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notesSlides/notesSlide2.xml" ContentType="application/vnd.openxmlformats-officedocument.presentationml.notesSlide+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notesSlides/notesSlide3.xml" ContentType="application/vnd.openxmlformats-officedocument.presentationml.notesSlide+xml"/>
  <Override PartName="/ppt/charts/chart11.xml" ContentType="application/vnd.openxmlformats-officedocument.drawingml.chart+xml"/>
  <Override PartName="/ppt/notesSlides/notesSlide4.xml" ContentType="application/vnd.openxmlformats-officedocument.presentationml.notesSlide+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notesSlides/notesSlide5.xml" ContentType="application/vnd.openxmlformats-officedocument.presentationml.notesSlide+xml"/>
  <Override PartName="/ppt/charts/chart15.xml" ContentType="application/vnd.openxmlformats-officedocument.drawingml.chart+xml"/>
  <Override PartName="/ppt/charts/chart16.xml" ContentType="application/vnd.openxmlformats-officedocument.drawingml.chart+xml"/>
  <Override PartName="/ppt/notesSlides/notesSlide6.xml" ContentType="application/vnd.openxmlformats-officedocument.presentationml.notesSlide+xml"/>
  <Override PartName="/ppt/charts/chart17.xml" ContentType="application/vnd.openxmlformats-officedocument.drawingml.chart+xml"/>
  <Override PartName="/ppt/notesSlides/notesSlide7.xml" ContentType="application/vnd.openxmlformats-officedocument.presentationml.notesSlide+xml"/>
  <Override PartName="/ppt/charts/chart18.xml" ContentType="application/vnd.openxmlformats-officedocument.drawingml.chart+xml"/>
  <Override PartName="/ppt/charts/chart19.xml" ContentType="application/vnd.openxmlformats-officedocument.drawingml.chart+xml"/>
  <Override PartName="/ppt/charts/chart20.xml" ContentType="application/vnd.openxmlformats-officedocument.drawingml.chart+xml"/>
  <Override PartName="/ppt/charts/chart21.xml" ContentType="application/vnd.openxmlformats-officedocument.drawingml.chart+xml"/>
  <Override PartName="/ppt/charts/chart22.xml" ContentType="application/vnd.openxmlformats-officedocument.drawingml.chart+xml"/>
  <Override PartName="/ppt/notesSlides/notesSlide8.xml" ContentType="application/vnd.openxmlformats-officedocument.presentationml.notesSlide+xml"/>
  <Override PartName="/ppt/charts/chart23.xml" ContentType="application/vnd.openxmlformats-officedocument.drawingml.chart+xml"/>
  <Override PartName="/ppt/charts/chart24.xml" ContentType="application/vnd.openxmlformats-officedocument.drawingml.chart+xml"/>
  <Override PartName="/ppt/notesSlides/notesSlide9.xml" ContentType="application/vnd.openxmlformats-officedocument.presentationml.notesSlide+xml"/>
  <Override PartName="/ppt/charts/chart25.xml" ContentType="application/vnd.openxmlformats-officedocument.drawingml.chart+xml"/>
  <Override PartName="/ppt/notesSlides/notesSlide10.xml" ContentType="application/vnd.openxmlformats-officedocument.presentationml.notesSlide+xml"/>
  <Override PartName="/ppt/charts/chart26.xml" ContentType="application/vnd.openxmlformats-officedocument.drawingml.chart+xml"/>
  <Override PartName="/ppt/notesSlides/notesSlide11.xml" ContentType="application/vnd.openxmlformats-officedocument.presentationml.notesSlide+xml"/>
  <Override PartName="/ppt/charts/chart27.xml" ContentType="application/vnd.openxmlformats-officedocument.drawingml.chart+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28.xml" ContentType="application/vnd.openxmlformats-officedocument.drawingml.chart+xml"/>
  <Override PartName="/ppt/notesSlides/notesSlide14.xml" ContentType="application/vnd.openxmlformats-officedocument.presentationml.notesSlide+xml"/>
  <Override PartName="/ppt/charts/chart29.xml" ContentType="application/vnd.openxmlformats-officedocument.drawingml.chart+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30.xml" ContentType="application/vnd.openxmlformats-officedocument.drawingml.chart+xml"/>
  <Override PartName="/ppt/charts/chart31.xml" ContentType="application/vnd.openxmlformats-officedocument.drawingml.chart+xml"/>
  <Override PartName="/ppt/notesSlides/notesSlide18.xml" ContentType="application/vnd.openxmlformats-officedocument.presentationml.notesSlide+xml"/>
  <Override PartName="/ppt/charts/chart32.xml" ContentType="application/vnd.openxmlformats-officedocument.drawingml.chart+xml"/>
  <Override PartName="/ppt/charts/chart33.xml" ContentType="application/vnd.openxmlformats-officedocument.drawingml.chart+xml"/>
  <Override PartName="/ppt/notesSlides/notesSlide19.xml" ContentType="application/vnd.openxmlformats-officedocument.presentationml.notesSlide+xml"/>
  <Override PartName="/ppt/charts/chart34.xml" ContentType="application/vnd.openxmlformats-officedocument.drawingml.chart+xml"/>
  <Override PartName="/ppt/charts/chart35.xml" ContentType="application/vnd.openxmlformats-officedocument.drawingml.chart+xml"/>
  <Override PartName="/ppt/charts/chart36.xml" ContentType="application/vnd.openxmlformats-officedocument.drawingml.chart+xml"/>
  <Override PartName="/ppt/notesSlides/notesSlide20.xml" ContentType="application/vnd.openxmlformats-officedocument.presentationml.notesSlide+xml"/>
  <Override PartName="/ppt/charts/chart37.xml" ContentType="application/vnd.openxmlformats-officedocument.drawingml.chart+xml"/>
  <Override PartName="/ppt/charts/chart38.xml" ContentType="application/vnd.openxmlformats-officedocument.drawingml.chart+xml"/>
  <Override PartName="/ppt/notesSlides/notesSlide21.xml" ContentType="application/vnd.openxmlformats-officedocument.presentationml.notesSlide+xml"/>
  <Override PartName="/ppt/charts/chart39.xml" ContentType="application/vnd.openxmlformats-officedocument.drawingml.chart+xml"/>
  <Override PartName="/ppt/notesSlides/notesSlide22.xml" ContentType="application/vnd.openxmlformats-officedocument.presentationml.notesSlide+xml"/>
  <Override PartName="/ppt/charts/chart40.xml" ContentType="application/vnd.openxmlformats-officedocument.drawingml.chart+xml"/>
  <Override PartName="/ppt/notesSlides/notesSlide23.xml" ContentType="application/vnd.openxmlformats-officedocument.presentationml.notesSlide+xml"/>
  <Override PartName="/ppt/charts/chart41.xml" ContentType="application/vnd.openxmlformats-officedocument.drawingml.chart+xml"/>
  <Override PartName="/ppt/notesSlides/notesSlide24.xml" ContentType="application/vnd.openxmlformats-officedocument.presentationml.notesSlide+xml"/>
  <Override PartName="/ppt/charts/chart42.xml" ContentType="application/vnd.openxmlformats-officedocument.drawingml.chart+xml"/>
  <Override PartName="/ppt/notesSlides/notesSlide25.xml" ContentType="application/vnd.openxmlformats-officedocument.presentationml.notesSlide+xml"/>
  <Override PartName="/ppt/charts/chart43.xml" ContentType="application/vnd.openxmlformats-officedocument.drawingml.chart+xml"/>
  <Override PartName="/ppt/charts/chart44.xml" ContentType="application/vnd.openxmlformats-officedocument.drawingml.chart+xml"/>
  <Override PartName="/ppt/charts/chart45.xml" ContentType="application/vnd.openxmlformats-officedocument.drawingml.chart+xml"/>
  <Override PartName="/ppt/charts/chart46.xml" ContentType="application/vnd.openxmlformats-officedocument.drawingml.chart+xml"/>
  <Override PartName="/ppt/charts/chart47.xml" ContentType="application/vnd.openxmlformats-officedocument.drawingml.chart+xml"/>
  <Override PartName="/ppt/charts/chart48.xml" ContentType="application/vnd.openxmlformats-officedocument.drawingml.chart+xml"/>
  <Override PartName="/ppt/charts/chart49.xml" ContentType="application/vnd.openxmlformats-officedocument.drawingml.chart+xml"/>
  <Override PartName="/ppt/charts/chart50.xml" ContentType="application/vnd.openxmlformats-officedocument.drawingml.chart+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1"/>
  </p:notesMasterIdLst>
  <p:sldIdLst>
    <p:sldId id="256" r:id="rId2"/>
    <p:sldId id="257" r:id="rId3"/>
    <p:sldId id="302" r:id="rId4"/>
    <p:sldId id="303" r:id="rId5"/>
    <p:sldId id="300" r:id="rId6"/>
    <p:sldId id="259" r:id="rId7"/>
    <p:sldId id="322" r:id="rId8"/>
    <p:sldId id="333" r:id="rId9"/>
    <p:sldId id="260" r:id="rId10"/>
    <p:sldId id="261" r:id="rId11"/>
    <p:sldId id="323" r:id="rId12"/>
    <p:sldId id="324" r:id="rId13"/>
    <p:sldId id="343" r:id="rId14"/>
    <p:sldId id="278" r:id="rId15"/>
    <p:sldId id="279" r:id="rId16"/>
    <p:sldId id="280" r:id="rId17"/>
    <p:sldId id="287" r:id="rId18"/>
    <p:sldId id="321" r:id="rId19"/>
    <p:sldId id="304" r:id="rId20"/>
    <p:sldId id="281" r:id="rId21"/>
    <p:sldId id="282" r:id="rId22"/>
    <p:sldId id="307" r:id="rId23"/>
    <p:sldId id="305" r:id="rId24"/>
    <p:sldId id="284" r:id="rId25"/>
    <p:sldId id="285" r:id="rId26"/>
    <p:sldId id="308" r:id="rId27"/>
    <p:sldId id="344" r:id="rId28"/>
    <p:sldId id="286" r:id="rId29"/>
    <p:sldId id="317" r:id="rId30"/>
    <p:sldId id="290" r:id="rId31"/>
    <p:sldId id="289" r:id="rId32"/>
    <p:sldId id="309" r:id="rId33"/>
    <p:sldId id="294" r:id="rId34"/>
    <p:sldId id="297" r:id="rId35"/>
    <p:sldId id="335" r:id="rId36"/>
    <p:sldId id="338" r:id="rId37"/>
    <p:sldId id="334" r:id="rId38"/>
    <p:sldId id="336" r:id="rId39"/>
    <p:sldId id="342" r:id="rId40"/>
    <p:sldId id="340" r:id="rId41"/>
    <p:sldId id="345" r:id="rId42"/>
    <p:sldId id="346" r:id="rId43"/>
    <p:sldId id="353" r:id="rId44"/>
    <p:sldId id="354" r:id="rId45"/>
    <p:sldId id="348" r:id="rId46"/>
    <p:sldId id="349" r:id="rId47"/>
    <p:sldId id="355" r:id="rId48"/>
    <p:sldId id="352" r:id="rId49"/>
    <p:sldId id="295" r:id="rId50"/>
  </p:sldIdLst>
  <p:sldSz cx="9144000" cy="5143500" type="screen16x9"/>
  <p:notesSz cx="6858000" cy="9144000"/>
  <p:custDataLst>
    <p:tags r:id="rId52"/>
  </p:custDataLst>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3782"/>
    <a:srgbClr val="FCFDFE"/>
    <a:srgbClr val="F0F5FA"/>
    <a:srgbClr val="01378F"/>
    <a:srgbClr val="01377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935" autoAdjust="0"/>
    <p:restoredTop sz="94660"/>
  </p:normalViewPr>
  <p:slideViewPr>
    <p:cSldViewPr>
      <p:cViewPr varScale="1">
        <p:scale>
          <a:sx n="92" d="100"/>
          <a:sy n="92" d="100"/>
        </p:scale>
        <p:origin x="-522" y="-9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1" Type="http://schemas.openxmlformats.org/officeDocument/2006/relationships/oleObject" Target="file:///\\stg04\DEED\CGCQTI\CICQES\Documentos\Censo%202014\Material%20de%20Divulga&#231;&#227;o\Tabelas%20de%20divulga&#231;&#227;o%20Censo%202014%20-%20vers&#227;o%201.1.xls"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stg04\DEED\CGCQTI\CICQES\Documentos\Censo%202014\Material%20de%20Divulga&#231;&#227;o\Tabelas%20de%20divulga&#231;&#227;o%20Censo%202014%20-%20vers&#227;o%201.2%20-%20Gr&#225;ficos.xls"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stg04\DEED\CGCQTI\CICQES\Documentos\Censo%202014\Material%20de%20Divulga&#231;&#227;o\Tabelas%20de%20divulga&#231;&#227;o%20Censo%202014%20-%20vers&#227;o%201.2%20-%20Gr&#225;ficos.xls"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stg04\DEED\CGCQTI\CICQES\Documentos\Censo%202014\Material%20de%20Divulga&#231;&#227;o\Tabelas%20de%20divulga&#231;&#227;o%20Censo%202014%20-%20vers&#227;o%201.2%20-%20Gr&#225;ficos.xls"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stg04\DEED\CGCQTI\CICQES\Documentos\Censo%202014\Material%20de%20Divulga&#231;&#227;o\Tabelas%20de%20divulga&#231;&#227;o%20Censo%202014%20-%20vers&#227;o%201.2%20-%20Gr&#225;ficos.xls"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file:///\\stg04\DEED\CGCQTI\CICQES\Documentos\Censo%202014\Material%20de%20Divulga&#231;&#227;o\Tabelas%20de%20divulga&#231;&#227;o%20Censo%202014%20-%20vers&#227;o%201.2%20-%20Gr&#225;ficos.xls" TargetMode="External"/></Relationships>
</file>

<file path=ppt/charts/_rels/chart15.xml.rels><?xml version="1.0" encoding="UTF-8" standalone="yes"?>
<Relationships xmlns="http://schemas.openxmlformats.org/package/2006/relationships"><Relationship Id="rId1" Type="http://schemas.openxmlformats.org/officeDocument/2006/relationships/oleObject" Target="file:///\\stg04\DEED\CGCQTI\CICQES\Documentos\Censo%202014\Material%20de%20Divulga&#231;&#227;o\Tabelas%20de%20divulga&#231;&#227;o%20Censo%202014%20-%20vers&#227;o%201.2%20-%20Gr&#225;ficos.xls" TargetMode="External"/></Relationships>
</file>

<file path=ppt/charts/_rels/chart16.xml.rels><?xml version="1.0" encoding="UTF-8" standalone="yes"?>
<Relationships xmlns="http://schemas.openxmlformats.org/package/2006/relationships"><Relationship Id="rId1" Type="http://schemas.openxmlformats.org/officeDocument/2006/relationships/oleObject" Target="file:///\\stg04\DEED\CGCQTI\CICQES\Documentos\Censo%202014\Material%20de%20Divulga&#231;&#227;o\Tabelas%20de%20divulga&#231;&#227;o%20Censo%202014%20-%20vers&#227;o%201.2%20-%20Gr&#225;ficos.xls" TargetMode="External"/></Relationships>
</file>

<file path=ppt/charts/_rels/chart17.xml.rels><?xml version="1.0" encoding="UTF-8" standalone="yes"?>
<Relationships xmlns="http://schemas.openxmlformats.org/package/2006/relationships"><Relationship Id="rId1" Type="http://schemas.openxmlformats.org/officeDocument/2006/relationships/oleObject" Target="file:///\\stg04\DEED\CGCQTI\CICQES\Documentos\Censo%202014\Material%20de%20Divulga&#231;&#227;o\Tabelas%20de%20divulga&#231;&#227;o%20Censo%202014%20-%20vers&#227;o%201.2%20-%20Gr&#225;ficos.xls" TargetMode="External"/></Relationships>
</file>

<file path=ppt/charts/_rels/chart18.xml.rels><?xml version="1.0" encoding="UTF-8" standalone="yes"?>
<Relationships xmlns="http://schemas.openxmlformats.org/package/2006/relationships"><Relationship Id="rId1" Type="http://schemas.openxmlformats.org/officeDocument/2006/relationships/oleObject" Target="file:///\\stg04\DEED\CGCQTI\CICQES\Documentos\Censo%202014\Material%20de%20Divulga&#231;&#227;o\Tabelas%20de%20divulga&#231;&#227;o%20Censo%202014%20-%20vers&#227;o%201.2%20-%20Gr&#225;ficos.xls" TargetMode="External"/></Relationships>
</file>

<file path=ppt/charts/_rels/chart19.xml.rels><?xml version="1.0" encoding="UTF-8" standalone="yes"?>
<Relationships xmlns="http://schemas.openxmlformats.org/package/2006/relationships"><Relationship Id="rId1" Type="http://schemas.openxmlformats.org/officeDocument/2006/relationships/oleObject" Target="file:///\\stg04\DEED\CGCQTI\CICQES\Documentos\Censo%202014\Material%20de%20Divulga&#231;&#227;o\Tabelas%20de%20divulga&#231;&#227;o%20Censo%202014%20-%20vers&#227;o%201.2%20-%20Gr&#225;ficos.xls"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stg04\DEED\CGCQTI\CICQES\Documentos\Censo%202014\Material%20de%20Divulga&#231;&#227;o\Tabelas%20de%20divulga&#231;&#227;o%20Censo%202014%20-%20vers&#227;o%201.1.xls" TargetMode="External"/></Relationships>
</file>

<file path=ppt/charts/_rels/chart20.xml.rels><?xml version="1.0" encoding="UTF-8" standalone="yes"?>
<Relationships xmlns="http://schemas.openxmlformats.org/package/2006/relationships"><Relationship Id="rId1" Type="http://schemas.openxmlformats.org/officeDocument/2006/relationships/oleObject" Target="file:///\\stg04\DEED\CGCQTI\CICQES\Documentos\Censo%202014\Material%20de%20Divulga&#231;&#227;o\Tabelas%20de%20divulga&#231;&#227;o%20Censo%202014%20-%20vers&#227;o%201.2%20-%20Gr&#225;ficos.xls" TargetMode="External"/></Relationships>
</file>

<file path=ppt/charts/_rels/chart21.xml.rels><?xml version="1.0" encoding="UTF-8" standalone="yes"?>
<Relationships xmlns="http://schemas.openxmlformats.org/package/2006/relationships"><Relationship Id="rId1" Type="http://schemas.openxmlformats.org/officeDocument/2006/relationships/oleObject" Target="file:///\\stg04\DEED\CGCQTI\CICQES\Documentos\Censo%202014\Material%20de%20Divulga&#231;&#227;o\Tabelas%20de%20divulga&#231;&#227;o%20Censo%202014%20-%20vers&#227;o%201.2%20-%20Gr&#225;ficos.xls" TargetMode="External"/></Relationships>
</file>

<file path=ppt/charts/_rels/chart22.xml.rels><?xml version="1.0" encoding="UTF-8" standalone="yes"?>
<Relationships xmlns="http://schemas.openxmlformats.org/package/2006/relationships"><Relationship Id="rId1" Type="http://schemas.openxmlformats.org/officeDocument/2006/relationships/oleObject" Target="file:///\\stg04\DEED\CGCQTI\CICQES\Documentos\Censo%202014\Material%20de%20Divulga&#231;&#227;o\Tabelas%20de%20divulga&#231;&#227;o%20Censo%202014%20-%20vers&#227;o%201.2%20-%20Gr&#225;ficos.xls" TargetMode="External"/></Relationships>
</file>

<file path=ppt/charts/_rels/chart23.xml.rels><?xml version="1.0" encoding="UTF-8" standalone="yes"?>
<Relationships xmlns="http://schemas.openxmlformats.org/package/2006/relationships"><Relationship Id="rId1" Type="http://schemas.openxmlformats.org/officeDocument/2006/relationships/oleObject" Target="file:///\\stg04\DEED\CGCQTI\CICQES\Documentos\Censo%202014\Material%20de%20Divulga&#231;&#227;o\Tabelas%20de%20divulga&#231;&#227;o%20Censo%202014%20-%20vers&#227;o%201.2%20-%20Gr&#225;ficos.xls" TargetMode="External"/></Relationships>
</file>

<file path=ppt/charts/_rels/chart24.xml.rels><?xml version="1.0" encoding="UTF-8" standalone="yes"?>
<Relationships xmlns="http://schemas.openxmlformats.org/package/2006/relationships"><Relationship Id="rId1" Type="http://schemas.openxmlformats.org/officeDocument/2006/relationships/oleObject" Target="file:///\\stg04\DEED\CGCQTI\CICQES\Documentos\Censo%202014\Material%20de%20Divulga&#231;&#227;o\Tabelas%20de%20divulga&#231;&#227;o%20Censo%202014%20-%20vers&#227;o%201.2%20-%20Gr&#225;ficos.xls" TargetMode="External"/></Relationships>
</file>

<file path=ppt/charts/_rels/chart25.xml.rels><?xml version="1.0" encoding="UTF-8" standalone="yes"?>
<Relationships xmlns="http://schemas.openxmlformats.org/package/2006/relationships"><Relationship Id="rId1" Type="http://schemas.openxmlformats.org/officeDocument/2006/relationships/oleObject" Target="file:///\\stg04\DEED\CGCQTI\CICQES\Documentos\Censo%202014\Material%20de%20Divulga&#231;&#227;o\Tabelas%20de%20divulga&#231;&#227;o%20Censo%202014%20-%20vers&#227;o%201.2%20-%20Gr&#225;ficos.xls" TargetMode="External"/></Relationships>
</file>

<file path=ppt/charts/_rels/chart26.xml.rels><?xml version="1.0" encoding="UTF-8" standalone="yes"?>
<Relationships xmlns="http://schemas.openxmlformats.org/package/2006/relationships"><Relationship Id="rId1" Type="http://schemas.openxmlformats.org/officeDocument/2006/relationships/oleObject" Target="file:///\\stg04\DEED\CGCQTI\CICQES\Documentos\Censo%202014\Material%20de%20Divulga&#231;&#227;o\Tabelas%20de%20divulga&#231;&#227;o%20Censo%202014%20-%20vers&#227;o%201.2%20-%20Gr&#225;ficos.xls" TargetMode="External"/></Relationships>
</file>

<file path=ppt/charts/_rels/chart27.xml.rels><?xml version="1.0" encoding="UTF-8" standalone="yes"?>
<Relationships xmlns="http://schemas.openxmlformats.org/package/2006/relationships"><Relationship Id="rId1" Type="http://schemas.openxmlformats.org/officeDocument/2006/relationships/oleObject" Target="file:///\\stg04\DEED\CGCQTI\CICQES\Documentos\Censo%202014\Material%20de%20Divulga&#231;&#227;o\Tabelas%20de%20divulga&#231;&#227;o%20Censo%202014%20-%20vers&#227;o%201.2%20-%20Gr&#225;ficos.xls" TargetMode="External"/></Relationships>
</file>

<file path=ppt/charts/_rels/chart28.xml.rels><?xml version="1.0" encoding="UTF-8" standalone="yes"?>
<Relationships xmlns="http://schemas.openxmlformats.org/package/2006/relationships"><Relationship Id="rId1" Type="http://schemas.openxmlformats.org/officeDocument/2006/relationships/oleObject" Target="file:///\\stg04\DEED\CGCQTI\CICQES\Documentos\Censo%202014\Material%20de%20Divulga&#231;&#227;o\Tabelas%20de%20divulga&#231;&#227;o%20Censo%202014%20-%20vers&#227;o%201.1.xls" TargetMode="External"/></Relationships>
</file>

<file path=ppt/charts/_rels/chart29.xml.rels><?xml version="1.0" encoding="UTF-8" standalone="yes"?>
<Relationships xmlns="http://schemas.openxmlformats.org/package/2006/relationships"><Relationship Id="rId1" Type="http://schemas.openxmlformats.org/officeDocument/2006/relationships/oleObject" Target="file:///\\stg04\DEED\CGCQTI\CICQES\Documentos\Censo%202014\Material%20de%20Divulga&#231;&#227;o\Tabelas%20de%20divulga&#231;&#227;o%20Censo%202014%20-%20vers&#227;o%201.1.xls"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stg04\DEED\CGCQTI\CICQES\Documentos\Censo%202014\Material%20de%20Divulga&#231;&#227;o\Tabelas%20de%20divulga&#231;&#227;o%20Censo%202014%20-%20vers&#227;o%201.1.xls" TargetMode="External"/></Relationships>
</file>

<file path=ppt/charts/_rels/chart30.xml.rels><?xml version="1.0" encoding="UTF-8" standalone="yes"?>
<Relationships xmlns="http://schemas.openxmlformats.org/package/2006/relationships"><Relationship Id="rId1" Type="http://schemas.openxmlformats.org/officeDocument/2006/relationships/oleObject" Target="file:///\\stg04\DEED\CGCQTI\CICQES\Documentos\Censo%202014\Material%20de%20Divulga&#231;&#227;o\Tabelas%20de%20divulga&#231;&#227;o%20Censo%202014%20-%20vers&#227;o%201.1.xls" TargetMode="External"/></Relationships>
</file>

<file path=ppt/charts/_rels/chart31.xml.rels><?xml version="1.0" encoding="UTF-8" standalone="yes"?>
<Relationships xmlns="http://schemas.openxmlformats.org/package/2006/relationships"><Relationship Id="rId1" Type="http://schemas.openxmlformats.org/officeDocument/2006/relationships/oleObject" Target="file:///\\stg04\DEED\CGCQTI\CICQES\Documentos\Censo%202014\Material%20de%20Divulga&#231;&#227;o\Tabelas%20de%20divulga&#231;&#227;o%20Censo%202014%20-%20vers&#227;o%201.1.xls" TargetMode="External"/></Relationships>
</file>

<file path=ppt/charts/_rels/chart32.xml.rels><?xml version="1.0" encoding="UTF-8" standalone="yes"?>
<Relationships xmlns="http://schemas.openxmlformats.org/package/2006/relationships"><Relationship Id="rId1" Type="http://schemas.openxmlformats.org/officeDocument/2006/relationships/oleObject" Target="file:///\\stg04\DEED\CGCQTI\CICQES\Documentos\Censo%202014\Material%20de%20Divulga&#231;&#227;o\Tabelas%20de%20divulga&#231;&#227;o%20Censo%202014%20-%20vers&#227;o%201.1.xls" TargetMode="External"/></Relationships>
</file>

<file path=ppt/charts/_rels/chart33.xml.rels><?xml version="1.0" encoding="UTF-8" standalone="yes"?>
<Relationships xmlns="http://schemas.openxmlformats.org/package/2006/relationships"><Relationship Id="rId1" Type="http://schemas.openxmlformats.org/officeDocument/2006/relationships/oleObject" Target="file:///\\stg04\DEED\CGCQTI\CICQES\Documentos\Censo%202014\Material%20de%20Divulga&#231;&#227;o\Tabelas%20de%20divulga&#231;&#227;o%20Censo%202014%20-%20vers&#227;o%201.1.xls" TargetMode="External"/></Relationships>
</file>

<file path=ppt/charts/_rels/chart34.xml.rels><?xml version="1.0" encoding="UTF-8" standalone="yes"?>
<Relationships xmlns="http://schemas.openxmlformats.org/package/2006/relationships"><Relationship Id="rId1" Type="http://schemas.openxmlformats.org/officeDocument/2006/relationships/oleObject" Target="file:///\\stg04\DEED\CGCQTI\CICQES\Documentos\Censo%202014\Material%20de%20Divulga&#231;&#227;o\Tabelas%20de%20divulga&#231;&#227;o%20Censo%202014%20-%20vers&#227;o%201.2%20-%20Gr&#225;ficos.xls" TargetMode="External"/></Relationships>
</file>

<file path=ppt/charts/_rels/chart35.xml.rels><?xml version="1.0" encoding="UTF-8" standalone="yes"?>
<Relationships xmlns="http://schemas.openxmlformats.org/package/2006/relationships"><Relationship Id="rId1" Type="http://schemas.openxmlformats.org/officeDocument/2006/relationships/oleObject" Target="file:///\\stg04\DEED\CGCQTI\CICQES\Documentos\Censo%202014\Material%20de%20Divulga&#231;&#227;o\Tabelas%20de%20divulga&#231;&#227;o%20Censo%202014%20-%20vers&#227;o%201.2%20-%20Gr&#225;ficos.xls" TargetMode="External"/></Relationships>
</file>

<file path=ppt/charts/_rels/chart36.xml.rels><?xml version="1.0" encoding="UTF-8" standalone="yes"?>
<Relationships xmlns="http://schemas.openxmlformats.org/package/2006/relationships"><Relationship Id="rId1" Type="http://schemas.openxmlformats.org/officeDocument/2006/relationships/oleObject" Target="file:///\\stg04\DEED\CGCQTI\CICQES\Documentos\Censo%202014\Material%20de%20Divulga&#231;&#227;o\Tabelas%20de%20divulga&#231;&#227;o%20Censo%202014%20-%20vers&#227;o%201.2%20-%20Gr&#225;ficos.xls" TargetMode="External"/></Relationships>
</file>

<file path=ppt/charts/_rels/chart37.xml.rels><?xml version="1.0" encoding="UTF-8" standalone="yes"?>
<Relationships xmlns="http://schemas.openxmlformats.org/package/2006/relationships"><Relationship Id="rId1" Type="http://schemas.openxmlformats.org/officeDocument/2006/relationships/oleObject" Target="file:///\\stg04\DEED\CGCQTI\CICQES\Documentos\Censo%202014\Material%20de%20Divulga&#231;&#227;o\Tabelas%20de%20divulga&#231;&#227;o%20Censo%202014%20-%20vers&#227;o%201.2%20-%20Gr&#225;ficos.xls" TargetMode="External"/></Relationships>
</file>

<file path=ppt/charts/_rels/chart38.xml.rels><?xml version="1.0" encoding="UTF-8" standalone="yes"?>
<Relationships xmlns="http://schemas.openxmlformats.org/package/2006/relationships"><Relationship Id="rId1" Type="http://schemas.openxmlformats.org/officeDocument/2006/relationships/oleObject" Target="file:///\\stg04\DEED\CGCQTI\CICQES\Documentos\Censo%202014\Material%20de%20Divulga&#231;&#227;o\Tabelas%20de%20divulga&#231;&#227;o%20Censo%202014%20-%20vers&#227;o%201.2%20-%20Gr&#225;ficos.xls" TargetMode="External"/></Relationships>
</file>

<file path=ppt/charts/_rels/chart39.xml.rels><?xml version="1.0" encoding="UTF-8" standalone="yes"?>
<Relationships xmlns="http://schemas.openxmlformats.org/package/2006/relationships"><Relationship Id="rId1" Type="http://schemas.openxmlformats.org/officeDocument/2006/relationships/oleObject" Target="file:///\\stg04\DEED\CGCQTI\CICQES\Documentos\Censo%202014\Material%20de%20Divulga&#231;&#227;o\Tabelas%20de%20divulga&#231;&#227;o%20Censo%202014%20-%20vers&#227;o%201.2%20-%20Gr&#225;ficos.xls"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stg04\DEED\CGCQTI\CICQES\Documentos\Censo%202014\Material%20de%20Divulga&#231;&#227;o\Tabelas%20de%20divulga&#231;&#227;o%20Censo%202014%20-%20vers&#227;o%201.2%20-%20Gr&#225;ficos.xls" TargetMode="External"/></Relationships>
</file>

<file path=ppt/charts/_rels/chart40.xml.rels><?xml version="1.0" encoding="UTF-8" standalone="yes"?>
<Relationships xmlns="http://schemas.openxmlformats.org/package/2006/relationships"><Relationship Id="rId1" Type="http://schemas.openxmlformats.org/officeDocument/2006/relationships/oleObject" Target="file:///\\stg04\DEED\CGCQTI\CICQES\Documentos\Censo%202014\Material%20de%20Divulga&#231;&#227;o\Tabelas%20de%20divulga&#231;&#227;o%20Censo%202014%20-%20vers&#227;o%201.2%20-%20Gr&#225;ficos.xls" TargetMode="External"/></Relationships>
</file>

<file path=ppt/charts/_rels/chart41.xml.rels><?xml version="1.0" encoding="UTF-8" standalone="yes"?>
<Relationships xmlns="http://schemas.openxmlformats.org/package/2006/relationships"><Relationship Id="rId1" Type="http://schemas.openxmlformats.org/officeDocument/2006/relationships/oleObject" Target="file:///\\stg04\DEED\CGCQTI\CICQES\Documentos\Censo%202014\Material%20de%20Divulga&#231;&#227;o\Tabelas%20de%20divulga&#231;&#227;o%20Censo%202014%20-%20vers&#227;o%201.2%20-%20Gr&#225;ficos.xls" TargetMode="External"/></Relationships>
</file>

<file path=ppt/charts/_rels/chart42.xml.rels><?xml version="1.0" encoding="UTF-8" standalone="yes"?>
<Relationships xmlns="http://schemas.openxmlformats.org/package/2006/relationships"><Relationship Id="rId1" Type="http://schemas.openxmlformats.org/officeDocument/2006/relationships/oleObject" Target="file:///\\stg04\DEED\CGCQTI\CICQES\Documentos\Censo%202014\Material%20de%20Divulga&#231;&#227;o\Tabelas%20de%20divulga&#231;&#227;o%20Censo%202014%20-%20vers&#227;o%201.2%20-%20Gr&#225;ficos.xls" TargetMode="External"/></Relationships>
</file>

<file path=ppt/charts/_rels/chart43.xml.rels><?xml version="1.0" encoding="UTF-8" standalone="yes"?>
<Relationships xmlns="http://schemas.openxmlformats.org/package/2006/relationships"><Relationship Id="rId1" Type="http://schemas.openxmlformats.org/officeDocument/2006/relationships/oleObject" Target="file:///\\stg04\DEED\CGCQTI\CICQES\Documentos\Censo%202014\Material%20de%20Divulga&#231;&#227;o\Tabelas%20de%20divulga&#231;&#227;o%20Censo%202014%20-%20vers&#227;o%201.2%20-%20Gr&#225;ficos.xls" TargetMode="External"/></Relationships>
</file>

<file path=ppt/charts/_rels/chart44.xml.rels><?xml version="1.0" encoding="UTF-8" standalone="yes"?>
<Relationships xmlns="http://schemas.openxmlformats.org/package/2006/relationships"><Relationship Id="rId1" Type="http://schemas.openxmlformats.org/officeDocument/2006/relationships/oleObject" Target="file:///\\stg04\DEED\CGCQTI\CICQES\Documentos\Indicadores\Indicadores_Trajetoria\Acompanhamento%20de%20trajet&#243;ria%20Willians\box%20plot%20no%20excel_willians.xlsx" TargetMode="External"/></Relationships>
</file>

<file path=ppt/charts/_rels/chart45.xml.rels><?xml version="1.0" encoding="UTF-8" standalone="yes"?>
<Relationships xmlns="http://schemas.openxmlformats.org/package/2006/relationships"><Relationship Id="rId1" Type="http://schemas.openxmlformats.org/officeDocument/2006/relationships/oleObject" Target="file:///\\stg04\DEED\CGCQTI\CICQES\Documentos\Indicadores\Indicadores_Trajetoria\Acompanhamento%20de%20trajet&#243;ria%20Willians\box%20plot%20no%20excel_willians.xlsx" TargetMode="External"/></Relationships>
</file>

<file path=ppt/charts/_rels/chart46.xml.rels><?xml version="1.0" encoding="UTF-8" standalone="yes"?>
<Relationships xmlns="http://schemas.openxmlformats.org/package/2006/relationships"><Relationship Id="rId1" Type="http://schemas.openxmlformats.org/officeDocument/2006/relationships/oleObject" Target="file:///\\stg04\DEED\CGCQTI\CICQES\Documentos\Indicadores\Indicadores_Trajetoria\Acompanhamento%20de%20trajet&#243;ria%20Willians\box%20plot%20no%20excel_willians.xlsx" TargetMode="External"/></Relationships>
</file>

<file path=ppt/charts/_rels/chart47.xml.rels><?xml version="1.0" encoding="UTF-8" standalone="yes"?>
<Relationships xmlns="http://schemas.openxmlformats.org/package/2006/relationships"><Relationship Id="rId1" Type="http://schemas.openxmlformats.org/officeDocument/2006/relationships/oleObject" Target="file:///\\stg04\DEED\CGCQTI\CICQES\Documentos\Indicadores\Indicadores_Trajetoria\Acompanhamento%20de%20trajet&#243;ria%20Willians\box%20plot%20no%20excel_willians.xlsx" TargetMode="External"/></Relationships>
</file>

<file path=ppt/charts/_rels/chart48.xml.rels><?xml version="1.0" encoding="UTF-8" standalone="yes"?>
<Relationships xmlns="http://schemas.openxmlformats.org/package/2006/relationships"><Relationship Id="rId1" Type="http://schemas.openxmlformats.org/officeDocument/2006/relationships/oleObject" Target="file:///\\stg04\DEED\CGCQTI\CICQES\Documentos\Indicadores\Indicadores_Trajetoria\Acompanhamento%20de%20trajet&#243;ria%20Willians\box%20plot%20no%20excel_willians.xlsx" TargetMode="External"/></Relationships>
</file>

<file path=ppt/charts/_rels/chart49.xml.rels><?xml version="1.0" encoding="UTF-8" standalone="yes"?>
<Relationships xmlns="http://schemas.openxmlformats.org/package/2006/relationships"><Relationship Id="rId1" Type="http://schemas.openxmlformats.org/officeDocument/2006/relationships/oleObject" Target="file:///C:\Users\carlos.sampaio\AppData\Local\Microsoft\Windows\Temporary%20Internet%20Files\Content.Outlook\ZJBB2JI0\box%20plot%20no%20excel_willians.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stg04\DEED\CGCQTI\CICQES\Documentos\Censo%202014\Material%20de%20Divulga&#231;&#227;o\Tabelas%20de%20divulga&#231;&#227;o%20Censo%202014%20-%20vers&#227;o%201.2%20-%20Gr&#225;ficos.xls" TargetMode="External"/></Relationships>
</file>

<file path=ppt/charts/_rels/chart50.xml.rels><?xml version="1.0" encoding="UTF-8" standalone="yes"?>
<Relationships xmlns="http://schemas.openxmlformats.org/package/2006/relationships"><Relationship Id="rId1" Type="http://schemas.openxmlformats.org/officeDocument/2006/relationships/oleObject" Target="file:///C:\Users\carlos.sampaio\AppData\Local\Microsoft\Windows\Temporary%20Internet%20Files\Content.Outlook\ZJBB2JI0\box%20plot%20no%20excel_willians.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stg04\DEED\CGCQTI\CICQES\Documentos\Censo%202014\Material%20de%20Divulga&#231;&#227;o\Tabelas%20de%20divulga&#231;&#227;o%20Censo%202014%20-%20vers&#227;o%201.2%20-%20Gr&#225;ficos.xls"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stg04\DEED\CGCQTI\CICQES\Documentos\Censo%202014\Material%20de%20Divulga&#231;&#227;o\Tabelas%20de%20divulga&#231;&#227;o%20Censo%202014%20-%20vers&#227;o%201.1.xls"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stg04\DEED\CGCQTI\CICQES\Documentos\Censo%202014\Material%20de%20Divulga&#231;&#227;o\Tabelas%20de%20divulga&#231;&#227;o%20Censo%202014%20-%20vers&#227;o%201.2%20-%20Gr&#225;ficos.xls"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stg04\DEED\CGCQTI\CICQES\Documentos\Censo%202014\Material%20de%20Divulga&#231;&#227;o\Tabelas%20de%20divulga&#231;&#227;o%20Censo%202014%20-%20vers&#227;o%201.1.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'Tab A'!$C$5</c:f>
              <c:strCache>
                <c:ptCount val="1"/>
                <c:pt idx="0">
                  <c:v>Matrículas</c:v>
                </c:pt>
              </c:strCache>
            </c:strRef>
          </c:tx>
          <c:spPr>
            <a:solidFill>
              <a:schemeClr val="tx2">
                <a:lumMod val="60000"/>
                <a:lumOff val="40000"/>
              </a:schemeClr>
            </a:solidFill>
          </c:spPr>
          <c:invertIfNegative val="0"/>
          <c:dLbls>
            <c:spPr>
              <a:noFill/>
              <a:ln>
                <a:noFill/>
              </a:ln>
              <a:effectLst/>
            </c:spPr>
            <c:txPr>
              <a:bodyPr/>
              <a:lstStyle/>
              <a:p>
                <a:pPr>
                  <a:defRPr sz="1100" b="1">
                    <a:solidFill>
                      <a:schemeClr val="tx2">
                        <a:lumMod val="50000"/>
                      </a:schemeClr>
                    </a:solidFill>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'Tab A'!$A$7:$A$18</c:f>
              <c:numCache>
                <c:formatCode>General</c:formatCode>
                <c:ptCount val="12"/>
                <c:pt idx="0">
                  <c:v>2003</c:v>
                </c:pt>
                <c:pt idx="1">
                  <c:v>2004</c:v>
                </c:pt>
                <c:pt idx="2">
                  <c:v>2005</c:v>
                </c:pt>
                <c:pt idx="3">
                  <c:v>2006</c:v>
                </c:pt>
                <c:pt idx="4">
                  <c:v>2007</c:v>
                </c:pt>
                <c:pt idx="5">
                  <c:v>2008</c:v>
                </c:pt>
                <c:pt idx="6">
                  <c:v>2009</c:v>
                </c:pt>
                <c:pt idx="7">
                  <c:v>2010</c:v>
                </c:pt>
                <c:pt idx="8">
                  <c:v>2011</c:v>
                </c:pt>
                <c:pt idx="9">
                  <c:v>2012</c:v>
                </c:pt>
                <c:pt idx="10">
                  <c:v>2013</c:v>
                </c:pt>
                <c:pt idx="11">
                  <c:v>2014</c:v>
                </c:pt>
              </c:numCache>
            </c:numRef>
          </c:cat>
          <c:val>
            <c:numRef>
              <c:f>'Tab A'!$C$7:$C$18</c:f>
              <c:numCache>
                <c:formatCode>#,##0</c:formatCode>
                <c:ptCount val="12"/>
                <c:pt idx="0">
                  <c:v>3989366</c:v>
                </c:pt>
                <c:pt idx="1">
                  <c:v>4278133</c:v>
                </c:pt>
                <c:pt idx="2">
                  <c:v>4626740</c:v>
                </c:pt>
                <c:pt idx="3">
                  <c:v>4944877</c:v>
                </c:pt>
                <c:pt idx="4">
                  <c:v>5302373</c:v>
                </c:pt>
                <c:pt idx="5">
                  <c:v>5843322</c:v>
                </c:pt>
                <c:pt idx="6">
                  <c:v>5985873</c:v>
                </c:pt>
                <c:pt idx="7">
                  <c:v>6407733</c:v>
                </c:pt>
                <c:pt idx="8">
                  <c:v>6765540</c:v>
                </c:pt>
                <c:pt idx="9">
                  <c:v>7058084</c:v>
                </c:pt>
                <c:pt idx="10">
                  <c:v>7322964</c:v>
                </c:pt>
                <c:pt idx="11">
                  <c:v>7839765</c:v>
                </c:pt>
              </c:numCache>
            </c:numRef>
          </c:val>
        </c:ser>
        <c:dLbls>
          <c:showLegendKey val="0"/>
          <c:showVal val="0"/>
          <c:showCatName val="0"/>
          <c:showSerName val="0"/>
          <c:showPercent val="0"/>
          <c:showBubbleSize val="0"/>
        </c:dLbls>
        <c:gapWidth val="30"/>
        <c:axId val="77272576"/>
        <c:axId val="77274112"/>
      </c:barChart>
      <c:catAx>
        <c:axId val="77272576"/>
        <c:scaling>
          <c:orientation val="minMax"/>
        </c:scaling>
        <c:delete val="0"/>
        <c:axPos val="b"/>
        <c:numFmt formatCode="General" sourceLinked="1"/>
        <c:majorTickMark val="out"/>
        <c:minorTickMark val="none"/>
        <c:tickLblPos val="nextTo"/>
        <c:txPr>
          <a:bodyPr/>
          <a:lstStyle/>
          <a:p>
            <a:pPr>
              <a:defRPr sz="1200" b="0">
                <a:solidFill>
                  <a:schemeClr val="tx2">
                    <a:lumMod val="50000"/>
                  </a:schemeClr>
                </a:solidFill>
              </a:defRPr>
            </a:pPr>
            <a:endParaRPr lang="pt-BR"/>
          </a:p>
        </c:txPr>
        <c:crossAx val="77274112"/>
        <c:crosses val="autoZero"/>
        <c:auto val="1"/>
        <c:lblAlgn val="ctr"/>
        <c:lblOffset val="100"/>
        <c:noMultiLvlLbl val="0"/>
      </c:catAx>
      <c:valAx>
        <c:axId val="77274112"/>
        <c:scaling>
          <c:orientation val="minMax"/>
          <c:max val="8000000"/>
        </c:scaling>
        <c:delete val="1"/>
        <c:axPos val="l"/>
        <c:numFmt formatCode="#,##0" sourceLinked="1"/>
        <c:majorTickMark val="out"/>
        <c:minorTickMark val="none"/>
        <c:tickLblPos val="nextTo"/>
        <c:crossAx val="77272576"/>
        <c:crosses val="autoZero"/>
        <c:crossBetween val="between"/>
      </c:valAx>
    </c:plotArea>
    <c:plotVisOnly val="1"/>
    <c:dispBlanksAs val="gap"/>
    <c:showDLblsOverMax val="0"/>
  </c:chart>
  <c:spPr>
    <a:ln>
      <a:noFill/>
    </a:ln>
  </c:sp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solidFill>
                  <a:schemeClr val="accent1">
                    <a:lumMod val="50000"/>
                  </a:schemeClr>
                </a:solidFill>
              </a:defRPr>
            </a:pPr>
            <a:r>
              <a:rPr lang="pt-BR" dirty="0" smtClean="0">
                <a:solidFill>
                  <a:schemeClr val="accent1">
                    <a:lumMod val="50000"/>
                  </a:schemeClr>
                </a:solidFill>
              </a:rPr>
              <a:t>Grau Acadêmico</a:t>
            </a:r>
            <a:endParaRPr lang="pt-BR" dirty="0">
              <a:solidFill>
                <a:schemeClr val="accent1">
                  <a:lumMod val="50000"/>
                </a:schemeClr>
              </a:solidFill>
            </a:endParaRPr>
          </a:p>
        </c:rich>
      </c:tx>
      <c:layout>
        <c:manualLayout>
          <c:xMode val="edge"/>
          <c:yMode val="edge"/>
          <c:x val="0.28286909562601154"/>
          <c:y val="2.0856079095448312E-2"/>
        </c:manualLayout>
      </c:layout>
      <c:overlay val="0"/>
    </c:title>
    <c:autoTitleDeleted val="0"/>
    <c:plotArea>
      <c:layout>
        <c:manualLayout>
          <c:layoutTarget val="inner"/>
          <c:xMode val="edge"/>
          <c:yMode val="edge"/>
          <c:x val="0.20348940207844773"/>
          <c:y val="0.1180029838973005"/>
          <c:w val="0.4721571852376763"/>
          <c:h val="0.68861545468305196"/>
        </c:manualLayout>
      </c:layout>
      <c:pieChart>
        <c:varyColors val="1"/>
        <c:ser>
          <c:idx val="0"/>
          <c:order val="0"/>
          <c:explosion val="5"/>
          <c:dPt>
            <c:idx val="0"/>
            <c:bubble3D val="0"/>
            <c:spPr>
              <a:solidFill>
                <a:schemeClr val="tx2">
                  <a:lumMod val="60000"/>
                  <a:lumOff val="40000"/>
                </a:schemeClr>
              </a:solidFill>
            </c:spPr>
          </c:dPt>
          <c:dPt>
            <c:idx val="1"/>
            <c:bubble3D val="0"/>
            <c:spPr>
              <a:solidFill>
                <a:schemeClr val="accent2">
                  <a:lumMod val="60000"/>
                  <a:lumOff val="40000"/>
                </a:schemeClr>
              </a:solidFill>
            </c:spPr>
          </c:dPt>
          <c:dPt>
            <c:idx val="2"/>
            <c:bubble3D val="0"/>
            <c:spPr>
              <a:solidFill>
                <a:srgbClr val="00B050"/>
              </a:solidFill>
            </c:spPr>
          </c:dPt>
          <c:dLbls>
            <c:dLbl>
              <c:idx val="0"/>
              <c:layout>
                <c:manualLayout>
                  <c:x val="-0.13179091212087546"/>
                  <c:y val="0.10165915309538974"/>
                </c:manualLayout>
              </c:layout>
              <c:showLegendKey val="0"/>
              <c:showVal val="0"/>
              <c:showCatName val="0"/>
              <c:showSerName val="0"/>
              <c:showPercent val="1"/>
              <c:showBubbleSize val="0"/>
            </c:dLbl>
            <c:dLbl>
              <c:idx val="1"/>
              <c:layout>
                <c:manualLayout>
                  <c:x val="2.1890773397550422E-2"/>
                  <c:y val="-0.18610519839139963"/>
                </c:manualLayout>
              </c:layout>
              <c:showLegendKey val="0"/>
              <c:showVal val="0"/>
              <c:showCatName val="0"/>
              <c:showSerName val="0"/>
              <c:showPercent val="1"/>
              <c:showBubbleSize val="0"/>
            </c:dLbl>
            <c:dLbl>
              <c:idx val="2"/>
              <c:layout>
                <c:manualLayout>
                  <c:x val="0.109875554367833"/>
                  <c:y val="0.12667878435881652"/>
                </c:manualLayout>
              </c:layout>
              <c:showLegendKey val="0"/>
              <c:showVal val="0"/>
              <c:showCatName val="0"/>
              <c:showSerName val="0"/>
              <c:showPercent val="1"/>
              <c:showBubbleSize val="0"/>
            </c:dLbl>
            <c:numFmt formatCode="0.0%" sourceLinked="0"/>
            <c:spPr>
              <a:noFill/>
              <a:ln>
                <a:noFill/>
              </a:ln>
              <a:effectLst/>
            </c:spPr>
            <c:txPr>
              <a:bodyPr/>
              <a:lstStyle/>
              <a:p>
                <a:pPr>
                  <a:defRPr sz="1200" b="1">
                    <a:solidFill>
                      <a:schemeClr val="tx2">
                        <a:lumMod val="50000"/>
                      </a:schemeClr>
                    </a:solidFill>
                  </a:defRPr>
                </a:pPr>
                <a:endParaRPr lang="pt-BR"/>
              </a:p>
            </c:txPr>
            <c:showLegendKey val="0"/>
            <c:showVal val="0"/>
            <c:showCatName val="0"/>
            <c:showSerName val="0"/>
            <c:showPercent val="1"/>
            <c:showBubbleSize val="0"/>
            <c:showLeaderLines val="1"/>
            <c:extLst>
              <c:ext xmlns:c15="http://schemas.microsoft.com/office/drawing/2012/chart" uri="{CE6537A1-D6FC-4f65-9D91-7224C49458BB}">
                <c15:layout/>
              </c:ext>
            </c:extLst>
          </c:dLbls>
          <c:cat>
            <c:strRef>
              <c:f>'Tab4.2'!$B$78:$B$80</c:f>
              <c:strCache>
                <c:ptCount val="3"/>
                <c:pt idx="0">
                  <c:v>Bacharelado</c:v>
                </c:pt>
                <c:pt idx="1">
                  <c:v>Licenciatura</c:v>
                </c:pt>
                <c:pt idx="2">
                  <c:v>Tecnológico</c:v>
                </c:pt>
              </c:strCache>
            </c:strRef>
          </c:cat>
          <c:val>
            <c:numRef>
              <c:f>'Tab4.2'!$O$78:$O$80</c:f>
              <c:numCache>
                <c:formatCode>#,##0</c:formatCode>
                <c:ptCount val="3"/>
                <c:pt idx="0">
                  <c:v>416507</c:v>
                </c:pt>
                <c:pt idx="1">
                  <c:v>540693</c:v>
                </c:pt>
                <c:pt idx="2">
                  <c:v>384642</c:v>
                </c:pt>
              </c:numCache>
            </c:numRef>
          </c:val>
        </c:ser>
        <c:dLbls>
          <c:showLegendKey val="0"/>
          <c:showVal val="0"/>
          <c:showCatName val="0"/>
          <c:showSerName val="0"/>
          <c:showPercent val="0"/>
          <c:showBubbleSize val="0"/>
          <c:showLeaderLines val="1"/>
        </c:dLbls>
        <c:firstSliceAng val="0"/>
      </c:pieChart>
    </c:plotArea>
    <c:legend>
      <c:legendPos val="b"/>
      <c:layout>
        <c:manualLayout>
          <c:xMode val="edge"/>
          <c:yMode val="edge"/>
          <c:x val="0.29563231712992849"/>
          <c:y val="0.83487705724555794"/>
          <c:w val="0.27049997447731033"/>
          <c:h val="0.14079085047641909"/>
        </c:manualLayout>
      </c:layout>
      <c:overlay val="0"/>
      <c:txPr>
        <a:bodyPr/>
        <a:lstStyle/>
        <a:p>
          <a:pPr rtl="0">
            <a:defRPr sz="1200" b="0">
              <a:solidFill>
                <a:schemeClr val="tx1"/>
              </a:solidFill>
            </a:defRPr>
          </a:pPr>
          <a:endParaRPr lang="pt-BR"/>
        </a:p>
      </c:txPr>
    </c:legend>
    <c:plotVisOnly val="1"/>
    <c:dispBlanksAs val="gap"/>
    <c:showDLblsOverMax val="0"/>
  </c:chart>
  <c:spPr>
    <a:ln>
      <a:noFill/>
    </a:ln>
  </c:sp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474868766404201E-2"/>
          <c:y val="4.5689381419915104E-2"/>
          <c:w val="0.84876552930883653"/>
          <c:h val="0.76708641387854182"/>
        </c:manualLayout>
      </c:layout>
      <c:barChart>
        <c:barDir val="col"/>
        <c:grouping val="stacked"/>
        <c:varyColors val="0"/>
        <c:ser>
          <c:idx val="0"/>
          <c:order val="0"/>
          <c:tx>
            <c:v>Presencial</c:v>
          </c:tx>
          <c:spPr>
            <a:solidFill>
              <a:srgbClr val="0070C0"/>
            </a:solidFill>
          </c:spPr>
          <c:invertIfNegative val="0"/>
          <c:dLbls>
            <c:dLbl>
              <c:idx val="0"/>
              <c:spPr/>
              <c:txPr>
                <a:bodyPr/>
                <a:lstStyle/>
                <a:p>
                  <a:pPr>
                    <a:defRPr sz="1200" b="0"/>
                  </a:pPr>
                  <a:endParaRPr lang="pt-BR"/>
                </a:p>
              </c:txPr>
              <c:showLegendKey val="0"/>
              <c:showVal val="0"/>
              <c:showCatName val="0"/>
              <c:showSerName val="0"/>
              <c:showPercent val="0"/>
              <c:showBubbleSize val="0"/>
            </c:dLbl>
            <c:dLbl>
              <c:idx val="11"/>
              <c:layout>
                <c:manualLayout>
                  <c:x val="7.7777777777777779E-2"/>
                  <c:y val="0"/>
                </c:manualLayout>
              </c:layout>
              <c:spPr/>
              <c:txPr>
                <a:bodyPr/>
                <a:lstStyle/>
                <a:p>
                  <a:pPr>
                    <a:defRPr sz="1200" b="0">
                      <a:solidFill>
                        <a:schemeClr val="accent1">
                          <a:lumMod val="50000"/>
                        </a:schemeClr>
                      </a:solidFill>
                    </a:defRPr>
                  </a:pPr>
                  <a:endParaRPr lang="pt-BR"/>
                </a:p>
              </c:txPr>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200" b="0"/>
                </a:pPr>
                <a:endParaRPr lang="pt-BR"/>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('Tab4.2'!$A$8,'Tab4.2'!$A$15,'Tab4.2'!$A$22,'Tab4.2'!$A$29,'Tab4.2'!$A$36,'Tab4.2'!$A$43,'Tab4.2'!$A$50,'Tab4.2'!$A$56,'Tab4.2'!$A$62,'Tab4.2'!$A$67,'Tab4.2'!$A$72,'Tab4.2'!$A$77)</c:f>
              <c:numCache>
                <c:formatCode>General</c:formatCode>
                <c:ptCount val="12"/>
                <c:pt idx="0">
                  <c:v>2003</c:v>
                </c:pt>
                <c:pt idx="1">
                  <c:v>2004</c:v>
                </c:pt>
                <c:pt idx="2">
                  <c:v>2005</c:v>
                </c:pt>
                <c:pt idx="3">
                  <c:v>2006</c:v>
                </c:pt>
                <c:pt idx="4">
                  <c:v>2007</c:v>
                </c:pt>
                <c:pt idx="5">
                  <c:v>2008</c:v>
                </c:pt>
                <c:pt idx="6">
                  <c:v>2009</c:v>
                </c:pt>
                <c:pt idx="7">
                  <c:v>2010</c:v>
                </c:pt>
                <c:pt idx="8">
                  <c:v>2011</c:v>
                </c:pt>
                <c:pt idx="9">
                  <c:v>2012</c:v>
                </c:pt>
                <c:pt idx="10">
                  <c:v>2013</c:v>
                </c:pt>
                <c:pt idx="11">
                  <c:v>2014</c:v>
                </c:pt>
              </c:numCache>
            </c:numRef>
          </c:cat>
          <c:val>
            <c:numRef>
              <c:f>('Tab4.2'!$I$10,'Tab4.2'!$I$17,'Tab4.2'!$I$24,'Tab4.2'!$I$31,'Tab4.2'!$I$38,'Tab4.2'!$I$45,'Tab4.2'!$I$52,'Tab4.2'!$I$58,'Tab4.2'!$I$64,'Tab4.2'!$I$69,'Tab4.2'!$I$74,'Tab4.2'!$I$79)</c:f>
              <c:numCache>
                <c:formatCode>#,##0</c:formatCode>
                <c:ptCount val="12"/>
                <c:pt idx="0">
                  <c:v>838193</c:v>
                </c:pt>
                <c:pt idx="1">
                  <c:v>877140</c:v>
                </c:pt>
                <c:pt idx="2">
                  <c:v>891929</c:v>
                </c:pt>
                <c:pt idx="3">
                  <c:v>873774</c:v>
                </c:pt>
                <c:pt idx="4">
                  <c:v>846345</c:v>
                </c:pt>
                <c:pt idx="5">
                  <c:v>818632</c:v>
                </c:pt>
                <c:pt idx="6">
                  <c:v>771669</c:v>
                </c:pt>
                <c:pt idx="7">
                  <c:v>928748</c:v>
                </c:pt>
                <c:pt idx="8">
                  <c:v>926780</c:v>
                </c:pt>
                <c:pt idx="9">
                  <c:v>916593</c:v>
                </c:pt>
                <c:pt idx="10">
                  <c:v>922981</c:v>
                </c:pt>
                <c:pt idx="11">
                  <c:v>925942</c:v>
                </c:pt>
              </c:numCache>
            </c:numRef>
          </c:val>
        </c:ser>
        <c:ser>
          <c:idx val="1"/>
          <c:order val="1"/>
          <c:tx>
            <c:v>A distância</c:v>
          </c:tx>
          <c:spPr>
            <a:solidFill>
              <a:srgbClr val="92D050"/>
            </a:solidFill>
          </c:spPr>
          <c:invertIfNegative val="0"/>
          <c:dLbls>
            <c:dLbl>
              <c:idx val="11"/>
              <c:layout>
                <c:manualLayout>
                  <c:x val="7.7777777777777779E-2"/>
                  <c:y val="-3.3277224962425557E-3"/>
                </c:manualLayout>
              </c:layout>
              <c:spPr/>
              <c:txPr>
                <a:bodyPr/>
                <a:lstStyle/>
                <a:p>
                  <a:pPr>
                    <a:defRPr sz="1200" b="0">
                      <a:solidFill>
                        <a:schemeClr val="accent1">
                          <a:lumMod val="50000"/>
                        </a:schemeClr>
                      </a:solidFill>
                    </a:defRPr>
                  </a:pPr>
                  <a:endParaRPr lang="pt-BR"/>
                </a:p>
              </c:txPr>
              <c:dLblPos val="ctr"/>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wrap="square" lIns="38100" tIns="19050" rIns="38100" bIns="19050" anchor="ctr">
                <a:spAutoFit/>
              </a:bodyPr>
              <a:lstStyle/>
              <a:p>
                <a:pPr>
                  <a:defRPr sz="1200" b="0">
                    <a:solidFill>
                      <a:schemeClr val="accent1">
                        <a:lumMod val="50000"/>
                      </a:schemeClr>
                    </a:solidFill>
                  </a:defRPr>
                </a:pPr>
                <a:endParaRPr lang="pt-BR"/>
              </a:p>
            </c:txPr>
            <c:dLblPos val="ctr"/>
            <c:showLegendKey val="0"/>
            <c:showVal val="0"/>
            <c:showCatName val="0"/>
            <c:showSerName val="0"/>
            <c:showPercent val="0"/>
            <c:showBubbleSize val="0"/>
            <c:extLst>
              <c:ext xmlns:c15="http://schemas.microsoft.com/office/drawing/2012/chart" uri="{CE6537A1-D6FC-4f65-9D91-7224C49458BB}">
                <c15:showLeaderLines val="0"/>
              </c:ext>
            </c:extLst>
          </c:dLbls>
          <c:cat>
            <c:numRef>
              <c:f>('Tab4.2'!$A$8,'Tab4.2'!$A$15,'Tab4.2'!$A$22,'Tab4.2'!$A$29,'Tab4.2'!$A$36,'Tab4.2'!$A$43,'Tab4.2'!$A$50,'Tab4.2'!$A$56,'Tab4.2'!$A$62,'Tab4.2'!$A$67,'Tab4.2'!$A$72,'Tab4.2'!$A$77)</c:f>
              <c:numCache>
                <c:formatCode>General</c:formatCode>
                <c:ptCount val="12"/>
                <c:pt idx="0">
                  <c:v>2003</c:v>
                </c:pt>
                <c:pt idx="1">
                  <c:v>2004</c:v>
                </c:pt>
                <c:pt idx="2">
                  <c:v>2005</c:v>
                </c:pt>
                <c:pt idx="3">
                  <c:v>2006</c:v>
                </c:pt>
                <c:pt idx="4">
                  <c:v>2007</c:v>
                </c:pt>
                <c:pt idx="5">
                  <c:v>2008</c:v>
                </c:pt>
                <c:pt idx="6">
                  <c:v>2009</c:v>
                </c:pt>
                <c:pt idx="7">
                  <c:v>2010</c:v>
                </c:pt>
                <c:pt idx="8">
                  <c:v>2011</c:v>
                </c:pt>
                <c:pt idx="9">
                  <c:v>2012</c:v>
                </c:pt>
                <c:pt idx="10">
                  <c:v>2013</c:v>
                </c:pt>
                <c:pt idx="11">
                  <c:v>2014</c:v>
                </c:pt>
              </c:numCache>
            </c:numRef>
          </c:cat>
          <c:val>
            <c:numRef>
              <c:f>('Tab4.2'!$O$10,'Tab4.2'!$O$17,'Tab4.2'!$O$24,'Tab4.2'!$O$31,'Tab4.2'!$O$38,'Tab4.2'!$O$45,'Tab4.2'!$O$52,'Tab4.2'!$O$58,'Tab4.2'!$O$64,'Tab4.2'!$O$69,'Tab4.2'!$O$74,'Tab4.2'!$O$79)</c:f>
              <c:numCache>
                <c:formatCode>#,##0</c:formatCode>
                <c:ptCount val="12"/>
                <c:pt idx="0">
                  <c:v>47191</c:v>
                </c:pt>
                <c:pt idx="1">
                  <c:v>51459</c:v>
                </c:pt>
                <c:pt idx="2">
                  <c:v>78402</c:v>
                </c:pt>
                <c:pt idx="3">
                  <c:v>149808</c:v>
                </c:pt>
                <c:pt idx="4">
                  <c:v>215728</c:v>
                </c:pt>
                <c:pt idx="5">
                  <c:v>341118</c:v>
                </c:pt>
                <c:pt idx="6">
                  <c:v>420094</c:v>
                </c:pt>
                <c:pt idx="7">
                  <c:v>426241</c:v>
                </c:pt>
                <c:pt idx="8">
                  <c:v>429549</c:v>
                </c:pt>
                <c:pt idx="9">
                  <c:v>449966</c:v>
                </c:pt>
                <c:pt idx="10">
                  <c:v>451193</c:v>
                </c:pt>
                <c:pt idx="11">
                  <c:v>540693</c:v>
                </c:pt>
              </c:numCache>
            </c:numRef>
          </c:val>
        </c:ser>
        <c:dLbls>
          <c:showLegendKey val="0"/>
          <c:showVal val="0"/>
          <c:showCatName val="0"/>
          <c:showSerName val="0"/>
          <c:showPercent val="0"/>
          <c:showBubbleSize val="0"/>
        </c:dLbls>
        <c:gapWidth val="40"/>
        <c:overlap val="100"/>
        <c:axId val="82999552"/>
        <c:axId val="83013632"/>
      </c:barChart>
      <c:catAx>
        <c:axId val="82999552"/>
        <c:scaling>
          <c:orientation val="minMax"/>
        </c:scaling>
        <c:delete val="0"/>
        <c:axPos val="b"/>
        <c:numFmt formatCode="General" sourceLinked="1"/>
        <c:majorTickMark val="out"/>
        <c:minorTickMark val="none"/>
        <c:tickLblPos val="nextTo"/>
        <c:txPr>
          <a:bodyPr/>
          <a:lstStyle/>
          <a:p>
            <a:pPr>
              <a:defRPr>
                <a:solidFill>
                  <a:schemeClr val="tx2">
                    <a:lumMod val="50000"/>
                  </a:schemeClr>
                </a:solidFill>
              </a:defRPr>
            </a:pPr>
            <a:endParaRPr lang="pt-BR"/>
          </a:p>
        </c:txPr>
        <c:crossAx val="83013632"/>
        <c:crosses val="autoZero"/>
        <c:auto val="1"/>
        <c:lblAlgn val="ctr"/>
        <c:lblOffset val="100"/>
        <c:noMultiLvlLbl val="0"/>
      </c:catAx>
      <c:valAx>
        <c:axId val="83013632"/>
        <c:scaling>
          <c:orientation val="minMax"/>
        </c:scaling>
        <c:delete val="0"/>
        <c:axPos val="l"/>
        <c:majorGridlines/>
        <c:numFmt formatCode="#,##0" sourceLinked="1"/>
        <c:majorTickMark val="out"/>
        <c:minorTickMark val="none"/>
        <c:tickLblPos val="low"/>
        <c:txPr>
          <a:bodyPr/>
          <a:lstStyle/>
          <a:p>
            <a:pPr>
              <a:defRPr>
                <a:solidFill>
                  <a:schemeClr val="tx2">
                    <a:lumMod val="50000"/>
                  </a:schemeClr>
                </a:solidFill>
              </a:defRPr>
            </a:pPr>
            <a:endParaRPr lang="pt-BR"/>
          </a:p>
        </c:txPr>
        <c:crossAx val="82999552"/>
        <c:crosses val="autoZero"/>
        <c:crossBetween val="between"/>
      </c:valAx>
    </c:plotArea>
    <c:legend>
      <c:legendPos val="b"/>
      <c:layout>
        <c:manualLayout>
          <c:xMode val="edge"/>
          <c:yMode val="edge"/>
          <c:x val="0.39022451881014875"/>
          <c:y val="0.90514811771438397"/>
          <c:w val="0.21955085301837271"/>
          <c:h val="6.8230102315675611E-2"/>
        </c:manualLayout>
      </c:layout>
      <c:overlay val="0"/>
      <c:txPr>
        <a:bodyPr/>
        <a:lstStyle/>
        <a:p>
          <a:pPr>
            <a:defRPr sz="1200" b="0">
              <a:solidFill>
                <a:schemeClr val="tx1"/>
              </a:solidFill>
            </a:defRPr>
          </a:pPr>
          <a:endParaRPr lang="pt-BR"/>
        </a:p>
      </c:txPr>
    </c:legend>
    <c:plotVisOnly val="1"/>
    <c:dispBlanksAs val="gap"/>
    <c:showDLblsOverMax val="0"/>
  </c:chart>
  <c:spPr>
    <a:ln>
      <a:noFill/>
    </a:ln>
  </c:sp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xPr>
        <a:bodyPr/>
        <a:lstStyle/>
        <a:p>
          <a:pPr>
            <a:defRPr>
              <a:solidFill>
                <a:schemeClr val="accent1">
                  <a:lumMod val="50000"/>
                </a:schemeClr>
              </a:solidFill>
            </a:defRPr>
          </a:pPr>
          <a:endParaRPr lang="pt-BR"/>
        </a:p>
      </c:txPr>
    </c:title>
    <c:autoTitleDeleted val="0"/>
    <c:plotArea>
      <c:layout>
        <c:manualLayout>
          <c:layoutTarget val="inner"/>
          <c:xMode val="edge"/>
          <c:yMode val="edge"/>
          <c:x val="0.22854003324540773"/>
          <c:y val="0.13328456619424106"/>
          <c:w val="0.53567434076823239"/>
          <c:h val="0.69477539605727856"/>
        </c:manualLayout>
      </c:layout>
      <c:pieChart>
        <c:varyColors val="1"/>
        <c:ser>
          <c:idx val="0"/>
          <c:order val="0"/>
          <c:tx>
            <c:v>Organização Acadêmica</c:v>
          </c:tx>
          <c:explosion val="15"/>
          <c:dPt>
            <c:idx val="0"/>
            <c:bubble3D val="0"/>
            <c:spPr>
              <a:solidFill>
                <a:srgbClr val="0070C0"/>
              </a:solidFill>
            </c:spPr>
          </c:dPt>
          <c:dPt>
            <c:idx val="1"/>
            <c:bubble3D val="0"/>
            <c:spPr>
              <a:solidFill>
                <a:schemeClr val="accent3">
                  <a:lumMod val="75000"/>
                </a:schemeClr>
              </a:solidFill>
            </c:spPr>
          </c:dPt>
          <c:dPt>
            <c:idx val="2"/>
            <c:bubble3D val="0"/>
            <c:spPr>
              <a:solidFill>
                <a:schemeClr val="accent2">
                  <a:lumMod val="60000"/>
                  <a:lumOff val="40000"/>
                </a:schemeClr>
              </a:solidFill>
            </c:spPr>
          </c:dPt>
          <c:dPt>
            <c:idx val="3"/>
            <c:bubble3D val="0"/>
            <c:spPr>
              <a:solidFill>
                <a:schemeClr val="accent5">
                  <a:lumMod val="60000"/>
                  <a:lumOff val="40000"/>
                </a:schemeClr>
              </a:solidFill>
            </c:spPr>
          </c:dPt>
          <c:dLbls>
            <c:dLbl>
              <c:idx val="0"/>
              <c:layout>
                <c:manualLayout>
                  <c:x val="-0.16839172770534738"/>
                  <c:y val="-9.783822446893628E-2"/>
                </c:manualLayout>
              </c:layout>
              <c:showLegendKey val="0"/>
              <c:showVal val="0"/>
              <c:showCatName val="0"/>
              <c:showSerName val="0"/>
              <c:showPercent val="1"/>
              <c:showBubbleSize val="0"/>
            </c:dLbl>
            <c:dLbl>
              <c:idx val="3"/>
              <c:layout>
                <c:manualLayout>
                  <c:x val="2.4098061805810565E-2"/>
                  <c:y val="0.15612895467840376"/>
                </c:manualLayout>
              </c:layout>
              <c:showLegendKey val="0"/>
              <c:showVal val="0"/>
              <c:showCatName val="0"/>
              <c:showSerName val="0"/>
              <c:showPercent val="1"/>
              <c:showBubbleSize val="0"/>
            </c:dLbl>
            <c:numFmt formatCode="0.0%" sourceLinked="0"/>
            <c:spPr>
              <a:noFill/>
              <a:ln>
                <a:noFill/>
              </a:ln>
              <a:effectLst/>
            </c:spPr>
            <c:txPr>
              <a:bodyPr/>
              <a:lstStyle/>
              <a:p>
                <a:pPr>
                  <a:defRPr sz="1200" b="1">
                    <a:solidFill>
                      <a:schemeClr val="tx2">
                        <a:lumMod val="50000"/>
                      </a:schemeClr>
                    </a:solidFill>
                  </a:defRPr>
                </a:pPr>
                <a:endParaRPr lang="pt-BR"/>
              </a:p>
            </c:txPr>
            <c:showLegendKey val="0"/>
            <c:showVal val="0"/>
            <c:showCatName val="0"/>
            <c:showSerName val="0"/>
            <c:showPercent val="1"/>
            <c:showBubbleSize val="0"/>
            <c:showLeaderLines val="1"/>
            <c:extLst>
              <c:ext xmlns:c15="http://schemas.microsoft.com/office/drawing/2012/chart" uri="{CE6537A1-D6FC-4f65-9D91-7224C49458BB}">
                <c15:layout/>
              </c:ext>
            </c:extLst>
          </c:dLbls>
          <c:cat>
            <c:strRef>
              <c:f>Licenciatura!$G$6:$G$9</c:f>
              <c:strCache>
                <c:ptCount val="4"/>
                <c:pt idx="0">
                  <c:v>Universidade</c:v>
                </c:pt>
                <c:pt idx="1">
                  <c:v>Centro Universitário</c:v>
                </c:pt>
                <c:pt idx="2">
                  <c:v>Faculdade</c:v>
                </c:pt>
                <c:pt idx="3">
                  <c:v>IFs e Cefets</c:v>
                </c:pt>
              </c:strCache>
            </c:strRef>
          </c:cat>
          <c:val>
            <c:numRef>
              <c:f>Licenciatura!$H$6:$H$9</c:f>
              <c:numCache>
                <c:formatCode>General</c:formatCode>
                <c:ptCount val="4"/>
                <c:pt idx="0">
                  <c:v>942996</c:v>
                </c:pt>
                <c:pt idx="1">
                  <c:v>193486</c:v>
                </c:pt>
                <c:pt idx="2">
                  <c:v>286743</c:v>
                </c:pt>
                <c:pt idx="3">
                  <c:v>43410</c:v>
                </c:pt>
              </c:numCache>
            </c:numRef>
          </c:val>
        </c:ser>
        <c:dLbls>
          <c:showLegendKey val="0"/>
          <c:showVal val="0"/>
          <c:showCatName val="0"/>
          <c:showSerName val="0"/>
          <c:showPercent val="0"/>
          <c:showBubbleSize val="0"/>
          <c:showLeaderLines val="1"/>
        </c:dLbls>
        <c:firstSliceAng val="0"/>
      </c:pieChart>
    </c:plotArea>
    <c:legend>
      <c:legendPos val="b"/>
      <c:layout>
        <c:manualLayout>
          <c:xMode val="edge"/>
          <c:yMode val="edge"/>
          <c:x val="0.33480050419398577"/>
          <c:y val="0.83885441821312068"/>
          <c:w val="0.45855919747566631"/>
          <c:h val="0.16114558178687935"/>
        </c:manualLayout>
      </c:layout>
      <c:overlay val="0"/>
      <c:txPr>
        <a:bodyPr/>
        <a:lstStyle/>
        <a:p>
          <a:pPr rtl="0">
            <a:defRPr sz="1200" b="0">
              <a:solidFill>
                <a:schemeClr val="tx1"/>
              </a:solidFill>
            </a:defRPr>
          </a:pPr>
          <a:endParaRPr lang="pt-BR"/>
        </a:p>
      </c:txPr>
    </c:legend>
    <c:plotVisOnly val="1"/>
    <c:dispBlanksAs val="gap"/>
    <c:showDLblsOverMax val="0"/>
  </c:chart>
  <c:spPr>
    <a:ln>
      <a:noFill/>
    </a:ln>
  </c:sp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solidFill>
                  <a:schemeClr val="accent1">
                    <a:lumMod val="50000"/>
                  </a:schemeClr>
                </a:solidFill>
              </a:defRPr>
            </a:pPr>
            <a:r>
              <a:rPr lang="pt-BR" dirty="0" smtClean="0"/>
              <a:t>Sexo</a:t>
            </a:r>
            <a:endParaRPr lang="pt-BR" dirty="0"/>
          </a:p>
        </c:rich>
      </c:tx>
      <c:layout/>
      <c:overlay val="0"/>
    </c:title>
    <c:autoTitleDeleted val="0"/>
    <c:plotArea>
      <c:layout>
        <c:manualLayout>
          <c:layoutTarget val="inner"/>
          <c:xMode val="edge"/>
          <c:yMode val="edge"/>
          <c:x val="0.18389828345476569"/>
          <c:y val="0.14619000110505762"/>
          <c:w val="0.55883589843266834"/>
          <c:h val="0.74183716871727834"/>
        </c:manualLayout>
      </c:layout>
      <c:pieChart>
        <c:varyColors val="1"/>
        <c:ser>
          <c:idx val="0"/>
          <c:order val="0"/>
          <c:tx>
            <c:v>Gênero</c:v>
          </c:tx>
          <c:explosion val="15"/>
          <c:dPt>
            <c:idx val="0"/>
            <c:bubble3D val="0"/>
            <c:spPr>
              <a:solidFill>
                <a:schemeClr val="accent2">
                  <a:lumMod val="60000"/>
                  <a:lumOff val="40000"/>
                </a:schemeClr>
              </a:solidFill>
            </c:spPr>
          </c:dPt>
          <c:dPt>
            <c:idx val="1"/>
            <c:bubble3D val="0"/>
            <c:spPr>
              <a:solidFill>
                <a:schemeClr val="tx2">
                  <a:lumMod val="60000"/>
                  <a:lumOff val="40000"/>
                </a:schemeClr>
              </a:solidFill>
            </c:spPr>
          </c:dPt>
          <c:dPt>
            <c:idx val="2"/>
            <c:bubble3D val="0"/>
            <c:spPr>
              <a:solidFill>
                <a:schemeClr val="accent2">
                  <a:lumMod val="60000"/>
                  <a:lumOff val="40000"/>
                </a:schemeClr>
              </a:solidFill>
            </c:spPr>
          </c:dPt>
          <c:dPt>
            <c:idx val="3"/>
            <c:bubble3D val="0"/>
            <c:spPr>
              <a:solidFill>
                <a:schemeClr val="accent5">
                  <a:lumMod val="75000"/>
                </a:schemeClr>
              </a:solidFill>
            </c:spPr>
          </c:dPt>
          <c:dLbls>
            <c:dLbl>
              <c:idx val="0"/>
              <c:layout>
                <c:manualLayout>
                  <c:x val="-0.12204562009043128"/>
                  <c:y val="-0.15131965772404002"/>
                </c:manualLayout>
              </c:layout>
              <c:showLegendKey val="0"/>
              <c:showVal val="0"/>
              <c:showCatName val="0"/>
              <c:showSerName val="0"/>
              <c:showPercent val="1"/>
              <c:showBubbleSize val="0"/>
            </c:dLbl>
            <c:dLbl>
              <c:idx val="1"/>
              <c:layout>
                <c:manualLayout>
                  <c:x val="0.11860683594555275"/>
                  <c:y val="0.12548242020128728"/>
                </c:manualLayout>
              </c:layout>
              <c:showLegendKey val="0"/>
              <c:showVal val="0"/>
              <c:showCatName val="0"/>
              <c:showSerName val="0"/>
              <c:showPercent val="1"/>
              <c:showBubbleSize val="0"/>
            </c:dLbl>
            <c:numFmt formatCode="0.0%" sourceLinked="0"/>
            <c:spPr>
              <a:noFill/>
              <a:ln>
                <a:noFill/>
              </a:ln>
              <a:effectLst/>
            </c:spPr>
            <c:txPr>
              <a:bodyPr/>
              <a:lstStyle/>
              <a:p>
                <a:pPr>
                  <a:defRPr sz="1200" b="1">
                    <a:solidFill>
                      <a:schemeClr val="tx2">
                        <a:lumMod val="50000"/>
                      </a:schemeClr>
                    </a:solidFill>
                  </a:defRPr>
                </a:pPr>
                <a:endParaRPr lang="pt-BR"/>
              </a:p>
            </c:txPr>
            <c:showLegendKey val="0"/>
            <c:showVal val="0"/>
            <c:showCatName val="0"/>
            <c:showSerName val="0"/>
            <c:showPercent val="1"/>
            <c:showBubbleSize val="0"/>
            <c:showLeaderLines val="1"/>
            <c:extLst>
              <c:ext xmlns:c15="http://schemas.microsoft.com/office/drawing/2012/chart" uri="{CE6537A1-D6FC-4f65-9D91-7224C49458BB}">
                <c15:layout/>
              </c:ext>
            </c:extLst>
          </c:dLbls>
          <c:cat>
            <c:strRef>
              <c:f>Licenciatura!$G$12:$G$13</c:f>
              <c:strCache>
                <c:ptCount val="2"/>
                <c:pt idx="0">
                  <c:v>Feminino</c:v>
                </c:pt>
                <c:pt idx="1">
                  <c:v>Masculino</c:v>
                </c:pt>
              </c:strCache>
            </c:strRef>
          </c:cat>
          <c:val>
            <c:numRef>
              <c:f>Licenciatura!$H$12:$H$13</c:f>
              <c:numCache>
                <c:formatCode>General</c:formatCode>
                <c:ptCount val="2"/>
                <c:pt idx="0">
                  <c:v>1058659</c:v>
                </c:pt>
                <c:pt idx="1">
                  <c:v>407976</c:v>
                </c:pt>
              </c:numCache>
            </c:numRef>
          </c:val>
        </c:ser>
        <c:dLbls>
          <c:showLegendKey val="0"/>
          <c:showVal val="0"/>
          <c:showCatName val="0"/>
          <c:showSerName val="0"/>
          <c:showPercent val="0"/>
          <c:showBubbleSize val="0"/>
          <c:showLeaderLines val="1"/>
        </c:dLbls>
        <c:firstSliceAng val="0"/>
      </c:pieChart>
    </c:plotArea>
    <c:legend>
      <c:legendPos val="b"/>
      <c:layout>
        <c:manualLayout>
          <c:xMode val="edge"/>
          <c:yMode val="edge"/>
          <c:x val="0.3239529034804069"/>
          <c:y val="0.9072390135379983"/>
          <c:w val="0.37204169341712856"/>
          <c:h val="6.9510976618610457E-2"/>
        </c:manualLayout>
      </c:layout>
      <c:overlay val="0"/>
      <c:txPr>
        <a:bodyPr/>
        <a:lstStyle/>
        <a:p>
          <a:pPr rtl="0">
            <a:defRPr sz="1200" b="0">
              <a:solidFill>
                <a:schemeClr val="tx1"/>
              </a:solidFill>
            </a:defRPr>
          </a:pPr>
          <a:endParaRPr lang="pt-BR"/>
        </a:p>
      </c:txPr>
    </c:legend>
    <c:plotVisOnly val="1"/>
    <c:dispBlanksAs val="gap"/>
    <c:showDLblsOverMax val="0"/>
  </c:chart>
  <c:spPr>
    <a:ln>
      <a:noFill/>
    </a:ln>
  </c:sp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xPr>
        <a:bodyPr/>
        <a:lstStyle/>
        <a:p>
          <a:pPr>
            <a:defRPr>
              <a:solidFill>
                <a:schemeClr val="accent1">
                  <a:lumMod val="50000"/>
                </a:schemeClr>
              </a:solidFill>
            </a:defRPr>
          </a:pPr>
          <a:endParaRPr lang="pt-BR"/>
        </a:p>
      </c:txPr>
    </c:title>
    <c:autoTitleDeleted val="0"/>
    <c:plotArea>
      <c:layout>
        <c:manualLayout>
          <c:layoutTarget val="inner"/>
          <c:xMode val="edge"/>
          <c:yMode val="edge"/>
          <c:x val="0.20254555137129598"/>
          <c:y val="0.11775091357982348"/>
          <c:w val="0.62034302442963862"/>
          <c:h val="0.86366376985299309"/>
        </c:manualLayout>
      </c:layout>
      <c:pieChart>
        <c:varyColors val="1"/>
        <c:ser>
          <c:idx val="0"/>
          <c:order val="0"/>
          <c:tx>
            <c:v>Categoria Administrativa</c:v>
          </c:tx>
          <c:explosion val="15"/>
          <c:dPt>
            <c:idx val="0"/>
            <c:bubble3D val="0"/>
            <c:spPr>
              <a:solidFill>
                <a:schemeClr val="accent1">
                  <a:lumMod val="75000"/>
                </a:schemeClr>
              </a:solidFill>
            </c:spPr>
          </c:dPt>
          <c:dPt>
            <c:idx val="1"/>
            <c:bubble3D val="0"/>
            <c:spPr>
              <a:solidFill>
                <a:schemeClr val="accent3">
                  <a:lumMod val="75000"/>
                </a:schemeClr>
              </a:solidFill>
            </c:spPr>
          </c:dPt>
          <c:dLbls>
            <c:dLbl>
              <c:idx val="0"/>
              <c:layout>
                <c:manualLayout>
                  <c:x val="-0.19883655847366905"/>
                  <c:y val="4.0726715973271328E-2"/>
                </c:manualLayout>
              </c:layout>
              <c:showLegendKey val="0"/>
              <c:showVal val="0"/>
              <c:showCatName val="0"/>
              <c:showSerName val="0"/>
              <c:showPercent val="1"/>
              <c:showBubbleSize val="0"/>
            </c:dLbl>
            <c:dLbl>
              <c:idx val="1"/>
              <c:layout>
                <c:manualLayout>
                  <c:x val="0.18996375453068368"/>
                  <c:y val="-7.424795459405116E-2"/>
                </c:manualLayout>
              </c:layout>
              <c:showLegendKey val="0"/>
              <c:showVal val="0"/>
              <c:showCatName val="0"/>
              <c:showSerName val="0"/>
              <c:showPercent val="1"/>
              <c:showBubbleSize val="0"/>
            </c:dLbl>
            <c:numFmt formatCode="0.0%" sourceLinked="0"/>
            <c:spPr>
              <a:noFill/>
              <a:ln>
                <a:noFill/>
              </a:ln>
              <a:effectLst/>
            </c:spPr>
            <c:txPr>
              <a:bodyPr/>
              <a:lstStyle/>
              <a:p>
                <a:pPr>
                  <a:defRPr sz="1200" b="1">
                    <a:solidFill>
                      <a:schemeClr val="tx2">
                        <a:lumMod val="50000"/>
                      </a:schemeClr>
                    </a:solidFill>
                  </a:defRPr>
                </a:pPr>
                <a:endParaRPr lang="pt-BR"/>
              </a:p>
            </c:txPr>
            <c:showLegendKey val="0"/>
            <c:showVal val="0"/>
            <c:showCatName val="0"/>
            <c:showSerName val="0"/>
            <c:showPercent val="1"/>
            <c:showBubbleSize val="0"/>
            <c:showLeaderLines val="1"/>
            <c:extLst>
              <c:ext xmlns:c15="http://schemas.microsoft.com/office/drawing/2012/chart" uri="{CE6537A1-D6FC-4f65-9D91-7224C49458BB}">
                <c15:layout/>
              </c:ext>
            </c:extLst>
          </c:dLbls>
          <c:cat>
            <c:strRef>
              <c:f>Licenciatura!$G$2:$G$3</c:f>
              <c:strCache>
                <c:ptCount val="2"/>
                <c:pt idx="0">
                  <c:v>Pública</c:v>
                </c:pt>
                <c:pt idx="1">
                  <c:v>Privada</c:v>
                </c:pt>
              </c:strCache>
            </c:strRef>
          </c:cat>
          <c:val>
            <c:numRef>
              <c:f>Licenciatura!$H$2:$H$3</c:f>
              <c:numCache>
                <c:formatCode>General</c:formatCode>
                <c:ptCount val="2"/>
                <c:pt idx="0">
                  <c:v>604623</c:v>
                </c:pt>
                <c:pt idx="1">
                  <c:v>862012</c:v>
                </c:pt>
              </c:numCache>
            </c:numRef>
          </c:val>
        </c:ser>
        <c:dLbls>
          <c:showLegendKey val="0"/>
          <c:showVal val="0"/>
          <c:showCatName val="0"/>
          <c:showSerName val="0"/>
          <c:showPercent val="0"/>
          <c:showBubbleSize val="0"/>
          <c:showLeaderLines val="1"/>
        </c:dLbls>
        <c:firstSliceAng val="0"/>
      </c:pieChart>
    </c:plotArea>
    <c:legend>
      <c:legendPos val="b"/>
      <c:layout>
        <c:manualLayout>
          <c:xMode val="edge"/>
          <c:yMode val="edge"/>
          <c:x val="0.28185976752905889"/>
          <c:y val="0.92682385044889892"/>
          <c:w val="0.33138031659086092"/>
          <c:h val="6.9773168539735295E-2"/>
        </c:manualLayout>
      </c:layout>
      <c:overlay val="0"/>
      <c:txPr>
        <a:bodyPr/>
        <a:lstStyle/>
        <a:p>
          <a:pPr rtl="0">
            <a:defRPr sz="1200" b="0">
              <a:solidFill>
                <a:schemeClr val="tx1"/>
              </a:solidFill>
            </a:defRPr>
          </a:pPr>
          <a:endParaRPr lang="pt-BR"/>
        </a:p>
      </c:txPr>
    </c:legend>
    <c:plotVisOnly val="1"/>
    <c:dispBlanksAs val="gap"/>
    <c:showDLblsOverMax val="0"/>
  </c:chart>
  <c:spPr>
    <a:ln>
      <a:noFill/>
    </a:ln>
  </c:sp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42888888888888888"/>
          <c:y val="3.0508279140878319E-2"/>
        </c:manualLayout>
      </c:layout>
      <c:overlay val="0"/>
      <c:txPr>
        <a:bodyPr/>
        <a:lstStyle/>
        <a:p>
          <a:pPr>
            <a:defRPr>
              <a:solidFill>
                <a:schemeClr val="accent1">
                  <a:lumMod val="50000"/>
                </a:schemeClr>
              </a:solidFill>
            </a:defRPr>
          </a:pPr>
          <a:endParaRPr lang="pt-BR"/>
        </a:p>
      </c:txPr>
    </c:title>
    <c:autoTitleDeleted val="0"/>
    <c:plotArea>
      <c:layout>
        <c:manualLayout>
          <c:layoutTarget val="inner"/>
          <c:xMode val="edge"/>
          <c:yMode val="edge"/>
          <c:x val="0.24507454609410936"/>
          <c:y val="0.14884383497876966"/>
          <c:w val="0.53505154639175256"/>
          <c:h val="0.81492769578516422"/>
        </c:manualLayout>
      </c:layout>
      <c:pieChart>
        <c:varyColors val="1"/>
        <c:ser>
          <c:idx val="0"/>
          <c:order val="0"/>
          <c:tx>
            <c:v>Privada</c:v>
          </c:tx>
          <c:explosion val="10"/>
          <c:dPt>
            <c:idx val="0"/>
            <c:bubble3D val="0"/>
            <c:spPr>
              <a:solidFill>
                <a:srgbClr val="0070C0"/>
              </a:solidFill>
            </c:spPr>
          </c:dPt>
          <c:dPt>
            <c:idx val="1"/>
            <c:bubble3D val="0"/>
            <c:spPr>
              <a:solidFill>
                <a:srgbClr val="92D050"/>
              </a:solidFill>
            </c:spPr>
          </c:dPt>
          <c:dLbls>
            <c:dLbl>
              <c:idx val="0"/>
              <c:layout>
                <c:manualLayout>
                  <c:x val="-0.1422502728396064"/>
                  <c:y val="-2.1881324779906598E-2"/>
                </c:manualLayout>
              </c:layout>
              <c:showLegendKey val="0"/>
              <c:showVal val="0"/>
              <c:showCatName val="0"/>
              <c:showSerName val="0"/>
              <c:showPercent val="1"/>
              <c:showBubbleSize val="0"/>
            </c:dLbl>
            <c:dLbl>
              <c:idx val="1"/>
              <c:layout>
                <c:manualLayout>
                  <c:x val="0.15885804222925742"/>
                  <c:y val="-6.5340742488932749E-3"/>
                </c:manualLayout>
              </c:layout>
              <c:numFmt formatCode="0.0%" sourceLinked="0"/>
              <c:spPr/>
              <c:txPr>
                <a:bodyPr/>
                <a:lstStyle/>
                <a:p>
                  <a:pPr>
                    <a:defRPr sz="1200" b="1">
                      <a:solidFill>
                        <a:schemeClr val="tx2">
                          <a:lumMod val="50000"/>
                        </a:schemeClr>
                      </a:solidFill>
                    </a:defRPr>
                  </a:pPr>
                  <a:endParaRPr lang="pt-BR"/>
                </a:p>
              </c:txPr>
              <c:showLegendKey val="0"/>
              <c:showVal val="0"/>
              <c:showCatName val="0"/>
              <c:showSerName val="0"/>
              <c:showPercent val="1"/>
              <c:showBubbleSize val="0"/>
            </c:dLbl>
            <c:numFmt formatCode="0.0%" sourceLinked="0"/>
            <c:txPr>
              <a:bodyPr/>
              <a:lstStyle/>
              <a:p>
                <a:pPr>
                  <a:defRPr sz="1200" b="1">
                    <a:solidFill>
                      <a:schemeClr val="bg1"/>
                    </a:solidFill>
                  </a:defRPr>
                </a:pPr>
                <a:endParaRPr lang="pt-BR"/>
              </a:p>
            </c:txPr>
            <c:showLegendKey val="0"/>
            <c:showVal val="0"/>
            <c:showCatName val="0"/>
            <c:showSerName val="0"/>
            <c:showPercent val="1"/>
            <c:showBubbleSize val="0"/>
            <c:showLeaderLines val="1"/>
          </c:dLbls>
          <c:cat>
            <c:strRef>
              <c:f>'Tab4.2'!$W$53:$W$54</c:f>
              <c:strCache>
                <c:ptCount val="2"/>
                <c:pt idx="0">
                  <c:v>Presencial</c:v>
                </c:pt>
                <c:pt idx="1">
                  <c:v>A distância</c:v>
                </c:pt>
              </c:strCache>
            </c:strRef>
          </c:cat>
          <c:val>
            <c:numRef>
              <c:f>('Tab4.2'!$N$79,'Tab4.2'!$T$79)</c:f>
              <c:numCache>
                <c:formatCode>#,##0</c:formatCode>
                <c:ptCount val="2"/>
                <c:pt idx="0">
                  <c:v>421595</c:v>
                </c:pt>
                <c:pt idx="1">
                  <c:v>440417</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spPr>
    <a:ln>
      <a:noFill/>
    </a:ln>
  </c:sp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xPr>
        <a:bodyPr/>
        <a:lstStyle/>
        <a:p>
          <a:pPr>
            <a:defRPr>
              <a:solidFill>
                <a:schemeClr val="accent1">
                  <a:lumMod val="50000"/>
                </a:schemeClr>
              </a:solidFill>
            </a:defRPr>
          </a:pPr>
          <a:endParaRPr lang="pt-BR"/>
        </a:p>
      </c:txPr>
    </c:title>
    <c:autoTitleDeleted val="0"/>
    <c:plotArea>
      <c:layout>
        <c:manualLayout>
          <c:layoutTarget val="inner"/>
          <c:xMode val="edge"/>
          <c:yMode val="edge"/>
          <c:x val="0.21071028492572449"/>
          <c:y val="0.11500501522348661"/>
          <c:w val="0.53963344788087053"/>
          <c:h val="0.80596109759977841"/>
        </c:manualLayout>
      </c:layout>
      <c:pieChart>
        <c:varyColors val="1"/>
        <c:ser>
          <c:idx val="0"/>
          <c:order val="0"/>
          <c:tx>
            <c:v>Pública</c:v>
          </c:tx>
          <c:explosion val="15"/>
          <c:dPt>
            <c:idx val="0"/>
            <c:bubble3D val="0"/>
            <c:spPr>
              <a:solidFill>
                <a:srgbClr val="0070C0"/>
              </a:solidFill>
            </c:spPr>
          </c:dPt>
          <c:dPt>
            <c:idx val="1"/>
            <c:bubble3D val="0"/>
            <c:spPr>
              <a:solidFill>
                <a:srgbClr val="92D050"/>
              </a:solidFill>
            </c:spPr>
          </c:dPt>
          <c:dLbls>
            <c:dLbl>
              <c:idx val="0"/>
              <c:layout>
                <c:manualLayout>
                  <c:x val="-0.10840598533430744"/>
                  <c:y val="-0.24073961816408065"/>
                </c:manualLayout>
              </c:layout>
              <c:showLegendKey val="0"/>
              <c:showVal val="0"/>
              <c:showCatName val="0"/>
              <c:showSerName val="0"/>
              <c:showPercent val="1"/>
              <c:showBubbleSize val="0"/>
            </c:dLbl>
            <c:dLbl>
              <c:idx val="1"/>
              <c:numFmt formatCode="0.0%" sourceLinked="0"/>
              <c:spPr/>
              <c:txPr>
                <a:bodyPr/>
                <a:lstStyle/>
                <a:p>
                  <a:pPr>
                    <a:defRPr sz="1200" b="1">
                      <a:solidFill>
                        <a:schemeClr val="tx2">
                          <a:lumMod val="50000"/>
                        </a:schemeClr>
                      </a:solidFill>
                    </a:defRPr>
                  </a:pPr>
                  <a:endParaRPr lang="pt-BR"/>
                </a:p>
              </c:txPr>
              <c:showLegendKey val="0"/>
              <c:showVal val="0"/>
              <c:showCatName val="0"/>
              <c:showSerName val="0"/>
              <c:showPercent val="1"/>
              <c:showBubbleSize val="0"/>
            </c:dLbl>
            <c:numFmt formatCode="0.0%" sourceLinked="0"/>
            <c:txPr>
              <a:bodyPr/>
              <a:lstStyle/>
              <a:p>
                <a:pPr>
                  <a:defRPr sz="1200" b="1">
                    <a:solidFill>
                      <a:schemeClr val="bg1"/>
                    </a:solidFill>
                  </a:defRPr>
                </a:pPr>
                <a:endParaRPr lang="pt-BR"/>
              </a:p>
            </c:txPr>
            <c:showLegendKey val="0"/>
            <c:showVal val="0"/>
            <c:showCatName val="0"/>
            <c:showSerName val="0"/>
            <c:showPercent val="1"/>
            <c:showBubbleSize val="0"/>
            <c:showLeaderLines val="1"/>
          </c:dLbls>
          <c:cat>
            <c:strRef>
              <c:f>'Tab4.2'!$W$53:$W$54</c:f>
              <c:strCache>
                <c:ptCount val="2"/>
                <c:pt idx="0">
                  <c:v>Presencial</c:v>
                </c:pt>
                <c:pt idx="1">
                  <c:v>A distância</c:v>
                </c:pt>
              </c:strCache>
            </c:strRef>
          </c:cat>
          <c:val>
            <c:numRef>
              <c:f>('Tab4.2'!$J$79,'Tab4.2'!$P$79)</c:f>
              <c:numCache>
                <c:formatCode>#,##0</c:formatCode>
                <c:ptCount val="2"/>
                <c:pt idx="0">
                  <c:v>504347</c:v>
                </c:pt>
                <c:pt idx="1">
                  <c:v>100276</c:v>
                </c:pt>
              </c:numCache>
            </c:numRef>
          </c:val>
        </c:ser>
        <c:dLbls>
          <c:showLegendKey val="0"/>
          <c:showVal val="0"/>
          <c:showCatName val="0"/>
          <c:showSerName val="0"/>
          <c:showPercent val="0"/>
          <c:showBubbleSize val="0"/>
          <c:showLeaderLines val="1"/>
        </c:dLbls>
        <c:firstSliceAng val="0"/>
      </c:pieChart>
    </c:plotArea>
    <c:legend>
      <c:legendPos val="b"/>
      <c:layout>
        <c:manualLayout>
          <c:xMode val="edge"/>
          <c:yMode val="edge"/>
          <c:x val="0.64508428714451926"/>
          <c:y val="0.90247188686367075"/>
          <c:w val="0.35491571285548068"/>
          <c:h val="7.0155203856778245E-2"/>
        </c:manualLayout>
      </c:layout>
      <c:overlay val="0"/>
      <c:txPr>
        <a:bodyPr/>
        <a:lstStyle/>
        <a:p>
          <a:pPr>
            <a:defRPr sz="1200"/>
          </a:pPr>
          <a:endParaRPr lang="pt-BR"/>
        </a:p>
      </c:txPr>
    </c:legend>
    <c:plotVisOnly val="1"/>
    <c:dispBlanksAs val="gap"/>
    <c:showDLblsOverMax val="0"/>
  </c:chart>
  <c:spPr>
    <a:ln>
      <a:noFill/>
    </a:ln>
  </c:sp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3.602463541415752E-2"/>
          <c:y val="2.1799982844812264E-2"/>
          <c:w val="0.95651905612638022"/>
          <c:h val="0.94374528022102155"/>
        </c:manualLayout>
      </c:layout>
      <c:barChart>
        <c:barDir val="col"/>
        <c:grouping val="clustered"/>
        <c:varyColors val="0"/>
        <c:ser>
          <c:idx val="0"/>
          <c:order val="0"/>
          <c:invertIfNegative val="0"/>
          <c:dPt>
            <c:idx val="0"/>
            <c:invertIfNegative val="0"/>
            <c:bubble3D val="0"/>
            <c:spPr>
              <a:solidFill>
                <a:srgbClr val="FF0000"/>
              </a:solidFill>
            </c:spPr>
          </c:dPt>
          <c:dPt>
            <c:idx val="1"/>
            <c:invertIfNegative val="0"/>
            <c:bubble3D val="0"/>
            <c:spPr>
              <a:solidFill>
                <a:srgbClr val="FF0000"/>
              </a:solidFill>
            </c:spPr>
          </c:dPt>
          <c:dPt>
            <c:idx val="2"/>
            <c:invertIfNegative val="0"/>
            <c:bubble3D val="0"/>
            <c:spPr>
              <a:solidFill>
                <a:schemeClr val="accent2">
                  <a:lumMod val="75000"/>
                </a:schemeClr>
              </a:solidFill>
            </c:spPr>
          </c:dPt>
          <c:dPt>
            <c:idx val="3"/>
            <c:invertIfNegative val="0"/>
            <c:bubble3D val="0"/>
            <c:spPr>
              <a:solidFill>
                <a:schemeClr val="accent2">
                  <a:lumMod val="75000"/>
                </a:schemeClr>
              </a:solidFill>
            </c:spPr>
          </c:dPt>
          <c:dPt>
            <c:idx val="4"/>
            <c:invertIfNegative val="0"/>
            <c:bubble3D val="0"/>
            <c:spPr>
              <a:solidFill>
                <a:schemeClr val="accent2">
                  <a:lumMod val="75000"/>
                </a:schemeClr>
              </a:solidFill>
            </c:spPr>
          </c:dPt>
          <c:dPt>
            <c:idx val="5"/>
            <c:invertIfNegative val="0"/>
            <c:bubble3D val="0"/>
            <c:spPr>
              <a:solidFill>
                <a:schemeClr val="accent2">
                  <a:lumMod val="60000"/>
                  <a:lumOff val="40000"/>
                </a:schemeClr>
              </a:solidFill>
            </c:spPr>
          </c:dPt>
          <c:dPt>
            <c:idx val="6"/>
            <c:invertIfNegative val="0"/>
            <c:bubble3D val="0"/>
            <c:spPr>
              <a:solidFill>
                <a:schemeClr val="accent2">
                  <a:lumMod val="60000"/>
                  <a:lumOff val="40000"/>
                </a:schemeClr>
              </a:solidFill>
            </c:spPr>
          </c:dPt>
          <c:dPt>
            <c:idx val="7"/>
            <c:invertIfNegative val="0"/>
            <c:bubble3D val="0"/>
            <c:spPr>
              <a:solidFill>
                <a:srgbClr val="00B050"/>
              </a:solidFill>
            </c:spPr>
          </c:dPt>
          <c:dPt>
            <c:idx val="8"/>
            <c:invertIfNegative val="0"/>
            <c:bubble3D val="0"/>
            <c:spPr>
              <a:solidFill>
                <a:schemeClr val="accent2">
                  <a:lumMod val="60000"/>
                  <a:lumOff val="40000"/>
                </a:schemeClr>
              </a:solidFill>
            </c:spPr>
          </c:dPt>
          <c:dPt>
            <c:idx val="9"/>
            <c:invertIfNegative val="0"/>
            <c:bubble3D val="0"/>
            <c:spPr>
              <a:solidFill>
                <a:schemeClr val="accent2">
                  <a:lumMod val="60000"/>
                  <a:lumOff val="40000"/>
                </a:schemeClr>
              </a:solidFill>
            </c:spPr>
          </c:dPt>
          <c:dPt>
            <c:idx val="10"/>
            <c:invertIfNegative val="0"/>
            <c:bubble3D val="0"/>
            <c:spPr>
              <a:solidFill>
                <a:schemeClr val="accent2">
                  <a:lumMod val="60000"/>
                  <a:lumOff val="40000"/>
                </a:schemeClr>
              </a:solidFill>
            </c:spPr>
          </c:dPt>
          <c:dPt>
            <c:idx val="11"/>
            <c:invertIfNegative val="0"/>
            <c:bubble3D val="0"/>
            <c:spPr>
              <a:solidFill>
                <a:schemeClr val="accent2">
                  <a:lumMod val="60000"/>
                  <a:lumOff val="40000"/>
                </a:schemeClr>
              </a:solidFill>
            </c:spPr>
          </c:dPt>
          <c:dPt>
            <c:idx val="12"/>
            <c:invertIfNegative val="0"/>
            <c:bubble3D val="0"/>
            <c:spPr>
              <a:solidFill>
                <a:schemeClr val="accent2">
                  <a:lumMod val="60000"/>
                  <a:lumOff val="40000"/>
                </a:schemeClr>
              </a:solidFill>
            </c:spPr>
          </c:dPt>
          <c:dPt>
            <c:idx val="13"/>
            <c:invertIfNegative val="0"/>
            <c:bubble3D val="0"/>
            <c:spPr>
              <a:solidFill>
                <a:schemeClr val="accent2">
                  <a:lumMod val="60000"/>
                  <a:lumOff val="40000"/>
                </a:schemeClr>
              </a:solidFill>
            </c:spPr>
          </c:dPt>
          <c:dPt>
            <c:idx val="14"/>
            <c:invertIfNegative val="0"/>
            <c:bubble3D val="0"/>
            <c:spPr>
              <a:solidFill>
                <a:schemeClr val="accent2">
                  <a:lumMod val="60000"/>
                  <a:lumOff val="40000"/>
                </a:schemeClr>
              </a:solidFill>
            </c:spPr>
          </c:dPt>
          <c:dPt>
            <c:idx val="15"/>
            <c:invertIfNegative val="0"/>
            <c:bubble3D val="0"/>
            <c:spPr>
              <a:solidFill>
                <a:schemeClr val="accent3">
                  <a:lumMod val="75000"/>
                </a:schemeClr>
              </a:solidFill>
            </c:spPr>
          </c:dPt>
          <c:dPt>
            <c:idx val="16"/>
            <c:invertIfNegative val="0"/>
            <c:bubble3D val="0"/>
            <c:spPr>
              <a:solidFill>
                <a:schemeClr val="accent3">
                  <a:lumMod val="75000"/>
                </a:schemeClr>
              </a:solidFill>
            </c:spPr>
          </c:dPt>
          <c:dPt>
            <c:idx val="17"/>
            <c:invertIfNegative val="0"/>
            <c:bubble3D val="0"/>
            <c:spPr>
              <a:solidFill>
                <a:schemeClr val="accent3">
                  <a:lumMod val="75000"/>
                </a:schemeClr>
              </a:solidFill>
            </c:spPr>
          </c:dPt>
          <c:dPt>
            <c:idx val="18"/>
            <c:invertIfNegative val="0"/>
            <c:bubble3D val="0"/>
            <c:spPr>
              <a:solidFill>
                <a:schemeClr val="accent3">
                  <a:lumMod val="75000"/>
                </a:schemeClr>
              </a:solidFill>
            </c:spPr>
          </c:dPt>
          <c:dPt>
            <c:idx val="19"/>
            <c:invertIfNegative val="0"/>
            <c:bubble3D val="0"/>
            <c:spPr>
              <a:solidFill>
                <a:schemeClr val="accent3">
                  <a:lumMod val="75000"/>
                </a:schemeClr>
              </a:solidFill>
            </c:spPr>
          </c:dPt>
          <c:dPt>
            <c:idx val="20"/>
            <c:invertIfNegative val="0"/>
            <c:bubble3D val="0"/>
            <c:spPr>
              <a:solidFill>
                <a:schemeClr val="accent3">
                  <a:lumMod val="75000"/>
                </a:schemeClr>
              </a:solidFill>
            </c:spPr>
          </c:dPt>
          <c:dPt>
            <c:idx val="21"/>
            <c:invertIfNegative val="0"/>
            <c:bubble3D val="0"/>
            <c:spPr>
              <a:solidFill>
                <a:schemeClr val="accent3">
                  <a:lumMod val="75000"/>
                </a:schemeClr>
              </a:solidFill>
            </c:spPr>
          </c:dPt>
          <c:dPt>
            <c:idx val="22"/>
            <c:invertIfNegative val="0"/>
            <c:bubble3D val="0"/>
            <c:spPr>
              <a:solidFill>
                <a:schemeClr val="accent3">
                  <a:lumMod val="75000"/>
                </a:schemeClr>
              </a:solidFill>
            </c:spPr>
          </c:dPt>
          <c:dPt>
            <c:idx val="23"/>
            <c:invertIfNegative val="0"/>
            <c:bubble3D val="0"/>
            <c:spPr>
              <a:solidFill>
                <a:schemeClr val="accent3">
                  <a:lumMod val="75000"/>
                </a:schemeClr>
              </a:solidFill>
            </c:spPr>
          </c:dPt>
          <c:dPt>
            <c:idx val="24"/>
            <c:invertIfNegative val="0"/>
            <c:bubble3D val="0"/>
            <c:spPr>
              <a:solidFill>
                <a:schemeClr val="accent3">
                  <a:lumMod val="40000"/>
                  <a:lumOff val="60000"/>
                </a:schemeClr>
              </a:solidFill>
            </c:spPr>
          </c:dPt>
          <c:dPt>
            <c:idx val="25"/>
            <c:invertIfNegative val="0"/>
            <c:bubble3D val="0"/>
            <c:spPr>
              <a:solidFill>
                <a:schemeClr val="accent3">
                  <a:lumMod val="40000"/>
                  <a:lumOff val="60000"/>
                </a:schemeClr>
              </a:solidFill>
            </c:spPr>
          </c:dPt>
          <c:dPt>
            <c:idx val="26"/>
            <c:invertIfNegative val="0"/>
            <c:bubble3D val="0"/>
            <c:spPr>
              <a:solidFill>
                <a:schemeClr val="accent3">
                  <a:lumMod val="40000"/>
                  <a:lumOff val="60000"/>
                </a:schemeClr>
              </a:solidFill>
            </c:spPr>
          </c:dPt>
          <c:dPt>
            <c:idx val="27"/>
            <c:invertIfNegative val="0"/>
            <c:bubble3D val="0"/>
            <c:spPr>
              <a:solidFill>
                <a:schemeClr val="accent3">
                  <a:lumMod val="40000"/>
                  <a:lumOff val="60000"/>
                </a:schemeClr>
              </a:solidFill>
            </c:spPr>
          </c:dPt>
          <c:dLbls>
            <c:dLbl>
              <c:idx val="0"/>
              <c:layout/>
              <c:tx>
                <c:rich>
                  <a:bodyPr rot="-5400000" vert="horz"/>
                  <a:lstStyle/>
                  <a:p>
                    <a:pPr>
                      <a:defRPr sz="1200" b="1">
                        <a:solidFill>
                          <a:schemeClr val="bg1"/>
                        </a:solidFill>
                      </a:defRPr>
                    </a:pPr>
                    <a:r>
                      <a:rPr lang="en-US" sz="1200" dirty="0" smtClean="0"/>
                      <a:t>SP        5,3</a:t>
                    </a:r>
                    <a:endParaRPr lang="en-US" dirty="0"/>
                  </a:p>
                </c:rich>
              </c:tx>
              <c:numFmt formatCode="#,##0" sourceLinked="0"/>
              <c:spPr>
                <a:noFill/>
                <a:ln>
                  <a:noFill/>
                </a:ln>
                <a:effectLst/>
              </c:spPr>
              <c:dLblPos val="inEnd"/>
              <c:showLegendKey val="0"/>
              <c:showVal val="1"/>
              <c:showCatName val="1"/>
              <c:showSerName val="0"/>
              <c:showPercent val="0"/>
              <c:showBubbleSize val="0"/>
              <c:separator>
</c:separator>
            </c:dLbl>
            <c:dLbl>
              <c:idx val="1"/>
              <c:layout/>
              <c:tx>
                <c:rich>
                  <a:bodyPr rot="-5400000" vert="horz"/>
                  <a:lstStyle/>
                  <a:p>
                    <a:pPr>
                      <a:defRPr sz="1200" b="1">
                        <a:solidFill>
                          <a:schemeClr val="bg1"/>
                        </a:solidFill>
                      </a:defRPr>
                    </a:pPr>
                    <a:r>
                      <a:rPr lang="en-US" sz="1200" dirty="0" smtClean="0"/>
                      <a:t>DF        4,6</a:t>
                    </a:r>
                    <a:endParaRPr lang="en-US" dirty="0"/>
                  </a:p>
                </c:rich>
              </c:tx>
              <c:numFmt formatCode="#,##0" sourceLinked="0"/>
              <c:spPr>
                <a:noFill/>
                <a:ln>
                  <a:noFill/>
                </a:ln>
                <a:effectLst/>
              </c:spPr>
              <c:dLblPos val="inEnd"/>
              <c:showLegendKey val="0"/>
              <c:showVal val="1"/>
              <c:showCatName val="1"/>
              <c:showSerName val="0"/>
              <c:showPercent val="0"/>
              <c:showBubbleSize val="0"/>
              <c:separator>
</c:separator>
            </c:dLbl>
            <c:dLbl>
              <c:idx val="2"/>
              <c:layout/>
              <c:tx>
                <c:rich>
                  <a:bodyPr rot="-5400000" vert="horz"/>
                  <a:lstStyle/>
                  <a:p>
                    <a:pPr>
                      <a:defRPr sz="1200" b="1">
                        <a:solidFill>
                          <a:schemeClr val="bg1"/>
                        </a:solidFill>
                      </a:defRPr>
                    </a:pPr>
                    <a:r>
                      <a:rPr lang="en-US" sz="1200" dirty="0" smtClean="0"/>
                      <a:t>RO        3,9</a:t>
                    </a:r>
                    <a:endParaRPr lang="en-US" dirty="0"/>
                  </a:p>
                </c:rich>
              </c:tx>
              <c:numFmt formatCode="#,##0" sourceLinked="0"/>
              <c:spPr>
                <a:noFill/>
                <a:ln>
                  <a:noFill/>
                </a:ln>
                <a:effectLst/>
              </c:spPr>
              <c:dLblPos val="inEnd"/>
              <c:showLegendKey val="0"/>
              <c:showVal val="1"/>
              <c:showCatName val="1"/>
              <c:showSerName val="0"/>
              <c:showPercent val="0"/>
              <c:showBubbleSize val="0"/>
              <c:separator>
</c:separator>
            </c:dLbl>
            <c:dLbl>
              <c:idx val="3"/>
              <c:layout/>
              <c:tx>
                <c:rich>
                  <a:bodyPr rot="-5400000" vert="horz"/>
                  <a:lstStyle/>
                  <a:p>
                    <a:pPr>
                      <a:defRPr sz="1200" b="1">
                        <a:solidFill>
                          <a:schemeClr val="bg1"/>
                        </a:solidFill>
                      </a:defRPr>
                    </a:pPr>
                    <a:r>
                      <a:rPr lang="en-US" sz="1200" dirty="0" smtClean="0"/>
                      <a:t>ES       3,4</a:t>
                    </a:r>
                    <a:endParaRPr lang="en-US" dirty="0"/>
                  </a:p>
                </c:rich>
              </c:tx>
              <c:numFmt formatCode="#,##0" sourceLinked="0"/>
              <c:spPr>
                <a:noFill/>
                <a:ln>
                  <a:noFill/>
                </a:ln>
                <a:effectLst/>
              </c:spPr>
              <c:dLblPos val="inEnd"/>
              <c:showLegendKey val="0"/>
              <c:showVal val="1"/>
              <c:showCatName val="1"/>
              <c:showSerName val="0"/>
              <c:showPercent val="0"/>
              <c:showBubbleSize val="0"/>
              <c:separator>
</c:separator>
            </c:dLbl>
            <c:dLbl>
              <c:idx val="4"/>
              <c:layout/>
              <c:tx>
                <c:rich>
                  <a:bodyPr rot="-5400000" vert="horz"/>
                  <a:lstStyle/>
                  <a:p>
                    <a:pPr>
                      <a:defRPr sz="1200" b="1">
                        <a:solidFill>
                          <a:schemeClr val="bg1"/>
                        </a:solidFill>
                      </a:defRPr>
                    </a:pPr>
                    <a:r>
                      <a:rPr lang="pt-BR" sz="1200" dirty="0" smtClean="0"/>
                      <a:t>RS        3,2</a:t>
                    </a:r>
                    <a:endParaRPr lang="pt-BR" dirty="0"/>
                  </a:p>
                </c:rich>
              </c:tx>
              <c:numFmt formatCode="#,##0" sourceLinked="0"/>
              <c:spPr>
                <a:noFill/>
                <a:ln>
                  <a:noFill/>
                </a:ln>
                <a:effectLst/>
              </c:spPr>
              <c:dLblPos val="inEnd"/>
              <c:showLegendKey val="0"/>
              <c:showVal val="1"/>
              <c:showCatName val="1"/>
              <c:showSerName val="0"/>
              <c:showPercent val="0"/>
              <c:showBubbleSize val="0"/>
              <c:separator>
</c:separator>
            </c:dLbl>
            <c:dLbl>
              <c:idx val="5"/>
              <c:layout/>
              <c:tx>
                <c:rich>
                  <a:bodyPr/>
                  <a:lstStyle/>
                  <a:p>
                    <a:r>
                      <a:rPr lang="en-US" sz="1200" dirty="0" smtClean="0"/>
                      <a:t>RJ        3,0</a:t>
                    </a:r>
                    <a:endParaRPr lang="en-US" dirty="0"/>
                  </a:p>
                </c:rich>
              </c:tx>
              <c:dLblPos val="inEnd"/>
              <c:showLegendKey val="0"/>
              <c:showVal val="1"/>
              <c:showCatName val="1"/>
              <c:showSerName val="0"/>
              <c:showPercent val="0"/>
              <c:showBubbleSize val="0"/>
              <c:separator>
</c:separator>
            </c:dLbl>
            <c:dLbl>
              <c:idx val="6"/>
              <c:layout/>
              <c:tx>
                <c:rich>
                  <a:bodyPr/>
                  <a:lstStyle/>
                  <a:p>
                    <a:r>
                      <a:rPr lang="en-US" sz="1200" dirty="0" smtClean="0"/>
                      <a:t>MG      2,7</a:t>
                    </a:r>
                    <a:endParaRPr lang="en-US" dirty="0"/>
                  </a:p>
                </c:rich>
              </c:tx>
              <c:dLblPos val="inEnd"/>
              <c:showLegendKey val="0"/>
              <c:showVal val="1"/>
              <c:showCatName val="1"/>
              <c:showSerName val="0"/>
              <c:showPercent val="0"/>
              <c:showBubbleSize val="0"/>
              <c:separator>
</c:separator>
            </c:dLbl>
            <c:dLbl>
              <c:idx val="7"/>
              <c:layout/>
              <c:tx>
                <c:rich>
                  <a:bodyPr/>
                  <a:lstStyle/>
                  <a:p>
                    <a:r>
                      <a:rPr lang="en-US" sz="1200" dirty="0" err="1" smtClean="0"/>
                      <a:t>Brasil</a:t>
                    </a:r>
                    <a:r>
                      <a:rPr lang="en-US" sz="1200" dirty="0" smtClean="0"/>
                      <a:t>        2,6</a:t>
                    </a:r>
                    <a:endParaRPr lang="en-US" dirty="0"/>
                  </a:p>
                </c:rich>
              </c:tx>
              <c:dLblPos val="inEnd"/>
              <c:showLegendKey val="0"/>
              <c:showVal val="1"/>
              <c:showCatName val="1"/>
              <c:showSerName val="0"/>
              <c:showPercent val="0"/>
              <c:showBubbleSize val="0"/>
              <c:separator>
</c:separator>
              <c:extLst>
                <c:ext xmlns:c15="http://schemas.microsoft.com/office/drawing/2012/chart" uri="{CE6537A1-D6FC-4f65-9D91-7224C49458BB}">
                  <c15:layout/>
                </c:ext>
              </c:extLst>
            </c:dLbl>
            <c:dLbl>
              <c:idx val="8"/>
              <c:layout/>
              <c:tx>
                <c:rich>
                  <a:bodyPr/>
                  <a:lstStyle/>
                  <a:p>
                    <a:r>
                      <a:rPr lang="en-US" sz="1200" dirty="0" smtClean="0"/>
                      <a:t>GO        2,5</a:t>
                    </a:r>
                    <a:endParaRPr lang="en-US" dirty="0"/>
                  </a:p>
                </c:rich>
              </c:tx>
              <c:dLblPos val="inEnd"/>
              <c:showLegendKey val="0"/>
              <c:showVal val="1"/>
              <c:showCatName val="1"/>
              <c:showSerName val="0"/>
              <c:showPercent val="0"/>
              <c:showBubbleSize val="0"/>
              <c:separator>
</c:separator>
            </c:dLbl>
            <c:dLbl>
              <c:idx val="9"/>
              <c:layout/>
              <c:tx>
                <c:rich>
                  <a:bodyPr/>
                  <a:lstStyle/>
                  <a:p>
                    <a:r>
                      <a:rPr lang="en-US" sz="1200" dirty="0" smtClean="0"/>
                      <a:t>MT       2,4</a:t>
                    </a:r>
                    <a:endParaRPr lang="en-US" dirty="0"/>
                  </a:p>
                </c:rich>
              </c:tx>
              <c:dLblPos val="inEnd"/>
              <c:showLegendKey val="0"/>
              <c:showVal val="1"/>
              <c:showCatName val="1"/>
              <c:showSerName val="0"/>
              <c:showPercent val="0"/>
              <c:showBubbleSize val="0"/>
              <c:separator>
</c:separator>
            </c:dLbl>
            <c:dLbl>
              <c:idx val="10"/>
              <c:layout/>
              <c:tx>
                <c:rich>
                  <a:bodyPr/>
                  <a:lstStyle/>
                  <a:p>
                    <a:r>
                      <a:rPr lang="en-US" sz="1200" dirty="0" smtClean="0"/>
                      <a:t>BA        2,3</a:t>
                    </a:r>
                    <a:endParaRPr lang="en-US" dirty="0"/>
                  </a:p>
                </c:rich>
              </c:tx>
              <c:dLblPos val="inEnd"/>
              <c:showLegendKey val="0"/>
              <c:showVal val="1"/>
              <c:showCatName val="1"/>
              <c:showSerName val="0"/>
              <c:showPercent val="0"/>
              <c:showBubbleSize val="0"/>
              <c:separator>
</c:separator>
            </c:dLbl>
            <c:dLbl>
              <c:idx val="11"/>
              <c:layout/>
              <c:tx>
                <c:rich>
                  <a:bodyPr/>
                  <a:lstStyle/>
                  <a:p>
                    <a:r>
                      <a:rPr lang="en-US" sz="1200" dirty="0" smtClean="0"/>
                      <a:t>AP       2,2</a:t>
                    </a:r>
                    <a:endParaRPr lang="en-US" dirty="0"/>
                  </a:p>
                </c:rich>
              </c:tx>
              <c:dLblPos val="inEnd"/>
              <c:showLegendKey val="0"/>
              <c:showVal val="1"/>
              <c:showCatName val="1"/>
              <c:showSerName val="0"/>
              <c:showPercent val="0"/>
              <c:showBubbleSize val="0"/>
              <c:separator>
</c:separator>
            </c:dLbl>
            <c:dLbl>
              <c:idx val="12"/>
              <c:layout/>
              <c:tx>
                <c:rich>
                  <a:bodyPr/>
                  <a:lstStyle/>
                  <a:p>
                    <a:r>
                      <a:rPr lang="en-US" sz="1200" dirty="0" smtClean="0"/>
                      <a:t>PR        2,1</a:t>
                    </a:r>
                    <a:endParaRPr lang="en-US" dirty="0"/>
                  </a:p>
                </c:rich>
              </c:tx>
              <c:dLblPos val="inEnd"/>
              <c:showLegendKey val="0"/>
              <c:showVal val="1"/>
              <c:showCatName val="1"/>
              <c:showSerName val="0"/>
              <c:showPercent val="0"/>
              <c:showBubbleSize val="0"/>
              <c:separator>
</c:separator>
            </c:dLbl>
            <c:dLbl>
              <c:idx val="13"/>
              <c:layout/>
              <c:tx>
                <c:rich>
                  <a:bodyPr/>
                  <a:lstStyle/>
                  <a:p>
                    <a:r>
                      <a:rPr lang="en-US" sz="1200" dirty="0" smtClean="0"/>
                      <a:t>CE         2,0</a:t>
                    </a:r>
                    <a:endParaRPr lang="en-US" dirty="0"/>
                  </a:p>
                </c:rich>
              </c:tx>
              <c:dLblPos val="inEnd"/>
              <c:showLegendKey val="0"/>
              <c:showVal val="1"/>
              <c:showCatName val="1"/>
              <c:showSerName val="0"/>
              <c:showPercent val="0"/>
              <c:showBubbleSize val="0"/>
              <c:separator>
</c:separator>
            </c:dLbl>
            <c:dLbl>
              <c:idx val="14"/>
              <c:layout/>
              <c:tx>
                <c:rich>
                  <a:bodyPr/>
                  <a:lstStyle/>
                  <a:p>
                    <a:r>
                      <a:rPr lang="en-US" sz="1200" dirty="0" smtClean="0"/>
                      <a:t>MS         2,0</a:t>
                    </a:r>
                    <a:endParaRPr lang="en-US" dirty="0"/>
                  </a:p>
                </c:rich>
              </c:tx>
              <c:dLblPos val="inEnd"/>
              <c:showLegendKey val="0"/>
              <c:showVal val="1"/>
              <c:showCatName val="1"/>
              <c:showSerName val="0"/>
              <c:showPercent val="0"/>
              <c:showBubbleSize val="0"/>
              <c:separator>
</c:separator>
            </c:dLbl>
            <c:dLbl>
              <c:idx val="15"/>
              <c:layout/>
              <c:tx>
                <c:rich>
                  <a:bodyPr/>
                  <a:lstStyle/>
                  <a:p>
                    <a:r>
                      <a:rPr lang="en-US" sz="1200" dirty="0" smtClean="0"/>
                      <a:t>AM     1,7</a:t>
                    </a:r>
                    <a:endParaRPr lang="en-US" dirty="0"/>
                  </a:p>
                </c:rich>
              </c:tx>
              <c:dLblPos val="inEnd"/>
              <c:showLegendKey val="0"/>
              <c:showVal val="1"/>
              <c:showCatName val="1"/>
              <c:showSerName val="0"/>
              <c:showPercent val="0"/>
              <c:showBubbleSize val="0"/>
              <c:separator>
</c:separator>
            </c:dLbl>
            <c:dLbl>
              <c:idx val="16"/>
              <c:layout/>
              <c:tx>
                <c:rich>
                  <a:bodyPr/>
                  <a:lstStyle/>
                  <a:p>
                    <a:r>
                      <a:rPr lang="en-US" sz="1200" dirty="0" smtClean="0"/>
                      <a:t>PE     1,7</a:t>
                    </a:r>
                    <a:endParaRPr lang="en-US" dirty="0"/>
                  </a:p>
                </c:rich>
              </c:tx>
              <c:dLblPos val="inEnd"/>
              <c:showLegendKey val="0"/>
              <c:showVal val="1"/>
              <c:showCatName val="1"/>
              <c:showSerName val="0"/>
              <c:showPercent val="0"/>
              <c:showBubbleSize val="0"/>
              <c:separator>
</c:separator>
            </c:dLbl>
            <c:dLbl>
              <c:idx val="17"/>
              <c:layout/>
              <c:tx>
                <c:rich>
                  <a:bodyPr/>
                  <a:lstStyle/>
                  <a:p>
                    <a:r>
                      <a:rPr lang="en-US" sz="1200" dirty="0" smtClean="0"/>
                      <a:t>SE      1,6</a:t>
                    </a:r>
                    <a:endParaRPr lang="en-US" dirty="0"/>
                  </a:p>
                </c:rich>
              </c:tx>
              <c:dLblPos val="inEnd"/>
              <c:showLegendKey val="0"/>
              <c:showVal val="1"/>
              <c:showCatName val="1"/>
              <c:showSerName val="0"/>
              <c:showPercent val="0"/>
              <c:showBubbleSize val="0"/>
              <c:separator>
</c:separator>
            </c:dLbl>
            <c:dLbl>
              <c:idx val="18"/>
              <c:layout/>
              <c:tx>
                <c:rich>
                  <a:bodyPr/>
                  <a:lstStyle/>
                  <a:p>
                    <a:r>
                      <a:rPr lang="en-US" sz="1200" dirty="0" smtClean="0"/>
                      <a:t>MA    1,5</a:t>
                    </a:r>
                    <a:endParaRPr lang="en-US" dirty="0"/>
                  </a:p>
                </c:rich>
              </c:tx>
              <c:dLblPos val="inEnd"/>
              <c:showLegendKey val="0"/>
              <c:showVal val="1"/>
              <c:showCatName val="1"/>
              <c:showSerName val="0"/>
              <c:showPercent val="0"/>
              <c:showBubbleSize val="0"/>
              <c:separator>
</c:separator>
            </c:dLbl>
            <c:dLbl>
              <c:idx val="19"/>
              <c:layout/>
              <c:tx>
                <c:rich>
                  <a:bodyPr/>
                  <a:lstStyle/>
                  <a:p>
                    <a:r>
                      <a:rPr lang="en-US" sz="1200" dirty="0" smtClean="0"/>
                      <a:t>AC    1,3</a:t>
                    </a:r>
                    <a:endParaRPr lang="en-US" dirty="0"/>
                  </a:p>
                </c:rich>
              </c:tx>
              <c:dLblPos val="inEnd"/>
              <c:showLegendKey val="0"/>
              <c:showVal val="1"/>
              <c:showCatName val="1"/>
              <c:showSerName val="0"/>
              <c:showPercent val="0"/>
              <c:showBubbleSize val="0"/>
              <c:separator>
</c:separator>
            </c:dLbl>
            <c:dLbl>
              <c:idx val="20"/>
              <c:layout/>
              <c:tx>
                <c:rich>
                  <a:bodyPr/>
                  <a:lstStyle/>
                  <a:p>
                    <a:r>
                      <a:rPr lang="pt-BR" sz="1200" dirty="0" smtClean="0"/>
                      <a:t>RN    1,3</a:t>
                    </a:r>
                    <a:endParaRPr lang="pt-BR" dirty="0"/>
                  </a:p>
                </c:rich>
              </c:tx>
              <c:dLblPos val="inEnd"/>
              <c:showLegendKey val="0"/>
              <c:showVal val="1"/>
              <c:showCatName val="1"/>
              <c:showSerName val="0"/>
              <c:showPercent val="0"/>
              <c:showBubbleSize val="0"/>
              <c:separator>
</c:separator>
            </c:dLbl>
            <c:dLbl>
              <c:idx val="21"/>
              <c:layout/>
              <c:tx>
                <c:rich>
                  <a:bodyPr/>
                  <a:lstStyle/>
                  <a:p>
                    <a:r>
                      <a:rPr lang="en-US" sz="1200" dirty="0" smtClean="0"/>
                      <a:t>AL    1,3</a:t>
                    </a:r>
                    <a:endParaRPr lang="en-US" dirty="0"/>
                  </a:p>
                </c:rich>
              </c:tx>
              <c:dLblPos val="inEnd"/>
              <c:showLegendKey val="0"/>
              <c:showVal val="1"/>
              <c:showCatName val="1"/>
              <c:showSerName val="0"/>
              <c:showPercent val="0"/>
              <c:showBubbleSize val="0"/>
              <c:separator>
</c:separator>
            </c:dLbl>
            <c:dLbl>
              <c:idx val="22"/>
              <c:layout/>
              <c:tx>
                <c:rich>
                  <a:bodyPr/>
                  <a:lstStyle/>
                  <a:p>
                    <a:r>
                      <a:rPr lang="en-US" sz="1200" dirty="0" smtClean="0"/>
                      <a:t>PI    1,3</a:t>
                    </a:r>
                    <a:endParaRPr lang="en-US" dirty="0"/>
                  </a:p>
                </c:rich>
              </c:tx>
              <c:dLblPos val="inEnd"/>
              <c:showLegendKey val="0"/>
              <c:showVal val="1"/>
              <c:showCatName val="1"/>
              <c:showSerName val="0"/>
              <c:showPercent val="0"/>
              <c:showBubbleSize val="0"/>
              <c:separator>
</c:separator>
            </c:dLbl>
            <c:dLbl>
              <c:idx val="23"/>
              <c:layout/>
              <c:tx>
                <c:rich>
                  <a:bodyPr/>
                  <a:lstStyle/>
                  <a:p>
                    <a:r>
                      <a:rPr lang="en-US" sz="1200" dirty="0" smtClean="0"/>
                      <a:t>SC   1,1</a:t>
                    </a:r>
                    <a:endParaRPr lang="en-US" dirty="0"/>
                  </a:p>
                </c:rich>
              </c:tx>
              <c:dLblPos val="inEnd"/>
              <c:showLegendKey val="0"/>
              <c:showVal val="1"/>
              <c:showCatName val="1"/>
              <c:showSerName val="0"/>
              <c:showPercent val="0"/>
              <c:showBubbleSize val="0"/>
              <c:separator>
</c:separator>
            </c:dLbl>
            <c:dLbl>
              <c:idx val="24"/>
              <c:layout>
                <c:manualLayout>
                  <c:x val="1.4222210077017576E-3"/>
                  <c:y val="0.15558605989627278"/>
                </c:manualLayout>
              </c:layout>
              <c:tx>
                <c:rich>
                  <a:bodyPr/>
                  <a:lstStyle/>
                  <a:p>
                    <a:r>
                      <a:rPr lang="en-US" sz="1200" dirty="0" smtClean="0"/>
                      <a:t>PA  0,9</a:t>
                    </a:r>
                    <a:endParaRPr lang="en-US" sz="1200" dirty="0"/>
                  </a:p>
                </c:rich>
              </c:tx>
              <c:dLblPos val="outEnd"/>
              <c:showLegendKey val="0"/>
              <c:showVal val="1"/>
              <c:showCatName val="1"/>
              <c:showSerName val="0"/>
              <c:showPercent val="0"/>
              <c:showBubbleSize val="0"/>
              <c:separator>
</c:separator>
            </c:dLbl>
            <c:dLbl>
              <c:idx val="25"/>
              <c:layout>
                <c:manualLayout>
                  <c:x val="1.422333002426358E-3"/>
                  <c:y val="0.15470587542754821"/>
                </c:manualLayout>
              </c:layout>
              <c:tx>
                <c:rich>
                  <a:bodyPr/>
                  <a:lstStyle/>
                  <a:p>
                    <a:r>
                      <a:rPr lang="en-US" sz="1200" dirty="0" smtClean="0"/>
                      <a:t>TO  0,9</a:t>
                    </a:r>
                    <a:endParaRPr lang="en-US" sz="1200" dirty="0"/>
                  </a:p>
                </c:rich>
              </c:tx>
              <c:dLblPos val="outEnd"/>
              <c:showLegendKey val="0"/>
              <c:showVal val="1"/>
              <c:showCatName val="1"/>
              <c:showSerName val="0"/>
              <c:showPercent val="0"/>
              <c:showBubbleSize val="0"/>
              <c:separator>
</c:separator>
            </c:dLbl>
            <c:dLbl>
              <c:idx val="26"/>
              <c:layout>
                <c:manualLayout>
                  <c:x val="-1.4224449971508542E-3"/>
                  <c:y val="0.14571005378095292"/>
                </c:manualLayout>
              </c:layout>
              <c:tx>
                <c:rich>
                  <a:bodyPr/>
                  <a:lstStyle/>
                  <a:p>
                    <a:r>
                      <a:rPr lang="en-US" sz="1200" dirty="0" smtClean="0"/>
                      <a:t>PB  0,9</a:t>
                    </a:r>
                    <a:endParaRPr lang="en-US" sz="1200" dirty="0"/>
                  </a:p>
                </c:rich>
              </c:tx>
              <c:dLblPos val="outEnd"/>
              <c:showLegendKey val="0"/>
              <c:showVal val="1"/>
              <c:showCatName val="1"/>
              <c:showSerName val="0"/>
              <c:showPercent val="0"/>
              <c:showBubbleSize val="0"/>
              <c:separator>
</c:separator>
            </c:dLbl>
            <c:dLbl>
              <c:idx val="27"/>
              <c:layout>
                <c:manualLayout>
                  <c:x val="-2.8446660048525073E-3"/>
                  <c:y val="0.1604287563554084"/>
                </c:manualLayout>
              </c:layout>
              <c:tx>
                <c:rich>
                  <a:bodyPr/>
                  <a:lstStyle/>
                  <a:p>
                    <a:r>
                      <a:rPr lang="en-US" sz="1200" dirty="0" smtClean="0"/>
                      <a:t>RR  0,9</a:t>
                    </a:r>
                    <a:endParaRPr lang="en-US" sz="1200" dirty="0"/>
                  </a:p>
                </c:rich>
              </c:tx>
              <c:dLblPos val="outEnd"/>
              <c:showLegendKey val="0"/>
              <c:showVal val="1"/>
              <c:showCatName val="1"/>
              <c:showSerName val="0"/>
              <c:showPercent val="0"/>
              <c:showBubbleSize val="0"/>
              <c:separator>
</c:separator>
            </c:dLbl>
            <c:numFmt formatCode="#,##0" sourceLinked="0"/>
            <c:spPr>
              <a:noFill/>
              <a:ln>
                <a:noFill/>
              </a:ln>
              <a:effectLst/>
            </c:spPr>
            <c:txPr>
              <a:bodyPr rot="-5400000" vert="horz"/>
              <a:lstStyle/>
              <a:p>
                <a:pPr>
                  <a:defRPr sz="1200" b="1">
                    <a:solidFill>
                      <a:schemeClr val="tx2">
                        <a:lumMod val="50000"/>
                      </a:schemeClr>
                    </a:solidFill>
                  </a:defRPr>
                </a:pPr>
                <a:endParaRPr lang="pt-BR"/>
              </a:p>
            </c:txPr>
            <c:dLblPos val="inEnd"/>
            <c:showLegendKey val="0"/>
            <c:showVal val="1"/>
            <c:showCatName val="1"/>
            <c:showSerName val="0"/>
            <c:showPercent val="0"/>
            <c:showBubbleSize val="0"/>
            <c:separator>
</c:separator>
            <c:showLeaderLines val="0"/>
            <c:extLst>
              <c:ext xmlns:c15="http://schemas.microsoft.com/office/drawing/2012/chart" uri="{CE6537A1-D6FC-4f65-9D91-7224C49458BB}">
                <c15:layout/>
                <c15:showLeaderLines val="0"/>
              </c:ext>
            </c:extLst>
          </c:dLbls>
          <c:cat>
            <c:strRef>
              <c:f>'Tab4.10'!$A$5:$A$32</c:f>
              <c:strCache>
                <c:ptCount val="28"/>
                <c:pt idx="0">
                  <c:v>São Paulo</c:v>
                </c:pt>
                <c:pt idx="1">
                  <c:v>Distrito Federal</c:v>
                </c:pt>
                <c:pt idx="2">
                  <c:v>Rondônia</c:v>
                </c:pt>
                <c:pt idx="3">
                  <c:v>Espírito Santo</c:v>
                </c:pt>
                <c:pt idx="4">
                  <c:v>Rio Grande do Sul</c:v>
                </c:pt>
                <c:pt idx="5">
                  <c:v>Rio de Janeiro</c:v>
                </c:pt>
                <c:pt idx="6">
                  <c:v>Minas Gerais</c:v>
                </c:pt>
                <c:pt idx="7">
                  <c:v>Brasil</c:v>
                </c:pt>
                <c:pt idx="8">
                  <c:v>Goiás</c:v>
                </c:pt>
                <c:pt idx="9">
                  <c:v>Mato Grosso</c:v>
                </c:pt>
                <c:pt idx="10">
                  <c:v>Bahia</c:v>
                </c:pt>
                <c:pt idx="11">
                  <c:v>Amapá</c:v>
                </c:pt>
                <c:pt idx="12">
                  <c:v>Paraná</c:v>
                </c:pt>
                <c:pt idx="13">
                  <c:v>Ceará</c:v>
                </c:pt>
                <c:pt idx="14">
                  <c:v>Mato Grosso do Sul</c:v>
                </c:pt>
                <c:pt idx="15">
                  <c:v>Amazonas</c:v>
                </c:pt>
                <c:pt idx="16">
                  <c:v>Pernambuco</c:v>
                </c:pt>
                <c:pt idx="17">
                  <c:v>Sergipe</c:v>
                </c:pt>
                <c:pt idx="18">
                  <c:v>Maranhão</c:v>
                </c:pt>
                <c:pt idx="19">
                  <c:v>Acre</c:v>
                </c:pt>
                <c:pt idx="20">
                  <c:v>Rio Grande do Norte</c:v>
                </c:pt>
                <c:pt idx="21">
                  <c:v>Alagoas</c:v>
                </c:pt>
                <c:pt idx="22">
                  <c:v>Piauí</c:v>
                </c:pt>
                <c:pt idx="23">
                  <c:v>Santa Catarina</c:v>
                </c:pt>
                <c:pt idx="24">
                  <c:v>Pará</c:v>
                </c:pt>
                <c:pt idx="25">
                  <c:v>Tocantins</c:v>
                </c:pt>
                <c:pt idx="26">
                  <c:v>Paraíba</c:v>
                </c:pt>
                <c:pt idx="27">
                  <c:v>Roraima</c:v>
                </c:pt>
              </c:strCache>
            </c:strRef>
          </c:cat>
          <c:val>
            <c:numRef>
              <c:f>'Tab4.10'!$E$5:$E$32</c:f>
              <c:numCache>
                <c:formatCode>#,##0.00</c:formatCode>
                <c:ptCount val="28"/>
                <c:pt idx="0">
                  <c:v>5.3384530688855065</c:v>
                </c:pt>
                <c:pt idx="1">
                  <c:v>4.5975091221615756</c:v>
                </c:pt>
                <c:pt idx="2">
                  <c:v>3.8505551665499649</c:v>
                </c:pt>
                <c:pt idx="3">
                  <c:v>3.4285178939479106</c:v>
                </c:pt>
                <c:pt idx="4">
                  <c:v>3.2150658563488115</c:v>
                </c:pt>
                <c:pt idx="5">
                  <c:v>2.9882789252899422</c:v>
                </c:pt>
                <c:pt idx="6">
                  <c:v>2.6538465761245487</c:v>
                </c:pt>
                <c:pt idx="7">
                  <c:v>2.5606432484331334</c:v>
                </c:pt>
                <c:pt idx="8">
                  <c:v>2.5138282387190682</c:v>
                </c:pt>
                <c:pt idx="9">
                  <c:v>2.3885429310253841</c:v>
                </c:pt>
                <c:pt idx="10">
                  <c:v>2.2849201264750252</c:v>
                </c:pt>
                <c:pt idx="11">
                  <c:v>2.1561018957345972</c:v>
                </c:pt>
                <c:pt idx="12">
                  <c:v>2.0473165442009518</c:v>
                </c:pt>
                <c:pt idx="13">
                  <c:v>2.0202364891675262</c:v>
                </c:pt>
                <c:pt idx="14">
                  <c:v>1.9996244964839216</c:v>
                </c:pt>
                <c:pt idx="15">
                  <c:v>1.7210947645907231</c:v>
                </c:pt>
                <c:pt idx="16">
                  <c:v>1.6602601275784938</c:v>
                </c:pt>
                <c:pt idx="17">
                  <c:v>1.6353165522501907</c:v>
                </c:pt>
                <c:pt idx="18">
                  <c:v>1.4961623254674614</c:v>
                </c:pt>
                <c:pt idx="19">
                  <c:v>1.3308138998986081</c:v>
                </c:pt>
                <c:pt idx="20">
                  <c:v>1.2908220370600672</c:v>
                </c:pt>
                <c:pt idx="21">
                  <c:v>1.2675718188591771</c:v>
                </c:pt>
                <c:pt idx="22">
                  <c:v>1.2514135560612816</c:v>
                </c:pt>
                <c:pt idx="23">
                  <c:v>1.0675845031691507</c:v>
                </c:pt>
                <c:pt idx="24">
                  <c:v>0.92747769040150119</c:v>
                </c:pt>
                <c:pt idx="25">
                  <c:v>0.92234892560701265</c:v>
                </c:pt>
                <c:pt idx="26">
                  <c:v>0.85850935469333756</c:v>
                </c:pt>
                <c:pt idx="27">
                  <c:v>0.85196510477560927</c:v>
                </c:pt>
              </c:numCache>
            </c:numRef>
          </c:val>
        </c:ser>
        <c:dLbls>
          <c:showLegendKey val="0"/>
          <c:showVal val="0"/>
          <c:showCatName val="0"/>
          <c:showSerName val="0"/>
          <c:showPercent val="0"/>
          <c:showBubbleSize val="0"/>
        </c:dLbls>
        <c:gapWidth val="30"/>
        <c:axId val="95644672"/>
        <c:axId val="95666944"/>
      </c:barChart>
      <c:catAx>
        <c:axId val="95644672"/>
        <c:scaling>
          <c:orientation val="minMax"/>
        </c:scaling>
        <c:delete val="1"/>
        <c:axPos val="b"/>
        <c:numFmt formatCode="General" sourceLinked="0"/>
        <c:majorTickMark val="out"/>
        <c:minorTickMark val="none"/>
        <c:tickLblPos val="nextTo"/>
        <c:crossAx val="95666944"/>
        <c:crosses val="autoZero"/>
        <c:auto val="1"/>
        <c:lblAlgn val="ctr"/>
        <c:lblOffset val="100"/>
        <c:noMultiLvlLbl val="0"/>
      </c:catAx>
      <c:valAx>
        <c:axId val="95666944"/>
        <c:scaling>
          <c:orientation val="minMax"/>
          <c:max val="5.5"/>
          <c:min val="0"/>
        </c:scaling>
        <c:delete val="0"/>
        <c:axPos val="l"/>
        <c:numFmt formatCode="#,##0.00" sourceLinked="1"/>
        <c:majorTickMark val="out"/>
        <c:minorTickMark val="none"/>
        <c:tickLblPos val="nextTo"/>
        <c:txPr>
          <a:bodyPr/>
          <a:lstStyle/>
          <a:p>
            <a:pPr>
              <a:defRPr sz="800">
                <a:solidFill>
                  <a:schemeClr val="accent1">
                    <a:lumMod val="50000"/>
                  </a:schemeClr>
                </a:solidFill>
              </a:defRPr>
            </a:pPr>
            <a:endParaRPr lang="pt-BR"/>
          </a:p>
        </c:txPr>
        <c:crossAx val="95644672"/>
        <c:crosses val="autoZero"/>
        <c:crossBetween val="between"/>
      </c:valAx>
    </c:plotArea>
    <c:plotVisOnly val="1"/>
    <c:dispBlanksAs val="gap"/>
    <c:showDLblsOverMax val="0"/>
  </c:chart>
  <c:spPr>
    <a:ln>
      <a:noFill/>
    </a:ln>
  </c:sp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33990146580514646"/>
          <c:y val="0.38688075317633719"/>
        </c:manualLayout>
      </c:layout>
      <c:overlay val="0"/>
      <c:txPr>
        <a:bodyPr/>
        <a:lstStyle/>
        <a:p>
          <a:pPr>
            <a:defRPr sz="1500">
              <a:solidFill>
                <a:schemeClr val="tx2">
                  <a:lumMod val="50000"/>
                </a:schemeClr>
              </a:solidFill>
            </a:defRPr>
          </a:pPr>
          <a:endParaRPr lang="pt-BR"/>
        </a:p>
      </c:txPr>
    </c:title>
    <c:autoTitleDeleted val="0"/>
    <c:plotArea>
      <c:layout>
        <c:manualLayout>
          <c:layoutTarget val="inner"/>
          <c:xMode val="edge"/>
          <c:yMode val="edge"/>
          <c:x val="0.16338932633420822"/>
          <c:y val="9.1437007874015739E-3"/>
          <c:w val="0.58895822397200348"/>
          <c:h val="0.98159703995333913"/>
        </c:manualLayout>
      </c:layout>
      <c:doughnutChart>
        <c:varyColors val="1"/>
        <c:ser>
          <c:idx val="0"/>
          <c:order val="0"/>
          <c:tx>
            <c:strRef>
              <c:f>'Tab4.9'!$B$37</c:f>
              <c:strCache>
                <c:ptCount val="1"/>
                <c:pt idx="0">
                  <c:v>Federal</c:v>
                </c:pt>
              </c:strCache>
            </c:strRef>
          </c:tx>
          <c:spPr>
            <a:solidFill>
              <a:schemeClr val="bg2">
                <a:lumMod val="25000"/>
              </a:schemeClr>
            </a:solidFill>
          </c:spPr>
          <c:dPt>
            <c:idx val="0"/>
            <c:bubble3D val="0"/>
            <c:spPr>
              <a:solidFill>
                <a:schemeClr val="tx2">
                  <a:lumMod val="60000"/>
                  <a:lumOff val="40000"/>
                </a:schemeClr>
              </a:solidFill>
            </c:spPr>
          </c:dPt>
          <c:dPt>
            <c:idx val="1"/>
            <c:bubble3D val="0"/>
            <c:spPr>
              <a:solidFill>
                <a:schemeClr val="tx1">
                  <a:lumMod val="75000"/>
                  <a:lumOff val="25000"/>
                </a:schemeClr>
              </a:solidFill>
            </c:spPr>
          </c:dPt>
          <c:dLbls>
            <c:dLbl>
              <c:idx val="0"/>
              <c:layout>
                <c:manualLayout>
                  <c:x val="9.4444444444444442E-2"/>
                  <c:y val="0.1111111111111111"/>
                </c:manualLayout>
              </c:layout>
              <c:spPr/>
              <c:txPr>
                <a:bodyPr/>
                <a:lstStyle/>
                <a:p>
                  <a:pPr>
                    <a:defRPr sz="1200" b="1">
                      <a:solidFill>
                        <a:srgbClr val="C00000"/>
                      </a:solidFill>
                    </a:defRPr>
                  </a:pPr>
                  <a:endParaRPr lang="pt-BR"/>
                </a:p>
              </c:txPr>
              <c:showLegendKey val="0"/>
              <c:showVal val="0"/>
              <c:showCatName val="0"/>
              <c:showSerName val="0"/>
              <c:showPercent val="1"/>
              <c:showBubbleSize val="0"/>
              <c:extLst>
                <c:ext xmlns:c15="http://schemas.microsoft.com/office/drawing/2012/chart" uri="{CE6537A1-D6FC-4f65-9D91-7224C49458BB}">
                  <c15:layout/>
                </c:ext>
              </c:extLst>
            </c:dLbl>
            <c:dLbl>
              <c:idx val="1"/>
              <c:layout>
                <c:manualLayout>
                  <c:x val="-9.9999999999999978E-2"/>
                  <c:y val="-6.9444444444444448E-2"/>
                </c:manualLayout>
              </c:layout>
              <c:spPr/>
              <c:txPr>
                <a:bodyPr/>
                <a:lstStyle/>
                <a:p>
                  <a:pPr>
                    <a:defRPr sz="1200" b="1">
                      <a:solidFill>
                        <a:srgbClr val="C00000"/>
                      </a:solidFill>
                    </a:defRPr>
                  </a:pPr>
                  <a:endParaRPr lang="pt-BR"/>
                </a:p>
              </c:txPr>
              <c:showLegendKey val="0"/>
              <c:showVal val="0"/>
              <c:showCatName val="0"/>
              <c:showSerName val="0"/>
              <c:showPercent val="1"/>
              <c:showBubbleSize val="0"/>
              <c:extLst>
                <c:ext xmlns:c15="http://schemas.microsoft.com/office/drawing/2012/chart" uri="{CE6537A1-D6FC-4f65-9D91-7224C49458BB}">
                  <c15:layout/>
                </c:ext>
              </c:extLst>
            </c:dLbl>
            <c:spPr>
              <a:noFill/>
              <a:ln>
                <a:noFill/>
              </a:ln>
              <a:effectLst/>
            </c:spPr>
            <c:txPr>
              <a:bodyPr/>
              <a:lstStyle/>
              <a:p>
                <a:pPr>
                  <a:defRPr sz="1200">
                    <a:solidFill>
                      <a:srgbClr val="C00000"/>
                    </a:solidFill>
                  </a:defRPr>
                </a:pPr>
                <a:endParaRPr lang="pt-BR"/>
              </a:p>
            </c:txPr>
            <c:showLegendKey val="0"/>
            <c:showVal val="0"/>
            <c:showCatName val="0"/>
            <c:showSerName val="0"/>
            <c:showPercent val="1"/>
            <c:showBubbleSize val="0"/>
            <c:showLeaderLines val="0"/>
            <c:extLst>
              <c:ext xmlns:c15="http://schemas.microsoft.com/office/drawing/2012/chart" uri="{CE6537A1-D6FC-4f65-9D91-7224C49458BB}"/>
            </c:extLst>
          </c:dLbls>
          <c:cat>
            <c:strRef>
              <c:f>'Tab4.9'!$C$4:$D$4</c:f>
              <c:strCache>
                <c:ptCount val="2"/>
                <c:pt idx="0">
                  <c:v>Diurno</c:v>
                </c:pt>
                <c:pt idx="1">
                  <c:v>Noturno</c:v>
                </c:pt>
              </c:strCache>
            </c:strRef>
          </c:cat>
          <c:val>
            <c:numRef>
              <c:f>'Tab4.9'!$C$37:$D$37</c:f>
              <c:numCache>
                <c:formatCode>#,##0</c:formatCode>
                <c:ptCount val="2"/>
                <c:pt idx="0">
                  <c:v>753094</c:v>
                </c:pt>
                <c:pt idx="1">
                  <c:v>330492</c:v>
                </c:pt>
              </c:numCache>
            </c:numRef>
          </c:val>
        </c:ser>
        <c:dLbls>
          <c:showLegendKey val="0"/>
          <c:showVal val="0"/>
          <c:showCatName val="0"/>
          <c:showSerName val="0"/>
          <c:showPercent val="0"/>
          <c:showBubbleSize val="0"/>
          <c:showLeaderLines val="0"/>
        </c:dLbls>
        <c:firstSliceAng val="0"/>
        <c:holeSize val="60"/>
      </c:doughnutChart>
      <c:spPr>
        <a:noFill/>
        <a:ln w="25400">
          <a:noFill/>
        </a:ln>
      </c:spPr>
    </c:plotArea>
    <c:plotVisOnly val="1"/>
    <c:dispBlanksAs val="gap"/>
    <c:showDLblsOverMax val="0"/>
  </c:chart>
  <c:spPr>
    <a:ln>
      <a:noFill/>
    </a:ln>
  </c:sp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8352109259920213E-2"/>
          <c:y val="6.259597358221021E-2"/>
          <c:w val="0.82106396260020331"/>
          <c:h val="0.79616287685238174"/>
        </c:manualLayout>
      </c:layout>
      <c:barChart>
        <c:barDir val="col"/>
        <c:grouping val="stacked"/>
        <c:varyColors val="0"/>
        <c:ser>
          <c:idx val="0"/>
          <c:order val="0"/>
          <c:tx>
            <c:strRef>
              <c:f>'Tab4.9'!$C$4</c:f>
              <c:strCache>
                <c:ptCount val="1"/>
                <c:pt idx="0">
                  <c:v>Diurno</c:v>
                </c:pt>
              </c:strCache>
            </c:strRef>
          </c:tx>
          <c:spPr>
            <a:solidFill>
              <a:schemeClr val="tx2">
                <a:lumMod val="60000"/>
                <a:lumOff val="40000"/>
              </a:schemeClr>
            </a:solidFill>
          </c:spPr>
          <c:invertIfNegative val="0"/>
          <c:dLbls>
            <c:dLbl>
              <c:idx val="0"/>
              <c:spPr/>
              <c:txPr>
                <a:bodyPr/>
                <a:lstStyle/>
                <a:p>
                  <a:pPr>
                    <a:defRPr sz="1100" b="1">
                      <a:solidFill>
                        <a:schemeClr val="tx2">
                          <a:lumMod val="50000"/>
                        </a:schemeClr>
                      </a:solidFill>
                    </a:defRPr>
                  </a:pPr>
                  <a:endParaRPr lang="pt-BR"/>
                </a:p>
              </c:txPr>
              <c:showLegendKey val="0"/>
              <c:showVal val="0"/>
              <c:showCatName val="0"/>
              <c:showSerName val="0"/>
              <c:showPercent val="0"/>
              <c:showBubbleSize val="0"/>
            </c:dLbl>
            <c:dLbl>
              <c:idx val="5"/>
              <c:layout/>
              <c:spPr/>
              <c:txPr>
                <a:bodyPr/>
                <a:lstStyle/>
                <a:p>
                  <a:pPr>
                    <a:defRPr sz="1100" b="1">
                      <a:solidFill>
                        <a:schemeClr val="tx2">
                          <a:lumMod val="50000"/>
                        </a:schemeClr>
                      </a:solidFill>
                    </a:defRPr>
                  </a:pPr>
                  <a:endParaRPr lang="pt-BR"/>
                </a:p>
              </c:txPr>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a:solidFill>
                      <a:schemeClr val="tx2">
                        <a:lumMod val="50000"/>
                      </a:schemeClr>
                    </a:solidFill>
                  </a:defRPr>
                </a:pPr>
                <a:endParaRPr lang="pt-BR"/>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('Tab4.9'!$A$6,'Tab4.9'!$A$12,'Tab4.9'!$A$18,'Tab4.9'!$A$24,'Tab4.9'!$A$30,'Tab4.9'!$A$36)</c:f>
              <c:numCache>
                <c:formatCode>General</c:formatCode>
                <c:ptCount val="6"/>
                <c:pt idx="0">
                  <c:v>2004</c:v>
                </c:pt>
                <c:pt idx="1">
                  <c:v>2006</c:v>
                </c:pt>
                <c:pt idx="2">
                  <c:v>2008</c:v>
                </c:pt>
                <c:pt idx="3">
                  <c:v>2010</c:v>
                </c:pt>
                <c:pt idx="4">
                  <c:v>2012</c:v>
                </c:pt>
                <c:pt idx="5">
                  <c:v>2014</c:v>
                </c:pt>
              </c:numCache>
            </c:numRef>
          </c:cat>
          <c:val>
            <c:numRef>
              <c:f>('Tab4.9'!$C$6,'Tab4.9'!$C$12,'Tab4.9'!$C$18,'Tab4.9'!$C$24,'Tab4.9'!$C$30,'Tab4.9'!$C$36)</c:f>
              <c:numCache>
                <c:formatCode>#,##0</c:formatCode>
                <c:ptCount val="6"/>
                <c:pt idx="0">
                  <c:v>1709385</c:v>
                </c:pt>
                <c:pt idx="1">
                  <c:v>1828976</c:v>
                </c:pt>
                <c:pt idx="2">
                  <c:v>1900443</c:v>
                </c:pt>
                <c:pt idx="3">
                  <c:v>1991640</c:v>
                </c:pt>
                <c:pt idx="4">
                  <c:v>2185259</c:v>
                </c:pt>
                <c:pt idx="5">
                  <c:v>2396923</c:v>
                </c:pt>
              </c:numCache>
            </c:numRef>
          </c:val>
        </c:ser>
        <c:ser>
          <c:idx val="1"/>
          <c:order val="1"/>
          <c:tx>
            <c:strRef>
              <c:f>'Tab4.9'!$D$4</c:f>
              <c:strCache>
                <c:ptCount val="1"/>
                <c:pt idx="0">
                  <c:v>Noturno</c:v>
                </c:pt>
              </c:strCache>
            </c:strRef>
          </c:tx>
          <c:spPr>
            <a:solidFill>
              <a:schemeClr val="tx1">
                <a:lumMod val="75000"/>
                <a:lumOff val="25000"/>
              </a:schemeClr>
            </a:solidFill>
          </c:spPr>
          <c:invertIfNegative val="0"/>
          <c:dLbls>
            <c:dLbl>
              <c:idx val="0"/>
              <c:spPr/>
              <c:txPr>
                <a:bodyPr/>
                <a:lstStyle/>
                <a:p>
                  <a:pPr>
                    <a:defRPr sz="1100" b="1">
                      <a:solidFill>
                        <a:schemeClr val="bg1"/>
                      </a:solidFill>
                    </a:defRPr>
                  </a:pPr>
                  <a:endParaRPr lang="pt-BR"/>
                </a:p>
              </c:txPr>
              <c:showLegendKey val="0"/>
              <c:showVal val="0"/>
              <c:showCatName val="0"/>
              <c:showSerName val="0"/>
              <c:showPercent val="0"/>
              <c:showBubbleSize val="0"/>
            </c:dLbl>
            <c:dLbl>
              <c:idx val="5"/>
              <c:layout/>
              <c:spPr/>
              <c:txPr>
                <a:bodyPr/>
                <a:lstStyle/>
                <a:p>
                  <a:pPr>
                    <a:defRPr sz="1100" b="1">
                      <a:solidFill>
                        <a:schemeClr val="bg1"/>
                      </a:solidFill>
                    </a:defRPr>
                  </a:pPr>
                  <a:endParaRPr lang="pt-BR"/>
                </a:p>
              </c:txPr>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a:solidFill>
                      <a:schemeClr val="bg1"/>
                    </a:solidFill>
                  </a:defRPr>
                </a:pPr>
                <a:endParaRPr lang="pt-BR"/>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('Tab4.9'!$A$6,'Tab4.9'!$A$12,'Tab4.9'!$A$18,'Tab4.9'!$A$24,'Tab4.9'!$A$30,'Tab4.9'!$A$36)</c:f>
              <c:numCache>
                <c:formatCode>General</c:formatCode>
                <c:ptCount val="6"/>
                <c:pt idx="0">
                  <c:v>2004</c:v>
                </c:pt>
                <c:pt idx="1">
                  <c:v>2006</c:v>
                </c:pt>
                <c:pt idx="2">
                  <c:v>2008</c:v>
                </c:pt>
                <c:pt idx="3">
                  <c:v>2010</c:v>
                </c:pt>
                <c:pt idx="4">
                  <c:v>2012</c:v>
                </c:pt>
                <c:pt idx="5">
                  <c:v>2014</c:v>
                </c:pt>
              </c:numCache>
            </c:numRef>
          </c:cat>
          <c:val>
            <c:numRef>
              <c:f>('Tab4.9'!$D$6,'Tab4.9'!$D$12,'Tab4.9'!$D$18,'Tab4.9'!$D$24,'Tab4.9'!$D$30,'Tab4.9'!$D$36)</c:f>
              <c:numCache>
                <c:formatCode>#,##0</c:formatCode>
                <c:ptCount val="6"/>
                <c:pt idx="0">
                  <c:v>2454348</c:v>
                </c:pt>
                <c:pt idx="1">
                  <c:v>2847670</c:v>
                </c:pt>
                <c:pt idx="2">
                  <c:v>3179613</c:v>
                </c:pt>
                <c:pt idx="3">
                  <c:v>3457480</c:v>
                </c:pt>
                <c:pt idx="4">
                  <c:v>3738579</c:v>
                </c:pt>
                <c:pt idx="5">
                  <c:v>4089248</c:v>
                </c:pt>
              </c:numCache>
            </c:numRef>
          </c:val>
        </c:ser>
        <c:dLbls>
          <c:showLegendKey val="0"/>
          <c:showVal val="0"/>
          <c:showCatName val="0"/>
          <c:showSerName val="0"/>
          <c:showPercent val="0"/>
          <c:showBubbleSize val="0"/>
        </c:dLbls>
        <c:gapWidth val="20"/>
        <c:overlap val="100"/>
        <c:axId val="78464128"/>
        <c:axId val="78465664"/>
      </c:barChart>
      <c:catAx>
        <c:axId val="78464128"/>
        <c:scaling>
          <c:orientation val="minMax"/>
        </c:scaling>
        <c:delete val="0"/>
        <c:axPos val="b"/>
        <c:numFmt formatCode="General" sourceLinked="1"/>
        <c:majorTickMark val="out"/>
        <c:minorTickMark val="none"/>
        <c:tickLblPos val="nextTo"/>
        <c:txPr>
          <a:bodyPr/>
          <a:lstStyle/>
          <a:p>
            <a:pPr>
              <a:defRPr>
                <a:solidFill>
                  <a:schemeClr val="accent1">
                    <a:lumMod val="50000"/>
                  </a:schemeClr>
                </a:solidFill>
              </a:defRPr>
            </a:pPr>
            <a:endParaRPr lang="pt-BR"/>
          </a:p>
        </c:txPr>
        <c:crossAx val="78465664"/>
        <c:crosses val="autoZero"/>
        <c:auto val="1"/>
        <c:lblAlgn val="ctr"/>
        <c:lblOffset val="100"/>
        <c:noMultiLvlLbl val="0"/>
      </c:catAx>
      <c:valAx>
        <c:axId val="78465664"/>
        <c:scaling>
          <c:orientation val="minMax"/>
        </c:scaling>
        <c:delete val="0"/>
        <c:axPos val="l"/>
        <c:majorGridlines/>
        <c:numFmt formatCode="#,##0" sourceLinked="1"/>
        <c:majorTickMark val="out"/>
        <c:minorTickMark val="none"/>
        <c:tickLblPos val="nextTo"/>
        <c:txPr>
          <a:bodyPr/>
          <a:lstStyle/>
          <a:p>
            <a:pPr>
              <a:defRPr>
                <a:solidFill>
                  <a:schemeClr val="accent1">
                    <a:lumMod val="50000"/>
                  </a:schemeClr>
                </a:solidFill>
              </a:defRPr>
            </a:pPr>
            <a:endParaRPr lang="pt-BR"/>
          </a:p>
        </c:txPr>
        <c:crossAx val="78464128"/>
        <c:crosses val="autoZero"/>
        <c:crossBetween val="between"/>
      </c:valAx>
    </c:plotArea>
    <c:legend>
      <c:legendPos val="r"/>
      <c:layout>
        <c:manualLayout>
          <c:xMode val="edge"/>
          <c:yMode val="edge"/>
          <c:x val="0.91472033082615167"/>
          <c:y val="0.39003885778618497"/>
          <c:w val="8.5279669173848272E-2"/>
          <c:h val="0.23119783465397126"/>
        </c:manualLayout>
      </c:layout>
      <c:overlay val="0"/>
      <c:txPr>
        <a:bodyPr/>
        <a:lstStyle/>
        <a:p>
          <a:pPr>
            <a:defRPr sz="1200" b="0">
              <a:solidFill>
                <a:schemeClr val="accent1">
                  <a:lumMod val="50000"/>
                </a:schemeClr>
              </a:solidFill>
            </a:defRPr>
          </a:pPr>
          <a:endParaRPr lang="pt-BR"/>
        </a:p>
      </c:txPr>
    </c:legend>
    <c:plotVisOnly val="1"/>
    <c:dispBlanksAs val="gap"/>
    <c:showDLblsOverMax val="0"/>
  </c:chart>
  <c:spPr>
    <a:ln>
      <a:noFill/>
    </a:ln>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5358423321145442E-2"/>
          <c:y val="3.0324783423088468E-2"/>
          <c:w val="0.84810037327619592"/>
          <c:h val="0.75645129064131089"/>
        </c:manualLayout>
      </c:layout>
      <c:barChart>
        <c:barDir val="col"/>
        <c:grouping val="stacked"/>
        <c:varyColors val="0"/>
        <c:ser>
          <c:idx val="0"/>
          <c:order val="0"/>
          <c:tx>
            <c:strRef>
              <c:f>'Tab4.3'!$C$4</c:f>
              <c:strCache>
                <c:ptCount val="1"/>
                <c:pt idx="0">
                  <c:v>Pública</c:v>
                </c:pt>
              </c:strCache>
            </c:strRef>
          </c:tx>
          <c:spPr>
            <a:solidFill>
              <a:schemeClr val="accent1">
                <a:lumMod val="75000"/>
              </a:schemeClr>
            </a:solidFill>
          </c:spPr>
          <c:invertIfNegative val="0"/>
          <c:dLbls>
            <c:dLbl>
              <c:idx val="34"/>
              <c:layout>
                <c:manualLayout>
                  <c:x val="5.452788098858722E-2"/>
                  <c:y val="-9.3162652828298591E-3"/>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200" b="0">
                    <a:solidFill>
                      <a:schemeClr val="tx2">
                        <a:lumMod val="50000"/>
                      </a:schemeClr>
                    </a:solidFill>
                  </a:defRPr>
                </a:pPr>
                <a:endParaRPr lang="pt-BR"/>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'Tab4.3'!$A$7:$A$41</c:f>
              <c:numCache>
                <c:formatCode>General</c:formatCode>
                <c:ptCount val="35"/>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numCache>
            </c:numRef>
          </c:cat>
          <c:val>
            <c:numRef>
              <c:f>'Tab4.3'!$C$7:$C$41</c:f>
              <c:numCache>
                <c:formatCode>#,##0</c:formatCode>
                <c:ptCount val="35"/>
                <c:pt idx="0">
                  <c:v>492232</c:v>
                </c:pt>
                <c:pt idx="1">
                  <c:v>535810</c:v>
                </c:pt>
                <c:pt idx="2">
                  <c:v>548388</c:v>
                </c:pt>
                <c:pt idx="3">
                  <c:v>576689</c:v>
                </c:pt>
                <c:pt idx="4">
                  <c:v>571879</c:v>
                </c:pt>
                <c:pt idx="5">
                  <c:v>556680</c:v>
                </c:pt>
                <c:pt idx="6">
                  <c:v>577632</c:v>
                </c:pt>
                <c:pt idx="7">
                  <c:v>584965</c:v>
                </c:pt>
                <c:pt idx="8">
                  <c:v>585351</c:v>
                </c:pt>
                <c:pt idx="9">
                  <c:v>584414</c:v>
                </c:pt>
                <c:pt idx="10">
                  <c:v>578625</c:v>
                </c:pt>
                <c:pt idx="11">
                  <c:v>605736</c:v>
                </c:pt>
                <c:pt idx="12">
                  <c:v>629662</c:v>
                </c:pt>
                <c:pt idx="13">
                  <c:v>653516</c:v>
                </c:pt>
                <c:pt idx="14">
                  <c:v>690450</c:v>
                </c:pt>
                <c:pt idx="15">
                  <c:v>700540</c:v>
                </c:pt>
                <c:pt idx="16">
                  <c:v>735427</c:v>
                </c:pt>
                <c:pt idx="17">
                  <c:v>759182</c:v>
                </c:pt>
                <c:pt idx="18">
                  <c:v>804729</c:v>
                </c:pt>
                <c:pt idx="19">
                  <c:v>832022</c:v>
                </c:pt>
                <c:pt idx="20">
                  <c:v>888708</c:v>
                </c:pt>
                <c:pt idx="21">
                  <c:v>944584</c:v>
                </c:pt>
                <c:pt idx="22">
                  <c:v>1085977</c:v>
                </c:pt>
                <c:pt idx="23">
                  <c:v>1176174</c:v>
                </c:pt>
                <c:pt idx="24">
                  <c:v>1214317</c:v>
                </c:pt>
                <c:pt idx="25">
                  <c:v>1246704</c:v>
                </c:pt>
                <c:pt idx="26">
                  <c:v>1251365</c:v>
                </c:pt>
                <c:pt idx="27">
                  <c:v>1335177</c:v>
                </c:pt>
                <c:pt idx="28">
                  <c:v>1552953</c:v>
                </c:pt>
                <c:pt idx="29">
                  <c:v>1523864</c:v>
                </c:pt>
                <c:pt idx="30">
                  <c:v>1643298</c:v>
                </c:pt>
                <c:pt idx="31">
                  <c:v>1773315</c:v>
                </c:pt>
                <c:pt idx="32">
                  <c:v>1897376</c:v>
                </c:pt>
                <c:pt idx="33">
                  <c:v>1932527</c:v>
                </c:pt>
                <c:pt idx="34">
                  <c:v>1961002</c:v>
                </c:pt>
              </c:numCache>
            </c:numRef>
          </c:val>
        </c:ser>
        <c:ser>
          <c:idx val="1"/>
          <c:order val="1"/>
          <c:tx>
            <c:strRef>
              <c:f>'Tab4.3'!$G$4</c:f>
              <c:strCache>
                <c:ptCount val="1"/>
                <c:pt idx="0">
                  <c:v>Privada</c:v>
                </c:pt>
              </c:strCache>
            </c:strRef>
          </c:tx>
          <c:spPr>
            <a:solidFill>
              <a:schemeClr val="accent3">
                <a:lumMod val="75000"/>
              </a:schemeClr>
            </a:solidFill>
          </c:spPr>
          <c:invertIfNegative val="0"/>
          <c:dLbls>
            <c:dLbl>
              <c:idx val="34"/>
              <c:layout>
                <c:manualLayout>
                  <c:x val="5.0102246763814522E-2"/>
                  <c:y val="-7.6509908884253103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200" b="0">
                    <a:solidFill>
                      <a:schemeClr val="tx2">
                        <a:lumMod val="50000"/>
                      </a:schemeClr>
                    </a:solidFill>
                  </a:defRPr>
                </a:pPr>
                <a:endParaRPr lang="pt-BR"/>
              </a:p>
            </c:txPr>
            <c:showLegendKey val="0"/>
            <c:showVal val="0"/>
            <c:showCatName val="0"/>
            <c:showSerName val="0"/>
            <c:showPercent val="0"/>
            <c:showBubbleSize val="0"/>
            <c:extLst>
              <c:ext xmlns:c15="http://schemas.microsoft.com/office/drawing/2012/chart" uri="{CE6537A1-D6FC-4f65-9D91-7224C49458BB}">
                <c15:showLeaderLines val="0"/>
              </c:ext>
            </c:extLst>
          </c:dLbls>
          <c:val>
            <c:numRef>
              <c:f>'Tab4.3'!$G$7:$G$41</c:f>
              <c:numCache>
                <c:formatCode>#,##0</c:formatCode>
                <c:ptCount val="35"/>
                <c:pt idx="0">
                  <c:v>885054</c:v>
                </c:pt>
                <c:pt idx="1">
                  <c:v>850982</c:v>
                </c:pt>
                <c:pt idx="2">
                  <c:v>859599</c:v>
                </c:pt>
                <c:pt idx="3">
                  <c:v>862303</c:v>
                </c:pt>
                <c:pt idx="4">
                  <c:v>827660</c:v>
                </c:pt>
                <c:pt idx="5">
                  <c:v>810929</c:v>
                </c:pt>
                <c:pt idx="6">
                  <c:v>840564</c:v>
                </c:pt>
                <c:pt idx="7">
                  <c:v>885590</c:v>
                </c:pt>
                <c:pt idx="8">
                  <c:v>918204</c:v>
                </c:pt>
                <c:pt idx="9">
                  <c:v>934490</c:v>
                </c:pt>
                <c:pt idx="10">
                  <c:v>961455</c:v>
                </c:pt>
                <c:pt idx="11">
                  <c:v>959320</c:v>
                </c:pt>
                <c:pt idx="12">
                  <c:v>906126</c:v>
                </c:pt>
                <c:pt idx="13">
                  <c:v>941152</c:v>
                </c:pt>
                <c:pt idx="14">
                  <c:v>970584</c:v>
                </c:pt>
                <c:pt idx="15">
                  <c:v>1059163</c:v>
                </c:pt>
                <c:pt idx="16">
                  <c:v>1133102</c:v>
                </c:pt>
                <c:pt idx="17">
                  <c:v>1186433</c:v>
                </c:pt>
                <c:pt idx="18">
                  <c:v>1321229</c:v>
                </c:pt>
                <c:pt idx="19">
                  <c:v>1537923</c:v>
                </c:pt>
                <c:pt idx="20">
                  <c:v>1807219</c:v>
                </c:pt>
                <c:pt idx="21">
                  <c:v>2091529</c:v>
                </c:pt>
                <c:pt idx="22">
                  <c:v>2434650</c:v>
                </c:pt>
                <c:pt idx="23">
                  <c:v>2760759</c:v>
                </c:pt>
                <c:pt idx="24">
                  <c:v>3009027</c:v>
                </c:pt>
                <c:pt idx="25">
                  <c:v>3321094</c:v>
                </c:pt>
                <c:pt idx="26">
                  <c:v>3632487</c:v>
                </c:pt>
                <c:pt idx="27">
                  <c:v>3914970</c:v>
                </c:pt>
                <c:pt idx="28">
                  <c:v>4255064</c:v>
                </c:pt>
                <c:pt idx="29">
                  <c:v>4430157</c:v>
                </c:pt>
                <c:pt idx="30">
                  <c:v>4736001</c:v>
                </c:pt>
                <c:pt idx="31">
                  <c:v>4966374</c:v>
                </c:pt>
                <c:pt idx="32">
                  <c:v>5140312</c:v>
                </c:pt>
                <c:pt idx="33">
                  <c:v>5373450</c:v>
                </c:pt>
                <c:pt idx="34">
                  <c:v>5867011</c:v>
                </c:pt>
              </c:numCache>
            </c:numRef>
          </c:val>
        </c:ser>
        <c:dLbls>
          <c:showLegendKey val="0"/>
          <c:showVal val="0"/>
          <c:showCatName val="0"/>
          <c:showSerName val="0"/>
          <c:showPercent val="0"/>
          <c:showBubbleSize val="0"/>
        </c:dLbls>
        <c:gapWidth val="40"/>
        <c:overlap val="100"/>
        <c:axId val="77322112"/>
        <c:axId val="77323648"/>
      </c:barChart>
      <c:catAx>
        <c:axId val="77322112"/>
        <c:scaling>
          <c:orientation val="minMax"/>
        </c:scaling>
        <c:delete val="0"/>
        <c:axPos val="b"/>
        <c:numFmt formatCode="General" sourceLinked="1"/>
        <c:majorTickMark val="out"/>
        <c:minorTickMark val="none"/>
        <c:tickLblPos val="nextTo"/>
        <c:txPr>
          <a:bodyPr/>
          <a:lstStyle/>
          <a:p>
            <a:pPr>
              <a:defRPr b="0">
                <a:solidFill>
                  <a:schemeClr val="tx2">
                    <a:lumMod val="50000"/>
                  </a:schemeClr>
                </a:solidFill>
              </a:defRPr>
            </a:pPr>
            <a:endParaRPr lang="pt-BR"/>
          </a:p>
        </c:txPr>
        <c:crossAx val="77323648"/>
        <c:crosses val="autoZero"/>
        <c:auto val="1"/>
        <c:lblAlgn val="ctr"/>
        <c:lblOffset val="100"/>
        <c:noMultiLvlLbl val="0"/>
      </c:catAx>
      <c:valAx>
        <c:axId val="77323648"/>
        <c:scaling>
          <c:orientation val="minMax"/>
          <c:max val="8000000"/>
        </c:scaling>
        <c:delete val="0"/>
        <c:axPos val="l"/>
        <c:majorGridlines/>
        <c:numFmt formatCode="#,##0" sourceLinked="1"/>
        <c:majorTickMark val="out"/>
        <c:minorTickMark val="none"/>
        <c:tickLblPos val="nextTo"/>
        <c:txPr>
          <a:bodyPr/>
          <a:lstStyle/>
          <a:p>
            <a:pPr>
              <a:defRPr sz="1000" b="0">
                <a:solidFill>
                  <a:schemeClr val="tx2">
                    <a:lumMod val="50000"/>
                  </a:schemeClr>
                </a:solidFill>
              </a:defRPr>
            </a:pPr>
            <a:endParaRPr lang="pt-BR"/>
          </a:p>
        </c:txPr>
        <c:crossAx val="77322112"/>
        <c:crosses val="autoZero"/>
        <c:crossBetween val="between"/>
      </c:valAx>
    </c:plotArea>
    <c:legend>
      <c:legendPos val="b"/>
      <c:layout>
        <c:manualLayout>
          <c:xMode val="edge"/>
          <c:yMode val="edge"/>
          <c:x val="0.39944495900232874"/>
          <c:y val="0.91379780723397253"/>
          <c:w val="0.19552603583506661"/>
          <c:h val="8.620211211774173E-2"/>
        </c:manualLayout>
      </c:layout>
      <c:overlay val="0"/>
      <c:txPr>
        <a:bodyPr/>
        <a:lstStyle/>
        <a:p>
          <a:pPr>
            <a:defRPr sz="1200" b="0">
              <a:solidFill>
                <a:schemeClr val="tx1"/>
              </a:solidFill>
            </a:defRPr>
          </a:pPr>
          <a:endParaRPr lang="pt-BR"/>
        </a:p>
      </c:txPr>
    </c:legend>
    <c:plotVisOnly val="1"/>
    <c:dispBlanksAs val="gap"/>
    <c:showDLblsOverMax val="0"/>
  </c:chart>
  <c:spPr>
    <a:ln>
      <a:noFill/>
    </a:ln>
  </c:sp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32218275041201244"/>
          <c:y val="0.38660886408838363"/>
        </c:manualLayout>
      </c:layout>
      <c:overlay val="0"/>
      <c:txPr>
        <a:bodyPr/>
        <a:lstStyle/>
        <a:p>
          <a:pPr>
            <a:defRPr sz="1500">
              <a:solidFill>
                <a:schemeClr val="tx2">
                  <a:lumMod val="50000"/>
                </a:schemeClr>
              </a:solidFill>
            </a:defRPr>
          </a:pPr>
          <a:endParaRPr lang="pt-BR"/>
        </a:p>
      </c:txPr>
    </c:title>
    <c:autoTitleDeleted val="0"/>
    <c:plotArea>
      <c:layout>
        <c:manualLayout>
          <c:layoutTarget val="inner"/>
          <c:xMode val="edge"/>
          <c:yMode val="edge"/>
          <c:x val="0.16338932633420822"/>
          <c:y val="9.1437007874015739E-3"/>
          <c:w val="0.58895822397200348"/>
          <c:h val="0.98159703995333913"/>
        </c:manualLayout>
      </c:layout>
      <c:doughnutChart>
        <c:varyColors val="1"/>
        <c:ser>
          <c:idx val="0"/>
          <c:order val="0"/>
          <c:tx>
            <c:strRef>
              <c:f>'Tab4.9'!$B$38</c:f>
              <c:strCache>
                <c:ptCount val="1"/>
                <c:pt idx="0">
                  <c:v>Estadual</c:v>
                </c:pt>
              </c:strCache>
            </c:strRef>
          </c:tx>
          <c:spPr>
            <a:solidFill>
              <a:schemeClr val="bg2">
                <a:lumMod val="25000"/>
              </a:schemeClr>
            </a:solidFill>
          </c:spPr>
          <c:dPt>
            <c:idx val="0"/>
            <c:bubble3D val="0"/>
            <c:spPr>
              <a:solidFill>
                <a:schemeClr val="tx2">
                  <a:lumMod val="60000"/>
                  <a:lumOff val="40000"/>
                </a:schemeClr>
              </a:solidFill>
            </c:spPr>
          </c:dPt>
          <c:dPt>
            <c:idx val="1"/>
            <c:bubble3D val="0"/>
            <c:spPr>
              <a:solidFill>
                <a:schemeClr val="tx1">
                  <a:lumMod val="75000"/>
                  <a:lumOff val="25000"/>
                </a:schemeClr>
              </a:solidFill>
            </c:spPr>
          </c:dPt>
          <c:dLbls>
            <c:dLbl>
              <c:idx val="0"/>
              <c:layout>
                <c:manualLayout>
                  <c:x val="9.4444444444444442E-2"/>
                  <c:y val="0.1111111111111111"/>
                </c:manualLayout>
              </c:layout>
              <c:spPr/>
              <c:txPr>
                <a:bodyPr/>
                <a:lstStyle/>
                <a:p>
                  <a:pPr>
                    <a:defRPr sz="1200" b="1">
                      <a:solidFill>
                        <a:srgbClr val="C00000"/>
                      </a:solidFill>
                    </a:defRPr>
                  </a:pPr>
                  <a:endParaRPr lang="pt-BR"/>
                </a:p>
              </c:txPr>
              <c:showLegendKey val="0"/>
              <c:showVal val="0"/>
              <c:showCatName val="0"/>
              <c:showSerName val="0"/>
              <c:showPercent val="1"/>
              <c:showBubbleSize val="0"/>
              <c:extLst>
                <c:ext xmlns:c15="http://schemas.microsoft.com/office/drawing/2012/chart" uri="{CE6537A1-D6FC-4f65-9D91-7224C49458BB}">
                  <c15:layout/>
                </c:ext>
              </c:extLst>
            </c:dLbl>
            <c:dLbl>
              <c:idx val="1"/>
              <c:layout>
                <c:manualLayout>
                  <c:x val="-9.9999999999999978E-2"/>
                  <c:y val="-6.9444444444444448E-2"/>
                </c:manualLayout>
              </c:layout>
              <c:spPr/>
              <c:txPr>
                <a:bodyPr/>
                <a:lstStyle/>
                <a:p>
                  <a:pPr>
                    <a:defRPr sz="1200" b="1">
                      <a:solidFill>
                        <a:srgbClr val="C00000"/>
                      </a:solidFill>
                    </a:defRPr>
                  </a:pPr>
                  <a:endParaRPr lang="pt-BR"/>
                </a:p>
              </c:txPr>
              <c:showLegendKey val="0"/>
              <c:showVal val="0"/>
              <c:showCatName val="0"/>
              <c:showSerName val="0"/>
              <c:showPercent val="1"/>
              <c:showBubbleSize val="0"/>
              <c:extLst>
                <c:ext xmlns:c15="http://schemas.microsoft.com/office/drawing/2012/chart" uri="{CE6537A1-D6FC-4f65-9D91-7224C49458BB}">
                  <c15:layout/>
                </c:ext>
              </c:extLst>
            </c:dLbl>
            <c:spPr>
              <a:noFill/>
              <a:ln>
                <a:noFill/>
              </a:ln>
              <a:effectLst/>
            </c:spPr>
            <c:txPr>
              <a:bodyPr/>
              <a:lstStyle/>
              <a:p>
                <a:pPr>
                  <a:defRPr sz="1200">
                    <a:solidFill>
                      <a:srgbClr val="C00000"/>
                    </a:solidFill>
                  </a:defRPr>
                </a:pPr>
                <a:endParaRPr lang="pt-BR"/>
              </a:p>
            </c:txPr>
            <c:showLegendKey val="0"/>
            <c:showVal val="0"/>
            <c:showCatName val="0"/>
            <c:showSerName val="0"/>
            <c:showPercent val="1"/>
            <c:showBubbleSize val="0"/>
            <c:showLeaderLines val="0"/>
            <c:extLst>
              <c:ext xmlns:c15="http://schemas.microsoft.com/office/drawing/2012/chart" uri="{CE6537A1-D6FC-4f65-9D91-7224C49458BB}"/>
            </c:extLst>
          </c:dLbls>
          <c:cat>
            <c:strRef>
              <c:f>'Tab4.9'!$C$4:$D$4</c:f>
              <c:strCache>
                <c:ptCount val="2"/>
                <c:pt idx="0">
                  <c:v>Diurno</c:v>
                </c:pt>
                <c:pt idx="1">
                  <c:v>Noturno</c:v>
                </c:pt>
              </c:strCache>
            </c:strRef>
          </c:cat>
          <c:val>
            <c:numRef>
              <c:f>'Tab4.9'!$C$38:$D$38</c:f>
              <c:numCache>
                <c:formatCode>#,##0</c:formatCode>
                <c:ptCount val="2"/>
                <c:pt idx="0">
                  <c:v>331991</c:v>
                </c:pt>
                <c:pt idx="1">
                  <c:v>244677</c:v>
                </c:pt>
              </c:numCache>
            </c:numRef>
          </c:val>
        </c:ser>
        <c:dLbls>
          <c:showLegendKey val="0"/>
          <c:showVal val="0"/>
          <c:showCatName val="0"/>
          <c:showSerName val="0"/>
          <c:showPercent val="0"/>
          <c:showBubbleSize val="0"/>
          <c:showLeaderLines val="0"/>
        </c:dLbls>
        <c:firstSliceAng val="0"/>
        <c:holeSize val="60"/>
      </c:doughnutChart>
      <c:spPr>
        <a:noFill/>
        <a:ln w="25400">
          <a:noFill/>
        </a:ln>
      </c:spPr>
    </c:plotArea>
    <c:plotVisOnly val="1"/>
    <c:dispBlanksAs val="gap"/>
    <c:showDLblsOverMax val="0"/>
  </c:chart>
  <c:spPr>
    <a:ln>
      <a:noFill/>
    </a:ln>
  </c:sp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30352018911543344"/>
          <c:y val="0.38688075317633719"/>
        </c:manualLayout>
      </c:layout>
      <c:overlay val="0"/>
      <c:txPr>
        <a:bodyPr/>
        <a:lstStyle/>
        <a:p>
          <a:pPr>
            <a:defRPr sz="1500">
              <a:solidFill>
                <a:schemeClr val="tx2">
                  <a:lumMod val="50000"/>
                </a:schemeClr>
              </a:solidFill>
            </a:defRPr>
          </a:pPr>
          <a:endParaRPr lang="pt-BR"/>
        </a:p>
      </c:txPr>
    </c:title>
    <c:autoTitleDeleted val="0"/>
    <c:plotArea>
      <c:layout>
        <c:manualLayout>
          <c:layoutTarget val="inner"/>
          <c:xMode val="edge"/>
          <c:yMode val="edge"/>
          <c:x val="0.16338932633420822"/>
          <c:y val="9.1437007874015739E-3"/>
          <c:w val="0.58895822397200348"/>
          <c:h val="0.98159703995333913"/>
        </c:manualLayout>
      </c:layout>
      <c:doughnutChart>
        <c:varyColors val="1"/>
        <c:ser>
          <c:idx val="0"/>
          <c:order val="0"/>
          <c:tx>
            <c:strRef>
              <c:f>'Tab4.9'!$B$39</c:f>
              <c:strCache>
                <c:ptCount val="1"/>
                <c:pt idx="0">
                  <c:v>Municipal</c:v>
                </c:pt>
              </c:strCache>
            </c:strRef>
          </c:tx>
          <c:spPr>
            <a:solidFill>
              <a:schemeClr val="bg2">
                <a:lumMod val="25000"/>
              </a:schemeClr>
            </a:solidFill>
          </c:spPr>
          <c:dPt>
            <c:idx val="0"/>
            <c:bubble3D val="0"/>
            <c:spPr>
              <a:solidFill>
                <a:schemeClr val="tx2">
                  <a:lumMod val="60000"/>
                  <a:lumOff val="40000"/>
                </a:schemeClr>
              </a:solidFill>
            </c:spPr>
          </c:dPt>
          <c:dPt>
            <c:idx val="1"/>
            <c:bubble3D val="0"/>
            <c:spPr>
              <a:solidFill>
                <a:schemeClr val="tx1">
                  <a:lumMod val="75000"/>
                  <a:lumOff val="25000"/>
                </a:schemeClr>
              </a:solidFill>
            </c:spPr>
          </c:dPt>
          <c:dLbls>
            <c:dLbl>
              <c:idx val="0"/>
              <c:layout>
                <c:manualLayout>
                  <c:x val="0.13417953248840886"/>
                  <c:y val="-2.9946919467375224E-2"/>
                </c:manualLayout>
              </c:layout>
              <c:spPr/>
              <c:txPr>
                <a:bodyPr/>
                <a:lstStyle/>
                <a:p>
                  <a:pPr>
                    <a:defRPr sz="1200" b="1">
                      <a:solidFill>
                        <a:srgbClr val="C00000"/>
                      </a:solidFill>
                    </a:defRPr>
                  </a:pPr>
                  <a:endParaRPr lang="pt-BR"/>
                </a:p>
              </c:txPr>
              <c:showLegendKey val="0"/>
              <c:showVal val="0"/>
              <c:showCatName val="0"/>
              <c:showSerName val="0"/>
              <c:showPercent val="1"/>
              <c:showBubbleSize val="0"/>
              <c:extLst>
                <c:ext xmlns:c15="http://schemas.microsoft.com/office/drawing/2012/chart" uri="{CE6537A1-D6FC-4f65-9D91-7224C49458BB}">
                  <c15:layout/>
                </c:ext>
              </c:extLst>
            </c:dLbl>
            <c:dLbl>
              <c:idx val="1"/>
              <c:layout>
                <c:manualLayout>
                  <c:x val="-0.14415011037527595"/>
                  <c:y val="1.3377124182086938E-2"/>
                </c:manualLayout>
              </c:layout>
              <c:spPr/>
              <c:txPr>
                <a:bodyPr/>
                <a:lstStyle/>
                <a:p>
                  <a:pPr>
                    <a:defRPr sz="1200" b="1">
                      <a:solidFill>
                        <a:srgbClr val="C00000"/>
                      </a:solidFill>
                    </a:defRPr>
                  </a:pPr>
                  <a:endParaRPr lang="pt-BR"/>
                </a:p>
              </c:txPr>
              <c:showLegendKey val="0"/>
              <c:showVal val="0"/>
              <c:showCatName val="0"/>
              <c:showSerName val="0"/>
              <c:showPercent val="1"/>
              <c:showBubbleSize val="0"/>
              <c:extLst>
                <c:ext xmlns:c15="http://schemas.microsoft.com/office/drawing/2012/chart" uri="{CE6537A1-D6FC-4f65-9D91-7224C49458BB}">
                  <c15:layout/>
                </c:ext>
              </c:extLst>
            </c:dLbl>
            <c:spPr>
              <a:noFill/>
              <a:ln>
                <a:noFill/>
              </a:ln>
              <a:effectLst/>
            </c:spPr>
            <c:txPr>
              <a:bodyPr/>
              <a:lstStyle/>
              <a:p>
                <a:pPr>
                  <a:defRPr sz="1200">
                    <a:solidFill>
                      <a:srgbClr val="C00000"/>
                    </a:solidFill>
                  </a:defRPr>
                </a:pPr>
                <a:endParaRPr lang="pt-BR"/>
              </a:p>
            </c:txPr>
            <c:showLegendKey val="0"/>
            <c:showVal val="0"/>
            <c:showCatName val="0"/>
            <c:showSerName val="0"/>
            <c:showPercent val="1"/>
            <c:showBubbleSize val="0"/>
            <c:showLeaderLines val="0"/>
            <c:extLst>
              <c:ext xmlns:c15="http://schemas.microsoft.com/office/drawing/2012/chart" uri="{CE6537A1-D6FC-4f65-9D91-7224C49458BB}"/>
            </c:extLst>
          </c:dLbls>
          <c:cat>
            <c:strRef>
              <c:f>'Tab4.9'!$C$4:$D$4</c:f>
              <c:strCache>
                <c:ptCount val="2"/>
                <c:pt idx="0">
                  <c:v>Diurno</c:v>
                </c:pt>
                <c:pt idx="1">
                  <c:v>Noturno</c:v>
                </c:pt>
              </c:strCache>
            </c:strRef>
          </c:cat>
          <c:val>
            <c:numRef>
              <c:f>'Tab4.9'!$C$39:$D$39</c:f>
              <c:numCache>
                <c:formatCode>#,##0</c:formatCode>
                <c:ptCount val="2"/>
                <c:pt idx="0">
                  <c:v>37792</c:v>
                </c:pt>
                <c:pt idx="1">
                  <c:v>123583</c:v>
                </c:pt>
              </c:numCache>
            </c:numRef>
          </c:val>
        </c:ser>
        <c:dLbls>
          <c:showLegendKey val="0"/>
          <c:showVal val="0"/>
          <c:showCatName val="0"/>
          <c:showSerName val="0"/>
          <c:showPercent val="0"/>
          <c:showBubbleSize val="0"/>
          <c:showLeaderLines val="0"/>
        </c:dLbls>
        <c:firstSliceAng val="0"/>
        <c:holeSize val="60"/>
      </c:doughnutChart>
      <c:spPr>
        <a:noFill/>
        <a:ln w="25400">
          <a:noFill/>
        </a:ln>
      </c:spPr>
    </c:plotArea>
    <c:plotVisOnly val="1"/>
    <c:dispBlanksAs val="gap"/>
    <c:showDLblsOverMax val="0"/>
  </c:chart>
  <c:spPr>
    <a:ln>
      <a:noFill/>
    </a:ln>
  </c:sp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3351822688830563"/>
          <c:y val="0.38633167531806545"/>
        </c:manualLayout>
      </c:layout>
      <c:overlay val="0"/>
      <c:txPr>
        <a:bodyPr/>
        <a:lstStyle/>
        <a:p>
          <a:pPr>
            <a:defRPr sz="1500">
              <a:solidFill>
                <a:schemeClr val="tx2">
                  <a:lumMod val="50000"/>
                </a:schemeClr>
              </a:solidFill>
            </a:defRPr>
          </a:pPr>
          <a:endParaRPr lang="pt-BR"/>
        </a:p>
      </c:txPr>
    </c:title>
    <c:autoTitleDeleted val="0"/>
    <c:plotArea>
      <c:layout>
        <c:manualLayout>
          <c:layoutTarget val="inner"/>
          <c:xMode val="edge"/>
          <c:yMode val="edge"/>
          <c:x val="0.16338932633420822"/>
          <c:y val="9.1437007874015739E-3"/>
          <c:w val="0.58895822397200348"/>
          <c:h val="0.98159703995333913"/>
        </c:manualLayout>
      </c:layout>
      <c:doughnutChart>
        <c:varyColors val="1"/>
        <c:ser>
          <c:idx val="0"/>
          <c:order val="0"/>
          <c:tx>
            <c:strRef>
              <c:f>'Tab4.9'!$B$40</c:f>
              <c:strCache>
                <c:ptCount val="1"/>
                <c:pt idx="0">
                  <c:v>Privada</c:v>
                </c:pt>
              </c:strCache>
            </c:strRef>
          </c:tx>
          <c:spPr>
            <a:solidFill>
              <a:schemeClr val="bg2">
                <a:lumMod val="25000"/>
              </a:schemeClr>
            </a:solidFill>
          </c:spPr>
          <c:dPt>
            <c:idx val="0"/>
            <c:bubble3D val="0"/>
            <c:spPr>
              <a:solidFill>
                <a:schemeClr val="tx2">
                  <a:lumMod val="60000"/>
                  <a:lumOff val="40000"/>
                </a:schemeClr>
              </a:solidFill>
            </c:spPr>
          </c:dPt>
          <c:dPt>
            <c:idx val="1"/>
            <c:bubble3D val="0"/>
            <c:spPr>
              <a:solidFill>
                <a:schemeClr val="tx1">
                  <a:lumMod val="75000"/>
                  <a:lumOff val="25000"/>
                </a:schemeClr>
              </a:solidFill>
            </c:spPr>
          </c:dPt>
          <c:dLbls>
            <c:dLbl>
              <c:idx val="0"/>
              <c:layout>
                <c:manualLayout>
                  <c:x val="9.8801914466574034E-2"/>
                  <c:y val="-6.7123607101756882E-2"/>
                </c:manualLayout>
              </c:layout>
              <c:spPr/>
              <c:txPr>
                <a:bodyPr/>
                <a:lstStyle/>
                <a:p>
                  <a:pPr>
                    <a:defRPr sz="1200" b="1">
                      <a:solidFill>
                        <a:srgbClr val="C00000"/>
                      </a:solidFill>
                    </a:defRPr>
                  </a:pPr>
                  <a:endParaRPr lang="pt-BR"/>
                </a:p>
              </c:txPr>
              <c:showLegendKey val="0"/>
              <c:showVal val="0"/>
              <c:showCatName val="0"/>
              <c:showSerName val="0"/>
              <c:showPercent val="1"/>
              <c:showBubbleSize val="0"/>
              <c:extLst>
                <c:ext xmlns:c15="http://schemas.microsoft.com/office/drawing/2012/chart" uri="{CE6537A1-D6FC-4f65-9D91-7224C49458BB}">
                  <c15:layout/>
                </c:ext>
              </c:extLst>
            </c:dLbl>
            <c:dLbl>
              <c:idx val="1"/>
              <c:layout>
                <c:manualLayout>
                  <c:x val="-0.1130718954248366"/>
                  <c:y val="1.9672764723536282E-2"/>
                </c:manualLayout>
              </c:layout>
              <c:spPr/>
              <c:txPr>
                <a:bodyPr/>
                <a:lstStyle/>
                <a:p>
                  <a:pPr>
                    <a:defRPr sz="1200" b="1">
                      <a:solidFill>
                        <a:srgbClr val="C00000"/>
                      </a:solidFill>
                    </a:defRPr>
                  </a:pPr>
                  <a:endParaRPr lang="pt-BR"/>
                </a:p>
              </c:txPr>
              <c:showLegendKey val="0"/>
              <c:showVal val="0"/>
              <c:showCatName val="0"/>
              <c:showSerName val="0"/>
              <c:showPercent val="1"/>
              <c:showBubbleSize val="0"/>
              <c:extLst>
                <c:ext xmlns:c15="http://schemas.microsoft.com/office/drawing/2012/chart" uri="{CE6537A1-D6FC-4f65-9D91-7224C49458BB}">
                  <c15:layout/>
                </c:ext>
              </c:extLst>
            </c:dLbl>
            <c:spPr>
              <a:noFill/>
              <a:ln>
                <a:noFill/>
              </a:ln>
              <a:effectLst/>
            </c:spPr>
            <c:txPr>
              <a:bodyPr/>
              <a:lstStyle/>
              <a:p>
                <a:pPr>
                  <a:defRPr sz="1200">
                    <a:solidFill>
                      <a:srgbClr val="C00000"/>
                    </a:solidFill>
                  </a:defRPr>
                </a:pPr>
                <a:endParaRPr lang="pt-BR"/>
              </a:p>
            </c:txPr>
            <c:showLegendKey val="0"/>
            <c:showVal val="0"/>
            <c:showCatName val="0"/>
            <c:showSerName val="0"/>
            <c:showPercent val="1"/>
            <c:showBubbleSize val="0"/>
            <c:showLeaderLines val="0"/>
            <c:extLst>
              <c:ext xmlns:c15="http://schemas.microsoft.com/office/drawing/2012/chart" uri="{CE6537A1-D6FC-4f65-9D91-7224C49458BB}"/>
            </c:extLst>
          </c:dLbls>
          <c:cat>
            <c:strRef>
              <c:f>'Tab4.9'!$C$4:$D$4</c:f>
              <c:strCache>
                <c:ptCount val="2"/>
                <c:pt idx="0">
                  <c:v>Diurno</c:v>
                </c:pt>
                <c:pt idx="1">
                  <c:v>Noturno</c:v>
                </c:pt>
              </c:strCache>
            </c:strRef>
          </c:cat>
          <c:val>
            <c:numRef>
              <c:f>'Tab4.9'!$C$40:$D$40</c:f>
              <c:numCache>
                <c:formatCode>#,##0</c:formatCode>
                <c:ptCount val="2"/>
                <c:pt idx="0">
                  <c:v>1274046</c:v>
                </c:pt>
                <c:pt idx="1">
                  <c:v>3390496</c:v>
                </c:pt>
              </c:numCache>
            </c:numRef>
          </c:val>
        </c:ser>
        <c:dLbls>
          <c:showLegendKey val="0"/>
          <c:showVal val="0"/>
          <c:showCatName val="0"/>
          <c:showSerName val="0"/>
          <c:showPercent val="0"/>
          <c:showBubbleSize val="0"/>
          <c:showLeaderLines val="0"/>
        </c:dLbls>
        <c:firstSliceAng val="0"/>
        <c:holeSize val="60"/>
      </c:doughnutChart>
      <c:spPr>
        <a:noFill/>
        <a:ln w="25400">
          <a:noFill/>
        </a:ln>
      </c:spPr>
    </c:plotArea>
    <c:plotVisOnly val="1"/>
    <c:dispBlanksAs val="gap"/>
    <c:showDLblsOverMax val="0"/>
  </c:chart>
  <c:spPr>
    <a:ln>
      <a:noFill/>
    </a:ln>
  </c:sp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solidFill>
                  <a:schemeClr val="accent1">
                    <a:lumMod val="50000"/>
                  </a:schemeClr>
                </a:solidFill>
              </a:defRPr>
            </a:pPr>
            <a:r>
              <a:rPr lang="en-US" dirty="0" err="1" smtClean="0">
                <a:solidFill>
                  <a:schemeClr val="accent1">
                    <a:lumMod val="50000"/>
                  </a:schemeClr>
                </a:solidFill>
              </a:rPr>
              <a:t>Matrículas</a:t>
            </a:r>
            <a:endParaRPr lang="en-US" dirty="0">
              <a:solidFill>
                <a:schemeClr val="accent1">
                  <a:lumMod val="50000"/>
                </a:schemeClr>
              </a:solidFill>
            </a:endParaRPr>
          </a:p>
        </c:rich>
      </c:tx>
      <c:layout>
        <c:manualLayout>
          <c:xMode val="edge"/>
          <c:yMode val="edge"/>
          <c:x val="0.11591520954376344"/>
          <c:y val="0.50118512086754907"/>
        </c:manualLayout>
      </c:layout>
      <c:overlay val="0"/>
    </c:title>
    <c:autoTitleDeleted val="0"/>
    <c:plotArea>
      <c:layout>
        <c:manualLayout>
          <c:layoutTarget val="inner"/>
          <c:xMode val="edge"/>
          <c:yMode val="edge"/>
          <c:x val="0.31599320224294658"/>
          <c:y val="0.34513564692081028"/>
          <c:w val="0.37971503411777496"/>
          <c:h val="0.60909744224498652"/>
        </c:manualLayout>
      </c:layout>
      <c:pieChart>
        <c:varyColors val="1"/>
        <c:ser>
          <c:idx val="0"/>
          <c:order val="0"/>
          <c:tx>
            <c:strRef>
              <c:f>Plan2!$D$2</c:f>
              <c:strCache>
                <c:ptCount val="1"/>
                <c:pt idx="0">
                  <c:v>Matrículas de Graduação</c:v>
                </c:pt>
              </c:strCache>
            </c:strRef>
          </c:tx>
          <c:explosion val="10"/>
          <c:dPt>
            <c:idx val="0"/>
            <c:bubble3D val="0"/>
            <c:spPr>
              <a:solidFill>
                <a:srgbClr val="0070C0"/>
              </a:solidFill>
            </c:spPr>
          </c:dPt>
          <c:dPt>
            <c:idx val="1"/>
            <c:bubble3D val="0"/>
            <c:spPr>
              <a:solidFill>
                <a:schemeClr val="accent3">
                  <a:lumMod val="75000"/>
                </a:schemeClr>
              </a:solidFill>
            </c:spPr>
          </c:dPt>
          <c:dPt>
            <c:idx val="2"/>
            <c:bubble3D val="0"/>
            <c:spPr>
              <a:solidFill>
                <a:schemeClr val="accent2">
                  <a:lumMod val="60000"/>
                  <a:lumOff val="40000"/>
                </a:schemeClr>
              </a:solidFill>
            </c:spPr>
          </c:dPt>
          <c:dPt>
            <c:idx val="3"/>
            <c:bubble3D val="0"/>
            <c:spPr>
              <a:solidFill>
                <a:schemeClr val="accent5">
                  <a:lumMod val="60000"/>
                  <a:lumOff val="40000"/>
                </a:schemeClr>
              </a:solidFill>
            </c:spPr>
          </c:dPt>
          <c:dLbls>
            <c:dLbl>
              <c:idx val="3"/>
              <c:layout>
                <c:manualLayout>
                  <c:x val="5.4260898247398557E-3"/>
                  <c:y val="6.505805521942748E-2"/>
                </c:manualLayout>
              </c:layout>
              <c:showLegendKey val="0"/>
              <c:showVal val="0"/>
              <c:showCatName val="0"/>
              <c:showSerName val="0"/>
              <c:showPercent val="1"/>
              <c:showBubbleSize val="0"/>
            </c:dLbl>
            <c:numFmt formatCode="0.0%" sourceLinked="0"/>
            <c:spPr>
              <a:noFill/>
              <a:ln>
                <a:noFill/>
              </a:ln>
              <a:effectLst/>
            </c:spPr>
            <c:txPr>
              <a:bodyPr/>
              <a:lstStyle/>
              <a:p>
                <a:pPr>
                  <a:defRPr sz="1200" b="1">
                    <a:solidFill>
                      <a:schemeClr val="tx2">
                        <a:lumMod val="75000"/>
                      </a:schemeClr>
                    </a:solidFill>
                  </a:defRPr>
                </a:pPr>
                <a:endParaRPr lang="pt-BR"/>
              </a:p>
            </c:txPr>
            <c:showLegendKey val="0"/>
            <c:showVal val="0"/>
            <c:showCatName val="0"/>
            <c:showSerName val="0"/>
            <c:showPercent val="1"/>
            <c:showBubbleSize val="0"/>
            <c:showLeaderLines val="0"/>
            <c:extLst>
              <c:ext xmlns:c15="http://schemas.microsoft.com/office/drawing/2012/chart" uri="{CE6537A1-D6FC-4f65-9D91-7224C49458BB}">
                <c15:layout/>
              </c:ext>
            </c:extLst>
          </c:dLbls>
          <c:cat>
            <c:strRef>
              <c:f>(Plan2!$A$7,Plan2!$A$9,Plan2!$A$11,Plan2!$A$13)</c:f>
              <c:strCache>
                <c:ptCount val="4"/>
                <c:pt idx="0">
                  <c:v>Universidades</c:v>
                </c:pt>
                <c:pt idx="1">
                  <c:v>Centros Universitários</c:v>
                </c:pt>
                <c:pt idx="2">
                  <c:v>Faculdades</c:v>
                </c:pt>
                <c:pt idx="3">
                  <c:v>IFs e Cefets</c:v>
                </c:pt>
              </c:strCache>
            </c:strRef>
          </c:cat>
          <c:val>
            <c:numRef>
              <c:f>(Plan2!$D$7,Plan2!$D$9,Plan2!$D$11,Plan2!$D$13)</c:f>
              <c:numCache>
                <c:formatCode>#,##0</c:formatCode>
                <c:ptCount val="4"/>
                <c:pt idx="0">
                  <c:v>4167059</c:v>
                </c:pt>
                <c:pt idx="1">
                  <c:v>1293795</c:v>
                </c:pt>
                <c:pt idx="2">
                  <c:v>2235197</c:v>
                </c:pt>
                <c:pt idx="3">
                  <c:v>131962</c:v>
                </c:pt>
              </c:numCache>
            </c:numRef>
          </c:val>
        </c:ser>
        <c:dLbls>
          <c:showLegendKey val="0"/>
          <c:showVal val="0"/>
          <c:showCatName val="0"/>
          <c:showSerName val="0"/>
          <c:showPercent val="0"/>
          <c:showBubbleSize val="0"/>
          <c:showLeaderLines val="0"/>
        </c:dLbls>
        <c:firstSliceAng val="0"/>
      </c:pieChart>
    </c:plotArea>
    <c:plotVisOnly val="1"/>
    <c:dispBlanksAs val="gap"/>
    <c:showDLblsOverMax val="0"/>
  </c:chart>
  <c:spPr>
    <a:ln>
      <a:noFill/>
    </a:ln>
  </c:sp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7.1176340460893439E-2"/>
          <c:y val="0.45025991264128545"/>
        </c:manualLayout>
      </c:layout>
      <c:overlay val="0"/>
      <c:txPr>
        <a:bodyPr/>
        <a:lstStyle/>
        <a:p>
          <a:pPr>
            <a:defRPr sz="1400">
              <a:solidFill>
                <a:schemeClr val="accent1">
                  <a:lumMod val="50000"/>
                </a:schemeClr>
              </a:solidFill>
            </a:defRPr>
          </a:pPr>
          <a:endParaRPr lang="pt-BR"/>
        </a:p>
      </c:txPr>
    </c:title>
    <c:autoTitleDeleted val="0"/>
    <c:plotArea>
      <c:layout>
        <c:manualLayout>
          <c:layoutTarget val="inner"/>
          <c:xMode val="edge"/>
          <c:yMode val="edge"/>
          <c:x val="0.2847784356079226"/>
          <c:y val="0.10463822733146609"/>
          <c:w val="0.48662114146207891"/>
          <c:h val="0.71307098918833589"/>
        </c:manualLayout>
      </c:layout>
      <c:pieChart>
        <c:varyColors val="1"/>
        <c:ser>
          <c:idx val="0"/>
          <c:order val="0"/>
          <c:tx>
            <c:strRef>
              <c:f>Plan2!$B$2</c:f>
              <c:strCache>
                <c:ptCount val="1"/>
                <c:pt idx="0">
                  <c:v>Instituições</c:v>
                </c:pt>
              </c:strCache>
            </c:strRef>
          </c:tx>
          <c:explosion val="23"/>
          <c:dPt>
            <c:idx val="0"/>
            <c:bubble3D val="0"/>
            <c:spPr>
              <a:solidFill>
                <a:srgbClr val="0070C0"/>
              </a:solidFill>
            </c:spPr>
          </c:dPt>
          <c:dPt>
            <c:idx val="1"/>
            <c:bubble3D val="0"/>
            <c:spPr>
              <a:solidFill>
                <a:schemeClr val="accent3">
                  <a:lumMod val="75000"/>
                </a:schemeClr>
              </a:solidFill>
            </c:spPr>
          </c:dPt>
          <c:dPt>
            <c:idx val="2"/>
            <c:bubble3D val="0"/>
            <c:spPr>
              <a:solidFill>
                <a:schemeClr val="accent2">
                  <a:lumMod val="60000"/>
                  <a:lumOff val="40000"/>
                </a:schemeClr>
              </a:solidFill>
            </c:spPr>
          </c:dPt>
          <c:dPt>
            <c:idx val="3"/>
            <c:bubble3D val="0"/>
            <c:spPr>
              <a:solidFill>
                <a:schemeClr val="accent5">
                  <a:lumMod val="60000"/>
                  <a:lumOff val="40000"/>
                </a:schemeClr>
              </a:solidFill>
            </c:spPr>
          </c:dPt>
          <c:dLbls>
            <c:dLbl>
              <c:idx val="0"/>
              <c:layout>
                <c:manualLayout>
                  <c:x val="-1.0825142462665666E-2"/>
                  <c:y val="5.2926136861986092E-2"/>
                </c:manualLayout>
              </c:layout>
              <c:showLegendKey val="0"/>
              <c:showVal val="0"/>
              <c:showCatName val="0"/>
              <c:showSerName val="0"/>
              <c:showPercent val="1"/>
              <c:showBubbleSize val="0"/>
              <c:extLst>
                <c:ext xmlns:c15="http://schemas.microsoft.com/office/drawing/2012/chart" uri="{CE6537A1-D6FC-4f65-9D91-7224C49458BB}">
                  <c15:layout/>
                </c:ext>
              </c:extLst>
            </c:dLbl>
            <c:dLbl>
              <c:idx val="2"/>
              <c:layout>
                <c:manualLayout>
                  <c:x val="9.9967902411359347E-2"/>
                  <c:y val="-0.24704857355030727"/>
                </c:manualLayout>
              </c:layout>
              <c:numFmt formatCode="0.0%" sourceLinked="0"/>
              <c:spPr/>
              <c:txPr>
                <a:bodyPr/>
                <a:lstStyle/>
                <a:p>
                  <a:pPr>
                    <a:defRPr sz="1200" b="1">
                      <a:solidFill>
                        <a:schemeClr val="tx2">
                          <a:lumMod val="75000"/>
                        </a:schemeClr>
                      </a:solidFill>
                    </a:defRPr>
                  </a:pPr>
                  <a:endParaRPr lang="pt-BR"/>
                </a:p>
              </c:txPr>
              <c:showLegendKey val="0"/>
              <c:showVal val="0"/>
              <c:showCatName val="0"/>
              <c:showSerName val="0"/>
              <c:showPercent val="1"/>
              <c:showBubbleSize val="0"/>
              <c:extLst>
                <c:ext xmlns:c15="http://schemas.microsoft.com/office/drawing/2012/chart" uri="{CE6537A1-D6FC-4f65-9D91-7224C49458BB}">
                  <c15:layout/>
                </c:ext>
              </c:extLst>
            </c:dLbl>
            <c:dLbl>
              <c:idx val="3"/>
              <c:layout>
                <c:manualLayout>
                  <c:x val="-2.2664089881228944E-3"/>
                  <c:y val="0.12647073574401926"/>
                </c:manualLayout>
              </c:layout>
              <c:showLegendKey val="0"/>
              <c:showVal val="0"/>
              <c:showCatName val="0"/>
              <c:showSerName val="0"/>
              <c:showPercent val="1"/>
              <c:showBubbleSize val="0"/>
            </c:dLbl>
            <c:numFmt formatCode="0.0%" sourceLinked="0"/>
            <c:spPr>
              <a:noFill/>
              <a:ln>
                <a:noFill/>
              </a:ln>
              <a:effectLst/>
            </c:spPr>
            <c:txPr>
              <a:bodyPr/>
              <a:lstStyle/>
              <a:p>
                <a:pPr>
                  <a:defRPr sz="1200" b="1">
                    <a:solidFill>
                      <a:schemeClr val="tx2">
                        <a:lumMod val="75000"/>
                      </a:schemeClr>
                    </a:solidFill>
                  </a:defRPr>
                </a:pPr>
                <a:endParaRPr lang="pt-BR"/>
              </a:p>
            </c:txPr>
            <c:showLegendKey val="0"/>
            <c:showVal val="0"/>
            <c:showCatName val="0"/>
            <c:showSerName val="0"/>
            <c:showPercent val="1"/>
            <c:showBubbleSize val="0"/>
            <c:showLeaderLines val="0"/>
            <c:extLst>
              <c:ext xmlns:c15="http://schemas.microsoft.com/office/drawing/2012/chart" uri="{CE6537A1-D6FC-4f65-9D91-7224C49458BB}">
                <c15:layout/>
              </c:ext>
            </c:extLst>
          </c:dLbls>
          <c:cat>
            <c:strRef>
              <c:f>(Plan2!$A$7,Plan2!$A$9,Plan2!$A$11,Plan2!$A$13)</c:f>
              <c:strCache>
                <c:ptCount val="4"/>
                <c:pt idx="0">
                  <c:v>Universidades</c:v>
                </c:pt>
                <c:pt idx="1">
                  <c:v>Centros Universitários</c:v>
                </c:pt>
                <c:pt idx="2">
                  <c:v>Faculdades</c:v>
                </c:pt>
                <c:pt idx="3">
                  <c:v>IFs e Cefets</c:v>
                </c:pt>
              </c:strCache>
            </c:strRef>
          </c:cat>
          <c:val>
            <c:numRef>
              <c:f>(Plan2!$B$7,Plan2!$B$9,Plan2!$B$11,Plan2!$B$13)</c:f>
              <c:numCache>
                <c:formatCode>#,##0</c:formatCode>
                <c:ptCount val="4"/>
                <c:pt idx="0">
                  <c:v>195</c:v>
                </c:pt>
                <c:pt idx="1">
                  <c:v>147</c:v>
                </c:pt>
                <c:pt idx="2">
                  <c:v>1986</c:v>
                </c:pt>
                <c:pt idx="3">
                  <c:v>40</c:v>
                </c:pt>
              </c:numCache>
            </c:numRef>
          </c:val>
        </c:ser>
        <c:dLbls>
          <c:showLegendKey val="0"/>
          <c:showVal val="0"/>
          <c:showCatName val="0"/>
          <c:showSerName val="0"/>
          <c:showPercent val="0"/>
          <c:showBubbleSize val="0"/>
          <c:showLeaderLines val="0"/>
        </c:dLbls>
        <c:firstSliceAng val="0"/>
      </c:pieChart>
    </c:plotArea>
    <c:legend>
      <c:legendPos val="r"/>
      <c:layout>
        <c:manualLayout>
          <c:xMode val="edge"/>
          <c:yMode val="edge"/>
          <c:x val="0.66817004090385013"/>
          <c:y val="0.74759652028327606"/>
          <c:w val="0.3223278757456704"/>
          <c:h val="0.24420010656277924"/>
        </c:manualLayout>
      </c:layout>
      <c:overlay val="0"/>
      <c:txPr>
        <a:bodyPr/>
        <a:lstStyle/>
        <a:p>
          <a:pPr rtl="0">
            <a:defRPr sz="900" b="0">
              <a:solidFill>
                <a:schemeClr val="tx2">
                  <a:lumMod val="50000"/>
                </a:schemeClr>
              </a:solidFill>
            </a:defRPr>
          </a:pPr>
          <a:endParaRPr lang="pt-BR"/>
        </a:p>
      </c:txPr>
    </c:legend>
    <c:plotVisOnly val="1"/>
    <c:dispBlanksAs val="gap"/>
    <c:showDLblsOverMax val="0"/>
  </c:chart>
  <c:spPr>
    <a:ln>
      <a:noFill/>
    </a:ln>
  </c:spPr>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728684974448865"/>
          <c:y val="0.10576421310168087"/>
          <c:w val="0.54056277417619614"/>
          <c:h val="0.89423578689831917"/>
        </c:manualLayout>
      </c:layout>
      <c:pieChart>
        <c:varyColors val="1"/>
        <c:ser>
          <c:idx val="0"/>
          <c:order val="0"/>
          <c:tx>
            <c:v>Continentes</c:v>
          </c:tx>
          <c:explosion val="25"/>
          <c:dPt>
            <c:idx val="0"/>
            <c:bubble3D val="0"/>
            <c:spPr>
              <a:solidFill>
                <a:schemeClr val="tx1">
                  <a:lumMod val="85000"/>
                  <a:lumOff val="15000"/>
                </a:schemeClr>
              </a:solidFill>
            </c:spPr>
          </c:dPt>
          <c:dPt>
            <c:idx val="1"/>
            <c:bubble3D val="0"/>
            <c:spPr>
              <a:solidFill>
                <a:srgbClr val="C00000"/>
              </a:solidFill>
            </c:spPr>
          </c:dPt>
          <c:dPt>
            <c:idx val="2"/>
            <c:bubble3D val="0"/>
            <c:spPr>
              <a:solidFill>
                <a:srgbClr val="FFFF00"/>
              </a:solidFill>
            </c:spPr>
          </c:dPt>
          <c:dPt>
            <c:idx val="3"/>
            <c:bubble3D val="0"/>
            <c:spPr>
              <a:solidFill>
                <a:srgbClr val="0070C0"/>
              </a:solidFill>
            </c:spPr>
          </c:dPt>
          <c:dPt>
            <c:idx val="4"/>
            <c:bubble3D val="0"/>
            <c:spPr>
              <a:solidFill>
                <a:schemeClr val="tx2">
                  <a:lumMod val="60000"/>
                  <a:lumOff val="40000"/>
                </a:schemeClr>
              </a:solidFill>
            </c:spPr>
          </c:dPt>
          <c:dLbls>
            <c:dLbl>
              <c:idx val="0"/>
              <c:layout>
                <c:manualLayout>
                  <c:x val="-0.1190401298047692"/>
                  <c:y val="0.10555104538774579"/>
                </c:manualLayout>
              </c:layout>
              <c:numFmt formatCode="0.0%" sourceLinked="0"/>
              <c:spPr/>
              <c:txPr>
                <a:bodyPr/>
                <a:lstStyle/>
                <a:p>
                  <a:pPr>
                    <a:defRPr sz="1200" b="1">
                      <a:solidFill>
                        <a:schemeClr val="bg1"/>
                      </a:solidFill>
                    </a:defRPr>
                  </a:pPr>
                  <a:endParaRPr lang="pt-BR"/>
                </a:p>
              </c:txPr>
              <c:showLegendKey val="0"/>
              <c:showVal val="0"/>
              <c:showCatName val="0"/>
              <c:showSerName val="0"/>
              <c:showPercent val="1"/>
              <c:showBubbleSize val="0"/>
            </c:dLbl>
            <c:dLbl>
              <c:idx val="1"/>
              <c:layout>
                <c:manualLayout>
                  <c:x val="3.5338762956476713E-2"/>
                  <c:y val="-0.11698439705666551"/>
                </c:manualLayout>
              </c:layout>
              <c:numFmt formatCode="0.0%" sourceLinked="0"/>
              <c:spPr/>
              <c:txPr>
                <a:bodyPr/>
                <a:lstStyle/>
                <a:p>
                  <a:pPr>
                    <a:defRPr sz="1200" b="1">
                      <a:solidFill>
                        <a:schemeClr val="bg1"/>
                      </a:solidFill>
                    </a:defRPr>
                  </a:pPr>
                  <a:endParaRPr lang="pt-BR"/>
                </a:p>
              </c:txPr>
              <c:showLegendKey val="0"/>
              <c:showVal val="0"/>
              <c:showCatName val="0"/>
              <c:showSerName val="0"/>
              <c:showPercent val="1"/>
              <c:showBubbleSize val="0"/>
            </c:dLbl>
            <c:dLbl>
              <c:idx val="2"/>
              <c:numFmt formatCode="0.0%" sourceLinked="0"/>
              <c:spPr/>
              <c:txPr>
                <a:bodyPr/>
                <a:lstStyle/>
                <a:p>
                  <a:pPr>
                    <a:defRPr sz="1200" b="1">
                      <a:solidFill>
                        <a:schemeClr val="tx2">
                          <a:lumMod val="50000"/>
                        </a:schemeClr>
                      </a:solidFill>
                    </a:defRPr>
                  </a:pPr>
                  <a:endParaRPr lang="pt-BR"/>
                </a:p>
              </c:txPr>
              <c:showLegendKey val="0"/>
              <c:showVal val="0"/>
              <c:showCatName val="0"/>
              <c:showSerName val="0"/>
              <c:showPercent val="1"/>
              <c:showBubbleSize val="0"/>
            </c:dLbl>
            <c:dLbl>
              <c:idx val="3"/>
              <c:layout>
                <c:manualLayout>
                  <c:x val="8.2401991871929064E-2"/>
                  <c:y val="0.11463219454392745"/>
                </c:manualLayout>
              </c:layout>
              <c:numFmt formatCode="0.0%" sourceLinked="0"/>
              <c:spPr/>
              <c:txPr>
                <a:bodyPr/>
                <a:lstStyle/>
                <a:p>
                  <a:pPr>
                    <a:defRPr sz="1200" b="1">
                      <a:solidFill>
                        <a:schemeClr val="bg1"/>
                      </a:solidFill>
                    </a:defRPr>
                  </a:pPr>
                  <a:endParaRPr lang="pt-BR"/>
                </a:p>
              </c:txPr>
              <c:showLegendKey val="0"/>
              <c:showVal val="0"/>
              <c:showCatName val="0"/>
              <c:showSerName val="0"/>
              <c:showPercent val="1"/>
              <c:showBubbleSize val="0"/>
            </c:dLbl>
            <c:dLbl>
              <c:idx val="4"/>
              <c:numFmt formatCode="0.0%" sourceLinked="0"/>
              <c:spPr/>
              <c:txPr>
                <a:bodyPr/>
                <a:lstStyle/>
                <a:p>
                  <a:pPr>
                    <a:defRPr sz="1200" b="1">
                      <a:solidFill>
                        <a:schemeClr val="tx2">
                          <a:lumMod val="50000"/>
                        </a:schemeClr>
                      </a:solidFill>
                    </a:defRPr>
                  </a:pPr>
                  <a:endParaRPr lang="pt-BR"/>
                </a:p>
              </c:txPr>
              <c:showLegendKey val="0"/>
              <c:showVal val="0"/>
              <c:showCatName val="0"/>
              <c:showSerName val="0"/>
              <c:showPercent val="1"/>
              <c:showBubbleSize val="0"/>
            </c:dLbl>
            <c:numFmt formatCode="0.0%" sourceLinked="0"/>
            <c:txPr>
              <a:bodyPr/>
              <a:lstStyle/>
              <a:p>
                <a:pPr>
                  <a:defRPr sz="1200" b="1"/>
                </a:pPr>
                <a:endParaRPr lang="pt-BR"/>
              </a:p>
            </c:txPr>
            <c:showLegendKey val="0"/>
            <c:showVal val="0"/>
            <c:showCatName val="0"/>
            <c:showSerName val="0"/>
            <c:showPercent val="1"/>
            <c:showBubbleSize val="0"/>
            <c:showLeaderLines val="0"/>
          </c:dLbls>
          <c:cat>
            <c:strRef>
              <c:f>Países!$F$27:$F$31</c:f>
              <c:strCache>
                <c:ptCount val="5"/>
                <c:pt idx="0">
                  <c:v>África</c:v>
                </c:pt>
                <c:pt idx="1">
                  <c:v>América</c:v>
                </c:pt>
                <c:pt idx="2">
                  <c:v>Ásia</c:v>
                </c:pt>
                <c:pt idx="3">
                  <c:v>Europa</c:v>
                </c:pt>
                <c:pt idx="4">
                  <c:v>Oceania</c:v>
                </c:pt>
              </c:strCache>
            </c:strRef>
          </c:cat>
          <c:val>
            <c:numRef>
              <c:f>Países!$G$27:$G$31</c:f>
              <c:numCache>
                <c:formatCode>General</c:formatCode>
                <c:ptCount val="5"/>
                <c:pt idx="0">
                  <c:v>4767</c:v>
                </c:pt>
                <c:pt idx="1">
                  <c:v>6192</c:v>
                </c:pt>
                <c:pt idx="2">
                  <c:v>1776</c:v>
                </c:pt>
                <c:pt idx="3">
                  <c:v>2339</c:v>
                </c:pt>
                <c:pt idx="4">
                  <c:v>50</c:v>
                </c:pt>
              </c:numCache>
            </c:numRef>
          </c:val>
        </c:ser>
        <c:dLbls>
          <c:showLegendKey val="0"/>
          <c:showVal val="0"/>
          <c:showCatName val="0"/>
          <c:showSerName val="0"/>
          <c:showPercent val="0"/>
          <c:showBubbleSize val="0"/>
          <c:showLeaderLines val="0"/>
        </c:dLbls>
        <c:firstSliceAng val="0"/>
      </c:pieChart>
      <c:spPr>
        <a:noFill/>
        <a:ln w="25400">
          <a:noFill/>
        </a:ln>
      </c:spPr>
    </c:plotArea>
    <c:legend>
      <c:legendPos val="l"/>
      <c:layout>
        <c:manualLayout>
          <c:xMode val="edge"/>
          <c:yMode val="edge"/>
          <c:x val="1.6163777429330291E-2"/>
          <c:y val="0.32871557234334592"/>
          <c:w val="0.15594499733815859"/>
          <c:h val="0.35031800496616766"/>
        </c:manualLayout>
      </c:layout>
      <c:overlay val="0"/>
      <c:txPr>
        <a:bodyPr/>
        <a:lstStyle/>
        <a:p>
          <a:pPr>
            <a:defRPr sz="1200"/>
          </a:pPr>
          <a:endParaRPr lang="pt-BR"/>
        </a:p>
      </c:txPr>
    </c:legend>
    <c:plotVisOnly val="1"/>
    <c:dispBlanksAs val="gap"/>
    <c:showDLblsOverMax val="0"/>
  </c:chart>
  <c:spPr>
    <a:ln>
      <a:noFill/>
    </a:ln>
  </c:spPr>
  <c:externalData r:id="rId1">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5807428703017002E-2"/>
          <c:y val="3.6282744068756111E-2"/>
          <c:w val="0.84624381709934771"/>
          <c:h val="0.79918352117749991"/>
        </c:manualLayout>
      </c:layout>
      <c:barChart>
        <c:barDir val="col"/>
        <c:grouping val="stacked"/>
        <c:varyColors val="0"/>
        <c:ser>
          <c:idx val="0"/>
          <c:order val="0"/>
          <c:tx>
            <c:strRef>
              <c:f>'Tab4.4'!$D$5</c:f>
              <c:strCache>
                <c:ptCount val="1"/>
                <c:pt idx="0">
                  <c:v>Pública</c:v>
                </c:pt>
              </c:strCache>
            </c:strRef>
          </c:tx>
          <c:spPr>
            <a:solidFill>
              <a:schemeClr val="accent1">
                <a:lumMod val="75000"/>
              </a:schemeClr>
            </a:solidFill>
          </c:spPr>
          <c:invertIfNegative val="0"/>
          <c:dLbls>
            <c:dLbl>
              <c:idx val="11"/>
              <c:layout>
                <c:manualLayout>
                  <c:x val="7.9492988532868153E-2"/>
                  <c:y val="-3.2679738562091505E-2"/>
                </c:manualLayout>
              </c:layout>
              <c:showLegendKey val="0"/>
              <c:showVal val="1"/>
              <c:showCatName val="0"/>
              <c:showSerName val="0"/>
              <c:showPercent val="0"/>
              <c:showBubbleSize val="0"/>
            </c:dLbl>
            <c:txPr>
              <a:bodyPr/>
              <a:lstStyle/>
              <a:p>
                <a:pPr>
                  <a:defRPr sz="1200" b="0"/>
                </a:pPr>
                <a:endParaRPr lang="pt-BR"/>
              </a:p>
            </c:txPr>
            <c:showLegendKey val="0"/>
            <c:showVal val="0"/>
            <c:showCatName val="0"/>
            <c:showSerName val="0"/>
            <c:showPercent val="0"/>
            <c:showBubbleSize val="0"/>
          </c:dLbls>
          <c:cat>
            <c:numRef>
              <c:f>('Tab4.4'!$A$8,'Tab4.4'!$A$15,'Tab4.4'!$A$22,'Tab4.4'!$A$29,'Tab4.4'!$A$36,'Tab4.4'!$A$43,'Tab4.4'!$A$50,'Tab4.4'!$A$56,'Tab4.4'!$A$62,'Tab4.4'!$A$67,'Tab4.4'!$A$72,'Tab4.4'!$A$77)</c:f>
              <c:numCache>
                <c:formatCode>General</c:formatCode>
                <c:ptCount val="12"/>
                <c:pt idx="0">
                  <c:v>2003</c:v>
                </c:pt>
                <c:pt idx="1">
                  <c:v>2004</c:v>
                </c:pt>
                <c:pt idx="2">
                  <c:v>2005</c:v>
                </c:pt>
                <c:pt idx="3">
                  <c:v>2006</c:v>
                </c:pt>
                <c:pt idx="4">
                  <c:v>2007</c:v>
                </c:pt>
                <c:pt idx="5">
                  <c:v>2008</c:v>
                </c:pt>
                <c:pt idx="6">
                  <c:v>2009</c:v>
                </c:pt>
                <c:pt idx="7">
                  <c:v>2010</c:v>
                </c:pt>
                <c:pt idx="8">
                  <c:v>2011</c:v>
                </c:pt>
                <c:pt idx="9">
                  <c:v>2012</c:v>
                </c:pt>
                <c:pt idx="10">
                  <c:v>2013</c:v>
                </c:pt>
                <c:pt idx="11">
                  <c:v>2014</c:v>
                </c:pt>
              </c:numCache>
            </c:numRef>
          </c:cat>
          <c:val>
            <c:numRef>
              <c:f>('Tab4.4'!$D$8,'Tab4.4'!$D$15,'Tab4.4'!$D$22,'Tab4.4'!$D$29,'Tab4.4'!$D$36,'Tab4.4'!$D$43,'Tab4.4'!$D$50,'Tab4.4'!$D$56,'Tab4.4'!$D$62,'Tab4.4'!$D$67,'Tab4.4'!$D$72,'Tab4.4'!$D$77)</c:f>
              <c:numCache>
                <c:formatCode>#,##0</c:formatCode>
                <c:ptCount val="12"/>
                <c:pt idx="0">
                  <c:v>325405</c:v>
                </c:pt>
                <c:pt idx="1">
                  <c:v>364647</c:v>
                </c:pt>
                <c:pt idx="2">
                  <c:v>362217</c:v>
                </c:pt>
                <c:pt idx="3">
                  <c:v>368394</c:v>
                </c:pt>
                <c:pt idx="4">
                  <c:v>416178</c:v>
                </c:pt>
                <c:pt idx="5">
                  <c:v>538474</c:v>
                </c:pt>
                <c:pt idx="6">
                  <c:v>422320</c:v>
                </c:pt>
                <c:pt idx="7">
                  <c:v>475884</c:v>
                </c:pt>
                <c:pt idx="8">
                  <c:v>490680</c:v>
                </c:pt>
                <c:pt idx="9">
                  <c:v>547897</c:v>
                </c:pt>
                <c:pt idx="10">
                  <c:v>531846</c:v>
                </c:pt>
                <c:pt idx="11">
                  <c:v>548542</c:v>
                </c:pt>
              </c:numCache>
            </c:numRef>
          </c:val>
        </c:ser>
        <c:ser>
          <c:idx val="1"/>
          <c:order val="1"/>
          <c:tx>
            <c:strRef>
              <c:f>'Tab4.4'!$H$5</c:f>
              <c:strCache>
                <c:ptCount val="1"/>
                <c:pt idx="0">
                  <c:v>Privada</c:v>
                </c:pt>
              </c:strCache>
            </c:strRef>
          </c:tx>
          <c:spPr>
            <a:solidFill>
              <a:schemeClr val="accent3">
                <a:lumMod val="75000"/>
              </a:schemeClr>
            </a:solidFill>
          </c:spPr>
          <c:invertIfNegative val="0"/>
          <c:dLbls>
            <c:dLbl>
              <c:idx val="11"/>
              <c:layout>
                <c:manualLayout>
                  <c:x val="7.2395400271004925E-2"/>
                  <c:y val="-2.9411764705882353E-2"/>
                </c:manualLayout>
              </c:layout>
              <c:showLegendKey val="0"/>
              <c:showVal val="1"/>
              <c:showCatName val="0"/>
              <c:showSerName val="0"/>
              <c:showPercent val="0"/>
              <c:showBubbleSize val="0"/>
            </c:dLbl>
            <c:txPr>
              <a:bodyPr/>
              <a:lstStyle/>
              <a:p>
                <a:pPr>
                  <a:defRPr sz="1200" b="0"/>
                </a:pPr>
                <a:endParaRPr lang="pt-BR"/>
              </a:p>
            </c:txPr>
            <c:showLegendKey val="0"/>
            <c:showVal val="0"/>
            <c:showCatName val="0"/>
            <c:showSerName val="0"/>
            <c:showPercent val="0"/>
            <c:showBubbleSize val="0"/>
          </c:dLbls>
          <c:cat>
            <c:numRef>
              <c:f>('Tab4.4'!$A$8,'Tab4.4'!$A$15,'Tab4.4'!$A$22,'Tab4.4'!$A$29,'Tab4.4'!$A$36,'Tab4.4'!$A$43,'Tab4.4'!$A$50,'Tab4.4'!$A$56,'Tab4.4'!$A$62,'Tab4.4'!$A$67,'Tab4.4'!$A$72,'Tab4.4'!$A$77)</c:f>
              <c:numCache>
                <c:formatCode>General</c:formatCode>
                <c:ptCount val="12"/>
                <c:pt idx="0">
                  <c:v>2003</c:v>
                </c:pt>
                <c:pt idx="1">
                  <c:v>2004</c:v>
                </c:pt>
                <c:pt idx="2">
                  <c:v>2005</c:v>
                </c:pt>
                <c:pt idx="3">
                  <c:v>2006</c:v>
                </c:pt>
                <c:pt idx="4">
                  <c:v>2007</c:v>
                </c:pt>
                <c:pt idx="5">
                  <c:v>2008</c:v>
                </c:pt>
                <c:pt idx="6">
                  <c:v>2009</c:v>
                </c:pt>
                <c:pt idx="7">
                  <c:v>2010</c:v>
                </c:pt>
                <c:pt idx="8">
                  <c:v>2011</c:v>
                </c:pt>
                <c:pt idx="9">
                  <c:v>2012</c:v>
                </c:pt>
                <c:pt idx="10">
                  <c:v>2013</c:v>
                </c:pt>
                <c:pt idx="11">
                  <c:v>2014</c:v>
                </c:pt>
              </c:numCache>
            </c:numRef>
          </c:cat>
          <c:val>
            <c:numRef>
              <c:f>('Tab4.4'!$H$8,'Tab4.4'!$H$15,'Tab4.4'!$H$22,'Tab4.4'!$H$29,'Tab4.4'!$H$36,'Tab4.4'!$H$43,'Tab4.4'!$H$50,'Tab4.4'!$H$56,'Tab4.4'!$H$62,'Tab4.4'!$H$67,'Tab4.4'!$H$72,'Tab4.4'!$H$77)</c:f>
              <c:numCache>
                <c:formatCode>#,##0</c:formatCode>
                <c:ptCount val="12"/>
                <c:pt idx="0">
                  <c:v>1229259</c:v>
                </c:pt>
                <c:pt idx="1">
                  <c:v>1281767</c:v>
                </c:pt>
                <c:pt idx="2">
                  <c:v>1442885</c:v>
                </c:pt>
                <c:pt idx="3">
                  <c:v>1596920</c:v>
                </c:pt>
                <c:pt idx="4">
                  <c:v>1722063</c:v>
                </c:pt>
                <c:pt idx="5">
                  <c:v>1798425</c:v>
                </c:pt>
                <c:pt idx="6">
                  <c:v>1642762</c:v>
                </c:pt>
                <c:pt idx="7">
                  <c:v>1706345</c:v>
                </c:pt>
                <c:pt idx="8">
                  <c:v>1856015</c:v>
                </c:pt>
                <c:pt idx="9">
                  <c:v>2199192</c:v>
                </c:pt>
                <c:pt idx="10">
                  <c:v>2211104</c:v>
                </c:pt>
                <c:pt idx="11">
                  <c:v>2562306</c:v>
                </c:pt>
              </c:numCache>
            </c:numRef>
          </c:val>
        </c:ser>
        <c:dLbls>
          <c:showLegendKey val="0"/>
          <c:showVal val="0"/>
          <c:showCatName val="0"/>
          <c:showSerName val="0"/>
          <c:showPercent val="0"/>
          <c:showBubbleSize val="0"/>
        </c:dLbls>
        <c:gapWidth val="40"/>
        <c:overlap val="100"/>
        <c:axId val="97582464"/>
        <c:axId val="97596544"/>
      </c:barChart>
      <c:catAx>
        <c:axId val="97582464"/>
        <c:scaling>
          <c:orientation val="minMax"/>
        </c:scaling>
        <c:delete val="0"/>
        <c:axPos val="b"/>
        <c:numFmt formatCode="General" sourceLinked="1"/>
        <c:majorTickMark val="out"/>
        <c:minorTickMark val="none"/>
        <c:tickLblPos val="nextTo"/>
        <c:txPr>
          <a:bodyPr/>
          <a:lstStyle/>
          <a:p>
            <a:pPr>
              <a:defRPr>
                <a:solidFill>
                  <a:schemeClr val="tx2">
                    <a:lumMod val="50000"/>
                  </a:schemeClr>
                </a:solidFill>
              </a:defRPr>
            </a:pPr>
            <a:endParaRPr lang="pt-BR"/>
          </a:p>
        </c:txPr>
        <c:crossAx val="97596544"/>
        <c:crosses val="autoZero"/>
        <c:auto val="1"/>
        <c:lblAlgn val="ctr"/>
        <c:lblOffset val="100"/>
        <c:noMultiLvlLbl val="0"/>
      </c:catAx>
      <c:valAx>
        <c:axId val="97596544"/>
        <c:scaling>
          <c:orientation val="minMax"/>
        </c:scaling>
        <c:delete val="0"/>
        <c:axPos val="l"/>
        <c:majorGridlines/>
        <c:numFmt formatCode="#,##0" sourceLinked="1"/>
        <c:majorTickMark val="out"/>
        <c:minorTickMark val="none"/>
        <c:tickLblPos val="nextTo"/>
        <c:txPr>
          <a:bodyPr/>
          <a:lstStyle/>
          <a:p>
            <a:pPr>
              <a:defRPr>
                <a:solidFill>
                  <a:schemeClr val="tx2">
                    <a:lumMod val="50000"/>
                  </a:schemeClr>
                </a:solidFill>
              </a:defRPr>
            </a:pPr>
            <a:endParaRPr lang="pt-BR"/>
          </a:p>
        </c:txPr>
        <c:crossAx val="97582464"/>
        <c:crosses val="autoZero"/>
        <c:crossBetween val="between"/>
      </c:valAx>
    </c:plotArea>
    <c:legend>
      <c:legendPos val="b"/>
      <c:layout/>
      <c:overlay val="0"/>
      <c:txPr>
        <a:bodyPr/>
        <a:lstStyle/>
        <a:p>
          <a:pPr>
            <a:defRPr sz="1200" b="0"/>
          </a:pPr>
          <a:endParaRPr lang="pt-BR"/>
        </a:p>
      </c:txPr>
    </c:legend>
    <c:plotVisOnly val="1"/>
    <c:dispBlanksAs val="gap"/>
    <c:showDLblsOverMax val="0"/>
  </c:chart>
  <c:spPr>
    <a:ln>
      <a:noFill/>
    </a:ln>
  </c:spPr>
  <c:externalData r:id="rId1">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5141712690949256E-2"/>
          <c:y val="3.6282744068756111E-2"/>
          <c:w val="0.83460190640077392"/>
          <c:h val="0.79918352117749991"/>
        </c:manualLayout>
      </c:layout>
      <c:barChart>
        <c:barDir val="col"/>
        <c:grouping val="stacked"/>
        <c:varyColors val="0"/>
        <c:ser>
          <c:idx val="0"/>
          <c:order val="0"/>
          <c:tx>
            <c:strRef>
              <c:f>'Tab4.4'!$I$4</c:f>
              <c:strCache>
                <c:ptCount val="1"/>
                <c:pt idx="0">
                  <c:v>Presencial</c:v>
                </c:pt>
              </c:strCache>
            </c:strRef>
          </c:tx>
          <c:spPr>
            <a:solidFill>
              <a:srgbClr val="0070C0"/>
            </a:solidFill>
          </c:spPr>
          <c:invertIfNegative val="0"/>
          <c:dLbls>
            <c:dLbl>
              <c:idx val="11"/>
              <c:layout>
                <c:manualLayout>
                  <c:x val="6.974358974358974E-2"/>
                  <c:y val="5.9912161920094089E-17"/>
                </c:manualLayout>
              </c:layout>
              <c:dLblPos val="ctr"/>
              <c:showLegendKey val="0"/>
              <c:showVal val="1"/>
              <c:showCatName val="0"/>
              <c:showSerName val="0"/>
              <c:showPercent val="0"/>
              <c:showBubbleSize val="0"/>
            </c:dLbl>
            <c:txPr>
              <a:bodyPr/>
              <a:lstStyle/>
              <a:p>
                <a:pPr>
                  <a:defRPr sz="1200" b="0"/>
                </a:pPr>
                <a:endParaRPr lang="pt-BR"/>
              </a:p>
            </c:txPr>
            <c:showLegendKey val="0"/>
            <c:showVal val="0"/>
            <c:showCatName val="0"/>
            <c:showSerName val="0"/>
            <c:showPercent val="0"/>
            <c:showBubbleSize val="0"/>
          </c:dLbls>
          <c:cat>
            <c:numRef>
              <c:f>('Tab4.4'!$A$8,'Tab4.4'!$A$15,'Tab4.4'!$A$22,'Tab4.4'!$A$29,'Tab4.4'!$A$36,'Tab4.4'!$A$43,'Tab4.4'!$A$50,'Tab4.4'!$A$56,'Tab4.4'!$A$62,'Tab4.4'!$A$67,'Tab4.4'!$A$72,'Tab4.4'!$A$77)</c:f>
              <c:numCache>
                <c:formatCode>General</c:formatCode>
                <c:ptCount val="12"/>
                <c:pt idx="0">
                  <c:v>2003</c:v>
                </c:pt>
                <c:pt idx="1">
                  <c:v>2004</c:v>
                </c:pt>
                <c:pt idx="2">
                  <c:v>2005</c:v>
                </c:pt>
                <c:pt idx="3">
                  <c:v>2006</c:v>
                </c:pt>
                <c:pt idx="4">
                  <c:v>2007</c:v>
                </c:pt>
                <c:pt idx="5">
                  <c:v>2008</c:v>
                </c:pt>
                <c:pt idx="6">
                  <c:v>2009</c:v>
                </c:pt>
                <c:pt idx="7">
                  <c:v>2010</c:v>
                </c:pt>
                <c:pt idx="8">
                  <c:v>2011</c:v>
                </c:pt>
                <c:pt idx="9">
                  <c:v>2012</c:v>
                </c:pt>
                <c:pt idx="10">
                  <c:v>2013</c:v>
                </c:pt>
                <c:pt idx="11">
                  <c:v>2014</c:v>
                </c:pt>
              </c:numCache>
            </c:numRef>
          </c:cat>
          <c:val>
            <c:numRef>
              <c:f>('Tab4.4'!$I$8,'Tab4.4'!$I$15,'Tab4.4'!$I$22,'Tab4.4'!$I$29,'Tab4.4'!$I$36,'Tab4.4'!$I$43,'Tab4.4'!$I$50,'Tab4.4'!$I$56,'Tab4.4'!$I$62,'Tab4.4'!$I$67,'Tab4.4'!$I$72,'Tab4.4'!$I$77)</c:f>
              <c:numCache>
                <c:formatCode>#,##0</c:formatCode>
                <c:ptCount val="12"/>
                <c:pt idx="0">
                  <c:v>1540431</c:v>
                </c:pt>
                <c:pt idx="1">
                  <c:v>1621408</c:v>
                </c:pt>
                <c:pt idx="2">
                  <c:v>1678088</c:v>
                </c:pt>
                <c:pt idx="3">
                  <c:v>1753068</c:v>
                </c:pt>
                <c:pt idx="4">
                  <c:v>1808970</c:v>
                </c:pt>
                <c:pt idx="5">
                  <c:v>1873806</c:v>
                </c:pt>
                <c:pt idx="6">
                  <c:v>1732613</c:v>
                </c:pt>
                <c:pt idx="7">
                  <c:v>1801901</c:v>
                </c:pt>
                <c:pt idx="8">
                  <c:v>1915098</c:v>
                </c:pt>
                <c:pt idx="9">
                  <c:v>2204456</c:v>
                </c:pt>
                <c:pt idx="10">
                  <c:v>2227545</c:v>
                </c:pt>
                <c:pt idx="11">
                  <c:v>2383110</c:v>
                </c:pt>
              </c:numCache>
            </c:numRef>
          </c:val>
        </c:ser>
        <c:ser>
          <c:idx val="1"/>
          <c:order val="1"/>
          <c:tx>
            <c:strRef>
              <c:f>'Tab4.4'!$O$4</c:f>
              <c:strCache>
                <c:ptCount val="1"/>
                <c:pt idx="0">
                  <c:v>A distância</c:v>
                </c:pt>
              </c:strCache>
            </c:strRef>
          </c:tx>
          <c:spPr>
            <a:solidFill>
              <a:srgbClr val="92D050"/>
            </a:solidFill>
          </c:spPr>
          <c:invertIfNegative val="0"/>
          <c:dLbls>
            <c:dLbl>
              <c:idx val="11"/>
              <c:layout>
                <c:manualLayout>
                  <c:x val="7.3846153846153853E-2"/>
                  <c:y val="0"/>
                </c:manualLayout>
              </c:layout>
              <c:dLblPos val="ctr"/>
              <c:showLegendKey val="0"/>
              <c:showVal val="1"/>
              <c:showCatName val="0"/>
              <c:showSerName val="0"/>
              <c:showPercent val="0"/>
              <c:showBubbleSize val="0"/>
            </c:dLbl>
            <c:txPr>
              <a:bodyPr/>
              <a:lstStyle/>
              <a:p>
                <a:pPr>
                  <a:defRPr sz="1200" b="0"/>
                </a:pPr>
                <a:endParaRPr lang="pt-BR"/>
              </a:p>
            </c:txPr>
            <c:showLegendKey val="0"/>
            <c:showVal val="0"/>
            <c:showCatName val="0"/>
            <c:showSerName val="0"/>
            <c:showPercent val="0"/>
            <c:showBubbleSize val="0"/>
          </c:dLbls>
          <c:cat>
            <c:numRef>
              <c:f>('Tab4.4'!$A$8,'Tab4.4'!$A$15,'Tab4.4'!$A$22,'Tab4.4'!$A$29,'Tab4.4'!$A$36,'Tab4.4'!$A$43,'Tab4.4'!$A$50,'Tab4.4'!$A$56,'Tab4.4'!$A$62,'Tab4.4'!$A$67,'Tab4.4'!$A$72,'Tab4.4'!$A$77)</c:f>
              <c:numCache>
                <c:formatCode>General</c:formatCode>
                <c:ptCount val="12"/>
                <c:pt idx="0">
                  <c:v>2003</c:v>
                </c:pt>
                <c:pt idx="1">
                  <c:v>2004</c:v>
                </c:pt>
                <c:pt idx="2">
                  <c:v>2005</c:v>
                </c:pt>
                <c:pt idx="3">
                  <c:v>2006</c:v>
                </c:pt>
                <c:pt idx="4">
                  <c:v>2007</c:v>
                </c:pt>
                <c:pt idx="5">
                  <c:v>2008</c:v>
                </c:pt>
                <c:pt idx="6">
                  <c:v>2009</c:v>
                </c:pt>
                <c:pt idx="7">
                  <c:v>2010</c:v>
                </c:pt>
                <c:pt idx="8">
                  <c:v>2011</c:v>
                </c:pt>
                <c:pt idx="9">
                  <c:v>2012</c:v>
                </c:pt>
                <c:pt idx="10">
                  <c:v>2013</c:v>
                </c:pt>
                <c:pt idx="11">
                  <c:v>2014</c:v>
                </c:pt>
              </c:numCache>
            </c:numRef>
          </c:cat>
          <c:val>
            <c:numRef>
              <c:f>('Tab4.4'!$O$8,'Tab4.4'!$O$15,'Tab4.4'!$O$22,'Tab4.4'!$O$29,'Tab4.4'!$O$36,'Tab4.4'!$O$43,'Tab4.4'!$O$50,'Tab4.4'!$O$56,'Tab4.4'!$O$62,'Tab4.4'!$O$67,'Tab4.4'!$O$72,'Tab4.4'!$O$77)</c:f>
              <c:numCache>
                <c:formatCode>#,##0</c:formatCode>
                <c:ptCount val="12"/>
                <c:pt idx="0">
                  <c:v>14233</c:v>
                </c:pt>
                <c:pt idx="1">
                  <c:v>25006</c:v>
                </c:pt>
                <c:pt idx="2">
                  <c:v>127014</c:v>
                </c:pt>
                <c:pt idx="3">
                  <c:v>212246</c:v>
                </c:pt>
                <c:pt idx="4">
                  <c:v>329271</c:v>
                </c:pt>
                <c:pt idx="5">
                  <c:v>463093</c:v>
                </c:pt>
                <c:pt idx="6">
                  <c:v>332469</c:v>
                </c:pt>
                <c:pt idx="7">
                  <c:v>380328</c:v>
                </c:pt>
                <c:pt idx="8">
                  <c:v>431597</c:v>
                </c:pt>
                <c:pt idx="9">
                  <c:v>542633</c:v>
                </c:pt>
                <c:pt idx="10">
                  <c:v>515405</c:v>
                </c:pt>
                <c:pt idx="11">
                  <c:v>727738</c:v>
                </c:pt>
              </c:numCache>
            </c:numRef>
          </c:val>
        </c:ser>
        <c:dLbls>
          <c:showLegendKey val="0"/>
          <c:showVal val="0"/>
          <c:showCatName val="0"/>
          <c:showSerName val="0"/>
          <c:showPercent val="0"/>
          <c:showBubbleSize val="0"/>
        </c:dLbls>
        <c:gapWidth val="40"/>
        <c:overlap val="100"/>
        <c:axId val="97655424"/>
        <c:axId val="97669504"/>
      </c:barChart>
      <c:catAx>
        <c:axId val="97655424"/>
        <c:scaling>
          <c:orientation val="minMax"/>
        </c:scaling>
        <c:delete val="0"/>
        <c:axPos val="b"/>
        <c:numFmt formatCode="General" sourceLinked="1"/>
        <c:majorTickMark val="out"/>
        <c:minorTickMark val="none"/>
        <c:tickLblPos val="nextTo"/>
        <c:txPr>
          <a:bodyPr/>
          <a:lstStyle/>
          <a:p>
            <a:pPr>
              <a:defRPr>
                <a:solidFill>
                  <a:schemeClr val="tx2">
                    <a:lumMod val="50000"/>
                  </a:schemeClr>
                </a:solidFill>
              </a:defRPr>
            </a:pPr>
            <a:endParaRPr lang="pt-BR"/>
          </a:p>
        </c:txPr>
        <c:crossAx val="97669504"/>
        <c:crosses val="autoZero"/>
        <c:auto val="1"/>
        <c:lblAlgn val="ctr"/>
        <c:lblOffset val="100"/>
        <c:noMultiLvlLbl val="0"/>
      </c:catAx>
      <c:valAx>
        <c:axId val="97669504"/>
        <c:scaling>
          <c:orientation val="minMax"/>
        </c:scaling>
        <c:delete val="0"/>
        <c:axPos val="l"/>
        <c:majorGridlines/>
        <c:numFmt formatCode="#,##0" sourceLinked="1"/>
        <c:majorTickMark val="out"/>
        <c:minorTickMark val="none"/>
        <c:tickLblPos val="nextTo"/>
        <c:txPr>
          <a:bodyPr/>
          <a:lstStyle/>
          <a:p>
            <a:pPr>
              <a:defRPr>
                <a:solidFill>
                  <a:schemeClr val="tx2">
                    <a:lumMod val="50000"/>
                  </a:schemeClr>
                </a:solidFill>
              </a:defRPr>
            </a:pPr>
            <a:endParaRPr lang="pt-BR"/>
          </a:p>
        </c:txPr>
        <c:crossAx val="97655424"/>
        <c:crosses val="autoZero"/>
        <c:crossBetween val="between"/>
      </c:valAx>
    </c:plotArea>
    <c:legend>
      <c:legendPos val="b"/>
      <c:layout/>
      <c:overlay val="0"/>
      <c:txPr>
        <a:bodyPr/>
        <a:lstStyle/>
        <a:p>
          <a:pPr>
            <a:defRPr sz="1200" b="0"/>
          </a:pPr>
          <a:endParaRPr lang="pt-BR"/>
        </a:p>
      </c:txPr>
    </c:legend>
    <c:plotVisOnly val="1"/>
    <c:dispBlanksAs val="gap"/>
    <c:showDLblsOverMax val="0"/>
  </c:chart>
  <c:spPr>
    <a:ln>
      <a:noFill/>
    </a:ln>
  </c:spPr>
  <c:externalData r:id="rId1">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2119989872180545E-2"/>
          <c:y val="4.0307706381105389E-2"/>
          <c:w val="0.86885270573903861"/>
          <c:h val="0.81031202533100855"/>
        </c:manualLayout>
      </c:layout>
      <c:barChart>
        <c:barDir val="col"/>
        <c:grouping val="stacked"/>
        <c:varyColors val="0"/>
        <c:ser>
          <c:idx val="0"/>
          <c:order val="0"/>
          <c:tx>
            <c:strRef>
              <c:f>'Tab4.5'!$J$6</c:f>
              <c:strCache>
                <c:ptCount val="1"/>
                <c:pt idx="0">
                  <c:v>Pública</c:v>
                </c:pt>
              </c:strCache>
            </c:strRef>
          </c:tx>
          <c:spPr>
            <a:solidFill>
              <a:schemeClr val="accent1">
                <a:lumMod val="75000"/>
              </a:schemeClr>
            </a:solidFill>
          </c:spPr>
          <c:invertIfNegative val="0"/>
          <c:dLbls>
            <c:dLbl>
              <c:idx val="11"/>
              <c:layout>
                <c:manualLayout>
                  <c:x val="7.1508469654609483E-2"/>
                  <c:y val="-1.8152503902073673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wrap="square" lIns="38100" tIns="19050" rIns="38100" bIns="19050" anchor="ctr">
                <a:spAutoFit/>
              </a:bodyPr>
              <a:lstStyle/>
              <a:p>
                <a:pPr>
                  <a:defRPr sz="1200" b="0">
                    <a:solidFill>
                      <a:schemeClr val="tx2">
                        <a:lumMod val="50000"/>
                      </a:schemeClr>
                    </a:solidFill>
                  </a:defRPr>
                </a:pPr>
                <a:endParaRPr lang="pt-BR"/>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('Tab4.5'!$A$10;'Tab4.5'!$A$16;'Tab4.5'!$A$22;'Tab4.5'!$A$28;'Tab4.5'!$A$34;'Tab4.5'!$A$41;'Tab4.5'!$A$47;'Tab4.5'!$A$53;'Tab4.5'!$A$58;'Tab4.5'!$A$62;'Tab4.5'!$A$66;'Tab4.5'!$A$70)</c:f>
              <c:numCache>
                <c:formatCode>General</c:formatCode>
                <c:ptCount val="12"/>
                <c:pt idx="0">
                  <c:v>2003</c:v>
                </c:pt>
                <c:pt idx="1">
                  <c:v>2004</c:v>
                </c:pt>
                <c:pt idx="2">
                  <c:v>2005</c:v>
                </c:pt>
                <c:pt idx="3">
                  <c:v>2006</c:v>
                </c:pt>
                <c:pt idx="4">
                  <c:v>2007</c:v>
                </c:pt>
                <c:pt idx="5">
                  <c:v>2008</c:v>
                </c:pt>
                <c:pt idx="6">
                  <c:v>2009</c:v>
                </c:pt>
                <c:pt idx="7">
                  <c:v>2010</c:v>
                </c:pt>
                <c:pt idx="8">
                  <c:v>2011</c:v>
                </c:pt>
                <c:pt idx="9">
                  <c:v>2012</c:v>
                </c:pt>
                <c:pt idx="10">
                  <c:v>2013</c:v>
                </c:pt>
                <c:pt idx="11">
                  <c:v>2014</c:v>
                </c:pt>
              </c:numCache>
            </c:numRef>
          </c:cat>
          <c:val>
            <c:numRef>
              <c:f>('Tab4.5'!$D$10;'Tab4.5'!$D$16;'Tab4.5'!$D$22;'Tab4.5'!$D$28;'Tab4.5'!$D$34;'Tab4.5'!$D$41;'Tab4.5'!$D$47;'Tab4.5'!$D$53;'Tab4.5'!$D$58;'Tab4.5'!$D$62;'Tab4.5'!$D$66;'Tab4.5'!$D$70)</c:f>
              <c:numCache>
                <c:formatCode>#,##0</c:formatCode>
                <c:ptCount val="12"/>
                <c:pt idx="0">
                  <c:v>173141</c:v>
                </c:pt>
                <c:pt idx="1">
                  <c:v>209008</c:v>
                </c:pt>
                <c:pt idx="2">
                  <c:v>203689</c:v>
                </c:pt>
                <c:pt idx="3">
                  <c:v>195231</c:v>
                </c:pt>
                <c:pt idx="4">
                  <c:v>197040</c:v>
                </c:pt>
                <c:pt idx="5">
                  <c:v>195933</c:v>
                </c:pt>
                <c:pt idx="6">
                  <c:v>206877</c:v>
                </c:pt>
                <c:pt idx="7">
                  <c:v>190597</c:v>
                </c:pt>
                <c:pt idx="8">
                  <c:v>218365</c:v>
                </c:pt>
                <c:pt idx="9">
                  <c:v>237546</c:v>
                </c:pt>
                <c:pt idx="10">
                  <c:v>229278</c:v>
                </c:pt>
                <c:pt idx="11">
                  <c:v>241765</c:v>
                </c:pt>
              </c:numCache>
            </c:numRef>
          </c:val>
        </c:ser>
        <c:ser>
          <c:idx val="1"/>
          <c:order val="1"/>
          <c:tx>
            <c:strRef>
              <c:f>'Tab4.5'!$H$6</c:f>
              <c:strCache>
                <c:ptCount val="1"/>
                <c:pt idx="0">
                  <c:v>Privada</c:v>
                </c:pt>
              </c:strCache>
            </c:strRef>
          </c:tx>
          <c:spPr>
            <a:solidFill>
              <a:schemeClr val="accent3">
                <a:lumMod val="75000"/>
              </a:schemeClr>
            </a:solidFill>
          </c:spPr>
          <c:invertIfNegative val="0"/>
          <c:dLbls>
            <c:dLbl>
              <c:idx val="11"/>
              <c:layout>
                <c:manualLayout>
                  <c:x val="7.0270600462834273E-2"/>
                  <c:y val="-3.9935508584562081E-2"/>
                </c:manualLayout>
              </c:layout>
              <c:spPr>
                <a:noFill/>
                <a:ln>
                  <a:noFill/>
                </a:ln>
                <a:effectLst/>
              </c:spPr>
              <c:txPr>
                <a:bodyPr wrap="square" lIns="38100" tIns="19050" rIns="38100" bIns="19050" anchor="ctr">
                  <a:spAutoFit/>
                </a:bodyPr>
                <a:lstStyle/>
                <a:p>
                  <a:pPr>
                    <a:defRPr sz="1200" b="0">
                      <a:solidFill>
                        <a:schemeClr val="tx2">
                          <a:lumMod val="50000"/>
                        </a:schemeClr>
                      </a:solidFill>
                    </a:defRPr>
                  </a:pPr>
                  <a:endParaRPr lang="pt-BR"/>
                </a:p>
              </c:txPr>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wrap="square" lIns="38100" tIns="19050" rIns="38100" bIns="19050" anchor="ctr">
                <a:spAutoFit/>
              </a:bodyPr>
              <a:lstStyle/>
              <a:p>
                <a:pPr>
                  <a:defRPr sz="1200" b="0"/>
                </a:pPr>
                <a:endParaRPr lang="pt-BR"/>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('Tab4.5'!$A$10;'Tab4.5'!$A$16;'Tab4.5'!$A$22;'Tab4.5'!$A$28;'Tab4.5'!$A$34;'Tab4.5'!$A$41;'Tab4.5'!$A$47;'Tab4.5'!$A$53;'Tab4.5'!$A$58;'Tab4.5'!$A$62;'Tab4.5'!$A$66;'Tab4.5'!$A$70)</c:f>
              <c:numCache>
                <c:formatCode>General</c:formatCode>
                <c:ptCount val="12"/>
                <c:pt idx="0">
                  <c:v>2003</c:v>
                </c:pt>
                <c:pt idx="1">
                  <c:v>2004</c:v>
                </c:pt>
                <c:pt idx="2">
                  <c:v>2005</c:v>
                </c:pt>
                <c:pt idx="3">
                  <c:v>2006</c:v>
                </c:pt>
                <c:pt idx="4">
                  <c:v>2007</c:v>
                </c:pt>
                <c:pt idx="5">
                  <c:v>2008</c:v>
                </c:pt>
                <c:pt idx="6">
                  <c:v>2009</c:v>
                </c:pt>
                <c:pt idx="7">
                  <c:v>2010</c:v>
                </c:pt>
                <c:pt idx="8">
                  <c:v>2011</c:v>
                </c:pt>
                <c:pt idx="9">
                  <c:v>2012</c:v>
                </c:pt>
                <c:pt idx="10">
                  <c:v>2013</c:v>
                </c:pt>
                <c:pt idx="11">
                  <c:v>2014</c:v>
                </c:pt>
              </c:numCache>
            </c:numRef>
          </c:cat>
          <c:val>
            <c:numRef>
              <c:f>('Tab4.5'!$H$10;'Tab4.5'!$H$16;'Tab4.5'!$H$22;'Tab4.5'!$H$28;'Tab4.5'!$H$34;'Tab4.5'!$H$41;'Tab4.5'!$H$47;'Tab4.5'!$H$53;'Tab4.5'!$H$58;'Tab4.5'!$H$62;'Tab4.5'!$H$66;'Tab4.5'!$H$70)</c:f>
              <c:numCache>
                <c:formatCode>#,##0</c:formatCode>
                <c:ptCount val="12"/>
                <c:pt idx="0">
                  <c:v>359087</c:v>
                </c:pt>
                <c:pt idx="1">
                  <c:v>424355</c:v>
                </c:pt>
                <c:pt idx="2">
                  <c:v>526795</c:v>
                </c:pt>
                <c:pt idx="3">
                  <c:v>567402</c:v>
                </c:pt>
                <c:pt idx="4">
                  <c:v>589571</c:v>
                </c:pt>
                <c:pt idx="5">
                  <c:v>674453</c:v>
                </c:pt>
                <c:pt idx="6">
                  <c:v>752320</c:v>
                </c:pt>
                <c:pt idx="7">
                  <c:v>783242</c:v>
                </c:pt>
                <c:pt idx="8">
                  <c:v>798348</c:v>
                </c:pt>
                <c:pt idx="9">
                  <c:v>812867</c:v>
                </c:pt>
                <c:pt idx="10">
                  <c:v>761732</c:v>
                </c:pt>
                <c:pt idx="11">
                  <c:v>785327</c:v>
                </c:pt>
              </c:numCache>
            </c:numRef>
          </c:val>
        </c:ser>
        <c:dLbls>
          <c:showLegendKey val="0"/>
          <c:showVal val="0"/>
          <c:showCatName val="0"/>
          <c:showSerName val="0"/>
          <c:showPercent val="0"/>
          <c:showBubbleSize val="0"/>
        </c:dLbls>
        <c:gapWidth val="40"/>
        <c:overlap val="100"/>
        <c:axId val="99044352"/>
        <c:axId val="99058432"/>
      </c:barChart>
      <c:catAx>
        <c:axId val="99044352"/>
        <c:scaling>
          <c:orientation val="minMax"/>
        </c:scaling>
        <c:delete val="0"/>
        <c:axPos val="b"/>
        <c:numFmt formatCode="General" sourceLinked="1"/>
        <c:majorTickMark val="out"/>
        <c:minorTickMark val="none"/>
        <c:tickLblPos val="nextTo"/>
        <c:txPr>
          <a:bodyPr/>
          <a:lstStyle/>
          <a:p>
            <a:pPr>
              <a:defRPr>
                <a:solidFill>
                  <a:schemeClr val="tx2">
                    <a:lumMod val="50000"/>
                  </a:schemeClr>
                </a:solidFill>
              </a:defRPr>
            </a:pPr>
            <a:endParaRPr lang="pt-BR"/>
          </a:p>
        </c:txPr>
        <c:crossAx val="99058432"/>
        <c:crosses val="autoZero"/>
        <c:auto val="1"/>
        <c:lblAlgn val="ctr"/>
        <c:lblOffset val="100"/>
        <c:noMultiLvlLbl val="0"/>
      </c:catAx>
      <c:valAx>
        <c:axId val="99058432"/>
        <c:scaling>
          <c:orientation val="minMax"/>
        </c:scaling>
        <c:delete val="0"/>
        <c:axPos val="l"/>
        <c:majorGridlines/>
        <c:numFmt formatCode="#,##0" sourceLinked="1"/>
        <c:majorTickMark val="out"/>
        <c:minorTickMark val="none"/>
        <c:tickLblPos val="nextTo"/>
        <c:txPr>
          <a:bodyPr/>
          <a:lstStyle/>
          <a:p>
            <a:pPr>
              <a:defRPr>
                <a:solidFill>
                  <a:schemeClr val="tx2">
                    <a:lumMod val="50000"/>
                  </a:schemeClr>
                </a:solidFill>
              </a:defRPr>
            </a:pPr>
            <a:endParaRPr lang="pt-BR"/>
          </a:p>
        </c:txPr>
        <c:crossAx val="99044352"/>
        <c:crosses val="autoZero"/>
        <c:crossBetween val="between"/>
      </c:valAx>
    </c:plotArea>
    <c:legend>
      <c:legendPos val="b"/>
      <c:layout>
        <c:manualLayout>
          <c:xMode val="edge"/>
          <c:yMode val="edge"/>
          <c:x val="0.41510134881243549"/>
          <c:y val="0.92612375241941713"/>
          <c:w val="0.16701470983585115"/>
          <c:h val="7.0440709235782079E-2"/>
        </c:manualLayout>
      </c:layout>
      <c:overlay val="0"/>
      <c:txPr>
        <a:bodyPr/>
        <a:lstStyle/>
        <a:p>
          <a:pPr>
            <a:defRPr sz="1200" b="0">
              <a:solidFill>
                <a:schemeClr val="tx1"/>
              </a:solidFill>
            </a:defRPr>
          </a:pPr>
          <a:endParaRPr lang="pt-BR"/>
        </a:p>
      </c:txPr>
    </c:legend>
    <c:plotVisOnly val="1"/>
    <c:dispBlanksAs val="gap"/>
    <c:showDLblsOverMax val="0"/>
  </c:chart>
  <c:spPr>
    <a:ln>
      <a:noFill/>
    </a:ln>
  </c:spPr>
  <c:externalData r:id="rId1">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9308457819020739E-2"/>
          <c:y val="3.9680433518065175E-2"/>
          <c:w val="0.86295213905803936"/>
          <c:h val="0.82081512751056029"/>
        </c:manualLayout>
      </c:layout>
      <c:barChart>
        <c:barDir val="col"/>
        <c:grouping val="stacked"/>
        <c:varyColors val="0"/>
        <c:ser>
          <c:idx val="0"/>
          <c:order val="0"/>
          <c:tx>
            <c:strRef>
              <c:f>'Tab4.5'!$I$5</c:f>
              <c:strCache>
                <c:ptCount val="1"/>
                <c:pt idx="0">
                  <c:v>Presencial</c:v>
                </c:pt>
              </c:strCache>
            </c:strRef>
          </c:tx>
          <c:spPr>
            <a:solidFill>
              <a:srgbClr val="0070C0"/>
            </a:solidFill>
          </c:spPr>
          <c:invertIfNegative val="0"/>
          <c:dLbls>
            <c:dLbl>
              <c:idx val="11"/>
              <c:layout>
                <c:manualLayout>
                  <c:x val="7.4638740622336747E-2"/>
                  <c:y val="-6.5522622916523857E-17"/>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wrap="square" lIns="38100" tIns="19050" rIns="38100" bIns="19050" anchor="ctr">
                <a:spAutoFit/>
              </a:bodyPr>
              <a:lstStyle/>
              <a:p>
                <a:pPr>
                  <a:defRPr sz="1200" b="0">
                    <a:solidFill>
                      <a:schemeClr val="tx2">
                        <a:lumMod val="50000"/>
                      </a:schemeClr>
                    </a:solidFill>
                  </a:defRPr>
                </a:pPr>
                <a:endParaRPr lang="pt-BR"/>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('Tab4.5'!$A$10;'Tab4.5'!$A$16;'Tab4.5'!$A$22;'Tab4.5'!$A$28;'Tab4.5'!$A$34;'Tab4.5'!$A$41;'Tab4.5'!$A$47;'Tab4.5'!$A$53;'Tab4.5'!$A$58;'Tab4.5'!$A$62;'Tab4.5'!$A$66;'Tab4.5'!$A$70)</c:f>
              <c:numCache>
                <c:formatCode>General</c:formatCode>
                <c:ptCount val="12"/>
                <c:pt idx="0">
                  <c:v>2003</c:v>
                </c:pt>
                <c:pt idx="1">
                  <c:v>2004</c:v>
                </c:pt>
                <c:pt idx="2">
                  <c:v>2005</c:v>
                </c:pt>
                <c:pt idx="3">
                  <c:v>2006</c:v>
                </c:pt>
                <c:pt idx="4">
                  <c:v>2007</c:v>
                </c:pt>
                <c:pt idx="5">
                  <c:v>2008</c:v>
                </c:pt>
                <c:pt idx="6">
                  <c:v>2009</c:v>
                </c:pt>
                <c:pt idx="7">
                  <c:v>2010</c:v>
                </c:pt>
                <c:pt idx="8">
                  <c:v>2011</c:v>
                </c:pt>
                <c:pt idx="9">
                  <c:v>2012</c:v>
                </c:pt>
                <c:pt idx="10">
                  <c:v>2013</c:v>
                </c:pt>
                <c:pt idx="11">
                  <c:v>2014</c:v>
                </c:pt>
              </c:numCache>
            </c:numRef>
          </c:cat>
          <c:val>
            <c:numRef>
              <c:f>('Tab4.5'!$I$10;'Tab4.5'!$I$16;'Tab4.5'!$I$22;'Tab4.5'!$I$28;'Tab4.5'!$I$34;'Tab4.5'!$I$41;'Tab4.5'!$I$47;'Tab4.5'!$I$53;'Tab4.5'!$I$58;'Tab4.5'!$I$62;'Tab4.5'!$I$66;'Tab4.5'!$I$70)</c:f>
              <c:numCache>
                <c:formatCode>#,##0</c:formatCode>
                <c:ptCount val="12"/>
                <c:pt idx="0">
                  <c:v>528223</c:v>
                </c:pt>
                <c:pt idx="1">
                  <c:v>626617</c:v>
                </c:pt>
                <c:pt idx="2">
                  <c:v>717858</c:v>
                </c:pt>
                <c:pt idx="3">
                  <c:v>736829</c:v>
                </c:pt>
                <c:pt idx="4">
                  <c:v>756799</c:v>
                </c:pt>
                <c:pt idx="5">
                  <c:v>800318</c:v>
                </c:pt>
                <c:pt idx="6">
                  <c:v>826928</c:v>
                </c:pt>
                <c:pt idx="7">
                  <c:v>829286</c:v>
                </c:pt>
                <c:pt idx="8">
                  <c:v>865161</c:v>
                </c:pt>
                <c:pt idx="9">
                  <c:v>876091</c:v>
                </c:pt>
                <c:pt idx="10">
                  <c:v>829938</c:v>
                </c:pt>
                <c:pt idx="11">
                  <c:v>837304</c:v>
                </c:pt>
              </c:numCache>
            </c:numRef>
          </c:val>
        </c:ser>
        <c:ser>
          <c:idx val="1"/>
          <c:order val="1"/>
          <c:tx>
            <c:strRef>
              <c:f>'Tab4.5'!$O$5</c:f>
              <c:strCache>
                <c:ptCount val="1"/>
                <c:pt idx="0">
                  <c:v>A distância</c:v>
                </c:pt>
              </c:strCache>
            </c:strRef>
          </c:tx>
          <c:spPr>
            <a:solidFill>
              <a:srgbClr val="92D050"/>
            </a:solidFill>
          </c:spPr>
          <c:invertIfNegative val="0"/>
          <c:dLbls>
            <c:dLbl>
              <c:idx val="11"/>
              <c:layout>
                <c:manualLayout>
                  <c:x val="6.6925590243183022E-2"/>
                  <c:y val="-3.5740025366975486E-3"/>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wrap="square" lIns="38100" tIns="19050" rIns="38100" bIns="19050" anchor="ctr">
                <a:spAutoFit/>
              </a:bodyPr>
              <a:lstStyle/>
              <a:p>
                <a:pPr>
                  <a:defRPr sz="1200" b="0">
                    <a:solidFill>
                      <a:schemeClr val="tx2">
                        <a:lumMod val="50000"/>
                      </a:schemeClr>
                    </a:solidFill>
                  </a:defRPr>
                </a:pPr>
                <a:endParaRPr lang="pt-BR"/>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('Tab4.5'!$A$10;'Tab4.5'!$A$16;'Tab4.5'!$A$22;'Tab4.5'!$A$28;'Tab4.5'!$A$34;'Tab4.5'!$A$41;'Tab4.5'!$A$47;'Tab4.5'!$A$53;'Tab4.5'!$A$58;'Tab4.5'!$A$62;'Tab4.5'!$A$66;'Tab4.5'!$A$70)</c:f>
              <c:numCache>
                <c:formatCode>General</c:formatCode>
                <c:ptCount val="12"/>
                <c:pt idx="0">
                  <c:v>2003</c:v>
                </c:pt>
                <c:pt idx="1">
                  <c:v>2004</c:v>
                </c:pt>
                <c:pt idx="2">
                  <c:v>2005</c:v>
                </c:pt>
                <c:pt idx="3">
                  <c:v>2006</c:v>
                </c:pt>
                <c:pt idx="4">
                  <c:v>2007</c:v>
                </c:pt>
                <c:pt idx="5">
                  <c:v>2008</c:v>
                </c:pt>
                <c:pt idx="6">
                  <c:v>2009</c:v>
                </c:pt>
                <c:pt idx="7">
                  <c:v>2010</c:v>
                </c:pt>
                <c:pt idx="8">
                  <c:v>2011</c:v>
                </c:pt>
                <c:pt idx="9">
                  <c:v>2012</c:v>
                </c:pt>
                <c:pt idx="10">
                  <c:v>2013</c:v>
                </c:pt>
                <c:pt idx="11">
                  <c:v>2014</c:v>
                </c:pt>
              </c:numCache>
            </c:numRef>
          </c:cat>
          <c:val>
            <c:numRef>
              <c:f>('Tab4.5'!$O$10;'Tab4.5'!$O$16;'Tab4.5'!$O$22;'Tab4.5'!$O$28;'Tab4.5'!$O$34;'Tab4.5'!$O$41;'Tab4.5'!$O$47;'Tab4.5'!$O$53;'Tab4.5'!$O$58;'Tab4.5'!$O$62;'Tab4.5'!$O$66;'Tab4.5'!$O$70)</c:f>
              <c:numCache>
                <c:formatCode>#,##0</c:formatCode>
                <c:ptCount val="12"/>
                <c:pt idx="0">
                  <c:v>4005</c:v>
                </c:pt>
                <c:pt idx="1">
                  <c:v>6746</c:v>
                </c:pt>
                <c:pt idx="2">
                  <c:v>12626</c:v>
                </c:pt>
                <c:pt idx="3">
                  <c:v>25804</c:v>
                </c:pt>
                <c:pt idx="4">
                  <c:v>29812</c:v>
                </c:pt>
                <c:pt idx="5">
                  <c:v>70068</c:v>
                </c:pt>
                <c:pt idx="6">
                  <c:v>132269</c:v>
                </c:pt>
                <c:pt idx="7">
                  <c:v>144553</c:v>
                </c:pt>
                <c:pt idx="8">
                  <c:v>151552</c:v>
                </c:pt>
                <c:pt idx="9">
                  <c:v>174322</c:v>
                </c:pt>
                <c:pt idx="10">
                  <c:v>161072</c:v>
                </c:pt>
                <c:pt idx="11">
                  <c:v>189788</c:v>
                </c:pt>
              </c:numCache>
            </c:numRef>
          </c:val>
        </c:ser>
        <c:dLbls>
          <c:showLegendKey val="0"/>
          <c:showVal val="0"/>
          <c:showCatName val="0"/>
          <c:showSerName val="0"/>
          <c:showPercent val="0"/>
          <c:showBubbleSize val="0"/>
        </c:dLbls>
        <c:gapWidth val="40"/>
        <c:overlap val="100"/>
        <c:axId val="100686464"/>
        <c:axId val="100704640"/>
      </c:barChart>
      <c:catAx>
        <c:axId val="100686464"/>
        <c:scaling>
          <c:orientation val="minMax"/>
        </c:scaling>
        <c:delete val="0"/>
        <c:axPos val="b"/>
        <c:numFmt formatCode="General" sourceLinked="1"/>
        <c:majorTickMark val="out"/>
        <c:minorTickMark val="none"/>
        <c:tickLblPos val="nextTo"/>
        <c:txPr>
          <a:bodyPr/>
          <a:lstStyle/>
          <a:p>
            <a:pPr>
              <a:defRPr>
                <a:solidFill>
                  <a:schemeClr val="tx2">
                    <a:lumMod val="50000"/>
                  </a:schemeClr>
                </a:solidFill>
              </a:defRPr>
            </a:pPr>
            <a:endParaRPr lang="pt-BR"/>
          </a:p>
        </c:txPr>
        <c:crossAx val="100704640"/>
        <c:crosses val="autoZero"/>
        <c:auto val="1"/>
        <c:lblAlgn val="ctr"/>
        <c:lblOffset val="100"/>
        <c:noMultiLvlLbl val="0"/>
      </c:catAx>
      <c:valAx>
        <c:axId val="100704640"/>
        <c:scaling>
          <c:orientation val="minMax"/>
        </c:scaling>
        <c:delete val="0"/>
        <c:axPos val="l"/>
        <c:majorGridlines/>
        <c:numFmt formatCode="#,##0" sourceLinked="1"/>
        <c:majorTickMark val="out"/>
        <c:minorTickMark val="none"/>
        <c:tickLblPos val="nextTo"/>
        <c:txPr>
          <a:bodyPr/>
          <a:lstStyle/>
          <a:p>
            <a:pPr>
              <a:defRPr>
                <a:solidFill>
                  <a:schemeClr val="tx2">
                    <a:lumMod val="50000"/>
                  </a:schemeClr>
                </a:solidFill>
              </a:defRPr>
            </a:pPr>
            <a:endParaRPr lang="pt-BR"/>
          </a:p>
        </c:txPr>
        <c:crossAx val="100686464"/>
        <c:crosses val="autoZero"/>
        <c:crossBetween val="between"/>
      </c:valAx>
    </c:plotArea>
    <c:legend>
      <c:legendPos val="b"/>
      <c:layout>
        <c:manualLayout>
          <c:xMode val="edge"/>
          <c:yMode val="edge"/>
          <c:x val="0.39188299079286126"/>
          <c:y val="0.92941440206968318"/>
          <c:w val="0.21900477811231836"/>
          <c:h val="7.0585597930316796E-2"/>
        </c:manualLayout>
      </c:layout>
      <c:overlay val="0"/>
      <c:txPr>
        <a:bodyPr/>
        <a:lstStyle/>
        <a:p>
          <a:pPr>
            <a:defRPr sz="1200" b="0">
              <a:solidFill>
                <a:schemeClr val="tx1"/>
              </a:solidFill>
            </a:defRPr>
          </a:pPr>
          <a:endParaRPr lang="pt-BR"/>
        </a:p>
      </c:txPr>
    </c:legend>
    <c:plotVisOnly val="1"/>
    <c:dispBlanksAs val="gap"/>
    <c:showDLblsOverMax val="0"/>
  </c:chart>
  <c:spPr>
    <a:ln>
      <a:noFill/>
    </a:ln>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4257097089912141E-2"/>
          <c:y val="3.1164967536952616E-2"/>
          <c:w val="0.84653498211800871"/>
          <c:h val="0.75971702571140054"/>
        </c:manualLayout>
      </c:layout>
      <c:barChart>
        <c:barDir val="col"/>
        <c:grouping val="stacked"/>
        <c:varyColors val="0"/>
        <c:ser>
          <c:idx val="0"/>
          <c:order val="0"/>
          <c:tx>
            <c:strRef>
              <c:f>'Tab4.3'!$D$5</c:f>
              <c:strCache>
                <c:ptCount val="1"/>
                <c:pt idx="0">
                  <c:v>Federal</c:v>
                </c:pt>
              </c:strCache>
            </c:strRef>
          </c:tx>
          <c:spPr>
            <a:solidFill>
              <a:schemeClr val="tx2">
                <a:lumMod val="60000"/>
                <a:lumOff val="40000"/>
              </a:schemeClr>
            </a:solidFill>
          </c:spPr>
          <c:invertIfNegative val="0"/>
          <c:dLbls>
            <c:dLbl>
              <c:idx val="34"/>
              <c:layout>
                <c:manualLayout>
                  <c:x val="4.9514820944739156E-2"/>
                  <c:y val="5.8947312774569965E-2"/>
                </c:manualLayout>
              </c:layout>
              <c:spPr/>
              <c:txPr>
                <a:bodyPr/>
                <a:lstStyle/>
                <a:p>
                  <a:pPr>
                    <a:defRPr sz="1200" b="0">
                      <a:solidFill>
                        <a:schemeClr val="tx2">
                          <a:lumMod val="50000"/>
                        </a:schemeClr>
                      </a:solidFill>
                    </a:defRPr>
                  </a:pPr>
                  <a:endParaRPr lang="pt-BR"/>
                </a:p>
              </c:txPr>
              <c:dLblPos val="ctr"/>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200" b="0">
                    <a:solidFill>
                      <a:schemeClr val="tx2">
                        <a:lumMod val="50000"/>
                      </a:schemeClr>
                    </a:solidFill>
                  </a:defRPr>
                </a:pPr>
                <a:endParaRPr lang="pt-BR"/>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'Tab4.3'!$A$7:$A$41</c:f>
              <c:numCache>
                <c:formatCode>General</c:formatCode>
                <c:ptCount val="35"/>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numCache>
            </c:numRef>
          </c:cat>
          <c:val>
            <c:numRef>
              <c:f>'Tab4.3'!$D$7:$D$41</c:f>
              <c:numCache>
                <c:formatCode>#,##0</c:formatCode>
                <c:ptCount val="35"/>
                <c:pt idx="0">
                  <c:v>316715</c:v>
                </c:pt>
                <c:pt idx="1">
                  <c:v>313217</c:v>
                </c:pt>
                <c:pt idx="2">
                  <c:v>316940</c:v>
                </c:pt>
                <c:pt idx="3">
                  <c:v>340118</c:v>
                </c:pt>
                <c:pt idx="4">
                  <c:v>326199</c:v>
                </c:pt>
                <c:pt idx="5">
                  <c:v>326522</c:v>
                </c:pt>
                <c:pt idx="6">
                  <c:v>325734</c:v>
                </c:pt>
                <c:pt idx="7">
                  <c:v>329423</c:v>
                </c:pt>
                <c:pt idx="8">
                  <c:v>317831</c:v>
                </c:pt>
                <c:pt idx="9">
                  <c:v>315283</c:v>
                </c:pt>
                <c:pt idx="10">
                  <c:v>308867</c:v>
                </c:pt>
                <c:pt idx="11">
                  <c:v>320135</c:v>
                </c:pt>
                <c:pt idx="12">
                  <c:v>325884</c:v>
                </c:pt>
                <c:pt idx="13">
                  <c:v>344387</c:v>
                </c:pt>
                <c:pt idx="14">
                  <c:v>363543</c:v>
                </c:pt>
                <c:pt idx="15">
                  <c:v>367531</c:v>
                </c:pt>
                <c:pt idx="16">
                  <c:v>388987</c:v>
                </c:pt>
                <c:pt idx="17">
                  <c:v>395833</c:v>
                </c:pt>
                <c:pt idx="18">
                  <c:v>408640</c:v>
                </c:pt>
                <c:pt idx="19">
                  <c:v>442562</c:v>
                </c:pt>
                <c:pt idx="20">
                  <c:v>483050</c:v>
                </c:pt>
                <c:pt idx="21">
                  <c:v>504797</c:v>
                </c:pt>
                <c:pt idx="22">
                  <c:v>543598</c:v>
                </c:pt>
                <c:pt idx="23">
                  <c:v>583633</c:v>
                </c:pt>
                <c:pt idx="24">
                  <c:v>592705</c:v>
                </c:pt>
                <c:pt idx="25">
                  <c:v>595327</c:v>
                </c:pt>
                <c:pt idx="26">
                  <c:v>607180</c:v>
                </c:pt>
                <c:pt idx="27">
                  <c:v>641094</c:v>
                </c:pt>
                <c:pt idx="28">
                  <c:v>698319</c:v>
                </c:pt>
                <c:pt idx="29">
                  <c:v>839397</c:v>
                </c:pt>
                <c:pt idx="30">
                  <c:v>938656</c:v>
                </c:pt>
                <c:pt idx="31">
                  <c:v>1032936</c:v>
                </c:pt>
                <c:pt idx="32">
                  <c:v>1087413</c:v>
                </c:pt>
                <c:pt idx="33">
                  <c:v>1137851</c:v>
                </c:pt>
                <c:pt idx="34">
                  <c:v>1180068</c:v>
                </c:pt>
              </c:numCache>
            </c:numRef>
          </c:val>
        </c:ser>
        <c:ser>
          <c:idx val="1"/>
          <c:order val="1"/>
          <c:tx>
            <c:strRef>
              <c:f>'Tab4.3'!$E$5</c:f>
              <c:strCache>
                <c:ptCount val="1"/>
                <c:pt idx="0">
                  <c:v>Estadual</c:v>
                </c:pt>
              </c:strCache>
            </c:strRef>
          </c:tx>
          <c:spPr>
            <a:solidFill>
              <a:schemeClr val="accent1">
                <a:lumMod val="40000"/>
                <a:lumOff val="60000"/>
              </a:schemeClr>
            </a:solidFill>
          </c:spPr>
          <c:invertIfNegative val="0"/>
          <c:dLbls>
            <c:dLbl>
              <c:idx val="34"/>
              <c:layout>
                <c:manualLayout>
                  <c:x val="5.3486989940636671E-2"/>
                  <c:y val="4.3772062694734295E-3"/>
                </c:manualLayout>
              </c:layout>
              <c:spPr/>
              <c:txPr>
                <a:bodyPr/>
                <a:lstStyle/>
                <a:p>
                  <a:pPr>
                    <a:defRPr sz="1200" b="0">
                      <a:solidFill>
                        <a:schemeClr val="tx2">
                          <a:lumMod val="50000"/>
                        </a:schemeClr>
                      </a:solidFill>
                    </a:defRPr>
                  </a:pPr>
                  <a:endParaRPr lang="pt-BR"/>
                </a:p>
              </c:txPr>
              <c:dLblPos val="ctr"/>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200" b="0">
                    <a:solidFill>
                      <a:schemeClr val="tx2">
                        <a:lumMod val="50000"/>
                      </a:schemeClr>
                    </a:solidFill>
                  </a:defRPr>
                </a:pPr>
                <a:endParaRPr lang="pt-BR"/>
              </a:p>
            </c:txPr>
            <c:showLegendKey val="0"/>
            <c:showVal val="0"/>
            <c:showCatName val="0"/>
            <c:showSerName val="0"/>
            <c:showPercent val="0"/>
            <c:showBubbleSize val="0"/>
            <c:extLst>
              <c:ext xmlns:c15="http://schemas.microsoft.com/office/drawing/2012/chart" uri="{CE6537A1-D6FC-4f65-9D91-7224C49458BB}">
                <c15:showLeaderLines val="0"/>
              </c:ext>
            </c:extLst>
          </c:dLbls>
          <c:val>
            <c:numRef>
              <c:f>'Tab4.3'!$E$7:$E$41</c:f>
              <c:numCache>
                <c:formatCode>#,##0</c:formatCode>
                <c:ptCount val="35"/>
                <c:pt idx="0">
                  <c:v>109252</c:v>
                </c:pt>
                <c:pt idx="1">
                  <c:v>129659</c:v>
                </c:pt>
                <c:pt idx="2">
                  <c:v>134901</c:v>
                </c:pt>
                <c:pt idx="3">
                  <c:v>147197</c:v>
                </c:pt>
                <c:pt idx="4">
                  <c:v>156013</c:v>
                </c:pt>
                <c:pt idx="5">
                  <c:v>146816</c:v>
                </c:pt>
                <c:pt idx="6">
                  <c:v>153789</c:v>
                </c:pt>
                <c:pt idx="7">
                  <c:v>168039</c:v>
                </c:pt>
                <c:pt idx="8">
                  <c:v>190736</c:v>
                </c:pt>
                <c:pt idx="9">
                  <c:v>193697</c:v>
                </c:pt>
                <c:pt idx="10">
                  <c:v>194417</c:v>
                </c:pt>
                <c:pt idx="11">
                  <c:v>202315</c:v>
                </c:pt>
                <c:pt idx="12">
                  <c:v>210133</c:v>
                </c:pt>
                <c:pt idx="13">
                  <c:v>216535</c:v>
                </c:pt>
                <c:pt idx="14">
                  <c:v>231936</c:v>
                </c:pt>
                <c:pt idx="15">
                  <c:v>239215</c:v>
                </c:pt>
                <c:pt idx="16">
                  <c:v>243101</c:v>
                </c:pt>
                <c:pt idx="17">
                  <c:v>253678</c:v>
                </c:pt>
                <c:pt idx="18">
                  <c:v>274934</c:v>
                </c:pt>
                <c:pt idx="19">
                  <c:v>302380</c:v>
                </c:pt>
                <c:pt idx="20">
                  <c:v>333486</c:v>
                </c:pt>
                <c:pt idx="21">
                  <c:v>360537</c:v>
                </c:pt>
                <c:pt idx="22">
                  <c:v>437927</c:v>
                </c:pt>
                <c:pt idx="23">
                  <c:v>465978</c:v>
                </c:pt>
                <c:pt idx="24">
                  <c:v>489529</c:v>
                </c:pt>
                <c:pt idx="25">
                  <c:v>514726</c:v>
                </c:pt>
                <c:pt idx="26">
                  <c:v>502826</c:v>
                </c:pt>
                <c:pt idx="27">
                  <c:v>550089</c:v>
                </c:pt>
                <c:pt idx="28">
                  <c:v>710175</c:v>
                </c:pt>
                <c:pt idx="29">
                  <c:v>566204</c:v>
                </c:pt>
                <c:pt idx="30">
                  <c:v>601112</c:v>
                </c:pt>
                <c:pt idx="31">
                  <c:v>619354</c:v>
                </c:pt>
                <c:pt idx="32">
                  <c:v>625283</c:v>
                </c:pt>
                <c:pt idx="33">
                  <c:v>604517</c:v>
                </c:pt>
                <c:pt idx="34">
                  <c:v>615849</c:v>
                </c:pt>
              </c:numCache>
            </c:numRef>
          </c:val>
        </c:ser>
        <c:ser>
          <c:idx val="2"/>
          <c:order val="2"/>
          <c:tx>
            <c:strRef>
              <c:f>'Tab4.3'!$F$5</c:f>
              <c:strCache>
                <c:ptCount val="1"/>
                <c:pt idx="0">
                  <c:v>Municipal</c:v>
                </c:pt>
              </c:strCache>
            </c:strRef>
          </c:tx>
          <c:spPr>
            <a:solidFill>
              <a:schemeClr val="accent5">
                <a:lumMod val="75000"/>
              </a:schemeClr>
            </a:solidFill>
          </c:spPr>
          <c:invertIfNegative val="0"/>
          <c:dLbls>
            <c:dLbl>
              <c:idx val="34"/>
              <c:layout>
                <c:manualLayout>
                  <c:x val="5.2020129934129744E-2"/>
                  <c:y val="-1.7126908504009036E-2"/>
                </c:manualLayout>
              </c:layout>
              <c:spPr/>
              <c:txPr>
                <a:bodyPr/>
                <a:lstStyle/>
                <a:p>
                  <a:pPr>
                    <a:defRPr sz="1200" b="0">
                      <a:solidFill>
                        <a:schemeClr val="tx2">
                          <a:lumMod val="50000"/>
                        </a:schemeClr>
                      </a:solidFill>
                    </a:defRPr>
                  </a:pPr>
                  <a:endParaRPr lang="pt-BR"/>
                </a:p>
              </c:txPr>
              <c:dLblPos val="ctr"/>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200" b="0">
                    <a:solidFill>
                      <a:schemeClr val="tx2">
                        <a:lumMod val="50000"/>
                      </a:schemeClr>
                    </a:solidFill>
                  </a:defRPr>
                </a:pPr>
                <a:endParaRPr lang="pt-BR"/>
              </a:p>
            </c:txPr>
            <c:showLegendKey val="0"/>
            <c:showVal val="0"/>
            <c:showCatName val="0"/>
            <c:showSerName val="0"/>
            <c:showPercent val="0"/>
            <c:showBubbleSize val="0"/>
            <c:extLst>
              <c:ext xmlns:c15="http://schemas.microsoft.com/office/drawing/2012/chart" uri="{CE6537A1-D6FC-4f65-9D91-7224C49458BB}">
                <c15:showLeaderLines val="0"/>
              </c:ext>
            </c:extLst>
          </c:dLbls>
          <c:val>
            <c:numRef>
              <c:f>'Tab4.3'!$F$7:$F$41</c:f>
              <c:numCache>
                <c:formatCode>#,##0</c:formatCode>
                <c:ptCount val="35"/>
                <c:pt idx="0">
                  <c:v>66265</c:v>
                </c:pt>
                <c:pt idx="1">
                  <c:v>92934</c:v>
                </c:pt>
                <c:pt idx="2">
                  <c:v>96547</c:v>
                </c:pt>
                <c:pt idx="3">
                  <c:v>89374</c:v>
                </c:pt>
                <c:pt idx="4">
                  <c:v>89667</c:v>
                </c:pt>
                <c:pt idx="5">
                  <c:v>83342</c:v>
                </c:pt>
                <c:pt idx="6">
                  <c:v>98109</c:v>
                </c:pt>
                <c:pt idx="7">
                  <c:v>87503</c:v>
                </c:pt>
                <c:pt idx="8">
                  <c:v>76784</c:v>
                </c:pt>
                <c:pt idx="9">
                  <c:v>75434</c:v>
                </c:pt>
                <c:pt idx="10">
                  <c:v>75341</c:v>
                </c:pt>
                <c:pt idx="11">
                  <c:v>83286</c:v>
                </c:pt>
                <c:pt idx="12">
                  <c:v>93645</c:v>
                </c:pt>
                <c:pt idx="13">
                  <c:v>92594</c:v>
                </c:pt>
                <c:pt idx="14">
                  <c:v>94971</c:v>
                </c:pt>
                <c:pt idx="15">
                  <c:v>93794</c:v>
                </c:pt>
                <c:pt idx="16">
                  <c:v>103339</c:v>
                </c:pt>
                <c:pt idx="17">
                  <c:v>109671</c:v>
                </c:pt>
                <c:pt idx="18">
                  <c:v>121155</c:v>
                </c:pt>
                <c:pt idx="19">
                  <c:v>87080</c:v>
                </c:pt>
                <c:pt idx="20">
                  <c:v>72172</c:v>
                </c:pt>
                <c:pt idx="21">
                  <c:v>79250</c:v>
                </c:pt>
                <c:pt idx="22">
                  <c:v>104452</c:v>
                </c:pt>
                <c:pt idx="23">
                  <c:v>126563</c:v>
                </c:pt>
                <c:pt idx="24">
                  <c:v>132083</c:v>
                </c:pt>
                <c:pt idx="25">
                  <c:v>136651</c:v>
                </c:pt>
                <c:pt idx="26">
                  <c:v>141359</c:v>
                </c:pt>
                <c:pt idx="27">
                  <c:v>143994</c:v>
                </c:pt>
                <c:pt idx="28">
                  <c:v>144459</c:v>
                </c:pt>
                <c:pt idx="29">
                  <c:v>118263</c:v>
                </c:pt>
                <c:pt idx="30">
                  <c:v>103530</c:v>
                </c:pt>
                <c:pt idx="31">
                  <c:v>121025</c:v>
                </c:pt>
                <c:pt idx="32">
                  <c:v>184680</c:v>
                </c:pt>
                <c:pt idx="33">
                  <c:v>190159</c:v>
                </c:pt>
                <c:pt idx="34">
                  <c:v>165085</c:v>
                </c:pt>
              </c:numCache>
            </c:numRef>
          </c:val>
        </c:ser>
        <c:dLbls>
          <c:showLegendKey val="0"/>
          <c:showVal val="0"/>
          <c:showCatName val="0"/>
          <c:showSerName val="0"/>
          <c:showPercent val="0"/>
          <c:showBubbleSize val="0"/>
        </c:dLbls>
        <c:gapWidth val="40"/>
        <c:overlap val="100"/>
        <c:axId val="79227136"/>
        <c:axId val="79253504"/>
      </c:barChart>
      <c:catAx>
        <c:axId val="79227136"/>
        <c:scaling>
          <c:orientation val="minMax"/>
        </c:scaling>
        <c:delete val="0"/>
        <c:axPos val="b"/>
        <c:numFmt formatCode="General" sourceLinked="1"/>
        <c:majorTickMark val="out"/>
        <c:minorTickMark val="none"/>
        <c:tickLblPos val="nextTo"/>
        <c:txPr>
          <a:bodyPr/>
          <a:lstStyle/>
          <a:p>
            <a:pPr>
              <a:defRPr b="0">
                <a:solidFill>
                  <a:schemeClr val="tx2">
                    <a:lumMod val="50000"/>
                  </a:schemeClr>
                </a:solidFill>
              </a:defRPr>
            </a:pPr>
            <a:endParaRPr lang="pt-BR"/>
          </a:p>
        </c:txPr>
        <c:crossAx val="79253504"/>
        <c:crosses val="autoZero"/>
        <c:auto val="1"/>
        <c:lblAlgn val="ctr"/>
        <c:lblOffset val="100"/>
        <c:noMultiLvlLbl val="0"/>
      </c:catAx>
      <c:valAx>
        <c:axId val="79253504"/>
        <c:scaling>
          <c:orientation val="minMax"/>
          <c:max val="2100000"/>
        </c:scaling>
        <c:delete val="0"/>
        <c:axPos val="l"/>
        <c:majorGridlines/>
        <c:numFmt formatCode="#,##0" sourceLinked="1"/>
        <c:majorTickMark val="out"/>
        <c:minorTickMark val="none"/>
        <c:tickLblPos val="nextTo"/>
        <c:txPr>
          <a:bodyPr/>
          <a:lstStyle/>
          <a:p>
            <a:pPr>
              <a:defRPr sz="1000" b="0">
                <a:solidFill>
                  <a:schemeClr val="tx2">
                    <a:lumMod val="50000"/>
                  </a:schemeClr>
                </a:solidFill>
              </a:defRPr>
            </a:pPr>
            <a:endParaRPr lang="pt-BR"/>
          </a:p>
        </c:txPr>
        <c:crossAx val="79227136"/>
        <c:crosses val="autoZero"/>
        <c:crossBetween val="between"/>
        <c:majorUnit val="300000"/>
      </c:valAx>
    </c:plotArea>
    <c:legend>
      <c:legendPos val="b"/>
      <c:layout>
        <c:manualLayout>
          <c:xMode val="edge"/>
          <c:yMode val="edge"/>
          <c:x val="0.33511070617717276"/>
          <c:y val="0.91515491236707569"/>
          <c:w val="0.32977858764565454"/>
          <c:h val="8.4845187829281868E-2"/>
        </c:manualLayout>
      </c:layout>
      <c:overlay val="0"/>
      <c:txPr>
        <a:bodyPr/>
        <a:lstStyle/>
        <a:p>
          <a:pPr>
            <a:defRPr sz="1200" b="0">
              <a:solidFill>
                <a:schemeClr val="tx1"/>
              </a:solidFill>
            </a:defRPr>
          </a:pPr>
          <a:endParaRPr lang="pt-BR"/>
        </a:p>
      </c:txPr>
    </c:legend>
    <c:plotVisOnly val="1"/>
    <c:dispBlanksAs val="gap"/>
    <c:showDLblsOverMax val="0"/>
  </c:chart>
  <c:spPr>
    <a:ln>
      <a:noFill/>
    </a:ln>
  </c:sp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solidFill>
                  <a:schemeClr val="accent1">
                    <a:lumMod val="50000"/>
                  </a:schemeClr>
                </a:solidFill>
              </a:defRPr>
            </a:pPr>
            <a:r>
              <a:rPr lang="en-US">
                <a:solidFill>
                  <a:schemeClr val="accent1">
                    <a:lumMod val="50000"/>
                  </a:schemeClr>
                </a:solidFill>
              </a:rPr>
              <a:t>Rede Pública</a:t>
            </a:r>
          </a:p>
        </c:rich>
      </c:tx>
      <c:layout/>
      <c:overlay val="0"/>
    </c:title>
    <c:autoTitleDeleted val="0"/>
    <c:plotArea>
      <c:layout>
        <c:manualLayout>
          <c:layoutTarget val="inner"/>
          <c:xMode val="edge"/>
          <c:yMode val="edge"/>
          <c:x val="0.13533573928258968"/>
          <c:y val="4.0809864617365188E-2"/>
          <c:w val="0.83410870516185476"/>
          <c:h val="0.84872837107854604"/>
        </c:manualLayout>
      </c:layout>
      <c:lineChart>
        <c:grouping val="standard"/>
        <c:varyColors val="0"/>
        <c:ser>
          <c:idx val="0"/>
          <c:order val="0"/>
          <c:tx>
            <c:strRef>
              <c:f>'Tab3.2'!$D$5</c:f>
              <c:strCache>
                <c:ptCount val="1"/>
                <c:pt idx="0">
                  <c:v>Tempo Integral</c:v>
                </c:pt>
              </c:strCache>
            </c:strRef>
          </c:tx>
          <c:spPr>
            <a:ln w="31750">
              <a:solidFill>
                <a:schemeClr val="accent1">
                  <a:lumMod val="75000"/>
                </a:schemeClr>
              </a:solidFill>
            </a:ln>
          </c:spPr>
          <c:marker>
            <c:symbol val="none"/>
          </c:marker>
          <c:cat>
            <c:numRef>
              <c:f>('Tab3.2'!$A$7;'Tab3.2'!$A$14;'Tab3.2'!$A$21;'Tab3.2'!$A$28;'Tab3.2'!$A$35;'Tab3.2'!$A$42;'Tab3.2'!$A$49;'Tab3.2'!$A$56;'Tab3.2'!$A$63;'Tab3.2'!$A$69;'Tab3.2'!$A$75;'Tab3.2'!$A$81)</c:f>
              <c:numCache>
                <c:formatCode>0</c:formatCode>
                <c:ptCount val="12"/>
                <c:pt idx="0">
                  <c:v>2003</c:v>
                </c:pt>
                <c:pt idx="1">
                  <c:v>2004</c:v>
                </c:pt>
                <c:pt idx="2">
                  <c:v>2005</c:v>
                </c:pt>
                <c:pt idx="3">
                  <c:v>2006</c:v>
                </c:pt>
                <c:pt idx="4">
                  <c:v>2007</c:v>
                </c:pt>
                <c:pt idx="5">
                  <c:v>2008</c:v>
                </c:pt>
                <c:pt idx="6">
                  <c:v>2009</c:v>
                </c:pt>
                <c:pt idx="7">
                  <c:v>2010</c:v>
                </c:pt>
                <c:pt idx="8">
                  <c:v>2011</c:v>
                </c:pt>
                <c:pt idx="9">
                  <c:v>2012</c:v>
                </c:pt>
                <c:pt idx="10">
                  <c:v>2013</c:v>
                </c:pt>
                <c:pt idx="11">
                  <c:v>2014</c:v>
                </c:pt>
              </c:numCache>
            </c:numRef>
          </c:cat>
          <c:val>
            <c:numRef>
              <c:f>('Tab3.2'!$D$8;'Tab3.2'!$D$15;'Tab3.2'!$D$22;'Tab3.2'!$D$29;'Tab3.2'!$D$36;'Tab3.2'!$D$43;'Tab3.2'!$D$50;'Tab3.2'!$D$57;'Tab3.2'!$D$64;'Tab3.2'!$D$70;'Tab3.2'!$D$76;'Tab3.2'!$D$82)</c:f>
              <c:numCache>
                <c:formatCode>#,##0</c:formatCode>
                <c:ptCount val="12"/>
                <c:pt idx="0">
                  <c:v>71001</c:v>
                </c:pt>
                <c:pt idx="1">
                  <c:v>68745</c:v>
                </c:pt>
                <c:pt idx="2">
                  <c:v>72438</c:v>
                </c:pt>
                <c:pt idx="3">
                  <c:v>74623</c:v>
                </c:pt>
                <c:pt idx="4">
                  <c:v>80885</c:v>
                </c:pt>
                <c:pt idx="5">
                  <c:v>85180</c:v>
                </c:pt>
                <c:pt idx="6">
                  <c:v>97069</c:v>
                </c:pt>
                <c:pt idx="7">
                  <c:v>104957</c:v>
                </c:pt>
                <c:pt idx="8">
                  <c:v>113225</c:v>
                </c:pt>
                <c:pt idx="9">
                  <c:v>120443</c:v>
                </c:pt>
                <c:pt idx="10">
                  <c:v>126592</c:v>
                </c:pt>
                <c:pt idx="11">
                  <c:v>135213</c:v>
                </c:pt>
              </c:numCache>
            </c:numRef>
          </c:val>
          <c:smooth val="0"/>
        </c:ser>
        <c:ser>
          <c:idx val="1"/>
          <c:order val="1"/>
          <c:tx>
            <c:strRef>
              <c:f>'Tab3.2'!$E$5</c:f>
              <c:strCache>
                <c:ptCount val="1"/>
                <c:pt idx="0">
                  <c:v>Tempo Parcial</c:v>
                </c:pt>
              </c:strCache>
            </c:strRef>
          </c:tx>
          <c:spPr>
            <a:ln w="31750">
              <a:solidFill>
                <a:srgbClr val="C00000"/>
              </a:solidFill>
            </a:ln>
          </c:spPr>
          <c:marker>
            <c:symbol val="none"/>
          </c:marker>
          <c:cat>
            <c:numRef>
              <c:f>('Tab3.2'!$A$7;'Tab3.2'!$A$14;'Tab3.2'!$A$21;'Tab3.2'!$A$28;'Tab3.2'!$A$35;'Tab3.2'!$A$42;'Tab3.2'!$A$49;'Tab3.2'!$A$56;'Tab3.2'!$A$63;'Tab3.2'!$A$69;'Tab3.2'!$A$75;'Tab3.2'!$A$81)</c:f>
              <c:numCache>
                <c:formatCode>0</c:formatCode>
                <c:ptCount val="12"/>
                <c:pt idx="0">
                  <c:v>2003</c:v>
                </c:pt>
                <c:pt idx="1">
                  <c:v>2004</c:v>
                </c:pt>
                <c:pt idx="2">
                  <c:v>2005</c:v>
                </c:pt>
                <c:pt idx="3">
                  <c:v>2006</c:v>
                </c:pt>
                <c:pt idx="4">
                  <c:v>2007</c:v>
                </c:pt>
                <c:pt idx="5">
                  <c:v>2008</c:v>
                </c:pt>
                <c:pt idx="6">
                  <c:v>2009</c:v>
                </c:pt>
                <c:pt idx="7">
                  <c:v>2010</c:v>
                </c:pt>
                <c:pt idx="8">
                  <c:v>2011</c:v>
                </c:pt>
                <c:pt idx="9">
                  <c:v>2012</c:v>
                </c:pt>
                <c:pt idx="10">
                  <c:v>2013</c:v>
                </c:pt>
                <c:pt idx="11">
                  <c:v>2014</c:v>
                </c:pt>
              </c:numCache>
            </c:numRef>
          </c:cat>
          <c:val>
            <c:numRef>
              <c:f>('Tab3.2'!$E$8;'Tab3.2'!$E$15;'Tab3.2'!$E$22;'Tab3.2'!$E$29;'Tab3.2'!$E$36;'Tab3.2'!$E$43;'Tab3.2'!$E$50;'Tab3.2'!$E$57;'Tab3.2'!$E$64;'Tab3.2'!$E$70;'Tab3.2'!$E$76;'Tab3.2'!$E$82)</c:f>
              <c:numCache>
                <c:formatCode>#,##0</c:formatCode>
                <c:ptCount val="12"/>
                <c:pt idx="0">
                  <c:v>17551</c:v>
                </c:pt>
                <c:pt idx="1">
                  <c:v>17431</c:v>
                </c:pt>
                <c:pt idx="2">
                  <c:v>18059</c:v>
                </c:pt>
                <c:pt idx="3">
                  <c:v>16443</c:v>
                </c:pt>
                <c:pt idx="4">
                  <c:v>19217</c:v>
                </c:pt>
                <c:pt idx="5">
                  <c:v>18084</c:v>
                </c:pt>
                <c:pt idx="6">
                  <c:v>17485</c:v>
                </c:pt>
                <c:pt idx="7">
                  <c:v>16924</c:v>
                </c:pt>
                <c:pt idx="8">
                  <c:v>17418</c:v>
                </c:pt>
                <c:pt idx="9">
                  <c:v>19501</c:v>
                </c:pt>
                <c:pt idx="10">
                  <c:v>18485</c:v>
                </c:pt>
                <c:pt idx="11">
                  <c:v>18649</c:v>
                </c:pt>
              </c:numCache>
            </c:numRef>
          </c:val>
          <c:smooth val="0"/>
        </c:ser>
        <c:ser>
          <c:idx val="2"/>
          <c:order val="2"/>
          <c:tx>
            <c:strRef>
              <c:f>'Tab3.2'!$F$5</c:f>
              <c:strCache>
                <c:ptCount val="1"/>
                <c:pt idx="0">
                  <c:v>Horista</c:v>
                </c:pt>
              </c:strCache>
            </c:strRef>
          </c:tx>
          <c:spPr>
            <a:ln w="31750">
              <a:solidFill>
                <a:srgbClr val="92D050"/>
              </a:solidFill>
            </a:ln>
          </c:spPr>
          <c:marker>
            <c:symbol val="none"/>
          </c:marker>
          <c:cat>
            <c:numRef>
              <c:f>('Tab3.2'!$A$7;'Tab3.2'!$A$14;'Tab3.2'!$A$21;'Tab3.2'!$A$28;'Tab3.2'!$A$35;'Tab3.2'!$A$42;'Tab3.2'!$A$49;'Tab3.2'!$A$56;'Tab3.2'!$A$63;'Tab3.2'!$A$69;'Tab3.2'!$A$75;'Tab3.2'!$A$81)</c:f>
              <c:numCache>
                <c:formatCode>0</c:formatCode>
                <c:ptCount val="12"/>
                <c:pt idx="0">
                  <c:v>2003</c:v>
                </c:pt>
                <c:pt idx="1">
                  <c:v>2004</c:v>
                </c:pt>
                <c:pt idx="2">
                  <c:v>2005</c:v>
                </c:pt>
                <c:pt idx="3">
                  <c:v>2006</c:v>
                </c:pt>
                <c:pt idx="4">
                  <c:v>2007</c:v>
                </c:pt>
                <c:pt idx="5">
                  <c:v>2008</c:v>
                </c:pt>
                <c:pt idx="6">
                  <c:v>2009</c:v>
                </c:pt>
                <c:pt idx="7">
                  <c:v>2010</c:v>
                </c:pt>
                <c:pt idx="8">
                  <c:v>2011</c:v>
                </c:pt>
                <c:pt idx="9">
                  <c:v>2012</c:v>
                </c:pt>
                <c:pt idx="10">
                  <c:v>2013</c:v>
                </c:pt>
                <c:pt idx="11">
                  <c:v>2014</c:v>
                </c:pt>
              </c:numCache>
            </c:numRef>
          </c:cat>
          <c:val>
            <c:numRef>
              <c:f>('Tab3.2'!$F$8;'Tab3.2'!$F$15;'Tab3.2'!$F$22;'Tab3.2'!$F$29;'Tab3.2'!$F$36;'Tab3.2'!$F$43;'Tab3.2'!$F$50;'Tab3.2'!$F$57;'Tab3.2'!$F$64;'Tab3.2'!$F$70;'Tab3.2'!$F$76;'Tab3.2'!$F$82)</c:f>
              <c:numCache>
                <c:formatCode>#,##0</c:formatCode>
                <c:ptCount val="12"/>
                <c:pt idx="0">
                  <c:v>7311</c:v>
                </c:pt>
                <c:pt idx="1">
                  <c:v>7624</c:v>
                </c:pt>
                <c:pt idx="2">
                  <c:v>7536</c:v>
                </c:pt>
                <c:pt idx="3">
                  <c:v>9660</c:v>
                </c:pt>
                <c:pt idx="4">
                  <c:v>8726</c:v>
                </c:pt>
                <c:pt idx="5">
                  <c:v>8630</c:v>
                </c:pt>
                <c:pt idx="6">
                  <c:v>8423</c:v>
                </c:pt>
                <c:pt idx="7">
                  <c:v>8908</c:v>
                </c:pt>
                <c:pt idx="8">
                  <c:v>8941</c:v>
                </c:pt>
                <c:pt idx="9">
                  <c:v>10394</c:v>
                </c:pt>
                <c:pt idx="10">
                  <c:v>10142</c:v>
                </c:pt>
                <c:pt idx="11">
                  <c:v>9251</c:v>
                </c:pt>
              </c:numCache>
            </c:numRef>
          </c:val>
          <c:smooth val="0"/>
        </c:ser>
        <c:dLbls>
          <c:showLegendKey val="0"/>
          <c:showVal val="0"/>
          <c:showCatName val="0"/>
          <c:showSerName val="0"/>
          <c:showPercent val="0"/>
          <c:showBubbleSize val="0"/>
        </c:dLbls>
        <c:marker val="1"/>
        <c:smooth val="0"/>
        <c:axId val="99125120"/>
        <c:axId val="99126656"/>
      </c:lineChart>
      <c:catAx>
        <c:axId val="99125120"/>
        <c:scaling>
          <c:orientation val="minMax"/>
        </c:scaling>
        <c:delete val="0"/>
        <c:axPos val="b"/>
        <c:numFmt formatCode="0" sourceLinked="1"/>
        <c:majorTickMark val="out"/>
        <c:minorTickMark val="none"/>
        <c:tickLblPos val="nextTo"/>
        <c:txPr>
          <a:bodyPr/>
          <a:lstStyle/>
          <a:p>
            <a:pPr>
              <a:defRPr>
                <a:solidFill>
                  <a:schemeClr val="tx2">
                    <a:lumMod val="50000"/>
                  </a:schemeClr>
                </a:solidFill>
              </a:defRPr>
            </a:pPr>
            <a:endParaRPr lang="pt-BR"/>
          </a:p>
        </c:txPr>
        <c:crossAx val="99126656"/>
        <c:crosses val="autoZero"/>
        <c:auto val="1"/>
        <c:lblAlgn val="ctr"/>
        <c:lblOffset val="100"/>
        <c:noMultiLvlLbl val="0"/>
      </c:catAx>
      <c:valAx>
        <c:axId val="99126656"/>
        <c:scaling>
          <c:orientation val="minMax"/>
          <c:max val="140000"/>
        </c:scaling>
        <c:delete val="0"/>
        <c:axPos val="l"/>
        <c:numFmt formatCode="#,##0" sourceLinked="1"/>
        <c:majorTickMark val="out"/>
        <c:minorTickMark val="none"/>
        <c:tickLblPos val="nextTo"/>
        <c:txPr>
          <a:bodyPr/>
          <a:lstStyle/>
          <a:p>
            <a:pPr>
              <a:defRPr>
                <a:solidFill>
                  <a:schemeClr val="tx2">
                    <a:lumMod val="50000"/>
                  </a:schemeClr>
                </a:solidFill>
              </a:defRPr>
            </a:pPr>
            <a:endParaRPr lang="pt-BR"/>
          </a:p>
        </c:txPr>
        <c:crossAx val="99125120"/>
        <c:crosses val="autoZero"/>
        <c:crossBetween val="between"/>
      </c:valAx>
    </c:plotArea>
    <c:plotVisOnly val="1"/>
    <c:dispBlanksAs val="gap"/>
    <c:showDLblsOverMax val="0"/>
  </c:chart>
  <c:spPr>
    <a:ln>
      <a:noFill/>
    </a:ln>
  </c:spPr>
  <c:externalData r:id="rId1">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solidFill>
                  <a:schemeClr val="accent1">
                    <a:lumMod val="50000"/>
                  </a:schemeClr>
                </a:solidFill>
              </a:defRPr>
            </a:pPr>
            <a:r>
              <a:rPr lang="en-US">
                <a:solidFill>
                  <a:schemeClr val="accent1">
                    <a:lumMod val="50000"/>
                  </a:schemeClr>
                </a:solidFill>
              </a:rPr>
              <a:t>Rede Privada</a:t>
            </a:r>
          </a:p>
        </c:rich>
      </c:tx>
      <c:layout>
        <c:manualLayout>
          <c:xMode val="edge"/>
          <c:yMode val="edge"/>
          <c:x val="0.74484414572558211"/>
          <c:y val="2.0935434789417551E-2"/>
        </c:manualLayout>
      </c:layout>
      <c:overlay val="1"/>
    </c:title>
    <c:autoTitleDeleted val="0"/>
    <c:plotArea>
      <c:layout>
        <c:manualLayout>
          <c:layoutTarget val="inner"/>
          <c:xMode val="edge"/>
          <c:yMode val="edge"/>
          <c:x val="0.46281193109982682"/>
          <c:y val="3.8381630447265509E-2"/>
          <c:w val="0.51840234475958991"/>
          <c:h val="0.79511193622625209"/>
        </c:manualLayout>
      </c:layout>
      <c:lineChart>
        <c:grouping val="standard"/>
        <c:varyColors val="0"/>
        <c:ser>
          <c:idx val="0"/>
          <c:order val="0"/>
          <c:tx>
            <c:strRef>
              <c:f>'Tab3.2'!$D$5</c:f>
              <c:strCache>
                <c:ptCount val="1"/>
                <c:pt idx="0">
                  <c:v>Tempo Integral</c:v>
                </c:pt>
              </c:strCache>
            </c:strRef>
          </c:tx>
          <c:spPr>
            <a:ln w="31750">
              <a:solidFill>
                <a:schemeClr val="accent1">
                  <a:lumMod val="75000"/>
                </a:schemeClr>
              </a:solidFill>
            </a:ln>
          </c:spPr>
          <c:marker>
            <c:symbol val="none"/>
          </c:marker>
          <c:cat>
            <c:numRef>
              <c:f>('Tab3.2'!$A$7;'Tab3.2'!$A$14;'Tab3.2'!$A$21;'Tab3.2'!$A$28;'Tab3.2'!$A$35;'Tab3.2'!$A$42;'Tab3.2'!$A$49;'Tab3.2'!$A$56;'Tab3.2'!$A$63;'Tab3.2'!$A$69;'Tab3.2'!$A$75;'Tab3.2'!$A$81)</c:f>
              <c:numCache>
                <c:formatCode>0</c:formatCode>
                <c:ptCount val="12"/>
                <c:pt idx="0">
                  <c:v>2003</c:v>
                </c:pt>
                <c:pt idx="1">
                  <c:v>2004</c:v>
                </c:pt>
                <c:pt idx="2">
                  <c:v>2005</c:v>
                </c:pt>
                <c:pt idx="3">
                  <c:v>2006</c:v>
                </c:pt>
                <c:pt idx="4">
                  <c:v>2007</c:v>
                </c:pt>
                <c:pt idx="5">
                  <c:v>2008</c:v>
                </c:pt>
                <c:pt idx="6">
                  <c:v>2009</c:v>
                </c:pt>
                <c:pt idx="7">
                  <c:v>2010</c:v>
                </c:pt>
                <c:pt idx="8">
                  <c:v>2011</c:v>
                </c:pt>
                <c:pt idx="9">
                  <c:v>2012</c:v>
                </c:pt>
                <c:pt idx="10">
                  <c:v>2013</c:v>
                </c:pt>
                <c:pt idx="11">
                  <c:v>2014</c:v>
                </c:pt>
              </c:numCache>
            </c:numRef>
          </c:cat>
          <c:val>
            <c:numRef>
              <c:f>('Tab3.2'!$D$12;'Tab3.2'!$D$19;'Tab3.2'!$D$26;'Tab3.2'!$D$33;'Tab3.2'!$D$40;'Tab3.2'!$D$47;'Tab3.2'!$D$54;'Tab3.2'!$D$61;'Tab3.2'!$D$68;'Tab3.2'!$D$74;'Tab3.2'!$D$80;'Tab3.2'!$D$86)</c:f>
              <c:numCache>
                <c:formatCode>#,##0</c:formatCode>
                <c:ptCount val="12"/>
                <c:pt idx="0">
                  <c:v>25325</c:v>
                </c:pt>
                <c:pt idx="1">
                  <c:v>26812</c:v>
                </c:pt>
                <c:pt idx="2">
                  <c:v>32224</c:v>
                </c:pt>
                <c:pt idx="3">
                  <c:v>33127</c:v>
                </c:pt>
                <c:pt idx="4">
                  <c:v>37614</c:v>
                </c:pt>
                <c:pt idx="5">
                  <c:v>39508</c:v>
                </c:pt>
                <c:pt idx="6">
                  <c:v>46894</c:v>
                </c:pt>
                <c:pt idx="7">
                  <c:v>51413</c:v>
                </c:pt>
                <c:pt idx="8">
                  <c:v>54489</c:v>
                </c:pt>
                <c:pt idx="9">
                  <c:v>51372</c:v>
                </c:pt>
                <c:pt idx="10">
                  <c:v>52818</c:v>
                </c:pt>
                <c:pt idx="11">
                  <c:v>53657</c:v>
                </c:pt>
              </c:numCache>
            </c:numRef>
          </c:val>
          <c:smooth val="0"/>
        </c:ser>
        <c:ser>
          <c:idx val="1"/>
          <c:order val="1"/>
          <c:tx>
            <c:strRef>
              <c:f>'Tab3.2'!$E$5</c:f>
              <c:strCache>
                <c:ptCount val="1"/>
                <c:pt idx="0">
                  <c:v>Tempo Parcial</c:v>
                </c:pt>
              </c:strCache>
            </c:strRef>
          </c:tx>
          <c:spPr>
            <a:ln w="31750">
              <a:solidFill>
                <a:srgbClr val="C00000"/>
              </a:solidFill>
            </a:ln>
          </c:spPr>
          <c:marker>
            <c:symbol val="none"/>
          </c:marker>
          <c:cat>
            <c:numRef>
              <c:f>('Tab3.2'!$A$7;'Tab3.2'!$A$14;'Tab3.2'!$A$21;'Tab3.2'!$A$28;'Tab3.2'!$A$35;'Tab3.2'!$A$42;'Tab3.2'!$A$49;'Tab3.2'!$A$56;'Tab3.2'!$A$63;'Tab3.2'!$A$69;'Tab3.2'!$A$75;'Tab3.2'!$A$81)</c:f>
              <c:numCache>
                <c:formatCode>0</c:formatCode>
                <c:ptCount val="12"/>
                <c:pt idx="0">
                  <c:v>2003</c:v>
                </c:pt>
                <c:pt idx="1">
                  <c:v>2004</c:v>
                </c:pt>
                <c:pt idx="2">
                  <c:v>2005</c:v>
                </c:pt>
                <c:pt idx="3">
                  <c:v>2006</c:v>
                </c:pt>
                <c:pt idx="4">
                  <c:v>2007</c:v>
                </c:pt>
                <c:pt idx="5">
                  <c:v>2008</c:v>
                </c:pt>
                <c:pt idx="6">
                  <c:v>2009</c:v>
                </c:pt>
                <c:pt idx="7">
                  <c:v>2010</c:v>
                </c:pt>
                <c:pt idx="8">
                  <c:v>2011</c:v>
                </c:pt>
                <c:pt idx="9">
                  <c:v>2012</c:v>
                </c:pt>
                <c:pt idx="10">
                  <c:v>2013</c:v>
                </c:pt>
                <c:pt idx="11">
                  <c:v>2014</c:v>
                </c:pt>
              </c:numCache>
            </c:numRef>
          </c:cat>
          <c:val>
            <c:numRef>
              <c:f>('Tab3.2'!$E$12;'Tab3.2'!$E$19;'Tab3.2'!$E$26;'Tab3.2'!$E$33;'Tab3.2'!$E$40;'Tab3.2'!$E$47;'Tab3.2'!$E$54;'Tab3.2'!$E$61;'Tab3.2'!$E$68;'Tab3.2'!$E$74;'Tab3.2'!$E$80;'Tab3.2'!$E$86)</c:f>
              <c:numCache>
                <c:formatCode>#,##0</c:formatCode>
                <c:ptCount val="12"/>
                <c:pt idx="0">
                  <c:v>44919</c:v>
                </c:pt>
                <c:pt idx="1">
                  <c:v>44162</c:v>
                </c:pt>
                <c:pt idx="2">
                  <c:v>48045</c:v>
                </c:pt>
                <c:pt idx="3">
                  <c:v>46688</c:v>
                </c:pt>
                <c:pt idx="4">
                  <c:v>47652</c:v>
                </c:pt>
                <c:pt idx="5">
                  <c:v>49204</c:v>
                </c:pt>
                <c:pt idx="6">
                  <c:v>55574</c:v>
                </c:pt>
                <c:pt idx="7">
                  <c:v>60164</c:v>
                </c:pt>
                <c:pt idx="8">
                  <c:v>67877</c:v>
                </c:pt>
                <c:pt idx="9">
                  <c:v>72512</c:v>
                </c:pt>
                <c:pt idx="10">
                  <c:v>74688</c:v>
                </c:pt>
                <c:pt idx="11">
                  <c:v>88982</c:v>
                </c:pt>
              </c:numCache>
            </c:numRef>
          </c:val>
          <c:smooth val="0"/>
        </c:ser>
        <c:ser>
          <c:idx val="2"/>
          <c:order val="2"/>
          <c:tx>
            <c:strRef>
              <c:f>'Tab3.2'!$F$5</c:f>
              <c:strCache>
                <c:ptCount val="1"/>
                <c:pt idx="0">
                  <c:v>Horista</c:v>
                </c:pt>
              </c:strCache>
            </c:strRef>
          </c:tx>
          <c:spPr>
            <a:ln w="31750">
              <a:solidFill>
                <a:srgbClr val="92D050"/>
              </a:solidFill>
            </a:ln>
          </c:spPr>
          <c:marker>
            <c:symbol val="none"/>
          </c:marker>
          <c:cat>
            <c:numRef>
              <c:f>('Tab3.2'!$A$7;'Tab3.2'!$A$14;'Tab3.2'!$A$21;'Tab3.2'!$A$28;'Tab3.2'!$A$35;'Tab3.2'!$A$42;'Tab3.2'!$A$49;'Tab3.2'!$A$56;'Tab3.2'!$A$63;'Tab3.2'!$A$69;'Tab3.2'!$A$75;'Tab3.2'!$A$81)</c:f>
              <c:numCache>
                <c:formatCode>0</c:formatCode>
                <c:ptCount val="12"/>
                <c:pt idx="0">
                  <c:v>2003</c:v>
                </c:pt>
                <c:pt idx="1">
                  <c:v>2004</c:v>
                </c:pt>
                <c:pt idx="2">
                  <c:v>2005</c:v>
                </c:pt>
                <c:pt idx="3">
                  <c:v>2006</c:v>
                </c:pt>
                <c:pt idx="4">
                  <c:v>2007</c:v>
                </c:pt>
                <c:pt idx="5">
                  <c:v>2008</c:v>
                </c:pt>
                <c:pt idx="6">
                  <c:v>2009</c:v>
                </c:pt>
                <c:pt idx="7">
                  <c:v>2010</c:v>
                </c:pt>
                <c:pt idx="8">
                  <c:v>2011</c:v>
                </c:pt>
                <c:pt idx="9">
                  <c:v>2012</c:v>
                </c:pt>
                <c:pt idx="10">
                  <c:v>2013</c:v>
                </c:pt>
                <c:pt idx="11">
                  <c:v>2014</c:v>
                </c:pt>
              </c:numCache>
            </c:numRef>
          </c:cat>
          <c:val>
            <c:numRef>
              <c:f>('Tab3.2'!$F$12;'Tab3.2'!$F$19;'Tab3.2'!$F$26;'Tab3.2'!$F$33;'Tab3.2'!$F$40;'Tab3.2'!$F$47;'Tab3.2'!$F$54;'Tab3.2'!$F$61;'Tab3.2'!$F$68;'Tab3.2'!$F$74;'Tab3.2'!$F$80;'Tab3.2'!$F$86)</c:f>
              <c:numCache>
                <c:formatCode>#,##0</c:formatCode>
                <c:ptCount val="12"/>
                <c:pt idx="0">
                  <c:v>102709</c:v>
                </c:pt>
                <c:pt idx="1">
                  <c:v>114284</c:v>
                </c:pt>
                <c:pt idx="2">
                  <c:v>114202</c:v>
                </c:pt>
                <c:pt idx="3">
                  <c:v>121465</c:v>
                </c:pt>
                <c:pt idx="4">
                  <c:v>122947</c:v>
                </c:pt>
                <c:pt idx="5">
                  <c:v>120887</c:v>
                </c:pt>
                <c:pt idx="6">
                  <c:v>115372</c:v>
                </c:pt>
                <c:pt idx="7">
                  <c:v>102969</c:v>
                </c:pt>
                <c:pt idx="8">
                  <c:v>95468</c:v>
                </c:pt>
                <c:pt idx="9">
                  <c:v>88510</c:v>
                </c:pt>
                <c:pt idx="10">
                  <c:v>84557</c:v>
                </c:pt>
                <c:pt idx="11">
                  <c:v>77654</c:v>
                </c:pt>
              </c:numCache>
            </c:numRef>
          </c:val>
          <c:smooth val="0"/>
        </c:ser>
        <c:dLbls>
          <c:showLegendKey val="0"/>
          <c:showVal val="0"/>
          <c:showCatName val="0"/>
          <c:showSerName val="0"/>
          <c:showPercent val="0"/>
          <c:showBubbleSize val="0"/>
        </c:dLbls>
        <c:marker val="1"/>
        <c:smooth val="0"/>
        <c:axId val="99161216"/>
        <c:axId val="99162752"/>
      </c:lineChart>
      <c:catAx>
        <c:axId val="99161216"/>
        <c:scaling>
          <c:orientation val="minMax"/>
        </c:scaling>
        <c:delete val="0"/>
        <c:axPos val="b"/>
        <c:numFmt formatCode="0" sourceLinked="1"/>
        <c:majorTickMark val="out"/>
        <c:minorTickMark val="none"/>
        <c:tickLblPos val="nextTo"/>
        <c:txPr>
          <a:bodyPr/>
          <a:lstStyle/>
          <a:p>
            <a:pPr>
              <a:defRPr>
                <a:solidFill>
                  <a:schemeClr val="tx2">
                    <a:lumMod val="50000"/>
                  </a:schemeClr>
                </a:solidFill>
              </a:defRPr>
            </a:pPr>
            <a:endParaRPr lang="pt-BR"/>
          </a:p>
        </c:txPr>
        <c:crossAx val="99162752"/>
        <c:crosses val="autoZero"/>
        <c:auto val="1"/>
        <c:lblAlgn val="ctr"/>
        <c:lblOffset val="100"/>
        <c:noMultiLvlLbl val="0"/>
      </c:catAx>
      <c:valAx>
        <c:axId val="99162752"/>
        <c:scaling>
          <c:orientation val="minMax"/>
        </c:scaling>
        <c:delete val="1"/>
        <c:axPos val="l"/>
        <c:numFmt formatCode="#,##0" sourceLinked="1"/>
        <c:majorTickMark val="out"/>
        <c:minorTickMark val="none"/>
        <c:tickLblPos val="nextTo"/>
        <c:crossAx val="99161216"/>
        <c:crosses val="autoZero"/>
        <c:crossBetween val="between"/>
      </c:valAx>
    </c:plotArea>
    <c:legend>
      <c:legendPos val="b"/>
      <c:layout>
        <c:manualLayout>
          <c:xMode val="edge"/>
          <c:yMode val="edge"/>
          <c:x val="5.7795275590551169E-3"/>
          <c:y val="0.91101203869923364"/>
          <c:w val="0.84955183727034123"/>
          <c:h val="7.1541765642918406E-2"/>
        </c:manualLayout>
      </c:layout>
      <c:overlay val="0"/>
      <c:txPr>
        <a:bodyPr/>
        <a:lstStyle/>
        <a:p>
          <a:pPr>
            <a:defRPr sz="1200" b="0">
              <a:solidFill>
                <a:schemeClr val="tx1"/>
              </a:solidFill>
            </a:defRPr>
          </a:pPr>
          <a:endParaRPr lang="pt-BR"/>
        </a:p>
      </c:txPr>
    </c:legend>
    <c:plotVisOnly val="1"/>
    <c:dispBlanksAs val="gap"/>
    <c:showDLblsOverMax val="0"/>
  </c:chart>
  <c:spPr>
    <a:ln>
      <a:noFill/>
    </a:ln>
  </c:spPr>
  <c:externalData r:id="rId1">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solidFill>
                  <a:schemeClr val="accent1">
                    <a:lumMod val="50000"/>
                  </a:schemeClr>
                </a:solidFill>
              </a:defRPr>
            </a:pPr>
            <a:r>
              <a:rPr lang="en-US">
                <a:solidFill>
                  <a:schemeClr val="accent1">
                    <a:lumMod val="50000"/>
                  </a:schemeClr>
                </a:solidFill>
              </a:rPr>
              <a:t>Rede Privada</a:t>
            </a:r>
          </a:p>
        </c:rich>
      </c:tx>
      <c:layout>
        <c:manualLayout>
          <c:xMode val="edge"/>
          <c:yMode val="edge"/>
          <c:x val="0.67968334984254786"/>
          <c:y val="1.5198011566308119E-2"/>
        </c:manualLayout>
      </c:layout>
      <c:overlay val="0"/>
    </c:title>
    <c:autoTitleDeleted val="0"/>
    <c:plotArea>
      <c:layout>
        <c:manualLayout>
          <c:layoutTarget val="inner"/>
          <c:xMode val="edge"/>
          <c:yMode val="edge"/>
          <c:x val="0.50850743161182121"/>
          <c:y val="9.3696085264317358E-2"/>
          <c:w val="0.4574238483305777"/>
          <c:h val="0.74850117891271439"/>
        </c:manualLayout>
      </c:layout>
      <c:lineChart>
        <c:grouping val="standard"/>
        <c:varyColors val="0"/>
        <c:ser>
          <c:idx val="0"/>
          <c:order val="0"/>
          <c:tx>
            <c:v>Até Especialização</c:v>
          </c:tx>
          <c:spPr>
            <a:ln w="31750">
              <a:solidFill>
                <a:srgbClr val="92D050"/>
              </a:solidFill>
            </a:ln>
          </c:spPr>
          <c:marker>
            <c:symbol val="none"/>
          </c:marker>
          <c:dLbls>
            <c:dLbl>
              <c:idx val="0"/>
              <c:layout>
                <c:manualLayout>
                  <c:x val="-4.7994667259193421E-2"/>
                  <c:y val="-1.2318630657869745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1"/>
              <c:layout>
                <c:manualLayout>
                  <c:x val="-5.4694134893824471E-3"/>
                  <c:y val="-3.1326217193461452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200" b="1">
                    <a:solidFill>
                      <a:srgbClr val="00B050"/>
                    </a:solidFill>
                  </a:defRPr>
                </a:pPr>
                <a:endParaRPr lang="pt-BR"/>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'Tab3.1'!$A$29:$A$40</c:f>
              <c:numCache>
                <c:formatCode>General</c:formatCode>
                <c:ptCount val="12"/>
                <c:pt idx="0">
                  <c:v>2003</c:v>
                </c:pt>
                <c:pt idx="1">
                  <c:v>2004</c:v>
                </c:pt>
                <c:pt idx="2">
                  <c:v>2005</c:v>
                </c:pt>
                <c:pt idx="3">
                  <c:v>2006</c:v>
                </c:pt>
                <c:pt idx="4">
                  <c:v>2007</c:v>
                </c:pt>
                <c:pt idx="5">
                  <c:v>2008</c:v>
                </c:pt>
                <c:pt idx="6">
                  <c:v>2009</c:v>
                </c:pt>
                <c:pt idx="7">
                  <c:v>2010</c:v>
                </c:pt>
                <c:pt idx="8">
                  <c:v>2011</c:v>
                </c:pt>
                <c:pt idx="9">
                  <c:v>2012</c:v>
                </c:pt>
                <c:pt idx="10">
                  <c:v>2013</c:v>
                </c:pt>
                <c:pt idx="11">
                  <c:v>2014</c:v>
                </c:pt>
              </c:numCache>
            </c:numRef>
          </c:cat>
          <c:val>
            <c:numRef>
              <c:f>'Tab3.1'!$N$73:$N$84</c:f>
              <c:numCache>
                <c:formatCode>0.0</c:formatCode>
                <c:ptCount val="12"/>
                <c:pt idx="0">
                  <c:v>48.889077032862033</c:v>
                </c:pt>
                <c:pt idx="1">
                  <c:v>48.797352880847249</c:v>
                </c:pt>
                <c:pt idx="2">
                  <c:v>47.519167382283221</c:v>
                </c:pt>
                <c:pt idx="3">
                  <c:v>47.618740063593002</c:v>
                </c:pt>
                <c:pt idx="4">
                  <c:v>47.795766834923853</c:v>
                </c:pt>
                <c:pt idx="5">
                  <c:v>46.897170310927059</c:v>
                </c:pt>
                <c:pt idx="6">
                  <c:v>44.253580609621743</c:v>
                </c:pt>
                <c:pt idx="7">
                  <c:v>41.517436820075879</c:v>
                </c:pt>
                <c:pt idx="8">
                  <c:v>39.413957417115789</c:v>
                </c:pt>
                <c:pt idx="9">
                  <c:v>36.687947870467148</c:v>
                </c:pt>
                <c:pt idx="10">
                  <c:v>34.678373879460352</c:v>
                </c:pt>
                <c:pt idx="11">
                  <c:v>33.218940229603298</c:v>
                </c:pt>
              </c:numCache>
            </c:numRef>
          </c:val>
          <c:smooth val="0"/>
        </c:ser>
        <c:ser>
          <c:idx val="1"/>
          <c:order val="1"/>
          <c:tx>
            <c:strRef>
              <c:f>'Tab3.1'!$L$27</c:f>
              <c:strCache>
                <c:ptCount val="1"/>
                <c:pt idx="0">
                  <c:v>Mestrado</c:v>
                </c:pt>
              </c:strCache>
            </c:strRef>
          </c:tx>
          <c:spPr>
            <a:ln w="31750">
              <a:solidFill>
                <a:srgbClr val="C00000"/>
              </a:solidFill>
            </a:ln>
          </c:spPr>
          <c:marker>
            <c:symbol val="none"/>
          </c:marker>
          <c:dLbls>
            <c:dLbl>
              <c:idx val="0"/>
              <c:layout>
                <c:manualLayout>
                  <c:x val="-4.954363147325367E-2"/>
                  <c:y val="2.4392242609081972E-3"/>
                </c:manualLayout>
              </c:layout>
              <c:showLegendKey val="0"/>
              <c:showVal val="1"/>
              <c:showCatName val="0"/>
              <c:showSerName val="0"/>
              <c:showPercent val="0"/>
              <c:showBubbleSize val="0"/>
              <c:extLst>
                <c:ext xmlns:c15="http://schemas.microsoft.com/office/drawing/2012/chart" uri="{CE6537A1-D6FC-4f65-9D91-7224C49458BB}">
                  <c15:layout/>
                </c:ext>
              </c:extLst>
            </c:dLbl>
            <c:dLbl>
              <c:idx val="11"/>
              <c:layout>
                <c:manualLayout>
                  <c:x val="0"/>
                  <c:y val="-1.7403453996367474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200" b="1">
                    <a:solidFill>
                      <a:srgbClr val="C00000"/>
                    </a:solidFill>
                  </a:defRPr>
                </a:pPr>
                <a:endParaRPr lang="pt-BR"/>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'Tab3.1'!$A$29:$A$40</c:f>
              <c:numCache>
                <c:formatCode>General</c:formatCode>
                <c:ptCount val="12"/>
                <c:pt idx="0">
                  <c:v>2003</c:v>
                </c:pt>
                <c:pt idx="1">
                  <c:v>2004</c:v>
                </c:pt>
                <c:pt idx="2">
                  <c:v>2005</c:v>
                </c:pt>
                <c:pt idx="3">
                  <c:v>2006</c:v>
                </c:pt>
                <c:pt idx="4">
                  <c:v>2007</c:v>
                </c:pt>
                <c:pt idx="5">
                  <c:v>2008</c:v>
                </c:pt>
                <c:pt idx="6">
                  <c:v>2009</c:v>
                </c:pt>
                <c:pt idx="7">
                  <c:v>2010</c:v>
                </c:pt>
                <c:pt idx="8">
                  <c:v>2011</c:v>
                </c:pt>
                <c:pt idx="9">
                  <c:v>2012</c:v>
                </c:pt>
                <c:pt idx="10">
                  <c:v>2013</c:v>
                </c:pt>
                <c:pt idx="11">
                  <c:v>2014</c:v>
                </c:pt>
              </c:numCache>
            </c:numRef>
          </c:cat>
          <c:val>
            <c:numRef>
              <c:f>'Tab3.1'!$O$73:$O$84</c:f>
              <c:numCache>
                <c:formatCode>0.0</c:formatCode>
                <c:ptCount val="12"/>
                <c:pt idx="0">
                  <c:v>39.34433169244911</c:v>
                </c:pt>
                <c:pt idx="1">
                  <c:v>39.376437184898897</c:v>
                </c:pt>
                <c:pt idx="2">
                  <c:v>40.155601606409185</c:v>
                </c:pt>
                <c:pt idx="3">
                  <c:v>39.987082670906197</c:v>
                </c:pt>
                <c:pt idx="4">
                  <c:v>39.770811620792166</c:v>
                </c:pt>
                <c:pt idx="5">
                  <c:v>39.959160110496711</c:v>
                </c:pt>
                <c:pt idx="6">
                  <c:v>41.351909658464926</c:v>
                </c:pt>
                <c:pt idx="7">
                  <c:v>43.116161569080759</c:v>
                </c:pt>
                <c:pt idx="8">
                  <c:v>44.049138334695229</c:v>
                </c:pt>
                <c:pt idx="9">
                  <c:v>45.520118270760946</c:v>
                </c:pt>
                <c:pt idx="10">
                  <c:v>47.087893691968894</c:v>
                </c:pt>
                <c:pt idx="11">
                  <c:v>47.018743219257985</c:v>
                </c:pt>
              </c:numCache>
            </c:numRef>
          </c:val>
          <c:smooth val="0"/>
        </c:ser>
        <c:ser>
          <c:idx val="2"/>
          <c:order val="2"/>
          <c:tx>
            <c:strRef>
              <c:f>'Tab3.1'!$M$27</c:f>
              <c:strCache>
                <c:ptCount val="1"/>
                <c:pt idx="0">
                  <c:v>Doutorado</c:v>
                </c:pt>
              </c:strCache>
            </c:strRef>
          </c:tx>
          <c:spPr>
            <a:ln w="31750">
              <a:solidFill>
                <a:schemeClr val="accent1">
                  <a:lumMod val="75000"/>
                </a:schemeClr>
              </a:solidFill>
            </a:ln>
          </c:spPr>
          <c:marker>
            <c:symbol val="none"/>
          </c:marker>
          <c:dLbls>
            <c:dLbl>
              <c:idx val="0"/>
              <c:layout>
                <c:manualLayout>
                  <c:x val="-4.954363147325367E-2"/>
                  <c:y val="-5.4970248315770465E-3"/>
                </c:manualLayout>
              </c:layout>
              <c:showLegendKey val="0"/>
              <c:showVal val="1"/>
              <c:showCatName val="0"/>
              <c:showSerName val="0"/>
              <c:showPercent val="0"/>
              <c:showBubbleSize val="0"/>
              <c:extLst>
                <c:ext xmlns:c15="http://schemas.microsoft.com/office/drawing/2012/chart" uri="{CE6537A1-D6FC-4f65-9D91-7224C49458BB}">
                  <c15:layout/>
                </c:ext>
              </c:extLst>
            </c:dLbl>
            <c:dLbl>
              <c:idx val="11"/>
              <c:layout>
                <c:manualLayout>
                  <c:x val="-1.9142947212838567E-2"/>
                  <c:y val="-2.4364835594914463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200" b="1">
                    <a:solidFill>
                      <a:schemeClr val="accent1">
                        <a:lumMod val="50000"/>
                      </a:schemeClr>
                    </a:solidFill>
                  </a:defRPr>
                </a:pPr>
                <a:endParaRPr lang="pt-BR"/>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'Tab3.1'!$A$29:$A$40</c:f>
              <c:numCache>
                <c:formatCode>General</c:formatCode>
                <c:ptCount val="12"/>
                <c:pt idx="0">
                  <c:v>2003</c:v>
                </c:pt>
                <c:pt idx="1">
                  <c:v>2004</c:v>
                </c:pt>
                <c:pt idx="2">
                  <c:v>2005</c:v>
                </c:pt>
                <c:pt idx="3">
                  <c:v>2006</c:v>
                </c:pt>
                <c:pt idx="4">
                  <c:v>2007</c:v>
                </c:pt>
                <c:pt idx="5">
                  <c:v>2008</c:v>
                </c:pt>
                <c:pt idx="6">
                  <c:v>2009</c:v>
                </c:pt>
                <c:pt idx="7">
                  <c:v>2010</c:v>
                </c:pt>
                <c:pt idx="8">
                  <c:v>2011</c:v>
                </c:pt>
                <c:pt idx="9">
                  <c:v>2012</c:v>
                </c:pt>
                <c:pt idx="10">
                  <c:v>2013</c:v>
                </c:pt>
                <c:pt idx="11">
                  <c:v>2014</c:v>
                </c:pt>
              </c:numCache>
            </c:numRef>
          </c:cat>
          <c:val>
            <c:numRef>
              <c:f>'Tab3.1'!$P$73:$P$84</c:f>
              <c:numCache>
                <c:formatCode>0.0</c:formatCode>
                <c:ptCount val="12"/>
                <c:pt idx="0">
                  <c:v>11.766591274688857</c:v>
                </c:pt>
                <c:pt idx="1">
                  <c:v>11.826209934253852</c:v>
                </c:pt>
                <c:pt idx="2">
                  <c:v>12.325231011307599</c:v>
                </c:pt>
                <c:pt idx="3">
                  <c:v>12.394177265500796</c:v>
                </c:pt>
                <c:pt idx="4">
                  <c:v>12.433421544283979</c:v>
                </c:pt>
                <c:pt idx="5">
                  <c:v>13.143669578576233</c:v>
                </c:pt>
                <c:pt idx="6">
                  <c:v>14.394509731913331</c:v>
                </c:pt>
                <c:pt idx="7">
                  <c:v>15.366401610843361</c:v>
                </c:pt>
                <c:pt idx="8">
                  <c:v>16.536904248188989</c:v>
                </c:pt>
                <c:pt idx="9">
                  <c:v>17.791933858771905</c:v>
                </c:pt>
                <c:pt idx="10">
                  <c:v>18.233732428570754</c:v>
                </c:pt>
                <c:pt idx="11">
                  <c:v>19.76231655113871</c:v>
                </c:pt>
              </c:numCache>
            </c:numRef>
          </c:val>
          <c:smooth val="0"/>
        </c:ser>
        <c:dLbls>
          <c:showLegendKey val="0"/>
          <c:showVal val="0"/>
          <c:showCatName val="0"/>
          <c:showSerName val="0"/>
          <c:showPercent val="0"/>
          <c:showBubbleSize val="0"/>
        </c:dLbls>
        <c:marker val="1"/>
        <c:smooth val="0"/>
        <c:axId val="99229056"/>
        <c:axId val="99239040"/>
      </c:lineChart>
      <c:catAx>
        <c:axId val="99229056"/>
        <c:scaling>
          <c:orientation val="minMax"/>
        </c:scaling>
        <c:delete val="0"/>
        <c:axPos val="b"/>
        <c:numFmt formatCode="General" sourceLinked="1"/>
        <c:majorTickMark val="out"/>
        <c:minorTickMark val="none"/>
        <c:tickLblPos val="nextTo"/>
        <c:txPr>
          <a:bodyPr/>
          <a:lstStyle/>
          <a:p>
            <a:pPr>
              <a:defRPr>
                <a:solidFill>
                  <a:schemeClr val="tx2">
                    <a:lumMod val="50000"/>
                  </a:schemeClr>
                </a:solidFill>
              </a:defRPr>
            </a:pPr>
            <a:endParaRPr lang="pt-BR"/>
          </a:p>
        </c:txPr>
        <c:crossAx val="99239040"/>
        <c:crosses val="autoZero"/>
        <c:auto val="1"/>
        <c:lblAlgn val="ctr"/>
        <c:lblOffset val="100"/>
        <c:noMultiLvlLbl val="0"/>
      </c:catAx>
      <c:valAx>
        <c:axId val="99239040"/>
        <c:scaling>
          <c:orientation val="minMax"/>
        </c:scaling>
        <c:delete val="1"/>
        <c:axPos val="l"/>
        <c:numFmt formatCode="0.0" sourceLinked="1"/>
        <c:majorTickMark val="out"/>
        <c:minorTickMark val="none"/>
        <c:tickLblPos val="nextTo"/>
        <c:crossAx val="99229056"/>
        <c:crosses val="autoZero"/>
        <c:crossBetween val="between"/>
      </c:valAx>
    </c:plotArea>
    <c:legend>
      <c:legendPos val="b"/>
      <c:layout>
        <c:manualLayout>
          <c:xMode val="edge"/>
          <c:yMode val="edge"/>
          <c:x val="7.5791923566009195E-2"/>
          <c:y val="0.91449827138687545"/>
          <c:w val="0.85918774253782371"/>
          <c:h val="7.7902771644761323E-2"/>
        </c:manualLayout>
      </c:layout>
      <c:overlay val="0"/>
      <c:txPr>
        <a:bodyPr/>
        <a:lstStyle/>
        <a:p>
          <a:pPr>
            <a:defRPr sz="1200" b="0">
              <a:solidFill>
                <a:schemeClr val="tx1"/>
              </a:solidFill>
            </a:defRPr>
          </a:pPr>
          <a:endParaRPr lang="pt-BR"/>
        </a:p>
      </c:txPr>
    </c:legend>
    <c:plotVisOnly val="1"/>
    <c:dispBlanksAs val="gap"/>
    <c:showDLblsOverMax val="0"/>
  </c:chart>
  <c:spPr>
    <a:ln>
      <a:noFill/>
    </a:ln>
  </c:spPr>
  <c:externalData r:id="rId1">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solidFill>
                  <a:schemeClr val="accent1">
                    <a:lumMod val="50000"/>
                  </a:schemeClr>
                </a:solidFill>
              </a:defRPr>
            </a:pPr>
            <a:r>
              <a:rPr lang="en-US">
                <a:solidFill>
                  <a:schemeClr val="accent1">
                    <a:lumMod val="50000"/>
                  </a:schemeClr>
                </a:solidFill>
              </a:rPr>
              <a:t>Rede Pública</a:t>
            </a:r>
          </a:p>
        </c:rich>
      </c:tx>
      <c:layout>
        <c:manualLayout>
          <c:xMode val="edge"/>
          <c:yMode val="edge"/>
          <c:x val="0.35508479577510216"/>
          <c:y val="0"/>
        </c:manualLayout>
      </c:layout>
      <c:overlay val="0"/>
    </c:title>
    <c:autoTitleDeleted val="0"/>
    <c:plotArea>
      <c:layout>
        <c:manualLayout>
          <c:layoutTarget val="inner"/>
          <c:xMode val="edge"/>
          <c:yMode val="edge"/>
          <c:x val="8.8825643711208074E-2"/>
          <c:y val="8.5933976380773464E-2"/>
          <c:w val="0.89578772852725586"/>
          <c:h val="0.83369109041264688"/>
        </c:manualLayout>
      </c:layout>
      <c:lineChart>
        <c:grouping val="standard"/>
        <c:varyColors val="0"/>
        <c:ser>
          <c:idx val="0"/>
          <c:order val="0"/>
          <c:tx>
            <c:v>Até Especialização</c:v>
          </c:tx>
          <c:spPr>
            <a:ln w="31750">
              <a:solidFill>
                <a:srgbClr val="92D050"/>
              </a:solidFill>
            </a:ln>
          </c:spPr>
          <c:marker>
            <c:symbol val="none"/>
          </c:marker>
          <c:dLbls>
            <c:dLbl>
              <c:idx val="0"/>
              <c:layout>
                <c:manualLayout>
                  <c:x val="-8.9988375492188799E-2"/>
                  <c:y val="-4.4976077461114632E-3"/>
                </c:manualLayout>
              </c:layout>
              <c:showLegendKey val="0"/>
              <c:showVal val="1"/>
              <c:showCatName val="0"/>
              <c:showSerName val="0"/>
              <c:showPercent val="0"/>
              <c:showBubbleSize val="0"/>
              <c:extLst>
                <c:ext xmlns:c15="http://schemas.microsoft.com/office/drawing/2012/chart" uri="{CE6537A1-D6FC-4f65-9D91-7224C49458BB}">
                  <c15:layout/>
                </c:ext>
              </c:extLst>
            </c:dLbl>
            <c:dLbl>
              <c:idx val="11"/>
              <c:layout>
                <c:manualLayout>
                  <c:x val="-2.9049832586043544E-3"/>
                  <c:y val="3.6075548447757205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200" b="1">
                    <a:solidFill>
                      <a:srgbClr val="00B050"/>
                    </a:solidFill>
                  </a:defRPr>
                </a:pPr>
                <a:endParaRPr lang="pt-BR"/>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'Tab3.1'!$A$29:$A$40</c:f>
              <c:numCache>
                <c:formatCode>General</c:formatCode>
                <c:ptCount val="12"/>
                <c:pt idx="0">
                  <c:v>2003</c:v>
                </c:pt>
                <c:pt idx="1">
                  <c:v>2004</c:v>
                </c:pt>
                <c:pt idx="2">
                  <c:v>2005</c:v>
                </c:pt>
                <c:pt idx="3">
                  <c:v>2006</c:v>
                </c:pt>
                <c:pt idx="4">
                  <c:v>2007</c:v>
                </c:pt>
                <c:pt idx="5">
                  <c:v>2008</c:v>
                </c:pt>
                <c:pt idx="6">
                  <c:v>2009</c:v>
                </c:pt>
                <c:pt idx="7">
                  <c:v>2010</c:v>
                </c:pt>
                <c:pt idx="8">
                  <c:v>2011</c:v>
                </c:pt>
                <c:pt idx="9">
                  <c:v>2012</c:v>
                </c:pt>
                <c:pt idx="10">
                  <c:v>2013</c:v>
                </c:pt>
                <c:pt idx="11">
                  <c:v>2014</c:v>
                </c:pt>
              </c:numCache>
            </c:numRef>
          </c:cat>
          <c:val>
            <c:numRef>
              <c:f>'Tab3.1'!$N$60:$N$71</c:f>
              <c:numCache>
                <c:formatCode>0.0</c:formatCode>
                <c:ptCount val="12"/>
                <c:pt idx="0">
                  <c:v>33.263134185483416</c:v>
                </c:pt>
                <c:pt idx="1">
                  <c:v>33.64818763326226</c:v>
                </c:pt>
                <c:pt idx="2">
                  <c:v>32.320749135495191</c:v>
                </c:pt>
                <c:pt idx="3">
                  <c:v>29.397573615551099</c:v>
                </c:pt>
                <c:pt idx="4">
                  <c:v>29.04215826809277</c:v>
                </c:pt>
                <c:pt idx="5">
                  <c:v>28.148068707884249</c:v>
                </c:pt>
                <c:pt idx="6">
                  <c:v>25.288468575424673</c:v>
                </c:pt>
                <c:pt idx="7">
                  <c:v>21.236495423927089</c:v>
                </c:pt>
                <c:pt idx="8">
                  <c:v>19.671309032553875</c:v>
                </c:pt>
                <c:pt idx="9">
                  <c:v>18.959943593768706</c:v>
                </c:pt>
                <c:pt idx="10">
                  <c:v>17.215031664937925</c:v>
                </c:pt>
                <c:pt idx="11">
                  <c:v>15.441442435612121</c:v>
                </c:pt>
              </c:numCache>
            </c:numRef>
          </c:val>
          <c:smooth val="0"/>
        </c:ser>
        <c:ser>
          <c:idx val="1"/>
          <c:order val="1"/>
          <c:tx>
            <c:strRef>
              <c:f>'Tab3.1'!$L$27</c:f>
              <c:strCache>
                <c:ptCount val="1"/>
                <c:pt idx="0">
                  <c:v>Mestrado</c:v>
                </c:pt>
              </c:strCache>
            </c:strRef>
          </c:tx>
          <c:spPr>
            <a:ln w="31750">
              <a:solidFill>
                <a:srgbClr val="C00000"/>
              </a:solidFill>
            </a:ln>
          </c:spPr>
          <c:marker>
            <c:symbol val="none"/>
          </c:marker>
          <c:dLbls>
            <c:dLbl>
              <c:idx val="0"/>
              <c:layout>
                <c:manualLayout>
                  <c:x val="-4.8750761730652042E-2"/>
                  <c:y val="2.551834558068803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1"/>
              <c:layout>
                <c:manualLayout>
                  <c:x val="-2.9049832586043544E-3"/>
                  <c:y val="2.4050365631838138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200" b="1">
                    <a:solidFill>
                      <a:srgbClr val="C00000"/>
                    </a:solidFill>
                  </a:defRPr>
                </a:pPr>
                <a:endParaRPr lang="pt-BR"/>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'Tab3.1'!$A$29:$A$40</c:f>
              <c:numCache>
                <c:formatCode>General</c:formatCode>
                <c:ptCount val="12"/>
                <c:pt idx="0">
                  <c:v>2003</c:v>
                </c:pt>
                <c:pt idx="1">
                  <c:v>2004</c:v>
                </c:pt>
                <c:pt idx="2">
                  <c:v>2005</c:v>
                </c:pt>
                <c:pt idx="3">
                  <c:v>2006</c:v>
                </c:pt>
                <c:pt idx="4">
                  <c:v>2007</c:v>
                </c:pt>
                <c:pt idx="5">
                  <c:v>2008</c:v>
                </c:pt>
                <c:pt idx="6">
                  <c:v>2009</c:v>
                </c:pt>
                <c:pt idx="7">
                  <c:v>2010</c:v>
                </c:pt>
                <c:pt idx="8">
                  <c:v>2011</c:v>
                </c:pt>
                <c:pt idx="9">
                  <c:v>2012</c:v>
                </c:pt>
                <c:pt idx="10">
                  <c:v>2013</c:v>
                </c:pt>
                <c:pt idx="11">
                  <c:v>2014</c:v>
                </c:pt>
              </c:numCache>
            </c:numRef>
          </c:cat>
          <c:val>
            <c:numRef>
              <c:f>'Tab3.1'!$O$60:$O$71</c:f>
              <c:numCache>
                <c:formatCode>0.0</c:formatCode>
                <c:ptCount val="12"/>
                <c:pt idx="0">
                  <c:v>27.286446308913789</c:v>
                </c:pt>
                <c:pt idx="1">
                  <c:v>27.415778251599146</c:v>
                </c:pt>
                <c:pt idx="2">
                  <c:v>27.565207634164008</c:v>
                </c:pt>
                <c:pt idx="3">
                  <c:v>28.27373270059369</c:v>
                </c:pt>
                <c:pt idx="4">
                  <c:v>27.730914838093138</c:v>
                </c:pt>
                <c:pt idx="5">
                  <c:v>27.510858491071907</c:v>
                </c:pt>
                <c:pt idx="6">
                  <c:v>27.147352757019604</c:v>
                </c:pt>
                <c:pt idx="7">
                  <c:v>28.891573450366622</c:v>
                </c:pt>
                <c:pt idx="8">
                  <c:v>29.470426409903713</c:v>
                </c:pt>
                <c:pt idx="9">
                  <c:v>29.623914113530844</c:v>
                </c:pt>
                <c:pt idx="10">
                  <c:v>29.619440918959665</c:v>
                </c:pt>
                <c:pt idx="11">
                  <c:v>28.791696553922741</c:v>
                </c:pt>
              </c:numCache>
            </c:numRef>
          </c:val>
          <c:smooth val="0"/>
        </c:ser>
        <c:ser>
          <c:idx val="2"/>
          <c:order val="2"/>
          <c:tx>
            <c:strRef>
              <c:f>'Tab3.1'!$M$27</c:f>
              <c:strCache>
                <c:ptCount val="1"/>
                <c:pt idx="0">
                  <c:v>Doutorado</c:v>
                </c:pt>
              </c:strCache>
            </c:strRef>
          </c:tx>
          <c:spPr>
            <a:ln w="31750">
              <a:solidFill>
                <a:schemeClr val="accent1">
                  <a:lumMod val="75000"/>
                </a:schemeClr>
              </a:solidFill>
            </a:ln>
          </c:spPr>
          <c:marker>
            <c:symbol val="none"/>
          </c:marker>
          <c:dLbls>
            <c:dLbl>
              <c:idx val="0"/>
              <c:layout>
                <c:manualLayout>
                  <c:x val="-5.6063375990249846E-2"/>
                  <c:y val="-2.9771403177469378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1"/>
              <c:layout>
                <c:manualLayout>
                  <c:x val="0"/>
                  <c:y val="-1.9404973234888493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200" b="1">
                    <a:solidFill>
                      <a:schemeClr val="accent1">
                        <a:lumMod val="50000"/>
                      </a:schemeClr>
                    </a:solidFill>
                  </a:defRPr>
                </a:pPr>
                <a:endParaRPr lang="pt-BR"/>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'Tab3.1'!$A$29:$A$40</c:f>
              <c:numCache>
                <c:formatCode>General</c:formatCode>
                <c:ptCount val="12"/>
                <c:pt idx="0">
                  <c:v>2003</c:v>
                </c:pt>
                <c:pt idx="1">
                  <c:v>2004</c:v>
                </c:pt>
                <c:pt idx="2">
                  <c:v>2005</c:v>
                </c:pt>
                <c:pt idx="3">
                  <c:v>2006</c:v>
                </c:pt>
                <c:pt idx="4">
                  <c:v>2007</c:v>
                </c:pt>
                <c:pt idx="5">
                  <c:v>2008</c:v>
                </c:pt>
                <c:pt idx="6">
                  <c:v>2009</c:v>
                </c:pt>
                <c:pt idx="7">
                  <c:v>2010</c:v>
                </c:pt>
                <c:pt idx="8">
                  <c:v>2011</c:v>
                </c:pt>
                <c:pt idx="9">
                  <c:v>2012</c:v>
                </c:pt>
                <c:pt idx="10">
                  <c:v>2013</c:v>
                </c:pt>
                <c:pt idx="11">
                  <c:v>2014</c:v>
                </c:pt>
              </c:numCache>
            </c:numRef>
          </c:cat>
          <c:val>
            <c:numRef>
              <c:f>'Tab3.1'!$P$60:$P$71</c:f>
              <c:numCache>
                <c:formatCode>0.0</c:formatCode>
                <c:ptCount val="12"/>
                <c:pt idx="0">
                  <c:v>39.450419505602795</c:v>
                </c:pt>
                <c:pt idx="1">
                  <c:v>38.93603411513859</c:v>
                </c:pt>
                <c:pt idx="2">
                  <c:v>40.114043230340805</c:v>
                </c:pt>
                <c:pt idx="3">
                  <c:v>42.328693683855214</c:v>
                </c:pt>
                <c:pt idx="4">
                  <c:v>43.226926893814095</c:v>
                </c:pt>
                <c:pt idx="5">
                  <c:v>44.341072801043843</c:v>
                </c:pt>
                <c:pt idx="6">
                  <c:v>47.564178667555723</c:v>
                </c:pt>
                <c:pt idx="7">
                  <c:v>49.87193112570629</c:v>
                </c:pt>
                <c:pt idx="8">
                  <c:v>50.858264557542412</c:v>
                </c:pt>
                <c:pt idx="9">
                  <c:v>51.416142292700449</c:v>
                </c:pt>
                <c:pt idx="10">
                  <c:v>53.165527416102407</c:v>
                </c:pt>
                <c:pt idx="11">
                  <c:v>55.766861010465135</c:v>
                </c:pt>
              </c:numCache>
            </c:numRef>
          </c:val>
          <c:smooth val="0"/>
        </c:ser>
        <c:dLbls>
          <c:showLegendKey val="0"/>
          <c:showVal val="0"/>
          <c:showCatName val="0"/>
          <c:showSerName val="0"/>
          <c:showPercent val="0"/>
          <c:showBubbleSize val="0"/>
        </c:dLbls>
        <c:marker val="1"/>
        <c:smooth val="0"/>
        <c:axId val="99300096"/>
        <c:axId val="99301632"/>
      </c:lineChart>
      <c:catAx>
        <c:axId val="99300096"/>
        <c:scaling>
          <c:orientation val="minMax"/>
        </c:scaling>
        <c:delete val="0"/>
        <c:axPos val="b"/>
        <c:numFmt formatCode="General" sourceLinked="1"/>
        <c:majorTickMark val="out"/>
        <c:minorTickMark val="none"/>
        <c:tickLblPos val="nextTo"/>
        <c:txPr>
          <a:bodyPr/>
          <a:lstStyle/>
          <a:p>
            <a:pPr>
              <a:defRPr>
                <a:solidFill>
                  <a:schemeClr val="tx2">
                    <a:lumMod val="50000"/>
                  </a:schemeClr>
                </a:solidFill>
              </a:defRPr>
            </a:pPr>
            <a:endParaRPr lang="pt-BR"/>
          </a:p>
        </c:txPr>
        <c:crossAx val="99301632"/>
        <c:crosses val="autoZero"/>
        <c:auto val="1"/>
        <c:lblAlgn val="ctr"/>
        <c:lblOffset val="100"/>
        <c:noMultiLvlLbl val="0"/>
      </c:catAx>
      <c:valAx>
        <c:axId val="99301632"/>
        <c:scaling>
          <c:orientation val="minMax"/>
        </c:scaling>
        <c:delete val="0"/>
        <c:axPos val="l"/>
        <c:numFmt formatCode="0.0" sourceLinked="1"/>
        <c:majorTickMark val="out"/>
        <c:minorTickMark val="none"/>
        <c:tickLblPos val="nextTo"/>
        <c:txPr>
          <a:bodyPr/>
          <a:lstStyle/>
          <a:p>
            <a:pPr>
              <a:defRPr>
                <a:solidFill>
                  <a:schemeClr val="tx2">
                    <a:lumMod val="50000"/>
                  </a:schemeClr>
                </a:solidFill>
              </a:defRPr>
            </a:pPr>
            <a:endParaRPr lang="pt-BR"/>
          </a:p>
        </c:txPr>
        <c:crossAx val="99300096"/>
        <c:crosses val="autoZero"/>
        <c:crossBetween val="between"/>
      </c:valAx>
    </c:plotArea>
    <c:plotVisOnly val="1"/>
    <c:dispBlanksAs val="gap"/>
    <c:showDLblsOverMax val="0"/>
  </c:chart>
  <c:spPr>
    <a:ln>
      <a:noFill/>
    </a:ln>
  </c:spPr>
  <c:externalData r:id="rId1">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38283719710367276"/>
          <c:y val="7.1440801453946184E-2"/>
        </c:manualLayout>
      </c:layout>
      <c:overlay val="0"/>
      <c:txPr>
        <a:bodyPr/>
        <a:lstStyle/>
        <a:p>
          <a:pPr>
            <a:defRPr>
              <a:solidFill>
                <a:schemeClr val="accent1">
                  <a:lumMod val="50000"/>
                </a:schemeClr>
              </a:solidFill>
            </a:defRPr>
          </a:pPr>
          <a:endParaRPr lang="pt-BR"/>
        </a:p>
      </c:txPr>
    </c:title>
    <c:autoTitleDeleted val="0"/>
    <c:plotArea>
      <c:layout>
        <c:manualLayout>
          <c:layoutTarget val="inner"/>
          <c:xMode val="edge"/>
          <c:yMode val="edge"/>
          <c:x val="0.29394488188976375"/>
          <c:y val="0.13414370078740157"/>
          <c:w val="0.50562489063867022"/>
          <c:h val="0.84270815106445029"/>
        </c:manualLayout>
      </c:layout>
      <c:pieChart>
        <c:varyColors val="1"/>
        <c:ser>
          <c:idx val="0"/>
          <c:order val="0"/>
          <c:tx>
            <c:v>Grau Acadêmico</c:v>
          </c:tx>
          <c:spPr>
            <a:solidFill>
              <a:schemeClr val="accent2">
                <a:lumMod val="60000"/>
                <a:lumOff val="40000"/>
              </a:schemeClr>
            </a:solidFill>
          </c:spPr>
          <c:dPt>
            <c:idx val="0"/>
            <c:bubble3D val="0"/>
            <c:spPr>
              <a:solidFill>
                <a:schemeClr val="tx2">
                  <a:lumMod val="60000"/>
                  <a:lumOff val="40000"/>
                </a:schemeClr>
              </a:solidFill>
            </c:spPr>
          </c:dPt>
          <c:dPt>
            <c:idx val="1"/>
            <c:bubble3D val="0"/>
          </c:dPt>
          <c:dPt>
            <c:idx val="2"/>
            <c:bubble3D val="0"/>
            <c:spPr>
              <a:solidFill>
                <a:schemeClr val="accent3">
                  <a:lumMod val="60000"/>
                  <a:lumOff val="40000"/>
                </a:schemeClr>
              </a:solidFill>
            </c:spPr>
          </c:dPt>
          <c:dLbls>
            <c:dLbl>
              <c:idx val="0"/>
              <c:layout>
                <c:manualLayout>
                  <c:x val="-7.0055348232630293E-2"/>
                  <c:y val="0.17083540670482264"/>
                </c:manualLayout>
              </c:layout>
              <c:numFmt formatCode="0.0%" sourceLinked="0"/>
              <c:spPr>
                <a:noFill/>
              </c:spPr>
              <c:txPr>
                <a:bodyPr/>
                <a:lstStyle/>
                <a:p>
                  <a:pPr>
                    <a:defRPr sz="1200" b="1">
                      <a:solidFill>
                        <a:schemeClr val="bg1"/>
                      </a:solidFill>
                    </a:defRPr>
                  </a:pPr>
                  <a:endParaRPr lang="pt-BR"/>
                </a:p>
              </c:txPr>
              <c:dLblPos val="bestFit"/>
              <c:showLegendKey val="0"/>
              <c:showVal val="0"/>
              <c:showCatName val="0"/>
              <c:showSerName val="0"/>
              <c:showPercent val="1"/>
              <c:showBubbleSize val="0"/>
              <c:extLst>
                <c:ext xmlns:c15="http://schemas.microsoft.com/office/drawing/2012/chart" uri="{CE6537A1-D6FC-4f65-9D91-7224C49458BB}">
                  <c15:layout/>
                </c:ext>
              </c:extLst>
            </c:dLbl>
            <c:dLbl>
              <c:idx val="1"/>
              <c:layout>
                <c:manualLayout>
                  <c:x val="0.12061137927433961"/>
                  <c:y val="-0.22380908216971862"/>
                </c:manualLayout>
              </c:layout>
              <c:numFmt formatCode="0.0%" sourceLinked="0"/>
              <c:spPr>
                <a:noFill/>
              </c:spPr>
              <c:txPr>
                <a:bodyPr/>
                <a:lstStyle/>
                <a:p>
                  <a:pPr>
                    <a:defRPr sz="1200" b="1">
                      <a:solidFill>
                        <a:schemeClr val="tx2">
                          <a:lumMod val="75000"/>
                        </a:schemeClr>
                      </a:solidFill>
                    </a:defRPr>
                  </a:pPr>
                  <a:endParaRPr lang="pt-BR"/>
                </a:p>
              </c:txPr>
              <c:dLblPos val="bestFit"/>
              <c:showLegendKey val="0"/>
              <c:showVal val="0"/>
              <c:showCatName val="0"/>
              <c:showSerName val="0"/>
              <c:showPercent val="1"/>
              <c:showBubbleSize val="0"/>
              <c:extLst>
                <c:ext xmlns:c15="http://schemas.microsoft.com/office/drawing/2012/chart" uri="{CE6537A1-D6FC-4f65-9D91-7224C49458BB}">
                  <c15:layout/>
                </c:ext>
              </c:extLst>
            </c:dLbl>
            <c:dLbl>
              <c:idx val="2"/>
              <c:layout>
                <c:manualLayout>
                  <c:x val="4.5024907526849895E-3"/>
                  <c:y val="0.13324005391063129"/>
                </c:manualLayout>
              </c:layout>
              <c:showLegendKey val="0"/>
              <c:showVal val="0"/>
              <c:showCatName val="0"/>
              <c:showSerName val="0"/>
              <c:showPercent val="1"/>
              <c:showBubbleSize val="0"/>
              <c:extLst>
                <c:ext xmlns:c15="http://schemas.microsoft.com/office/drawing/2012/chart" uri="{CE6537A1-D6FC-4f65-9D91-7224C49458BB}">
                  <c15:layout/>
                </c:ext>
              </c:extLst>
            </c:dLbl>
            <c:numFmt formatCode="0.0%" sourceLinked="0"/>
            <c:spPr>
              <a:noFill/>
              <a:ln w="25400">
                <a:noFill/>
              </a:ln>
            </c:spPr>
            <c:txPr>
              <a:bodyPr/>
              <a:lstStyle/>
              <a:p>
                <a:pPr>
                  <a:defRPr sz="1200" b="1">
                    <a:solidFill>
                      <a:schemeClr val="tx2">
                        <a:lumMod val="75000"/>
                      </a:schemeClr>
                    </a:solidFill>
                  </a:defRPr>
                </a:pPr>
                <a:endParaRPr lang="pt-BR"/>
              </a:p>
            </c:txPr>
            <c:showLegendKey val="0"/>
            <c:showVal val="0"/>
            <c:showCatName val="0"/>
            <c:showSerName val="0"/>
            <c:showPercent val="1"/>
            <c:showBubbleSize val="0"/>
            <c:showLeaderLines val="1"/>
            <c:extLst>
              <c:ext xmlns:c15="http://schemas.microsoft.com/office/drawing/2012/chart" uri="{CE6537A1-D6FC-4f65-9D91-7224C49458BB}"/>
            </c:extLst>
          </c:dLbls>
          <c:cat>
            <c:strRef>
              <c:f>Plan1!$A$11:$A$13</c:f>
              <c:strCache>
                <c:ptCount val="3"/>
                <c:pt idx="0">
                  <c:v>Bacharelado</c:v>
                </c:pt>
                <c:pt idx="1">
                  <c:v>Licenciatura</c:v>
                </c:pt>
                <c:pt idx="2">
                  <c:v>Tecnológico</c:v>
                </c:pt>
              </c:strCache>
            </c:strRef>
          </c:cat>
          <c:val>
            <c:numRef>
              <c:f>Plan1!$H$11:$H$13</c:f>
              <c:numCache>
                <c:formatCode>General</c:formatCode>
                <c:ptCount val="3"/>
                <c:pt idx="0">
                  <c:v>15.89</c:v>
                </c:pt>
                <c:pt idx="1">
                  <c:v>81.93</c:v>
                </c:pt>
                <c:pt idx="2">
                  <c:v>1.92</c:v>
                </c:pt>
              </c:numCache>
            </c:numRef>
          </c:val>
        </c:ser>
        <c:dLbls>
          <c:showLegendKey val="0"/>
          <c:showVal val="0"/>
          <c:showCatName val="0"/>
          <c:showSerName val="0"/>
          <c:showPercent val="0"/>
          <c:showBubbleSize val="0"/>
          <c:showLeaderLines val="1"/>
        </c:dLbls>
        <c:firstSliceAng val="0"/>
      </c:pieChart>
      <c:spPr>
        <a:noFill/>
        <a:ln w="25400">
          <a:noFill/>
        </a:ln>
      </c:spPr>
    </c:plotArea>
    <c:legend>
      <c:legendPos val="b"/>
      <c:layout>
        <c:manualLayout>
          <c:xMode val="edge"/>
          <c:yMode val="edge"/>
          <c:x val="0.16426409131307351"/>
          <c:y val="0.92573554897229149"/>
          <c:w val="0.69304176029084952"/>
          <c:h val="7.4264451027708567E-2"/>
        </c:manualLayout>
      </c:layout>
      <c:overlay val="0"/>
      <c:txPr>
        <a:bodyPr/>
        <a:lstStyle/>
        <a:p>
          <a:pPr rtl="0">
            <a:defRPr sz="1200" b="0">
              <a:solidFill>
                <a:schemeClr val="tx1"/>
              </a:solidFill>
            </a:defRPr>
          </a:pPr>
          <a:endParaRPr lang="pt-BR"/>
        </a:p>
      </c:txPr>
    </c:legend>
    <c:plotVisOnly val="1"/>
    <c:dispBlanksAs val="gap"/>
    <c:showDLblsOverMax val="0"/>
  </c:chart>
  <c:spPr>
    <a:ln>
      <a:noFill/>
    </a:ln>
  </c:spPr>
  <c:externalData r:id="rId1">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47661224736845004"/>
          <c:y val="1.835846683640921E-2"/>
        </c:manualLayout>
      </c:layout>
      <c:overlay val="0"/>
      <c:txPr>
        <a:bodyPr/>
        <a:lstStyle/>
        <a:p>
          <a:pPr>
            <a:defRPr>
              <a:solidFill>
                <a:schemeClr val="accent1">
                  <a:lumMod val="50000"/>
                </a:schemeClr>
              </a:solidFill>
            </a:defRPr>
          </a:pPr>
          <a:endParaRPr lang="pt-BR"/>
        </a:p>
      </c:txPr>
    </c:title>
    <c:autoTitleDeleted val="0"/>
    <c:plotArea>
      <c:layout>
        <c:manualLayout>
          <c:layoutTarget val="inner"/>
          <c:xMode val="edge"/>
          <c:yMode val="edge"/>
          <c:x val="0.27158300181030831"/>
          <c:y val="0.13038854533238384"/>
          <c:w val="0.54196316655386634"/>
          <c:h val="0.77382518445516979"/>
        </c:manualLayout>
      </c:layout>
      <c:pieChart>
        <c:varyColors val="1"/>
        <c:ser>
          <c:idx val="0"/>
          <c:order val="0"/>
          <c:tx>
            <c:v>Turno</c:v>
          </c:tx>
          <c:spPr>
            <a:solidFill>
              <a:schemeClr val="tx2">
                <a:lumMod val="60000"/>
                <a:lumOff val="40000"/>
              </a:schemeClr>
            </a:solidFill>
          </c:spPr>
          <c:dPt>
            <c:idx val="0"/>
            <c:bubble3D val="0"/>
          </c:dPt>
          <c:dPt>
            <c:idx val="1"/>
            <c:bubble3D val="0"/>
            <c:spPr>
              <a:solidFill>
                <a:schemeClr val="tx1">
                  <a:lumMod val="75000"/>
                  <a:lumOff val="25000"/>
                </a:schemeClr>
              </a:solidFill>
            </c:spPr>
          </c:dPt>
          <c:dLbls>
            <c:dLbl>
              <c:idx val="0"/>
              <c:layout>
                <c:manualLayout>
                  <c:x val="-0.17915780839895012"/>
                  <c:y val="5.9724409448818898E-2"/>
                </c:manualLayout>
              </c:layout>
              <c:numFmt formatCode="0.0%" sourceLinked="0"/>
              <c:spPr>
                <a:noFill/>
              </c:spPr>
              <c:txPr>
                <a:bodyPr/>
                <a:lstStyle/>
                <a:p>
                  <a:pPr>
                    <a:defRPr sz="1200" b="1">
                      <a:solidFill>
                        <a:schemeClr val="bg1"/>
                      </a:solidFill>
                    </a:defRPr>
                  </a:pPr>
                  <a:endParaRPr lang="pt-BR"/>
                </a:p>
              </c:txPr>
              <c:dLblPos val="bestFit"/>
              <c:showLegendKey val="0"/>
              <c:showVal val="0"/>
              <c:showCatName val="0"/>
              <c:showSerName val="0"/>
              <c:showPercent val="1"/>
              <c:showBubbleSize val="0"/>
              <c:extLst>
                <c:ext xmlns:c15="http://schemas.microsoft.com/office/drawing/2012/chart" uri="{CE6537A1-D6FC-4f65-9D91-7224C49458BB}">
                  <c15:layout/>
                </c:ext>
              </c:extLst>
            </c:dLbl>
            <c:dLbl>
              <c:idx val="1"/>
              <c:layout>
                <c:manualLayout>
                  <c:x val="0.16237751531058617"/>
                  <c:y val="-7.2802201808107314E-2"/>
                </c:manualLayout>
              </c:layout>
              <c:numFmt formatCode="0.0%" sourceLinked="0"/>
              <c:spPr>
                <a:noFill/>
              </c:spPr>
              <c:txPr>
                <a:bodyPr/>
                <a:lstStyle/>
                <a:p>
                  <a:pPr>
                    <a:defRPr sz="1200" b="1">
                      <a:solidFill>
                        <a:schemeClr val="bg1"/>
                      </a:solidFill>
                    </a:defRPr>
                  </a:pPr>
                  <a:endParaRPr lang="pt-BR"/>
                </a:p>
              </c:txPr>
              <c:dLblPos val="bestFit"/>
              <c:showLegendKey val="0"/>
              <c:showVal val="0"/>
              <c:showCatName val="0"/>
              <c:showSerName val="0"/>
              <c:showPercent val="1"/>
              <c:showBubbleSize val="0"/>
              <c:extLst>
                <c:ext xmlns:c15="http://schemas.microsoft.com/office/drawing/2012/chart" uri="{CE6537A1-D6FC-4f65-9D91-7224C49458BB}">
                  <c15:layout/>
                </c:ext>
              </c:extLst>
            </c:dLbl>
            <c:numFmt formatCode="0.0%" sourceLinked="0"/>
            <c:spPr>
              <a:noFill/>
              <a:ln w="25400">
                <a:noFill/>
              </a:ln>
            </c:spPr>
            <c:txPr>
              <a:bodyPr/>
              <a:lstStyle/>
              <a:p>
                <a:pPr>
                  <a:defRPr sz="1200" b="1">
                    <a:solidFill>
                      <a:schemeClr val="bg1"/>
                    </a:solidFill>
                  </a:defRPr>
                </a:pPr>
                <a:endParaRPr lang="pt-BR"/>
              </a:p>
            </c:txPr>
            <c:showLegendKey val="0"/>
            <c:showVal val="0"/>
            <c:showCatName val="0"/>
            <c:showSerName val="0"/>
            <c:showPercent val="1"/>
            <c:showBubbleSize val="0"/>
            <c:showLeaderLines val="1"/>
            <c:extLst>
              <c:ext xmlns:c15="http://schemas.microsoft.com/office/drawing/2012/chart" uri="{CE6537A1-D6FC-4f65-9D91-7224C49458BB}"/>
            </c:extLst>
          </c:dLbls>
          <c:cat>
            <c:strRef>
              <c:f>Plan1!$A$6:$A$7</c:f>
              <c:strCache>
                <c:ptCount val="2"/>
                <c:pt idx="0">
                  <c:v>Diurno</c:v>
                </c:pt>
                <c:pt idx="1">
                  <c:v>Noturno</c:v>
                </c:pt>
              </c:strCache>
            </c:strRef>
          </c:cat>
          <c:val>
            <c:numRef>
              <c:f>Plan1!$H$6:$H$7</c:f>
              <c:numCache>
                <c:formatCode>General</c:formatCode>
                <c:ptCount val="2"/>
                <c:pt idx="0">
                  <c:v>41.11</c:v>
                </c:pt>
                <c:pt idx="1">
                  <c:v>58.89</c:v>
                </c:pt>
              </c:numCache>
            </c:numRef>
          </c:val>
        </c:ser>
        <c:dLbls>
          <c:showLegendKey val="0"/>
          <c:showVal val="0"/>
          <c:showCatName val="0"/>
          <c:showSerName val="0"/>
          <c:showPercent val="0"/>
          <c:showBubbleSize val="0"/>
          <c:showLeaderLines val="1"/>
        </c:dLbls>
        <c:firstSliceAng val="0"/>
      </c:pieChart>
      <c:spPr>
        <a:noFill/>
        <a:ln w="25400">
          <a:noFill/>
        </a:ln>
      </c:spPr>
    </c:plotArea>
    <c:legend>
      <c:legendPos val="b"/>
      <c:layout>
        <c:manualLayout>
          <c:xMode val="edge"/>
          <c:yMode val="edge"/>
          <c:x val="0.3622370788557091"/>
          <c:y val="0.92383803770748263"/>
          <c:w val="0.34410142128460358"/>
          <c:h val="7.6161962292517399E-2"/>
        </c:manualLayout>
      </c:layout>
      <c:overlay val="0"/>
      <c:txPr>
        <a:bodyPr/>
        <a:lstStyle/>
        <a:p>
          <a:pPr rtl="0">
            <a:defRPr sz="1200" b="0">
              <a:solidFill>
                <a:schemeClr val="tx1"/>
              </a:solidFill>
            </a:defRPr>
          </a:pPr>
          <a:endParaRPr lang="pt-BR"/>
        </a:p>
      </c:txPr>
    </c:legend>
    <c:plotVisOnly val="1"/>
    <c:dispBlanksAs val="gap"/>
    <c:showDLblsOverMax val="0"/>
  </c:chart>
  <c:spPr>
    <a:ln>
      <a:noFill/>
    </a:ln>
  </c:spPr>
  <c:externalData r:id="rId1">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39305570266352913"/>
          <c:y val="4.2404578819344639E-2"/>
        </c:manualLayout>
      </c:layout>
      <c:overlay val="0"/>
      <c:txPr>
        <a:bodyPr/>
        <a:lstStyle/>
        <a:p>
          <a:pPr>
            <a:defRPr>
              <a:solidFill>
                <a:schemeClr val="accent1">
                  <a:lumMod val="50000"/>
                </a:schemeClr>
              </a:solidFill>
            </a:defRPr>
          </a:pPr>
          <a:endParaRPr lang="pt-BR"/>
        </a:p>
      </c:txPr>
    </c:title>
    <c:autoTitleDeleted val="0"/>
    <c:plotArea>
      <c:layout>
        <c:manualLayout>
          <c:layoutTarget val="inner"/>
          <c:xMode val="edge"/>
          <c:yMode val="edge"/>
          <c:x val="0.25814227531444078"/>
          <c:y val="0.15500583138800517"/>
          <c:w val="0.49795292822280907"/>
          <c:h val="0.7577718643342749"/>
        </c:manualLayout>
      </c:layout>
      <c:pieChart>
        <c:varyColors val="1"/>
        <c:ser>
          <c:idx val="0"/>
          <c:order val="0"/>
          <c:tx>
            <c:v>Modalidade</c:v>
          </c:tx>
          <c:spPr>
            <a:solidFill>
              <a:srgbClr val="0070C0"/>
            </a:solidFill>
          </c:spPr>
          <c:dPt>
            <c:idx val="0"/>
            <c:bubble3D val="0"/>
          </c:dPt>
          <c:dPt>
            <c:idx val="1"/>
            <c:bubble3D val="0"/>
            <c:spPr>
              <a:solidFill>
                <a:srgbClr val="92D050"/>
              </a:solidFill>
            </c:spPr>
          </c:dPt>
          <c:dLbls>
            <c:dLbl>
              <c:idx val="0"/>
              <c:layout>
                <c:manualLayout>
                  <c:x val="-0.17915780839895012"/>
                  <c:y val="5.9724409448818898E-2"/>
                </c:manualLayout>
              </c:layout>
              <c:numFmt formatCode="0.0%" sourceLinked="0"/>
              <c:spPr>
                <a:noFill/>
              </c:spPr>
              <c:txPr>
                <a:bodyPr/>
                <a:lstStyle/>
                <a:p>
                  <a:pPr>
                    <a:defRPr sz="1200" b="1">
                      <a:solidFill>
                        <a:schemeClr val="bg1"/>
                      </a:solidFill>
                    </a:defRPr>
                  </a:pPr>
                  <a:endParaRPr lang="pt-BR"/>
                </a:p>
              </c:txPr>
              <c:dLblPos val="bestFit"/>
              <c:showLegendKey val="0"/>
              <c:showVal val="0"/>
              <c:showCatName val="0"/>
              <c:showSerName val="0"/>
              <c:showPercent val="1"/>
              <c:showBubbleSize val="0"/>
              <c:extLst>
                <c:ext xmlns:c15="http://schemas.microsoft.com/office/drawing/2012/chart" uri="{CE6537A1-D6FC-4f65-9D91-7224C49458BB}">
                  <c15:layout/>
                </c:ext>
              </c:extLst>
            </c:dLbl>
            <c:dLbl>
              <c:idx val="1"/>
              <c:layout>
                <c:manualLayout>
                  <c:x val="0.16237751531058617"/>
                  <c:y val="-7.2802201808107314E-2"/>
                </c:manualLayout>
              </c:layout>
              <c:numFmt formatCode="0.0%" sourceLinked="0"/>
              <c:spPr>
                <a:noFill/>
              </c:spPr>
              <c:txPr>
                <a:bodyPr/>
                <a:lstStyle/>
                <a:p>
                  <a:pPr>
                    <a:defRPr sz="1200" b="1">
                      <a:solidFill>
                        <a:schemeClr val="tx2">
                          <a:lumMod val="75000"/>
                        </a:schemeClr>
                      </a:solidFill>
                    </a:defRPr>
                  </a:pPr>
                  <a:endParaRPr lang="pt-BR"/>
                </a:p>
              </c:txPr>
              <c:dLblPos val="bestFit"/>
              <c:showLegendKey val="0"/>
              <c:showVal val="0"/>
              <c:showCatName val="0"/>
              <c:showSerName val="0"/>
              <c:showPercent val="1"/>
              <c:showBubbleSize val="0"/>
              <c:extLst>
                <c:ext xmlns:c15="http://schemas.microsoft.com/office/drawing/2012/chart" uri="{CE6537A1-D6FC-4f65-9D91-7224C49458BB}">
                  <c15:layout/>
                </c:ext>
              </c:extLst>
            </c:dLbl>
            <c:numFmt formatCode="0.0%" sourceLinked="0"/>
            <c:spPr>
              <a:noFill/>
              <a:ln w="25400">
                <a:noFill/>
              </a:ln>
            </c:spPr>
            <c:txPr>
              <a:bodyPr/>
              <a:lstStyle/>
              <a:p>
                <a:pPr>
                  <a:defRPr sz="1200" b="1">
                    <a:solidFill>
                      <a:schemeClr val="tx2">
                        <a:lumMod val="75000"/>
                      </a:schemeClr>
                    </a:solidFill>
                  </a:defRPr>
                </a:pPr>
                <a:endParaRPr lang="pt-BR"/>
              </a:p>
            </c:txPr>
            <c:showLegendKey val="0"/>
            <c:showVal val="0"/>
            <c:showCatName val="0"/>
            <c:showSerName val="0"/>
            <c:showPercent val="1"/>
            <c:showBubbleSize val="0"/>
            <c:showLeaderLines val="1"/>
            <c:extLst>
              <c:ext xmlns:c15="http://schemas.microsoft.com/office/drawing/2012/chart" uri="{CE6537A1-D6FC-4f65-9D91-7224C49458BB}"/>
            </c:extLst>
          </c:dLbls>
          <c:cat>
            <c:strRef>
              <c:f>Plan1!$A$17:$A$18</c:f>
              <c:strCache>
                <c:ptCount val="2"/>
                <c:pt idx="0">
                  <c:v>Presencial</c:v>
                </c:pt>
                <c:pt idx="1">
                  <c:v>A distância</c:v>
                </c:pt>
              </c:strCache>
            </c:strRef>
          </c:cat>
          <c:val>
            <c:numRef>
              <c:f>Plan1!$H$17:$H$18</c:f>
              <c:numCache>
                <c:formatCode>General</c:formatCode>
                <c:ptCount val="2"/>
                <c:pt idx="0">
                  <c:v>55.01</c:v>
                </c:pt>
                <c:pt idx="1">
                  <c:v>44.99</c:v>
                </c:pt>
              </c:numCache>
            </c:numRef>
          </c:val>
        </c:ser>
        <c:dLbls>
          <c:showLegendKey val="0"/>
          <c:showVal val="0"/>
          <c:showCatName val="0"/>
          <c:showSerName val="0"/>
          <c:showPercent val="0"/>
          <c:showBubbleSize val="0"/>
          <c:showLeaderLines val="1"/>
        </c:dLbls>
        <c:firstSliceAng val="0"/>
      </c:pieChart>
      <c:spPr>
        <a:noFill/>
        <a:ln w="25400">
          <a:noFill/>
        </a:ln>
      </c:spPr>
    </c:plotArea>
    <c:legend>
      <c:legendPos val="b"/>
      <c:layout>
        <c:manualLayout>
          <c:xMode val="edge"/>
          <c:yMode val="edge"/>
          <c:x val="0.28553791915536442"/>
          <c:y val="0.92184377273337348"/>
          <c:w val="0.40425398671557938"/>
          <c:h val="7.037287175788004E-2"/>
        </c:manualLayout>
      </c:layout>
      <c:overlay val="0"/>
      <c:txPr>
        <a:bodyPr/>
        <a:lstStyle/>
        <a:p>
          <a:pPr rtl="0">
            <a:defRPr sz="1200" b="0">
              <a:solidFill>
                <a:schemeClr val="tx1"/>
              </a:solidFill>
            </a:defRPr>
          </a:pPr>
          <a:endParaRPr lang="pt-BR"/>
        </a:p>
      </c:txPr>
    </c:legend>
    <c:plotVisOnly val="1"/>
    <c:dispBlanksAs val="gap"/>
    <c:showDLblsOverMax val="0"/>
  </c:chart>
  <c:spPr>
    <a:ln>
      <a:noFill/>
    </a:ln>
  </c:spPr>
  <c:externalData r:id="rId1">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30115266841644794"/>
          <c:y val="1.5115289748723949E-3"/>
        </c:manualLayout>
      </c:layout>
      <c:overlay val="0"/>
      <c:txPr>
        <a:bodyPr/>
        <a:lstStyle/>
        <a:p>
          <a:pPr>
            <a:defRPr>
              <a:solidFill>
                <a:schemeClr val="accent1">
                  <a:lumMod val="50000"/>
                </a:schemeClr>
              </a:solidFill>
            </a:defRPr>
          </a:pPr>
          <a:endParaRPr lang="pt-BR"/>
        </a:p>
      </c:txPr>
    </c:title>
    <c:autoTitleDeleted val="0"/>
    <c:plotArea>
      <c:layout>
        <c:manualLayout>
          <c:layoutTarget val="inner"/>
          <c:xMode val="edge"/>
          <c:yMode val="edge"/>
          <c:x val="0.23883375792668077"/>
          <c:y val="0.10255246487028243"/>
          <c:w val="0.54962475488845308"/>
          <c:h val="0.72143958481973836"/>
        </c:manualLayout>
      </c:layout>
      <c:pieChart>
        <c:varyColors val="1"/>
        <c:ser>
          <c:idx val="0"/>
          <c:order val="0"/>
          <c:tx>
            <c:v>Categoria Administrativa</c:v>
          </c:tx>
          <c:spPr>
            <a:solidFill>
              <a:srgbClr val="0070C0"/>
            </a:solidFill>
          </c:spPr>
          <c:dPt>
            <c:idx val="0"/>
            <c:bubble3D val="0"/>
            <c:spPr>
              <a:solidFill>
                <a:schemeClr val="tx2">
                  <a:lumMod val="60000"/>
                  <a:lumOff val="40000"/>
                </a:schemeClr>
              </a:solidFill>
            </c:spPr>
          </c:dPt>
          <c:dPt>
            <c:idx val="1"/>
            <c:bubble3D val="0"/>
            <c:spPr>
              <a:solidFill>
                <a:schemeClr val="accent3">
                  <a:lumMod val="60000"/>
                  <a:lumOff val="40000"/>
                </a:schemeClr>
              </a:solidFill>
            </c:spPr>
          </c:dPt>
          <c:dPt>
            <c:idx val="2"/>
            <c:bubble3D val="0"/>
            <c:spPr>
              <a:solidFill>
                <a:srgbClr val="92D050"/>
              </a:solidFill>
            </c:spPr>
          </c:dPt>
          <c:dPt>
            <c:idx val="3"/>
            <c:bubble3D val="0"/>
            <c:spPr>
              <a:solidFill>
                <a:schemeClr val="accent3">
                  <a:lumMod val="75000"/>
                </a:schemeClr>
              </a:solidFill>
            </c:spPr>
          </c:dPt>
          <c:dLbls>
            <c:dLbl>
              <c:idx val="0"/>
              <c:layout>
                <c:manualLayout>
                  <c:x val="-0.12082436570428697"/>
                  <c:y val="0.18935403907844858"/>
                </c:manualLayout>
              </c:layout>
              <c:numFmt formatCode="0.0%" sourceLinked="0"/>
              <c:spPr>
                <a:noFill/>
              </c:spPr>
              <c:txPr>
                <a:bodyPr/>
                <a:lstStyle/>
                <a:p>
                  <a:pPr>
                    <a:defRPr sz="1200" b="1">
                      <a:solidFill>
                        <a:schemeClr val="bg1"/>
                      </a:solidFill>
                    </a:defRPr>
                  </a:pPr>
                  <a:endParaRPr lang="pt-BR"/>
                </a:p>
              </c:txPr>
              <c:dLblPos val="bestFit"/>
              <c:showLegendKey val="0"/>
              <c:showVal val="0"/>
              <c:showCatName val="0"/>
              <c:showSerName val="0"/>
              <c:showPercent val="1"/>
              <c:showBubbleSize val="0"/>
            </c:dLbl>
            <c:dLbl>
              <c:idx val="1"/>
              <c:layout>
                <c:manualLayout>
                  <c:x val="-0.14686657917760279"/>
                  <c:y val="-0.10520960921551473"/>
                </c:manualLayout>
              </c:layout>
              <c:numFmt formatCode="0.0%" sourceLinked="0"/>
              <c:spPr>
                <a:noFill/>
              </c:spPr>
              <c:txPr>
                <a:bodyPr/>
                <a:lstStyle/>
                <a:p>
                  <a:pPr>
                    <a:defRPr sz="1200" b="1">
                      <a:solidFill>
                        <a:schemeClr val="accent1">
                          <a:lumMod val="50000"/>
                        </a:schemeClr>
                      </a:solidFill>
                    </a:defRPr>
                  </a:pPr>
                  <a:endParaRPr lang="pt-BR"/>
                </a:p>
              </c:txPr>
              <c:dLblPos val="bestFit"/>
              <c:showLegendKey val="0"/>
              <c:showVal val="0"/>
              <c:showCatName val="0"/>
              <c:showSerName val="0"/>
              <c:showPercent val="1"/>
              <c:showBubbleSize val="0"/>
            </c:dLbl>
            <c:dLbl>
              <c:idx val="3"/>
              <c:layout>
                <c:manualLayout>
                  <c:x val="0.17964424759405073"/>
                  <c:y val="-7.699620880723243E-2"/>
                </c:manualLayout>
              </c:layout>
              <c:numFmt formatCode="0.0%" sourceLinked="0"/>
              <c:spPr>
                <a:noFill/>
              </c:spPr>
              <c:txPr>
                <a:bodyPr/>
                <a:lstStyle/>
                <a:p>
                  <a:pPr>
                    <a:defRPr sz="1200" b="1">
                      <a:solidFill>
                        <a:schemeClr val="bg1"/>
                      </a:solidFill>
                    </a:defRPr>
                  </a:pPr>
                  <a:endParaRPr lang="pt-BR"/>
                </a:p>
              </c:txPr>
              <c:dLblPos val="bestFit"/>
              <c:showLegendKey val="0"/>
              <c:showVal val="0"/>
              <c:showCatName val="0"/>
              <c:showSerName val="0"/>
              <c:showPercent val="1"/>
              <c:showBubbleSize val="0"/>
            </c:dLbl>
            <c:numFmt formatCode="0.0%" sourceLinked="0"/>
            <c:spPr>
              <a:noFill/>
              <a:ln w="25400">
                <a:noFill/>
              </a:ln>
            </c:spPr>
            <c:txPr>
              <a:bodyPr/>
              <a:lstStyle/>
              <a:p>
                <a:pPr>
                  <a:defRPr sz="1200" b="1">
                    <a:solidFill>
                      <a:schemeClr val="accent1">
                        <a:lumMod val="50000"/>
                      </a:schemeClr>
                    </a:solidFill>
                  </a:defRPr>
                </a:pPr>
                <a:endParaRPr lang="pt-BR"/>
              </a:p>
            </c:txPr>
            <c:showLegendKey val="0"/>
            <c:showVal val="0"/>
            <c:showCatName val="0"/>
            <c:showSerName val="0"/>
            <c:showPercent val="1"/>
            <c:showBubbleSize val="0"/>
            <c:showLeaderLines val="1"/>
            <c:extLst>
              <c:ext xmlns:c15="http://schemas.microsoft.com/office/drawing/2012/chart" uri="{CE6537A1-D6FC-4f65-9D91-7224C49458BB}">
                <c15:layout/>
              </c:ext>
            </c:extLst>
          </c:dLbls>
          <c:cat>
            <c:strRef>
              <c:f>Plan1!$A$21:$A$24</c:f>
              <c:strCache>
                <c:ptCount val="4"/>
                <c:pt idx="0">
                  <c:v>Federal</c:v>
                </c:pt>
                <c:pt idx="1">
                  <c:v>Estadual</c:v>
                </c:pt>
                <c:pt idx="2">
                  <c:v>Municipal</c:v>
                </c:pt>
                <c:pt idx="3">
                  <c:v>Privada</c:v>
                </c:pt>
              </c:strCache>
            </c:strRef>
          </c:cat>
          <c:val>
            <c:numRef>
              <c:f>Plan1!$H$21:$H$24</c:f>
              <c:numCache>
                <c:formatCode>General</c:formatCode>
                <c:ptCount val="4"/>
                <c:pt idx="0">
                  <c:v>23.53</c:v>
                </c:pt>
                <c:pt idx="1">
                  <c:v>17.670000000000002</c:v>
                </c:pt>
                <c:pt idx="2">
                  <c:v>2.04</c:v>
                </c:pt>
                <c:pt idx="3">
                  <c:v>56.77</c:v>
                </c:pt>
              </c:numCache>
            </c:numRef>
          </c:val>
        </c:ser>
        <c:dLbls>
          <c:showLegendKey val="0"/>
          <c:showVal val="0"/>
          <c:showCatName val="0"/>
          <c:showSerName val="0"/>
          <c:showPercent val="0"/>
          <c:showBubbleSize val="0"/>
          <c:showLeaderLines val="1"/>
        </c:dLbls>
        <c:firstSliceAng val="0"/>
      </c:pieChart>
      <c:spPr>
        <a:noFill/>
        <a:ln w="25400">
          <a:noFill/>
        </a:ln>
      </c:spPr>
    </c:plotArea>
    <c:legend>
      <c:legendPos val="b"/>
      <c:layout>
        <c:manualLayout>
          <c:xMode val="edge"/>
          <c:yMode val="edge"/>
          <c:x val="0.13966251093613299"/>
          <c:y val="0.88489499132244409"/>
          <c:w val="0.74349598843731268"/>
          <c:h val="7.5954687666810364E-2"/>
        </c:manualLayout>
      </c:layout>
      <c:overlay val="0"/>
      <c:txPr>
        <a:bodyPr/>
        <a:lstStyle/>
        <a:p>
          <a:pPr rtl="0">
            <a:defRPr sz="1200" b="0">
              <a:solidFill>
                <a:schemeClr val="tx1"/>
              </a:solidFill>
            </a:defRPr>
          </a:pPr>
          <a:endParaRPr lang="pt-BR"/>
        </a:p>
      </c:txPr>
    </c:legend>
    <c:plotVisOnly val="1"/>
    <c:dispBlanksAs val="gap"/>
    <c:showDLblsOverMax val="0"/>
  </c:chart>
  <c:spPr>
    <a:ln>
      <a:noFill/>
    </a:ln>
  </c:spPr>
  <c:externalData r:id="rId1">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31741666666666668"/>
          <c:y val="0"/>
        </c:manualLayout>
      </c:layout>
      <c:overlay val="0"/>
      <c:txPr>
        <a:bodyPr/>
        <a:lstStyle/>
        <a:p>
          <a:pPr>
            <a:defRPr>
              <a:solidFill>
                <a:schemeClr val="accent1">
                  <a:lumMod val="50000"/>
                </a:schemeClr>
              </a:solidFill>
            </a:defRPr>
          </a:pPr>
          <a:endParaRPr lang="pt-BR"/>
        </a:p>
      </c:txPr>
    </c:title>
    <c:autoTitleDeleted val="0"/>
    <c:plotArea>
      <c:layout>
        <c:manualLayout>
          <c:layoutTarget val="inner"/>
          <c:xMode val="edge"/>
          <c:yMode val="edge"/>
          <c:x val="0.31365611316642339"/>
          <c:y val="0.10196555430614927"/>
          <c:w val="0.55028142272252933"/>
          <c:h val="0.72230131887716775"/>
        </c:manualLayout>
      </c:layout>
      <c:pieChart>
        <c:varyColors val="1"/>
        <c:ser>
          <c:idx val="0"/>
          <c:order val="0"/>
          <c:tx>
            <c:v>Organização Acadêmica</c:v>
          </c:tx>
          <c:spPr>
            <a:solidFill>
              <a:srgbClr val="0070C0"/>
            </a:solidFill>
          </c:spPr>
          <c:dPt>
            <c:idx val="0"/>
            <c:bubble3D val="0"/>
          </c:dPt>
          <c:dPt>
            <c:idx val="1"/>
            <c:bubble3D val="0"/>
            <c:spPr>
              <a:solidFill>
                <a:schemeClr val="accent3">
                  <a:lumMod val="75000"/>
                </a:schemeClr>
              </a:solidFill>
            </c:spPr>
          </c:dPt>
          <c:dPt>
            <c:idx val="2"/>
            <c:bubble3D val="0"/>
            <c:spPr>
              <a:solidFill>
                <a:schemeClr val="accent2">
                  <a:lumMod val="60000"/>
                  <a:lumOff val="40000"/>
                </a:schemeClr>
              </a:solidFill>
            </c:spPr>
          </c:dPt>
          <c:dPt>
            <c:idx val="3"/>
            <c:bubble3D val="0"/>
            <c:spPr>
              <a:solidFill>
                <a:schemeClr val="accent5">
                  <a:lumMod val="60000"/>
                  <a:lumOff val="40000"/>
                </a:schemeClr>
              </a:solidFill>
            </c:spPr>
          </c:dPt>
          <c:dLbls>
            <c:dLbl>
              <c:idx val="0"/>
              <c:layout>
                <c:manualLayout>
                  <c:x val="-0.15971325459317584"/>
                  <c:y val="-0.16962999416739574"/>
                </c:manualLayout>
              </c:layout>
              <c:numFmt formatCode="0.0%" sourceLinked="0"/>
              <c:spPr>
                <a:noFill/>
              </c:spPr>
              <c:txPr>
                <a:bodyPr/>
                <a:lstStyle/>
                <a:p>
                  <a:pPr>
                    <a:defRPr sz="1200" b="1">
                      <a:solidFill>
                        <a:schemeClr val="bg1"/>
                      </a:solidFill>
                    </a:defRPr>
                  </a:pPr>
                  <a:endParaRPr lang="pt-BR"/>
                </a:p>
              </c:txPr>
              <c:dLblPos val="bestFit"/>
              <c:showLegendKey val="0"/>
              <c:showVal val="0"/>
              <c:showCatName val="0"/>
              <c:showSerName val="0"/>
              <c:showPercent val="1"/>
              <c:showBubbleSize val="0"/>
              <c:extLst>
                <c:ext xmlns:c15="http://schemas.microsoft.com/office/drawing/2012/chart" uri="{CE6537A1-D6FC-4f65-9D91-7224C49458BB}">
                  <c15:layout/>
                </c:ext>
              </c:extLst>
            </c:dLbl>
            <c:dLbl>
              <c:idx val="1"/>
              <c:layout>
                <c:manualLayout>
                  <c:x val="0.14480008748906387"/>
                  <c:y val="-5.4283683289588804E-2"/>
                </c:manualLayout>
              </c:layout>
              <c:numFmt formatCode="0.0%" sourceLinked="0"/>
              <c:spPr>
                <a:noFill/>
              </c:spPr>
              <c:txPr>
                <a:bodyPr/>
                <a:lstStyle/>
                <a:p>
                  <a:pPr>
                    <a:defRPr sz="1200" b="1">
                      <a:solidFill>
                        <a:schemeClr val="bg1"/>
                      </a:solidFill>
                    </a:defRPr>
                  </a:pPr>
                  <a:endParaRPr lang="pt-BR"/>
                </a:p>
              </c:txPr>
              <c:dLblPos val="bestFit"/>
              <c:showLegendKey val="0"/>
              <c:showVal val="0"/>
              <c:showCatName val="0"/>
              <c:showSerName val="0"/>
              <c:showPercent val="1"/>
              <c:showBubbleSize val="0"/>
              <c:extLst>
                <c:ext xmlns:c15="http://schemas.microsoft.com/office/drawing/2012/chart" uri="{CE6537A1-D6FC-4f65-9D91-7224C49458BB}">
                  <c15:layout/>
                </c:ext>
              </c:extLst>
            </c:dLbl>
            <c:dLbl>
              <c:idx val="2"/>
              <c:numFmt formatCode="0.0%" sourceLinked="0"/>
              <c:spPr>
                <a:noFill/>
              </c:spPr>
              <c:txPr>
                <a:bodyPr/>
                <a:lstStyle/>
                <a:p>
                  <a:pPr>
                    <a:defRPr sz="1200" b="1">
                      <a:solidFill>
                        <a:schemeClr val="bg1"/>
                      </a:solidFill>
                    </a:defRPr>
                  </a:pPr>
                  <a:endParaRPr lang="pt-BR"/>
                </a:p>
              </c:txPr>
              <c:showLegendKey val="0"/>
              <c:showVal val="0"/>
              <c:showCatName val="0"/>
              <c:showSerName val="0"/>
              <c:showPercent val="1"/>
              <c:showBubbleSize val="0"/>
            </c:dLbl>
            <c:dLbl>
              <c:idx val="3"/>
              <c:layout>
                <c:manualLayout>
                  <c:x val="1.2977471566054243E-2"/>
                  <c:y val="0.13470388768842906"/>
                </c:manualLayout>
              </c:layout>
              <c:numFmt formatCode="0.0%" sourceLinked="0"/>
              <c:spPr>
                <a:noFill/>
              </c:spPr>
              <c:txPr>
                <a:bodyPr/>
                <a:lstStyle/>
                <a:p>
                  <a:pPr>
                    <a:defRPr sz="1200" b="1">
                      <a:solidFill>
                        <a:schemeClr val="bg1"/>
                      </a:solidFill>
                    </a:defRPr>
                  </a:pPr>
                  <a:endParaRPr lang="pt-BR"/>
                </a:p>
              </c:txPr>
              <c:dLblPos val="bestFit"/>
              <c:showLegendKey val="0"/>
              <c:showVal val="0"/>
              <c:showCatName val="0"/>
              <c:showSerName val="0"/>
              <c:showPercent val="1"/>
              <c:showBubbleSize val="0"/>
              <c:extLst>
                <c:ext xmlns:c15="http://schemas.microsoft.com/office/drawing/2012/chart" uri="{CE6537A1-D6FC-4f65-9D91-7224C49458BB}">
                  <c15:layout/>
                </c:ext>
              </c:extLst>
            </c:dLbl>
            <c:numFmt formatCode="0.0%" sourceLinked="0"/>
            <c:spPr>
              <a:noFill/>
              <a:ln w="25400">
                <a:noFill/>
              </a:ln>
            </c:spPr>
            <c:txPr>
              <a:bodyPr/>
              <a:lstStyle/>
              <a:p>
                <a:pPr>
                  <a:defRPr sz="1200" b="1">
                    <a:solidFill>
                      <a:schemeClr val="accent1">
                        <a:lumMod val="50000"/>
                      </a:schemeClr>
                    </a:solidFill>
                  </a:defRPr>
                </a:pPr>
                <a:endParaRPr lang="pt-BR"/>
              </a:p>
            </c:txPr>
            <c:showLegendKey val="0"/>
            <c:showVal val="0"/>
            <c:showCatName val="0"/>
            <c:showSerName val="0"/>
            <c:showPercent val="1"/>
            <c:showBubbleSize val="0"/>
            <c:showLeaderLines val="1"/>
            <c:extLst>
              <c:ext xmlns:c15="http://schemas.microsoft.com/office/drawing/2012/chart" uri="{CE6537A1-D6FC-4f65-9D91-7224C49458BB}"/>
            </c:extLst>
          </c:dLbls>
          <c:cat>
            <c:strRef>
              <c:f>Plan1!$A$27:$A$30</c:f>
              <c:strCache>
                <c:ptCount val="4"/>
                <c:pt idx="0">
                  <c:v>Universidade</c:v>
                </c:pt>
                <c:pt idx="1">
                  <c:v>Centro Universitário</c:v>
                </c:pt>
                <c:pt idx="2">
                  <c:v>Faculdade</c:v>
                </c:pt>
                <c:pt idx="3">
                  <c:v>IFs e Cefets</c:v>
                </c:pt>
              </c:strCache>
            </c:strRef>
          </c:cat>
          <c:val>
            <c:numRef>
              <c:f>Plan1!$H$27:$H$30</c:f>
              <c:numCache>
                <c:formatCode>General</c:formatCode>
                <c:ptCount val="4"/>
                <c:pt idx="0">
                  <c:v>65.45</c:v>
                </c:pt>
                <c:pt idx="1">
                  <c:v>13.02</c:v>
                </c:pt>
                <c:pt idx="2">
                  <c:v>18.329999999999998</c:v>
                </c:pt>
                <c:pt idx="3">
                  <c:v>3.19</c:v>
                </c:pt>
              </c:numCache>
            </c:numRef>
          </c:val>
        </c:ser>
        <c:dLbls>
          <c:showLegendKey val="0"/>
          <c:showVal val="0"/>
          <c:showCatName val="0"/>
          <c:showSerName val="0"/>
          <c:showPercent val="0"/>
          <c:showBubbleSize val="0"/>
          <c:showLeaderLines val="1"/>
        </c:dLbls>
        <c:firstSliceAng val="0"/>
      </c:pieChart>
      <c:spPr>
        <a:noFill/>
        <a:ln w="25400">
          <a:noFill/>
        </a:ln>
      </c:spPr>
    </c:plotArea>
    <c:legend>
      <c:legendPos val="b"/>
      <c:layout>
        <c:manualLayout>
          <c:xMode val="edge"/>
          <c:yMode val="edge"/>
          <c:x val="0.2671629194007456"/>
          <c:y val="0.84963633526286386"/>
          <c:w val="0.67658573928258969"/>
          <c:h val="0.14346614831964694"/>
        </c:manualLayout>
      </c:layout>
      <c:overlay val="0"/>
      <c:txPr>
        <a:bodyPr/>
        <a:lstStyle/>
        <a:p>
          <a:pPr rtl="0">
            <a:defRPr sz="1200" b="0">
              <a:solidFill>
                <a:schemeClr val="tx1"/>
              </a:solidFill>
            </a:defRPr>
          </a:pPr>
          <a:endParaRPr lang="pt-BR"/>
        </a:p>
      </c:txPr>
    </c:legend>
    <c:plotVisOnly val="1"/>
    <c:dispBlanksAs val="gap"/>
    <c:showDLblsOverMax val="0"/>
  </c:chart>
  <c:spPr>
    <a:ln>
      <a:noFill/>
    </a:ln>
  </c:spPr>
  <c:externalData r:id="rId1">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smoothMarker"/>
        <c:varyColors val="0"/>
        <c:ser>
          <c:idx val="4"/>
          <c:order val="0"/>
          <c:tx>
            <c:v>Pública</c:v>
          </c:tx>
          <c:spPr>
            <a:ln>
              <a:solidFill>
                <a:schemeClr val="accent1">
                  <a:lumMod val="75000"/>
                </a:schemeClr>
              </a:solidFill>
            </a:ln>
          </c:spPr>
          <c:marker>
            <c:symbol val="none"/>
          </c:marker>
          <c:xVal>
            <c:numRef>
              <c:f>Enem!$M$3:$M$487</c:f>
              <c:numCache>
                <c:formatCode>General</c:formatCode>
                <c:ptCount val="485"/>
                <c:pt idx="0">
                  <c:v>341</c:v>
                </c:pt>
                <c:pt idx="1">
                  <c:v>343</c:v>
                </c:pt>
                <c:pt idx="2">
                  <c:v>345</c:v>
                </c:pt>
                <c:pt idx="3">
                  <c:v>346</c:v>
                </c:pt>
                <c:pt idx="4">
                  <c:v>348</c:v>
                </c:pt>
                <c:pt idx="5">
                  <c:v>349</c:v>
                </c:pt>
                <c:pt idx="6">
                  <c:v>350</c:v>
                </c:pt>
                <c:pt idx="7">
                  <c:v>351</c:v>
                </c:pt>
                <c:pt idx="8">
                  <c:v>352</c:v>
                </c:pt>
                <c:pt idx="9">
                  <c:v>353</c:v>
                </c:pt>
                <c:pt idx="10">
                  <c:v>354</c:v>
                </c:pt>
                <c:pt idx="11">
                  <c:v>355</c:v>
                </c:pt>
                <c:pt idx="12">
                  <c:v>356</c:v>
                </c:pt>
                <c:pt idx="13">
                  <c:v>357</c:v>
                </c:pt>
                <c:pt idx="14">
                  <c:v>358</c:v>
                </c:pt>
                <c:pt idx="15">
                  <c:v>359</c:v>
                </c:pt>
                <c:pt idx="16">
                  <c:v>360</c:v>
                </c:pt>
                <c:pt idx="17">
                  <c:v>361</c:v>
                </c:pt>
                <c:pt idx="18">
                  <c:v>362</c:v>
                </c:pt>
                <c:pt idx="19">
                  <c:v>363</c:v>
                </c:pt>
                <c:pt idx="20">
                  <c:v>364</c:v>
                </c:pt>
                <c:pt idx="21">
                  <c:v>365</c:v>
                </c:pt>
                <c:pt idx="22">
                  <c:v>366</c:v>
                </c:pt>
                <c:pt idx="23">
                  <c:v>367</c:v>
                </c:pt>
                <c:pt idx="24">
                  <c:v>368</c:v>
                </c:pt>
                <c:pt idx="25">
                  <c:v>369</c:v>
                </c:pt>
                <c:pt idx="26">
                  <c:v>370</c:v>
                </c:pt>
                <c:pt idx="27">
                  <c:v>371</c:v>
                </c:pt>
                <c:pt idx="28">
                  <c:v>372</c:v>
                </c:pt>
                <c:pt idx="29">
                  <c:v>373</c:v>
                </c:pt>
                <c:pt idx="30">
                  <c:v>374</c:v>
                </c:pt>
                <c:pt idx="31">
                  <c:v>375</c:v>
                </c:pt>
                <c:pt idx="32">
                  <c:v>376</c:v>
                </c:pt>
                <c:pt idx="33">
                  <c:v>377</c:v>
                </c:pt>
                <c:pt idx="34">
                  <c:v>378</c:v>
                </c:pt>
                <c:pt idx="35">
                  <c:v>379</c:v>
                </c:pt>
                <c:pt idx="36">
                  <c:v>380</c:v>
                </c:pt>
                <c:pt idx="37">
                  <c:v>381</c:v>
                </c:pt>
                <c:pt idx="38">
                  <c:v>382</c:v>
                </c:pt>
                <c:pt idx="39">
                  <c:v>383</c:v>
                </c:pt>
                <c:pt idx="40">
                  <c:v>384</c:v>
                </c:pt>
                <c:pt idx="41">
                  <c:v>385</c:v>
                </c:pt>
                <c:pt idx="42">
                  <c:v>386</c:v>
                </c:pt>
                <c:pt idx="43">
                  <c:v>387</c:v>
                </c:pt>
                <c:pt idx="44">
                  <c:v>388</c:v>
                </c:pt>
                <c:pt idx="45">
                  <c:v>389</c:v>
                </c:pt>
                <c:pt idx="46">
                  <c:v>390</c:v>
                </c:pt>
                <c:pt idx="47">
                  <c:v>391</c:v>
                </c:pt>
                <c:pt idx="48">
                  <c:v>392</c:v>
                </c:pt>
                <c:pt idx="49">
                  <c:v>393</c:v>
                </c:pt>
                <c:pt idx="50">
                  <c:v>394</c:v>
                </c:pt>
                <c:pt idx="51">
                  <c:v>395</c:v>
                </c:pt>
                <c:pt idx="52">
                  <c:v>396</c:v>
                </c:pt>
                <c:pt idx="53">
                  <c:v>397</c:v>
                </c:pt>
                <c:pt idx="54">
                  <c:v>398</c:v>
                </c:pt>
                <c:pt idx="55">
                  <c:v>399</c:v>
                </c:pt>
                <c:pt idx="56">
                  <c:v>400</c:v>
                </c:pt>
                <c:pt idx="57">
                  <c:v>401</c:v>
                </c:pt>
                <c:pt idx="58">
                  <c:v>402</c:v>
                </c:pt>
                <c:pt idx="59">
                  <c:v>403</c:v>
                </c:pt>
                <c:pt idx="60">
                  <c:v>404</c:v>
                </c:pt>
                <c:pt idx="61">
                  <c:v>405</c:v>
                </c:pt>
                <c:pt idx="62">
                  <c:v>406</c:v>
                </c:pt>
                <c:pt idx="63">
                  <c:v>407</c:v>
                </c:pt>
                <c:pt idx="64">
                  <c:v>408</c:v>
                </c:pt>
                <c:pt idx="65">
                  <c:v>409</c:v>
                </c:pt>
                <c:pt idx="66">
                  <c:v>410</c:v>
                </c:pt>
                <c:pt idx="67">
                  <c:v>411</c:v>
                </c:pt>
                <c:pt idx="68">
                  <c:v>412</c:v>
                </c:pt>
                <c:pt idx="69">
                  <c:v>413</c:v>
                </c:pt>
                <c:pt idx="70">
                  <c:v>414</c:v>
                </c:pt>
                <c:pt idx="71">
                  <c:v>415</c:v>
                </c:pt>
                <c:pt idx="72">
                  <c:v>416</c:v>
                </c:pt>
                <c:pt idx="73">
                  <c:v>417</c:v>
                </c:pt>
                <c:pt idx="74">
                  <c:v>418</c:v>
                </c:pt>
                <c:pt idx="75">
                  <c:v>419</c:v>
                </c:pt>
                <c:pt idx="76">
                  <c:v>420</c:v>
                </c:pt>
                <c:pt idx="77">
                  <c:v>421</c:v>
                </c:pt>
                <c:pt idx="78">
                  <c:v>422</c:v>
                </c:pt>
                <c:pt idx="79">
                  <c:v>423</c:v>
                </c:pt>
                <c:pt idx="80">
                  <c:v>424</c:v>
                </c:pt>
                <c:pt idx="81">
                  <c:v>425</c:v>
                </c:pt>
                <c:pt idx="82">
                  <c:v>426</c:v>
                </c:pt>
                <c:pt idx="83">
                  <c:v>427</c:v>
                </c:pt>
                <c:pt idx="84">
                  <c:v>428</c:v>
                </c:pt>
                <c:pt idx="85">
                  <c:v>429</c:v>
                </c:pt>
                <c:pt idx="86">
                  <c:v>430</c:v>
                </c:pt>
                <c:pt idx="87">
                  <c:v>431</c:v>
                </c:pt>
                <c:pt idx="88">
                  <c:v>432</c:v>
                </c:pt>
                <c:pt idx="89">
                  <c:v>433</c:v>
                </c:pt>
                <c:pt idx="90">
                  <c:v>434</c:v>
                </c:pt>
                <c:pt idx="91">
                  <c:v>435</c:v>
                </c:pt>
                <c:pt idx="92">
                  <c:v>436</c:v>
                </c:pt>
                <c:pt idx="93">
                  <c:v>437</c:v>
                </c:pt>
                <c:pt idx="94">
                  <c:v>438</c:v>
                </c:pt>
                <c:pt idx="95">
                  <c:v>439</c:v>
                </c:pt>
                <c:pt idx="96">
                  <c:v>440</c:v>
                </c:pt>
                <c:pt idx="97">
                  <c:v>441</c:v>
                </c:pt>
                <c:pt idx="98">
                  <c:v>442</c:v>
                </c:pt>
                <c:pt idx="99">
                  <c:v>443</c:v>
                </c:pt>
                <c:pt idx="100">
                  <c:v>444</c:v>
                </c:pt>
                <c:pt idx="101">
                  <c:v>445</c:v>
                </c:pt>
                <c:pt idx="102">
                  <c:v>446</c:v>
                </c:pt>
                <c:pt idx="103">
                  <c:v>447</c:v>
                </c:pt>
                <c:pt idx="104">
                  <c:v>448</c:v>
                </c:pt>
                <c:pt idx="105">
                  <c:v>449</c:v>
                </c:pt>
                <c:pt idx="106">
                  <c:v>450</c:v>
                </c:pt>
                <c:pt idx="107">
                  <c:v>451</c:v>
                </c:pt>
                <c:pt idx="108">
                  <c:v>452</c:v>
                </c:pt>
                <c:pt idx="109">
                  <c:v>453</c:v>
                </c:pt>
                <c:pt idx="110">
                  <c:v>454</c:v>
                </c:pt>
                <c:pt idx="111">
                  <c:v>455</c:v>
                </c:pt>
                <c:pt idx="112">
                  <c:v>456</c:v>
                </c:pt>
                <c:pt idx="113">
                  <c:v>457</c:v>
                </c:pt>
                <c:pt idx="114">
                  <c:v>458</c:v>
                </c:pt>
                <c:pt idx="115">
                  <c:v>459</c:v>
                </c:pt>
                <c:pt idx="116">
                  <c:v>460</c:v>
                </c:pt>
                <c:pt idx="117">
                  <c:v>461</c:v>
                </c:pt>
                <c:pt idx="118">
                  <c:v>462</c:v>
                </c:pt>
                <c:pt idx="119">
                  <c:v>463</c:v>
                </c:pt>
                <c:pt idx="120">
                  <c:v>464</c:v>
                </c:pt>
                <c:pt idx="121">
                  <c:v>465</c:v>
                </c:pt>
                <c:pt idx="122">
                  <c:v>466</c:v>
                </c:pt>
                <c:pt idx="123">
                  <c:v>467</c:v>
                </c:pt>
                <c:pt idx="124">
                  <c:v>468</c:v>
                </c:pt>
                <c:pt idx="125">
                  <c:v>469</c:v>
                </c:pt>
                <c:pt idx="126">
                  <c:v>470</c:v>
                </c:pt>
                <c:pt idx="127">
                  <c:v>471</c:v>
                </c:pt>
                <c:pt idx="128">
                  <c:v>472</c:v>
                </c:pt>
                <c:pt idx="129">
                  <c:v>473</c:v>
                </c:pt>
                <c:pt idx="130">
                  <c:v>474</c:v>
                </c:pt>
                <c:pt idx="131">
                  <c:v>475</c:v>
                </c:pt>
                <c:pt idx="132">
                  <c:v>476</c:v>
                </c:pt>
                <c:pt idx="133">
                  <c:v>477</c:v>
                </c:pt>
                <c:pt idx="134">
                  <c:v>478</c:v>
                </c:pt>
                <c:pt idx="135">
                  <c:v>479</c:v>
                </c:pt>
                <c:pt idx="136">
                  <c:v>480</c:v>
                </c:pt>
                <c:pt idx="137">
                  <c:v>481</c:v>
                </c:pt>
                <c:pt idx="138">
                  <c:v>482</c:v>
                </c:pt>
                <c:pt idx="139">
                  <c:v>483</c:v>
                </c:pt>
                <c:pt idx="140">
                  <c:v>484</c:v>
                </c:pt>
                <c:pt idx="141">
                  <c:v>485</c:v>
                </c:pt>
                <c:pt idx="142">
                  <c:v>486</c:v>
                </c:pt>
                <c:pt idx="143">
                  <c:v>487</c:v>
                </c:pt>
                <c:pt idx="144">
                  <c:v>488</c:v>
                </c:pt>
                <c:pt idx="145">
                  <c:v>489</c:v>
                </c:pt>
                <c:pt idx="146">
                  <c:v>490</c:v>
                </c:pt>
                <c:pt idx="147">
                  <c:v>491</c:v>
                </c:pt>
                <c:pt idx="148">
                  <c:v>492</c:v>
                </c:pt>
                <c:pt idx="149">
                  <c:v>493</c:v>
                </c:pt>
                <c:pt idx="150">
                  <c:v>494</c:v>
                </c:pt>
                <c:pt idx="151">
                  <c:v>495</c:v>
                </c:pt>
                <c:pt idx="152">
                  <c:v>496</c:v>
                </c:pt>
                <c:pt idx="153">
                  <c:v>497</c:v>
                </c:pt>
                <c:pt idx="154">
                  <c:v>498</c:v>
                </c:pt>
                <c:pt idx="155">
                  <c:v>499</c:v>
                </c:pt>
                <c:pt idx="156">
                  <c:v>500</c:v>
                </c:pt>
                <c:pt idx="157">
                  <c:v>501</c:v>
                </c:pt>
                <c:pt idx="158">
                  <c:v>502</c:v>
                </c:pt>
                <c:pt idx="159">
                  <c:v>503</c:v>
                </c:pt>
                <c:pt idx="160">
                  <c:v>504</c:v>
                </c:pt>
                <c:pt idx="161">
                  <c:v>505</c:v>
                </c:pt>
                <c:pt idx="162">
                  <c:v>506</c:v>
                </c:pt>
                <c:pt idx="163">
                  <c:v>507</c:v>
                </c:pt>
                <c:pt idx="164">
                  <c:v>508</c:v>
                </c:pt>
                <c:pt idx="165">
                  <c:v>509</c:v>
                </c:pt>
                <c:pt idx="166">
                  <c:v>510</c:v>
                </c:pt>
                <c:pt idx="167">
                  <c:v>511</c:v>
                </c:pt>
                <c:pt idx="168">
                  <c:v>512</c:v>
                </c:pt>
                <c:pt idx="169">
                  <c:v>513</c:v>
                </c:pt>
                <c:pt idx="170">
                  <c:v>514</c:v>
                </c:pt>
                <c:pt idx="171">
                  <c:v>515</c:v>
                </c:pt>
                <c:pt idx="172">
                  <c:v>516</c:v>
                </c:pt>
                <c:pt idx="173">
                  <c:v>517</c:v>
                </c:pt>
                <c:pt idx="174">
                  <c:v>518</c:v>
                </c:pt>
                <c:pt idx="175">
                  <c:v>519</c:v>
                </c:pt>
                <c:pt idx="176">
                  <c:v>520</c:v>
                </c:pt>
                <c:pt idx="177">
                  <c:v>521</c:v>
                </c:pt>
                <c:pt idx="178">
                  <c:v>522</c:v>
                </c:pt>
                <c:pt idx="179">
                  <c:v>523</c:v>
                </c:pt>
                <c:pt idx="180">
                  <c:v>524</c:v>
                </c:pt>
                <c:pt idx="181">
                  <c:v>525</c:v>
                </c:pt>
                <c:pt idx="182">
                  <c:v>526</c:v>
                </c:pt>
                <c:pt idx="183">
                  <c:v>527</c:v>
                </c:pt>
                <c:pt idx="184">
                  <c:v>528</c:v>
                </c:pt>
                <c:pt idx="185">
                  <c:v>529</c:v>
                </c:pt>
                <c:pt idx="186">
                  <c:v>530</c:v>
                </c:pt>
                <c:pt idx="187">
                  <c:v>531</c:v>
                </c:pt>
                <c:pt idx="188">
                  <c:v>532</c:v>
                </c:pt>
                <c:pt idx="189">
                  <c:v>533</c:v>
                </c:pt>
                <c:pt idx="190">
                  <c:v>534</c:v>
                </c:pt>
                <c:pt idx="191">
                  <c:v>535</c:v>
                </c:pt>
                <c:pt idx="192">
                  <c:v>536</c:v>
                </c:pt>
                <c:pt idx="193">
                  <c:v>537</c:v>
                </c:pt>
                <c:pt idx="194">
                  <c:v>538</c:v>
                </c:pt>
                <c:pt idx="195">
                  <c:v>539</c:v>
                </c:pt>
                <c:pt idx="196">
                  <c:v>540</c:v>
                </c:pt>
                <c:pt idx="197">
                  <c:v>541</c:v>
                </c:pt>
                <c:pt idx="198">
                  <c:v>542</c:v>
                </c:pt>
                <c:pt idx="199">
                  <c:v>543</c:v>
                </c:pt>
                <c:pt idx="200">
                  <c:v>544</c:v>
                </c:pt>
                <c:pt idx="201">
                  <c:v>545</c:v>
                </c:pt>
                <c:pt idx="202">
                  <c:v>546</c:v>
                </c:pt>
                <c:pt idx="203">
                  <c:v>547</c:v>
                </c:pt>
                <c:pt idx="204">
                  <c:v>548</c:v>
                </c:pt>
                <c:pt idx="205">
                  <c:v>549</c:v>
                </c:pt>
                <c:pt idx="206">
                  <c:v>550</c:v>
                </c:pt>
                <c:pt idx="207">
                  <c:v>551</c:v>
                </c:pt>
                <c:pt idx="208">
                  <c:v>552</c:v>
                </c:pt>
                <c:pt idx="209">
                  <c:v>553</c:v>
                </c:pt>
                <c:pt idx="210">
                  <c:v>554</c:v>
                </c:pt>
                <c:pt idx="211">
                  <c:v>555</c:v>
                </c:pt>
                <c:pt idx="212">
                  <c:v>556</c:v>
                </c:pt>
                <c:pt idx="213">
                  <c:v>557</c:v>
                </c:pt>
                <c:pt idx="214">
                  <c:v>558</c:v>
                </c:pt>
                <c:pt idx="215">
                  <c:v>559</c:v>
                </c:pt>
                <c:pt idx="216">
                  <c:v>560</c:v>
                </c:pt>
                <c:pt idx="217">
                  <c:v>561</c:v>
                </c:pt>
                <c:pt idx="218">
                  <c:v>562</c:v>
                </c:pt>
                <c:pt idx="219">
                  <c:v>563</c:v>
                </c:pt>
                <c:pt idx="220">
                  <c:v>564</c:v>
                </c:pt>
                <c:pt idx="221">
                  <c:v>565</c:v>
                </c:pt>
                <c:pt idx="222">
                  <c:v>566</c:v>
                </c:pt>
                <c:pt idx="223">
                  <c:v>567</c:v>
                </c:pt>
                <c:pt idx="224">
                  <c:v>568</c:v>
                </c:pt>
                <c:pt idx="225">
                  <c:v>569</c:v>
                </c:pt>
                <c:pt idx="226">
                  <c:v>570</c:v>
                </c:pt>
                <c:pt idx="227">
                  <c:v>571</c:v>
                </c:pt>
                <c:pt idx="228">
                  <c:v>572</c:v>
                </c:pt>
                <c:pt idx="229">
                  <c:v>573</c:v>
                </c:pt>
                <c:pt idx="230">
                  <c:v>574</c:v>
                </c:pt>
                <c:pt idx="231">
                  <c:v>575</c:v>
                </c:pt>
                <c:pt idx="232">
                  <c:v>576</c:v>
                </c:pt>
                <c:pt idx="233">
                  <c:v>577</c:v>
                </c:pt>
                <c:pt idx="234">
                  <c:v>578</c:v>
                </c:pt>
                <c:pt idx="235">
                  <c:v>579</c:v>
                </c:pt>
                <c:pt idx="236">
                  <c:v>580</c:v>
                </c:pt>
                <c:pt idx="237">
                  <c:v>581</c:v>
                </c:pt>
                <c:pt idx="238">
                  <c:v>582</c:v>
                </c:pt>
                <c:pt idx="239">
                  <c:v>583</c:v>
                </c:pt>
                <c:pt idx="240">
                  <c:v>584</c:v>
                </c:pt>
                <c:pt idx="241">
                  <c:v>585</c:v>
                </c:pt>
                <c:pt idx="242">
                  <c:v>586</c:v>
                </c:pt>
                <c:pt idx="243">
                  <c:v>587</c:v>
                </c:pt>
                <c:pt idx="244">
                  <c:v>588</c:v>
                </c:pt>
                <c:pt idx="245">
                  <c:v>589</c:v>
                </c:pt>
                <c:pt idx="246">
                  <c:v>590</c:v>
                </c:pt>
                <c:pt idx="247">
                  <c:v>591</c:v>
                </c:pt>
                <c:pt idx="248">
                  <c:v>592</c:v>
                </c:pt>
                <c:pt idx="249">
                  <c:v>593</c:v>
                </c:pt>
                <c:pt idx="250">
                  <c:v>594</c:v>
                </c:pt>
                <c:pt idx="251">
                  <c:v>595</c:v>
                </c:pt>
                <c:pt idx="252">
                  <c:v>596</c:v>
                </c:pt>
                <c:pt idx="253">
                  <c:v>597</c:v>
                </c:pt>
                <c:pt idx="254">
                  <c:v>598</c:v>
                </c:pt>
                <c:pt idx="255">
                  <c:v>599</c:v>
                </c:pt>
                <c:pt idx="256">
                  <c:v>600</c:v>
                </c:pt>
                <c:pt idx="257">
                  <c:v>601</c:v>
                </c:pt>
                <c:pt idx="258">
                  <c:v>602</c:v>
                </c:pt>
                <c:pt idx="259">
                  <c:v>603</c:v>
                </c:pt>
                <c:pt idx="260">
                  <c:v>604</c:v>
                </c:pt>
                <c:pt idx="261">
                  <c:v>605</c:v>
                </c:pt>
                <c:pt idx="262">
                  <c:v>606</c:v>
                </c:pt>
                <c:pt idx="263">
                  <c:v>607</c:v>
                </c:pt>
                <c:pt idx="264">
                  <c:v>608</c:v>
                </c:pt>
                <c:pt idx="265">
                  <c:v>609</c:v>
                </c:pt>
                <c:pt idx="266">
                  <c:v>610</c:v>
                </c:pt>
                <c:pt idx="267">
                  <c:v>611</c:v>
                </c:pt>
                <c:pt idx="268">
                  <c:v>612</c:v>
                </c:pt>
                <c:pt idx="269">
                  <c:v>613</c:v>
                </c:pt>
                <c:pt idx="270">
                  <c:v>614</c:v>
                </c:pt>
                <c:pt idx="271">
                  <c:v>615</c:v>
                </c:pt>
                <c:pt idx="272">
                  <c:v>616</c:v>
                </c:pt>
                <c:pt idx="273">
                  <c:v>617</c:v>
                </c:pt>
                <c:pt idx="274">
                  <c:v>618</c:v>
                </c:pt>
                <c:pt idx="275">
                  <c:v>619</c:v>
                </c:pt>
                <c:pt idx="276">
                  <c:v>620</c:v>
                </c:pt>
                <c:pt idx="277">
                  <c:v>621</c:v>
                </c:pt>
                <c:pt idx="278">
                  <c:v>622</c:v>
                </c:pt>
                <c:pt idx="279">
                  <c:v>623</c:v>
                </c:pt>
                <c:pt idx="280">
                  <c:v>624</c:v>
                </c:pt>
                <c:pt idx="281">
                  <c:v>625</c:v>
                </c:pt>
                <c:pt idx="282">
                  <c:v>626</c:v>
                </c:pt>
                <c:pt idx="283">
                  <c:v>627</c:v>
                </c:pt>
                <c:pt idx="284">
                  <c:v>628</c:v>
                </c:pt>
                <c:pt idx="285">
                  <c:v>629</c:v>
                </c:pt>
                <c:pt idx="286">
                  <c:v>630</c:v>
                </c:pt>
                <c:pt idx="287">
                  <c:v>631</c:v>
                </c:pt>
                <c:pt idx="288">
                  <c:v>632</c:v>
                </c:pt>
                <c:pt idx="289">
                  <c:v>633</c:v>
                </c:pt>
                <c:pt idx="290">
                  <c:v>634</c:v>
                </c:pt>
                <c:pt idx="291">
                  <c:v>635</c:v>
                </c:pt>
                <c:pt idx="292">
                  <c:v>636</c:v>
                </c:pt>
                <c:pt idx="293">
                  <c:v>637</c:v>
                </c:pt>
                <c:pt idx="294">
                  <c:v>638</c:v>
                </c:pt>
                <c:pt idx="295">
                  <c:v>639</c:v>
                </c:pt>
                <c:pt idx="296">
                  <c:v>640</c:v>
                </c:pt>
                <c:pt idx="297">
                  <c:v>641</c:v>
                </c:pt>
                <c:pt idx="298">
                  <c:v>642</c:v>
                </c:pt>
                <c:pt idx="299">
                  <c:v>643</c:v>
                </c:pt>
                <c:pt idx="300">
                  <c:v>644</c:v>
                </c:pt>
                <c:pt idx="301">
                  <c:v>645</c:v>
                </c:pt>
                <c:pt idx="302">
                  <c:v>646</c:v>
                </c:pt>
                <c:pt idx="303">
                  <c:v>647</c:v>
                </c:pt>
                <c:pt idx="304">
                  <c:v>648</c:v>
                </c:pt>
                <c:pt idx="305">
                  <c:v>649</c:v>
                </c:pt>
                <c:pt idx="306">
                  <c:v>650</c:v>
                </c:pt>
                <c:pt idx="307">
                  <c:v>651</c:v>
                </c:pt>
                <c:pt idx="308">
                  <c:v>652</c:v>
                </c:pt>
                <c:pt idx="309">
                  <c:v>653</c:v>
                </c:pt>
                <c:pt idx="310">
                  <c:v>654</c:v>
                </c:pt>
                <c:pt idx="311">
                  <c:v>655</c:v>
                </c:pt>
                <c:pt idx="312">
                  <c:v>656</c:v>
                </c:pt>
                <c:pt idx="313">
                  <c:v>657</c:v>
                </c:pt>
                <c:pt idx="314">
                  <c:v>658</c:v>
                </c:pt>
                <c:pt idx="315">
                  <c:v>659</c:v>
                </c:pt>
                <c:pt idx="316">
                  <c:v>660</c:v>
                </c:pt>
                <c:pt idx="317">
                  <c:v>661</c:v>
                </c:pt>
                <c:pt idx="318">
                  <c:v>662</c:v>
                </c:pt>
                <c:pt idx="319">
                  <c:v>663</c:v>
                </c:pt>
                <c:pt idx="320">
                  <c:v>664</c:v>
                </c:pt>
                <c:pt idx="321">
                  <c:v>665</c:v>
                </c:pt>
                <c:pt idx="322">
                  <c:v>666</c:v>
                </c:pt>
                <c:pt idx="323">
                  <c:v>667</c:v>
                </c:pt>
                <c:pt idx="324">
                  <c:v>668</c:v>
                </c:pt>
                <c:pt idx="325">
                  <c:v>669</c:v>
                </c:pt>
                <c:pt idx="326">
                  <c:v>670</c:v>
                </c:pt>
                <c:pt idx="327">
                  <c:v>671</c:v>
                </c:pt>
                <c:pt idx="328">
                  <c:v>672</c:v>
                </c:pt>
                <c:pt idx="329">
                  <c:v>673</c:v>
                </c:pt>
                <c:pt idx="330">
                  <c:v>674</c:v>
                </c:pt>
                <c:pt idx="331">
                  <c:v>675</c:v>
                </c:pt>
                <c:pt idx="332">
                  <c:v>676</c:v>
                </c:pt>
                <c:pt idx="333">
                  <c:v>677</c:v>
                </c:pt>
                <c:pt idx="334">
                  <c:v>678</c:v>
                </c:pt>
                <c:pt idx="335">
                  <c:v>679</c:v>
                </c:pt>
                <c:pt idx="336">
                  <c:v>680</c:v>
                </c:pt>
                <c:pt idx="337">
                  <c:v>681</c:v>
                </c:pt>
                <c:pt idx="338">
                  <c:v>682</c:v>
                </c:pt>
                <c:pt idx="339">
                  <c:v>683</c:v>
                </c:pt>
                <c:pt idx="340">
                  <c:v>684</c:v>
                </c:pt>
                <c:pt idx="341">
                  <c:v>685</c:v>
                </c:pt>
                <c:pt idx="342">
                  <c:v>686</c:v>
                </c:pt>
                <c:pt idx="343">
                  <c:v>687</c:v>
                </c:pt>
                <c:pt idx="344">
                  <c:v>688</c:v>
                </c:pt>
                <c:pt idx="345">
                  <c:v>689</c:v>
                </c:pt>
                <c:pt idx="346">
                  <c:v>690</c:v>
                </c:pt>
                <c:pt idx="347">
                  <c:v>691</c:v>
                </c:pt>
                <c:pt idx="348">
                  <c:v>692</c:v>
                </c:pt>
                <c:pt idx="349">
                  <c:v>693</c:v>
                </c:pt>
                <c:pt idx="350">
                  <c:v>694</c:v>
                </c:pt>
                <c:pt idx="351">
                  <c:v>695</c:v>
                </c:pt>
                <c:pt idx="352">
                  <c:v>696</c:v>
                </c:pt>
                <c:pt idx="353">
                  <c:v>697</c:v>
                </c:pt>
                <c:pt idx="354">
                  <c:v>698</c:v>
                </c:pt>
                <c:pt idx="355">
                  <c:v>699</c:v>
                </c:pt>
                <c:pt idx="356">
                  <c:v>700</c:v>
                </c:pt>
                <c:pt idx="357">
                  <c:v>701</c:v>
                </c:pt>
                <c:pt idx="358">
                  <c:v>702</c:v>
                </c:pt>
                <c:pt idx="359">
                  <c:v>703</c:v>
                </c:pt>
                <c:pt idx="360">
                  <c:v>704</c:v>
                </c:pt>
                <c:pt idx="361">
                  <c:v>705</c:v>
                </c:pt>
                <c:pt idx="362">
                  <c:v>706</c:v>
                </c:pt>
                <c:pt idx="363">
                  <c:v>707</c:v>
                </c:pt>
                <c:pt idx="364">
                  <c:v>708</c:v>
                </c:pt>
                <c:pt idx="365">
                  <c:v>709</c:v>
                </c:pt>
                <c:pt idx="366">
                  <c:v>710</c:v>
                </c:pt>
                <c:pt idx="367">
                  <c:v>711</c:v>
                </c:pt>
                <c:pt idx="368">
                  <c:v>712</c:v>
                </c:pt>
                <c:pt idx="369">
                  <c:v>713</c:v>
                </c:pt>
                <c:pt idx="370">
                  <c:v>714</c:v>
                </c:pt>
                <c:pt idx="371">
                  <c:v>715</c:v>
                </c:pt>
                <c:pt idx="372">
                  <c:v>716</c:v>
                </c:pt>
                <c:pt idx="373">
                  <c:v>717</c:v>
                </c:pt>
                <c:pt idx="374">
                  <c:v>718</c:v>
                </c:pt>
                <c:pt idx="375">
                  <c:v>719</c:v>
                </c:pt>
                <c:pt idx="376">
                  <c:v>720</c:v>
                </c:pt>
                <c:pt idx="377">
                  <c:v>721</c:v>
                </c:pt>
                <c:pt idx="378">
                  <c:v>722</c:v>
                </c:pt>
                <c:pt idx="379">
                  <c:v>723</c:v>
                </c:pt>
                <c:pt idx="380">
                  <c:v>724</c:v>
                </c:pt>
                <c:pt idx="381">
                  <c:v>725</c:v>
                </c:pt>
                <c:pt idx="382">
                  <c:v>726</c:v>
                </c:pt>
                <c:pt idx="383">
                  <c:v>727</c:v>
                </c:pt>
                <c:pt idx="384">
                  <c:v>728</c:v>
                </c:pt>
                <c:pt idx="385">
                  <c:v>729</c:v>
                </c:pt>
                <c:pt idx="386">
                  <c:v>730</c:v>
                </c:pt>
                <c:pt idx="387">
                  <c:v>731</c:v>
                </c:pt>
                <c:pt idx="388">
                  <c:v>732</c:v>
                </c:pt>
                <c:pt idx="389">
                  <c:v>733</c:v>
                </c:pt>
                <c:pt idx="390">
                  <c:v>734</c:v>
                </c:pt>
                <c:pt idx="391">
                  <c:v>735</c:v>
                </c:pt>
                <c:pt idx="392">
                  <c:v>736</c:v>
                </c:pt>
                <c:pt idx="393">
                  <c:v>737</c:v>
                </c:pt>
                <c:pt idx="394">
                  <c:v>738</c:v>
                </c:pt>
                <c:pt idx="395">
                  <c:v>739</c:v>
                </c:pt>
                <c:pt idx="396">
                  <c:v>740</c:v>
                </c:pt>
                <c:pt idx="397">
                  <c:v>741</c:v>
                </c:pt>
                <c:pt idx="398">
                  <c:v>742</c:v>
                </c:pt>
                <c:pt idx="399">
                  <c:v>743</c:v>
                </c:pt>
                <c:pt idx="400">
                  <c:v>744</c:v>
                </c:pt>
                <c:pt idx="401">
                  <c:v>745</c:v>
                </c:pt>
                <c:pt idx="402">
                  <c:v>746</c:v>
                </c:pt>
                <c:pt idx="403">
                  <c:v>747</c:v>
                </c:pt>
                <c:pt idx="404">
                  <c:v>748</c:v>
                </c:pt>
                <c:pt idx="405">
                  <c:v>749</c:v>
                </c:pt>
                <c:pt idx="406">
                  <c:v>750</c:v>
                </c:pt>
                <c:pt idx="407">
                  <c:v>751</c:v>
                </c:pt>
                <c:pt idx="408">
                  <c:v>752</c:v>
                </c:pt>
                <c:pt idx="409">
                  <c:v>753</c:v>
                </c:pt>
                <c:pt idx="410">
                  <c:v>754</c:v>
                </c:pt>
                <c:pt idx="411">
                  <c:v>755</c:v>
                </c:pt>
                <c:pt idx="412">
                  <c:v>756</c:v>
                </c:pt>
                <c:pt idx="413">
                  <c:v>757</c:v>
                </c:pt>
                <c:pt idx="414">
                  <c:v>758</c:v>
                </c:pt>
                <c:pt idx="415">
                  <c:v>759</c:v>
                </c:pt>
                <c:pt idx="416">
                  <c:v>760</c:v>
                </c:pt>
                <c:pt idx="417">
                  <c:v>761</c:v>
                </c:pt>
                <c:pt idx="418">
                  <c:v>762</c:v>
                </c:pt>
                <c:pt idx="419">
                  <c:v>763</c:v>
                </c:pt>
                <c:pt idx="420">
                  <c:v>764</c:v>
                </c:pt>
                <c:pt idx="421">
                  <c:v>765</c:v>
                </c:pt>
                <c:pt idx="422">
                  <c:v>766</c:v>
                </c:pt>
                <c:pt idx="423">
                  <c:v>767</c:v>
                </c:pt>
                <c:pt idx="424">
                  <c:v>768</c:v>
                </c:pt>
                <c:pt idx="425">
                  <c:v>769</c:v>
                </c:pt>
                <c:pt idx="426">
                  <c:v>770</c:v>
                </c:pt>
                <c:pt idx="427">
                  <c:v>771</c:v>
                </c:pt>
                <c:pt idx="428">
                  <c:v>772</c:v>
                </c:pt>
                <c:pt idx="429">
                  <c:v>773</c:v>
                </c:pt>
                <c:pt idx="430">
                  <c:v>774</c:v>
                </c:pt>
                <c:pt idx="431">
                  <c:v>775</c:v>
                </c:pt>
                <c:pt idx="432">
                  <c:v>776</c:v>
                </c:pt>
                <c:pt idx="433">
                  <c:v>777</c:v>
                </c:pt>
                <c:pt idx="434">
                  <c:v>778</c:v>
                </c:pt>
                <c:pt idx="435">
                  <c:v>779</c:v>
                </c:pt>
                <c:pt idx="436">
                  <c:v>780</c:v>
                </c:pt>
                <c:pt idx="437">
                  <c:v>781</c:v>
                </c:pt>
                <c:pt idx="438">
                  <c:v>782</c:v>
                </c:pt>
                <c:pt idx="439">
                  <c:v>783</c:v>
                </c:pt>
                <c:pt idx="440">
                  <c:v>784</c:v>
                </c:pt>
                <c:pt idx="441">
                  <c:v>785</c:v>
                </c:pt>
                <c:pt idx="442">
                  <c:v>786</c:v>
                </c:pt>
                <c:pt idx="443">
                  <c:v>787</c:v>
                </c:pt>
                <c:pt idx="444">
                  <c:v>788</c:v>
                </c:pt>
                <c:pt idx="445">
                  <c:v>789</c:v>
                </c:pt>
                <c:pt idx="446">
                  <c:v>790</c:v>
                </c:pt>
                <c:pt idx="447">
                  <c:v>791</c:v>
                </c:pt>
                <c:pt idx="448">
                  <c:v>792</c:v>
                </c:pt>
                <c:pt idx="449">
                  <c:v>793</c:v>
                </c:pt>
                <c:pt idx="450">
                  <c:v>794</c:v>
                </c:pt>
                <c:pt idx="451">
                  <c:v>795</c:v>
                </c:pt>
                <c:pt idx="452">
                  <c:v>796</c:v>
                </c:pt>
                <c:pt idx="453">
                  <c:v>797</c:v>
                </c:pt>
                <c:pt idx="454">
                  <c:v>798</c:v>
                </c:pt>
                <c:pt idx="455">
                  <c:v>799</c:v>
                </c:pt>
                <c:pt idx="456">
                  <c:v>800</c:v>
                </c:pt>
                <c:pt idx="457">
                  <c:v>801</c:v>
                </c:pt>
                <c:pt idx="458">
                  <c:v>802</c:v>
                </c:pt>
                <c:pt idx="459">
                  <c:v>803</c:v>
                </c:pt>
                <c:pt idx="460">
                  <c:v>804</c:v>
                </c:pt>
                <c:pt idx="461">
                  <c:v>805</c:v>
                </c:pt>
                <c:pt idx="462">
                  <c:v>806</c:v>
                </c:pt>
                <c:pt idx="463">
                  <c:v>807</c:v>
                </c:pt>
                <c:pt idx="464">
                  <c:v>808</c:v>
                </c:pt>
                <c:pt idx="465">
                  <c:v>809</c:v>
                </c:pt>
                <c:pt idx="466">
                  <c:v>810</c:v>
                </c:pt>
                <c:pt idx="467">
                  <c:v>811</c:v>
                </c:pt>
                <c:pt idx="468">
                  <c:v>812</c:v>
                </c:pt>
                <c:pt idx="469">
                  <c:v>813</c:v>
                </c:pt>
                <c:pt idx="470">
                  <c:v>814</c:v>
                </c:pt>
                <c:pt idx="471">
                  <c:v>815</c:v>
                </c:pt>
                <c:pt idx="472">
                  <c:v>816</c:v>
                </c:pt>
                <c:pt idx="473">
                  <c:v>817</c:v>
                </c:pt>
                <c:pt idx="474">
                  <c:v>818</c:v>
                </c:pt>
                <c:pt idx="475">
                  <c:v>819</c:v>
                </c:pt>
                <c:pt idx="476">
                  <c:v>820</c:v>
                </c:pt>
                <c:pt idx="477">
                  <c:v>821</c:v>
                </c:pt>
                <c:pt idx="478">
                  <c:v>822</c:v>
                </c:pt>
                <c:pt idx="479">
                  <c:v>824</c:v>
                </c:pt>
                <c:pt idx="480">
                  <c:v>825</c:v>
                </c:pt>
                <c:pt idx="481">
                  <c:v>826</c:v>
                </c:pt>
                <c:pt idx="482">
                  <c:v>828</c:v>
                </c:pt>
                <c:pt idx="483">
                  <c:v>833</c:v>
                </c:pt>
                <c:pt idx="484">
                  <c:v>839</c:v>
                </c:pt>
              </c:numCache>
            </c:numRef>
          </c:xVal>
          <c:yVal>
            <c:numRef>
              <c:f>Enem!$P$3:$P$487</c:f>
              <c:numCache>
                <c:formatCode>General</c:formatCode>
                <c:ptCount val="485"/>
                <c:pt idx="0">
                  <c:v>2.5492255452793442E-6</c:v>
                </c:pt>
                <c:pt idx="1">
                  <c:v>2.5492255452793442E-6</c:v>
                </c:pt>
                <c:pt idx="2">
                  <c:v>2.5492255452793442E-6</c:v>
                </c:pt>
                <c:pt idx="3">
                  <c:v>7.6476766358380321E-6</c:v>
                </c:pt>
                <c:pt idx="4">
                  <c:v>2.5492255452793442E-6</c:v>
                </c:pt>
                <c:pt idx="5">
                  <c:v>2.5492255452793442E-6</c:v>
                </c:pt>
                <c:pt idx="6">
                  <c:v>5.0984510905586883E-6</c:v>
                </c:pt>
                <c:pt idx="7">
                  <c:v>5.0984510905586883E-6</c:v>
                </c:pt>
                <c:pt idx="8">
                  <c:v>1.0196902181117377E-5</c:v>
                </c:pt>
                <c:pt idx="9">
                  <c:v>1.2746127726396721E-5</c:v>
                </c:pt>
                <c:pt idx="10">
                  <c:v>7.6476766358380321E-6</c:v>
                </c:pt>
                <c:pt idx="11">
                  <c:v>1.0196902181117377E-5</c:v>
                </c:pt>
                <c:pt idx="12">
                  <c:v>1.7844578816955409E-5</c:v>
                </c:pt>
                <c:pt idx="13">
                  <c:v>1.2746127726396721E-5</c:v>
                </c:pt>
                <c:pt idx="14">
                  <c:v>1.2746127726396721E-5</c:v>
                </c:pt>
                <c:pt idx="15">
                  <c:v>2.8041480998072787E-5</c:v>
                </c:pt>
                <c:pt idx="16">
                  <c:v>3.5689157633910817E-5</c:v>
                </c:pt>
                <c:pt idx="17">
                  <c:v>2.5492255452793442E-5</c:v>
                </c:pt>
                <c:pt idx="18">
                  <c:v>2.0393804362234753E-5</c:v>
                </c:pt>
                <c:pt idx="19">
                  <c:v>3.0590706543352128E-5</c:v>
                </c:pt>
                <c:pt idx="20">
                  <c:v>2.2943029907514098E-5</c:v>
                </c:pt>
                <c:pt idx="21">
                  <c:v>4.3336834269748851E-5</c:v>
                </c:pt>
                <c:pt idx="22">
                  <c:v>5.8632187541424912E-5</c:v>
                </c:pt>
                <c:pt idx="23">
                  <c:v>6.1181413086704257E-5</c:v>
                </c:pt>
                <c:pt idx="24">
                  <c:v>7.3927540813100979E-5</c:v>
                </c:pt>
                <c:pt idx="25">
                  <c:v>5.8632187541424912E-5</c:v>
                </c:pt>
                <c:pt idx="26">
                  <c:v>6.6279864177262946E-5</c:v>
                </c:pt>
                <c:pt idx="27">
                  <c:v>7.6476766358380324E-5</c:v>
                </c:pt>
                <c:pt idx="28">
                  <c:v>6.882908972254229E-5</c:v>
                </c:pt>
                <c:pt idx="29">
                  <c:v>5.8632187541424912E-5</c:v>
                </c:pt>
                <c:pt idx="30">
                  <c:v>1.0196902181117377E-4</c:v>
                </c:pt>
                <c:pt idx="31">
                  <c:v>8.4124442994218358E-5</c:v>
                </c:pt>
                <c:pt idx="32">
                  <c:v>1.2491205171868787E-4</c:v>
                </c:pt>
                <c:pt idx="33">
                  <c:v>1.096166984470118E-4</c:v>
                </c:pt>
                <c:pt idx="34">
                  <c:v>1.3510895389980525E-4</c:v>
                </c:pt>
                <c:pt idx="35">
                  <c:v>1.3255972835452589E-4</c:v>
                </c:pt>
                <c:pt idx="36">
                  <c:v>1.7589656262427474E-4</c:v>
                </c:pt>
                <c:pt idx="37">
                  <c:v>1.4020740499036394E-4</c:v>
                </c:pt>
                <c:pt idx="38">
                  <c:v>1.5040430717148132E-4</c:v>
                </c:pt>
                <c:pt idx="39">
                  <c:v>1.8354423926011278E-4</c:v>
                </c:pt>
                <c:pt idx="40">
                  <c:v>1.6824888598843672E-4</c:v>
                </c:pt>
                <c:pt idx="41">
                  <c:v>2.0138881807706818E-4</c:v>
                </c:pt>
                <c:pt idx="42">
                  <c:v>1.9883959253178885E-4</c:v>
                </c:pt>
                <c:pt idx="43">
                  <c:v>2.1158572025818556E-4</c:v>
                </c:pt>
                <c:pt idx="44">
                  <c:v>2.2178262243930294E-4</c:v>
                </c:pt>
                <c:pt idx="45">
                  <c:v>2.727671333448898E-4</c:v>
                </c:pt>
                <c:pt idx="46">
                  <c:v>2.6257023116377242E-4</c:v>
                </c:pt>
                <c:pt idx="47">
                  <c:v>2.8041480998072788E-4</c:v>
                </c:pt>
                <c:pt idx="48">
                  <c:v>3.0080861434296263E-4</c:v>
                </c:pt>
                <c:pt idx="49">
                  <c:v>2.9825938879768328E-4</c:v>
                </c:pt>
                <c:pt idx="50">
                  <c:v>2.9061171216184526E-4</c:v>
                </c:pt>
                <c:pt idx="51">
                  <c:v>2.8551326107128654E-4</c:v>
                </c:pt>
                <c:pt idx="52">
                  <c:v>3.798346062466223E-4</c:v>
                </c:pt>
                <c:pt idx="53">
                  <c:v>3.2885009534103541E-4</c:v>
                </c:pt>
                <c:pt idx="54">
                  <c:v>3.7473615515606359E-4</c:v>
                </c:pt>
                <c:pt idx="55">
                  <c:v>4.0532686169941572E-4</c:v>
                </c:pt>
                <c:pt idx="56">
                  <c:v>4.0022841060885701E-4</c:v>
                </c:pt>
                <c:pt idx="57">
                  <c:v>3.976791850635777E-4</c:v>
                </c:pt>
                <c:pt idx="58">
                  <c:v>4.0277763615413636E-4</c:v>
                </c:pt>
                <c:pt idx="59">
                  <c:v>4.3591756824276786E-4</c:v>
                </c:pt>
                <c:pt idx="60">
                  <c:v>4.1807298942581246E-4</c:v>
                </c:pt>
                <c:pt idx="61">
                  <c:v>5.2514046232754485E-4</c:v>
                </c:pt>
                <c:pt idx="62">
                  <c:v>4.7160672587667865E-4</c:v>
                </c:pt>
                <c:pt idx="63">
                  <c:v>5.1494356014642753E-4</c:v>
                </c:pt>
                <c:pt idx="64">
                  <c:v>5.8377264986896982E-4</c:v>
                </c:pt>
                <c:pt idx="65">
                  <c:v>5.2514046232754485E-4</c:v>
                </c:pt>
                <c:pt idx="66">
                  <c:v>5.8377264986896982E-4</c:v>
                </c:pt>
                <c:pt idx="67">
                  <c:v>5.5828039441617634E-4</c:v>
                </c:pt>
                <c:pt idx="68">
                  <c:v>6.2710948413871863E-4</c:v>
                </c:pt>
                <c:pt idx="69">
                  <c:v>6.6024941622735013E-4</c:v>
                </c:pt>
                <c:pt idx="70">
                  <c:v>6.500525140462328E-4</c:v>
                </c:pt>
                <c:pt idx="71">
                  <c:v>6.5770019068207082E-4</c:v>
                </c:pt>
                <c:pt idx="72">
                  <c:v>7.1378315267821638E-4</c:v>
                </c:pt>
                <c:pt idx="73">
                  <c:v>7.3927540813100985E-4</c:v>
                </c:pt>
                <c:pt idx="74">
                  <c:v>7.5457076140268589E-4</c:v>
                </c:pt>
                <c:pt idx="75">
                  <c:v>7.4182463367628915E-4</c:v>
                </c:pt>
                <c:pt idx="76">
                  <c:v>8.2085062557994877E-4</c:v>
                </c:pt>
                <c:pt idx="77">
                  <c:v>7.953583701271554E-4</c:v>
                </c:pt>
                <c:pt idx="78">
                  <c:v>8.4889210657802154E-4</c:v>
                </c:pt>
                <c:pt idx="79">
                  <c:v>8.9987661748360849E-4</c:v>
                </c:pt>
                <c:pt idx="80">
                  <c:v>8.9987661748360849E-4</c:v>
                </c:pt>
                <c:pt idx="81">
                  <c:v>8.8203203866665304E-4</c:v>
                </c:pt>
                <c:pt idx="82">
                  <c:v>8.66736685394977E-4</c:v>
                </c:pt>
                <c:pt idx="83">
                  <c:v>9.4831190284391602E-4</c:v>
                </c:pt>
                <c:pt idx="84">
                  <c:v>1.0196902181117376E-3</c:v>
                </c:pt>
                <c:pt idx="85">
                  <c:v>1.0579286012909277E-3</c:v>
                </c:pt>
                <c:pt idx="86">
                  <c:v>1.022239443657017E-3</c:v>
                </c:pt>
                <c:pt idx="87">
                  <c:v>1.0834208567437212E-3</c:v>
                </c:pt>
                <c:pt idx="88">
                  <c:v>1.1038146611059561E-3</c:v>
                </c:pt>
                <c:pt idx="89">
                  <c:v>1.0528301502003691E-3</c:v>
                </c:pt>
                <c:pt idx="90">
                  <c:v>1.0834208567437212E-3</c:v>
                </c:pt>
                <c:pt idx="91">
                  <c:v>1.170094525283219E-3</c:v>
                </c:pt>
                <c:pt idx="92">
                  <c:v>1.1726437508284982E-3</c:v>
                </c:pt>
                <c:pt idx="93">
                  <c:v>1.2465712916415992E-3</c:v>
                </c:pt>
                <c:pt idx="94">
                  <c:v>1.2618666449132753E-3</c:v>
                </c:pt>
                <c:pt idx="95">
                  <c:v>1.1751929763737777E-3</c:v>
                </c:pt>
                <c:pt idx="96">
                  <c:v>1.3001050280924656E-3</c:v>
                </c:pt>
                <c:pt idx="97">
                  <c:v>1.3867786966319632E-3</c:v>
                </c:pt>
                <c:pt idx="98">
                  <c:v>1.2542189682774373E-3</c:v>
                </c:pt>
                <c:pt idx="99">
                  <c:v>1.3383434112716557E-3</c:v>
                </c:pt>
                <c:pt idx="100">
                  <c:v>1.3536387645433317E-3</c:v>
                </c:pt>
                <c:pt idx="101">
                  <c:v>1.4760015907167403E-3</c:v>
                </c:pt>
                <c:pt idx="102">
                  <c:v>1.4581570118997848E-3</c:v>
                </c:pt>
                <c:pt idx="103">
                  <c:v>1.4020740499036393E-3</c:v>
                </c:pt>
                <c:pt idx="104">
                  <c:v>1.5371830038034444E-3</c:v>
                </c:pt>
                <c:pt idx="105">
                  <c:v>1.504043071714813E-3</c:v>
                </c:pt>
                <c:pt idx="106">
                  <c:v>1.59326596579959E-3</c:v>
                </c:pt>
                <c:pt idx="107">
                  <c:v>1.6722919577032498E-3</c:v>
                </c:pt>
                <c:pt idx="108">
                  <c:v>1.585618289163752E-3</c:v>
                </c:pt>
                <c:pt idx="109">
                  <c:v>1.5728721614373554E-3</c:v>
                </c:pt>
                <c:pt idx="110">
                  <c:v>1.6391520256146183E-3</c:v>
                </c:pt>
                <c:pt idx="111">
                  <c:v>1.6850380854296465E-3</c:v>
                </c:pt>
                <c:pt idx="112">
                  <c:v>1.6417012511598975E-3</c:v>
                </c:pt>
                <c:pt idx="113">
                  <c:v>1.733473370789954E-3</c:v>
                </c:pt>
                <c:pt idx="114">
                  <c:v>1.8023024605124964E-3</c:v>
                </c:pt>
                <c:pt idx="115">
                  <c:v>1.7844578816955409E-3</c:v>
                </c:pt>
                <c:pt idx="116">
                  <c:v>1.9119191589595081E-3</c:v>
                </c:pt>
                <c:pt idx="117">
                  <c:v>1.9170176100500667E-3</c:v>
                </c:pt>
                <c:pt idx="118">
                  <c:v>1.9119191589595081E-3</c:v>
                </c:pt>
                <c:pt idx="119">
                  <c:v>1.8634838735992006E-3</c:v>
                </c:pt>
                <c:pt idx="120">
                  <c:v>1.9960436019537263E-3</c:v>
                </c:pt>
                <c:pt idx="121">
                  <c:v>1.9756497975914919E-3</c:v>
                </c:pt>
                <c:pt idx="122">
                  <c:v>2.0164374063159612E-3</c:v>
                </c:pt>
                <c:pt idx="123">
                  <c:v>1.9909451508631679E-3</c:v>
                </c:pt>
                <c:pt idx="124">
                  <c:v>2.1897847433949564E-3</c:v>
                </c:pt>
                <c:pt idx="125">
                  <c:v>2.1286033303082523E-3</c:v>
                </c:pt>
                <c:pt idx="126">
                  <c:v>2.1158572025818554E-3</c:v>
                </c:pt>
                <c:pt idx="127">
                  <c:v>2.2127277733024705E-3</c:v>
                </c:pt>
                <c:pt idx="128">
                  <c:v>2.0546757894951513E-3</c:v>
                </c:pt>
                <c:pt idx="129">
                  <c:v>2.1566448113063252E-3</c:v>
                </c:pt>
                <c:pt idx="130">
                  <c:v>2.2127277733024705E-3</c:v>
                </c:pt>
                <c:pt idx="131">
                  <c:v>2.2713599608438955E-3</c:v>
                </c:pt>
                <c:pt idx="132">
                  <c:v>2.2331215776647054E-3</c:v>
                </c:pt>
                <c:pt idx="133">
                  <c:v>2.3478367272022761E-3</c:v>
                </c:pt>
                <c:pt idx="134">
                  <c:v>2.3784274337456282E-3</c:v>
                </c:pt>
                <c:pt idx="135">
                  <c:v>2.4676503278304052E-3</c:v>
                </c:pt>
                <c:pt idx="136">
                  <c:v>2.3529351782928345E-3</c:v>
                </c:pt>
                <c:pt idx="137">
                  <c:v>2.3631320804739521E-3</c:v>
                </c:pt>
                <c:pt idx="138">
                  <c:v>2.5441270941887854E-3</c:v>
                </c:pt>
                <c:pt idx="139">
                  <c:v>2.6180546350018864E-3</c:v>
                </c:pt>
                <c:pt idx="140">
                  <c:v>2.6027592817302104E-3</c:v>
                </c:pt>
                <c:pt idx="141">
                  <c:v>2.7659097166280885E-3</c:v>
                </c:pt>
                <c:pt idx="142">
                  <c:v>2.7149252057225015E-3</c:v>
                </c:pt>
                <c:pt idx="143">
                  <c:v>2.6562930181810765E-3</c:v>
                </c:pt>
                <c:pt idx="144">
                  <c:v>2.7047283035413843E-3</c:v>
                </c:pt>
                <c:pt idx="145">
                  <c:v>2.6639406948169146E-3</c:v>
                </c:pt>
                <c:pt idx="146">
                  <c:v>2.8066973253525578E-3</c:v>
                </c:pt>
                <c:pt idx="147">
                  <c:v>2.7939511976261613E-3</c:v>
                </c:pt>
                <c:pt idx="148">
                  <c:v>2.7735573932639265E-3</c:v>
                </c:pt>
                <c:pt idx="149">
                  <c:v>2.8704279639845415E-3</c:v>
                </c:pt>
                <c:pt idx="150">
                  <c:v>2.7633604910828088E-3</c:v>
                </c:pt>
                <c:pt idx="151">
                  <c:v>3.0106353689749055E-3</c:v>
                </c:pt>
                <c:pt idx="152">
                  <c:v>2.8882725428014968E-3</c:v>
                </c:pt>
                <c:pt idx="153">
                  <c:v>3.0055369178843467E-3</c:v>
                </c:pt>
                <c:pt idx="154">
                  <c:v>3.1457443228747107E-3</c:v>
                </c:pt>
                <c:pt idx="155">
                  <c:v>3.0641691054257717E-3</c:v>
                </c:pt>
                <c:pt idx="156">
                  <c:v>3.2145734125972529E-3</c:v>
                </c:pt>
                <c:pt idx="157">
                  <c:v>3.0463245266088164E-3</c:v>
                </c:pt>
                <c:pt idx="158">
                  <c:v>3.1763350294180628E-3</c:v>
                </c:pt>
                <c:pt idx="159">
                  <c:v>3.2655579235028398E-3</c:v>
                </c:pt>
                <c:pt idx="160">
                  <c:v>3.2885009534103539E-3</c:v>
                </c:pt>
                <c:pt idx="161">
                  <c:v>3.201827284870856E-3</c:v>
                </c:pt>
                <c:pt idx="162">
                  <c:v>3.1584904506011076E-3</c:v>
                </c:pt>
                <c:pt idx="163">
                  <c:v>3.2935994045009127E-3</c:v>
                </c:pt>
                <c:pt idx="164">
                  <c:v>3.2655579235028398E-3</c:v>
                </c:pt>
                <c:pt idx="165">
                  <c:v>3.5765634400269199E-3</c:v>
                </c:pt>
                <c:pt idx="166">
                  <c:v>3.4363560350365559E-3</c:v>
                </c:pt>
                <c:pt idx="167">
                  <c:v>3.3726253964045721E-3</c:v>
                </c:pt>
                <c:pt idx="168">
                  <c:v>3.3955684263120862E-3</c:v>
                </c:pt>
                <c:pt idx="169">
                  <c:v>3.4491021627629528E-3</c:v>
                </c:pt>
                <c:pt idx="170">
                  <c:v>3.4261591328554387E-3</c:v>
                </c:pt>
                <c:pt idx="171">
                  <c:v>3.6530402063853001E-3</c:v>
                </c:pt>
                <c:pt idx="172">
                  <c:v>3.4720451926704668E-3</c:v>
                </c:pt>
                <c:pt idx="173">
                  <c:v>3.5867603422080371E-3</c:v>
                </c:pt>
                <c:pt idx="174">
                  <c:v>3.7881491602851053E-3</c:v>
                </c:pt>
                <c:pt idx="175">
                  <c:v>3.6249987253872272E-3</c:v>
                </c:pt>
                <c:pt idx="176">
                  <c:v>3.61480182320611E-3</c:v>
                </c:pt>
                <c:pt idx="177">
                  <c:v>3.7320661982889599E-3</c:v>
                </c:pt>
                <c:pt idx="178">
                  <c:v>3.681081687383373E-3</c:v>
                </c:pt>
                <c:pt idx="179">
                  <c:v>3.6785324618380938E-3</c:v>
                </c:pt>
                <c:pt idx="180">
                  <c:v>3.7677553559228708E-3</c:v>
                </c:pt>
                <c:pt idx="181">
                  <c:v>3.8697243777340443E-3</c:v>
                </c:pt>
                <c:pt idx="182">
                  <c:v>3.9818903017263358E-3</c:v>
                </c:pt>
                <c:pt idx="183">
                  <c:v>3.918159663094352E-3</c:v>
                </c:pt>
                <c:pt idx="184">
                  <c:v>3.8646259266434859E-3</c:v>
                </c:pt>
                <c:pt idx="185">
                  <c:v>4.04307171481304E-3</c:v>
                </c:pt>
                <c:pt idx="186">
                  <c:v>4.0328748126319224E-3</c:v>
                </c:pt>
                <c:pt idx="187">
                  <c:v>4.0379732637224807E-3</c:v>
                </c:pt>
                <c:pt idx="188">
                  <c:v>4.2215175029825941E-3</c:v>
                </c:pt>
                <c:pt idx="189">
                  <c:v>4.1526884132600519E-3</c:v>
                </c:pt>
                <c:pt idx="190">
                  <c:v>4.0328748126319224E-3</c:v>
                </c:pt>
                <c:pt idx="191">
                  <c:v>4.1042531278997442E-3</c:v>
                </c:pt>
                <c:pt idx="192">
                  <c:v>4.1475899621694927E-3</c:v>
                </c:pt>
                <c:pt idx="193">
                  <c:v>4.2597558861617842E-3</c:v>
                </c:pt>
                <c:pt idx="194">
                  <c:v>4.402512516697427E-3</c:v>
                </c:pt>
                <c:pt idx="195">
                  <c:v>4.425455546604941E-3</c:v>
                </c:pt>
                <c:pt idx="196">
                  <c:v>4.1246469322619786E-3</c:v>
                </c:pt>
                <c:pt idx="197">
                  <c:v>4.2776004649787399E-3</c:v>
                </c:pt>
                <c:pt idx="198">
                  <c:v>4.31583884815793E-3</c:v>
                </c:pt>
                <c:pt idx="199">
                  <c:v>4.3438803291560024E-3</c:v>
                </c:pt>
                <c:pt idx="200">
                  <c:v>4.323486524793768E-3</c:v>
                </c:pt>
                <c:pt idx="201">
                  <c:v>4.2979942693409743E-3</c:v>
                </c:pt>
                <c:pt idx="202">
                  <c:v>4.3285849758843264E-3</c:v>
                </c:pt>
                <c:pt idx="203">
                  <c:v>4.4968338618727628E-3</c:v>
                </c:pt>
                <c:pt idx="204">
                  <c:v>4.5223261173255565E-3</c:v>
                </c:pt>
                <c:pt idx="205">
                  <c:v>4.5478183727783502E-3</c:v>
                </c:pt>
                <c:pt idx="206">
                  <c:v>4.6497873945895241E-3</c:v>
                </c:pt>
                <c:pt idx="207">
                  <c:v>4.5554660494141882E-3</c:v>
                </c:pt>
                <c:pt idx="208">
                  <c:v>4.456046253148294E-3</c:v>
                </c:pt>
                <c:pt idx="209">
                  <c:v>4.3821187123351925E-3</c:v>
                </c:pt>
                <c:pt idx="210">
                  <c:v>4.456046253148294E-3</c:v>
                </c:pt>
                <c:pt idx="211">
                  <c:v>4.6319428157725684E-3</c:v>
                </c:pt>
                <c:pt idx="212">
                  <c:v>4.7797978973987704E-3</c:v>
                </c:pt>
                <c:pt idx="213">
                  <c:v>4.5452691472330706E-3</c:v>
                </c:pt>
                <c:pt idx="214">
                  <c:v>4.6191966880461711E-3</c:v>
                </c:pt>
                <c:pt idx="215">
                  <c:v>4.7313626120384627E-3</c:v>
                </c:pt>
                <c:pt idx="216">
                  <c:v>4.7288133864931831E-3</c:v>
                </c:pt>
                <c:pt idx="217">
                  <c:v>4.6599842967706409E-3</c:v>
                </c:pt>
                <c:pt idx="218">
                  <c:v>4.6880257777687142E-3</c:v>
                </c:pt>
                <c:pt idx="219">
                  <c:v>4.8078393783968429E-3</c:v>
                </c:pt>
                <c:pt idx="220">
                  <c:v>4.6523366201348029E-3</c:v>
                </c:pt>
                <c:pt idx="221">
                  <c:v>4.6701811989517585E-3</c:v>
                </c:pt>
                <c:pt idx="222">
                  <c:v>4.7848963484893288E-3</c:v>
                </c:pt>
                <c:pt idx="223">
                  <c:v>4.853725438211871E-3</c:v>
                </c:pt>
                <c:pt idx="224">
                  <c:v>4.6650827478612001E-3</c:v>
                </c:pt>
                <c:pt idx="225">
                  <c:v>4.7950932506704465E-3</c:v>
                </c:pt>
                <c:pt idx="226">
                  <c:v>4.7568548674912564E-3</c:v>
                </c:pt>
                <c:pt idx="227">
                  <c:v>4.9251037534796928E-3</c:v>
                </c:pt>
                <c:pt idx="228">
                  <c:v>4.8715700170288267E-3</c:v>
                </c:pt>
                <c:pt idx="229">
                  <c:v>4.8639223403929887E-3</c:v>
                </c:pt>
                <c:pt idx="230">
                  <c:v>4.9225545279344132E-3</c:v>
                </c:pt>
                <c:pt idx="231">
                  <c:v>4.7568548674912564E-3</c:v>
                </c:pt>
                <c:pt idx="232">
                  <c:v>4.9709898132947209E-3</c:v>
                </c:pt>
                <c:pt idx="233">
                  <c:v>4.8817669192099443E-3</c:v>
                </c:pt>
                <c:pt idx="234">
                  <c:v>4.9582436855683245E-3</c:v>
                </c:pt>
                <c:pt idx="235">
                  <c:v>4.8945130469363407E-3</c:v>
                </c:pt>
                <c:pt idx="236">
                  <c:v>5.0423681285625428E-3</c:v>
                </c:pt>
                <c:pt idx="237">
                  <c:v>4.6880257777687142E-3</c:v>
                </c:pt>
                <c:pt idx="238">
                  <c:v>4.8588238893024303E-3</c:v>
                </c:pt>
                <c:pt idx="239">
                  <c:v>4.9378498812060892E-3</c:v>
                </c:pt>
                <c:pt idx="240">
                  <c:v>4.9837359410211174E-3</c:v>
                </c:pt>
                <c:pt idx="241">
                  <c:v>4.9811867154758386E-3</c:v>
                </c:pt>
                <c:pt idx="242">
                  <c:v>4.8103886039421225E-3</c:v>
                </c:pt>
                <c:pt idx="243">
                  <c:v>4.7950932506704465E-3</c:v>
                </c:pt>
                <c:pt idx="244">
                  <c:v>5.0296220008361463E-3</c:v>
                </c:pt>
                <c:pt idx="245">
                  <c:v>4.6344920413178481E-3</c:v>
                </c:pt>
                <c:pt idx="246">
                  <c:v>4.713518033221507E-3</c:v>
                </c:pt>
                <c:pt idx="247">
                  <c:v>4.861373114847709E-3</c:v>
                </c:pt>
                <c:pt idx="248">
                  <c:v>4.6548858456800825E-3</c:v>
                </c:pt>
                <c:pt idx="249">
                  <c:v>4.9480467833872069E-3</c:v>
                </c:pt>
                <c:pt idx="250">
                  <c:v>4.8843161447552231E-3</c:v>
                </c:pt>
                <c:pt idx="251">
                  <c:v>4.8741192425741063E-3</c:v>
                </c:pt>
                <c:pt idx="252">
                  <c:v>4.8741192425741063E-3</c:v>
                </c:pt>
                <c:pt idx="253">
                  <c:v>4.8358808593949162E-3</c:v>
                </c:pt>
                <c:pt idx="254">
                  <c:v>4.9735390388400006E-3</c:v>
                </c:pt>
                <c:pt idx="255">
                  <c:v>4.8562746637571506E-3</c:v>
                </c:pt>
                <c:pt idx="256">
                  <c:v>4.9607929111136033E-3</c:v>
                </c:pt>
                <c:pt idx="257">
                  <c:v>4.7797978973987704E-3</c:v>
                </c:pt>
                <c:pt idx="258">
                  <c:v>4.7772486718534908E-3</c:v>
                </c:pt>
                <c:pt idx="259">
                  <c:v>4.9276529790249725E-3</c:v>
                </c:pt>
                <c:pt idx="260">
                  <c:v>4.705870356585669E-3</c:v>
                </c:pt>
                <c:pt idx="261">
                  <c:v>4.7568548674912564E-3</c:v>
                </c:pt>
                <c:pt idx="262">
                  <c:v>4.8154870550326809E-3</c:v>
                </c:pt>
                <c:pt idx="263">
                  <c:v>4.7033211310403902E-3</c:v>
                </c:pt>
                <c:pt idx="264">
                  <c:v>4.7772486718534908E-3</c:v>
                </c:pt>
                <c:pt idx="265">
                  <c:v>4.8129378294874021E-3</c:v>
                </c:pt>
                <c:pt idx="266">
                  <c:v>4.8715700170288267E-3</c:v>
                </c:pt>
                <c:pt idx="267">
                  <c:v>4.4662431553294107E-3</c:v>
                </c:pt>
                <c:pt idx="268">
                  <c:v>4.5962536581386571E-3</c:v>
                </c:pt>
                <c:pt idx="269">
                  <c:v>4.5886059815028191E-3</c:v>
                </c:pt>
                <c:pt idx="270">
                  <c:v>4.5860567559575403E-3</c:v>
                </c:pt>
                <c:pt idx="271">
                  <c:v>4.6931242288592726E-3</c:v>
                </c:pt>
                <c:pt idx="272">
                  <c:v>4.6395904924084064E-3</c:v>
                </c:pt>
                <c:pt idx="273">
                  <c:v>4.5605645005047466E-3</c:v>
                </c:pt>
                <c:pt idx="274">
                  <c:v>4.47134160641997E-3</c:v>
                </c:pt>
                <c:pt idx="275">
                  <c:v>4.3821187123351925E-3</c:v>
                </c:pt>
                <c:pt idx="276">
                  <c:v>4.6344920413178481E-3</c:v>
                </c:pt>
                <c:pt idx="277">
                  <c:v>4.3821187123351925E-3</c:v>
                </c:pt>
                <c:pt idx="278">
                  <c:v>4.4152586444238242E-3</c:v>
                </c:pt>
                <c:pt idx="279">
                  <c:v>4.3770202612446341E-3</c:v>
                </c:pt>
                <c:pt idx="280">
                  <c:v>4.4483985765124559E-3</c:v>
                </c:pt>
                <c:pt idx="281">
                  <c:v>4.2189682774373145E-3</c:v>
                </c:pt>
                <c:pt idx="282">
                  <c:v>4.3183880737032087E-3</c:v>
                </c:pt>
                <c:pt idx="283">
                  <c:v>4.1195484811714202E-3</c:v>
                </c:pt>
                <c:pt idx="284">
                  <c:v>4.2521082095259462E-3</c:v>
                </c:pt>
                <c:pt idx="285">
                  <c:v>4.2725020138881806E-3</c:v>
                </c:pt>
                <c:pt idx="286">
                  <c:v>4.2546574350712249E-3</c:v>
                </c:pt>
                <c:pt idx="287">
                  <c:v>4.1093515789903026E-3</c:v>
                </c:pt>
                <c:pt idx="288">
                  <c:v>4.2903465927051363E-3</c:v>
                </c:pt>
                <c:pt idx="289">
                  <c:v>4.1552376388053307E-3</c:v>
                </c:pt>
                <c:pt idx="290">
                  <c:v>3.902864309822676E-3</c:v>
                </c:pt>
                <c:pt idx="291">
                  <c:v>3.902864309822676E-3</c:v>
                </c:pt>
                <c:pt idx="292">
                  <c:v>4.190926796439242E-3</c:v>
                </c:pt>
                <c:pt idx="293">
                  <c:v>3.8799212799151619E-3</c:v>
                </c:pt>
                <c:pt idx="294">
                  <c:v>3.8773720543698823E-3</c:v>
                </c:pt>
                <c:pt idx="295">
                  <c:v>4.0736624213563921E-3</c:v>
                </c:pt>
                <c:pt idx="296">
                  <c:v>3.7779522581039881E-3</c:v>
                </c:pt>
                <c:pt idx="297">
                  <c:v>3.8901181820962792E-3</c:v>
                </c:pt>
                <c:pt idx="298">
                  <c:v>3.8671751521887651E-3</c:v>
                </c:pt>
                <c:pt idx="299">
                  <c:v>3.6453925297494621E-3</c:v>
                </c:pt>
                <c:pt idx="300">
                  <c:v>3.5944080188438751E-3</c:v>
                </c:pt>
                <c:pt idx="301">
                  <c:v>3.6836309129286522E-3</c:v>
                </c:pt>
                <c:pt idx="302">
                  <c:v>3.3522315920423377E-3</c:v>
                </c:pt>
                <c:pt idx="303">
                  <c:v>3.489889771487422E-3</c:v>
                </c:pt>
                <c:pt idx="304">
                  <c:v>3.6581386574758589E-3</c:v>
                </c:pt>
                <c:pt idx="305">
                  <c:v>3.5077343503043777E-3</c:v>
                </c:pt>
                <c:pt idx="306">
                  <c:v>3.4873405459421429E-3</c:v>
                </c:pt>
                <c:pt idx="307">
                  <c:v>3.4440037116723939E-3</c:v>
                </c:pt>
                <c:pt idx="308">
                  <c:v>3.4949882225779809E-3</c:v>
                </c:pt>
                <c:pt idx="309">
                  <c:v>3.178884254963342E-3</c:v>
                </c:pt>
                <c:pt idx="310">
                  <c:v>3.408314554038483E-3</c:v>
                </c:pt>
                <c:pt idx="311">
                  <c:v>3.171236578327504E-3</c:v>
                </c:pt>
                <c:pt idx="312">
                  <c:v>3.2069257359614149E-3</c:v>
                </c:pt>
                <c:pt idx="313">
                  <c:v>3.275754825683957E-3</c:v>
                </c:pt>
                <c:pt idx="314">
                  <c:v>3.1737858038727836E-3</c:v>
                </c:pt>
                <c:pt idx="315">
                  <c:v>3.0565214287899337E-3</c:v>
                </c:pt>
                <c:pt idx="316">
                  <c:v>3.097309037514403E-3</c:v>
                </c:pt>
                <c:pt idx="317">
                  <c:v>2.9800446624315535E-3</c:v>
                </c:pt>
                <c:pt idx="318">
                  <c:v>2.9800446624315535E-3</c:v>
                </c:pt>
                <c:pt idx="319">
                  <c:v>3.0488737521540956E-3</c:v>
                </c:pt>
                <c:pt idx="320">
                  <c:v>2.9647493091598774E-3</c:v>
                </c:pt>
                <c:pt idx="321">
                  <c:v>2.9978892412485087E-3</c:v>
                </c:pt>
                <c:pt idx="322">
                  <c:v>2.8449357085317479E-3</c:v>
                </c:pt>
                <c:pt idx="323">
                  <c:v>2.7582620399922504E-3</c:v>
                </c:pt>
                <c:pt idx="324">
                  <c:v>2.6562930181810765E-3</c:v>
                </c:pt>
                <c:pt idx="325">
                  <c:v>2.7812050698997645E-3</c:v>
                </c:pt>
                <c:pt idx="326">
                  <c:v>2.8270911297147926E-3</c:v>
                </c:pt>
                <c:pt idx="327">
                  <c:v>2.5543239963699027E-3</c:v>
                </c:pt>
                <c:pt idx="328">
                  <c:v>2.5874639284585344E-3</c:v>
                </c:pt>
                <c:pt idx="329">
                  <c:v>2.4192150424700975E-3</c:v>
                </c:pt>
                <c:pt idx="330">
                  <c:v>2.4141165913795391E-3</c:v>
                </c:pt>
                <c:pt idx="331">
                  <c:v>2.5262825153718302E-3</c:v>
                </c:pt>
                <c:pt idx="332">
                  <c:v>2.3937227870173042E-3</c:v>
                </c:pt>
                <c:pt idx="333">
                  <c:v>2.2050800966666325E-3</c:v>
                </c:pt>
                <c:pt idx="334">
                  <c:v>2.1744893901232804E-3</c:v>
                </c:pt>
                <c:pt idx="335">
                  <c:v>2.2739091863891751E-3</c:v>
                </c:pt>
                <c:pt idx="336">
                  <c:v>2.3503859527475553E-3</c:v>
                </c:pt>
                <c:pt idx="337">
                  <c:v>2.2688107352986163E-3</c:v>
                </c:pt>
                <c:pt idx="338">
                  <c:v>2.3605828549286725E-3</c:v>
                </c:pt>
                <c:pt idx="339">
                  <c:v>2.0699711427668273E-3</c:v>
                </c:pt>
                <c:pt idx="340">
                  <c:v>2.2407692543005434E-3</c:v>
                </c:pt>
                <c:pt idx="341">
                  <c:v>2.0240850829517992E-3</c:v>
                </c:pt>
                <c:pt idx="342">
                  <c:v>2.02153585740652E-3</c:v>
                </c:pt>
                <c:pt idx="343">
                  <c:v>2.1235048792176935E-3</c:v>
                </c:pt>
                <c:pt idx="344">
                  <c:v>2.1795878412138392E-3</c:v>
                </c:pt>
                <c:pt idx="345">
                  <c:v>2.095463398219621E-3</c:v>
                </c:pt>
                <c:pt idx="346">
                  <c:v>1.9934943764084471E-3</c:v>
                </c:pt>
                <c:pt idx="347">
                  <c:v>1.9374114144123016E-3</c:v>
                </c:pt>
                <c:pt idx="348">
                  <c:v>1.9527067676839776E-3</c:v>
                </c:pt>
                <c:pt idx="349">
                  <c:v>1.8379916181464071E-3</c:v>
                </c:pt>
                <c:pt idx="350">
                  <c:v>1.932312963321743E-3</c:v>
                </c:pt>
                <c:pt idx="351">
                  <c:v>1.7079811153371605E-3</c:v>
                </c:pt>
                <c:pt idx="352">
                  <c:v>1.8201470393294516E-3</c:v>
                </c:pt>
                <c:pt idx="353">
                  <c:v>1.7385718218805126E-3</c:v>
                </c:pt>
                <c:pt idx="354">
                  <c:v>1.7105303408824399E-3</c:v>
                </c:pt>
                <c:pt idx="355">
                  <c:v>1.5881675147090314E-3</c:v>
                </c:pt>
                <c:pt idx="356">
                  <c:v>1.6493489277957356E-3</c:v>
                </c:pt>
                <c:pt idx="357">
                  <c:v>1.6213074467976629E-3</c:v>
                </c:pt>
                <c:pt idx="358">
                  <c:v>1.5601260337109585E-3</c:v>
                </c:pt>
                <c:pt idx="359">
                  <c:v>1.6162089957071043E-3</c:v>
                </c:pt>
                <c:pt idx="360">
                  <c:v>1.4632554629903434E-3</c:v>
                </c:pt>
                <c:pt idx="361">
                  <c:v>1.3944263732678013E-3</c:v>
                </c:pt>
                <c:pt idx="362">
                  <c:v>1.5091415228053718E-3</c:v>
                </c:pt>
                <c:pt idx="363">
                  <c:v>1.5091415228053718E-3</c:v>
                </c:pt>
                <c:pt idx="364">
                  <c:v>1.4734523651714609E-3</c:v>
                </c:pt>
                <c:pt idx="365">
                  <c:v>1.4173694031753153E-3</c:v>
                </c:pt>
                <c:pt idx="366">
                  <c:v>1.3026542536377448E-3</c:v>
                </c:pt>
                <c:pt idx="367">
                  <c:v>1.3510895389980523E-3</c:v>
                </c:pt>
                <c:pt idx="368">
                  <c:v>1.2312759383699232E-3</c:v>
                </c:pt>
                <c:pt idx="369">
                  <c:v>1.2593174193679961E-3</c:v>
                </c:pt>
                <c:pt idx="370">
                  <c:v>1.1879391041001743E-3</c:v>
                </c:pt>
                <c:pt idx="371">
                  <c:v>1.2771619981849513E-3</c:v>
                </c:pt>
                <c:pt idx="372">
                  <c:v>1.1420530442851462E-3</c:v>
                </c:pt>
                <c:pt idx="373">
                  <c:v>1.2057836829171297E-3</c:v>
                </c:pt>
                <c:pt idx="374">
                  <c:v>1.0502809246550897E-3</c:v>
                </c:pt>
                <c:pt idx="375">
                  <c:v>1.1649960741926602E-3</c:v>
                </c:pt>
                <c:pt idx="376">
                  <c:v>1.0553793757456485E-3</c:v>
                </c:pt>
                <c:pt idx="377">
                  <c:v>9.9674718820422356E-4</c:v>
                </c:pt>
                <c:pt idx="378">
                  <c:v>1.0783224056531626E-3</c:v>
                </c:pt>
                <c:pt idx="379">
                  <c:v>1.0400840224739725E-3</c:v>
                </c:pt>
                <c:pt idx="380">
                  <c:v>9.8655028602310612E-4</c:v>
                </c:pt>
                <c:pt idx="381">
                  <c:v>1.0349855713834137E-3</c:v>
                </c:pt>
                <c:pt idx="382">
                  <c:v>9.6360725611559206E-4</c:v>
                </c:pt>
                <c:pt idx="383">
                  <c:v>1.0018456392947822E-3</c:v>
                </c:pt>
                <c:pt idx="384">
                  <c:v>8.9987661748360849E-4</c:v>
                </c:pt>
                <c:pt idx="385">
                  <c:v>8.8967971530249106E-4</c:v>
                </c:pt>
                <c:pt idx="386">
                  <c:v>8.4634288103274224E-4</c:v>
                </c:pt>
                <c:pt idx="387">
                  <c:v>7.0868470158765766E-4</c:v>
                </c:pt>
                <c:pt idx="388">
                  <c:v>8.5144133212330096E-4</c:v>
                </c:pt>
                <c:pt idx="389">
                  <c:v>8.284983022157869E-4</c:v>
                </c:pt>
                <c:pt idx="390">
                  <c:v>8.4379365548746294E-4</c:v>
                </c:pt>
                <c:pt idx="391">
                  <c:v>7.6986611467436193E-4</c:v>
                </c:pt>
                <c:pt idx="392">
                  <c:v>7.214308293140544E-4</c:v>
                </c:pt>
                <c:pt idx="393">
                  <c:v>7.1378315267821638E-4</c:v>
                </c:pt>
                <c:pt idx="394">
                  <c:v>8.0300604676299342E-4</c:v>
                </c:pt>
                <c:pt idx="395">
                  <c:v>6.5515096513679141E-4</c:v>
                </c:pt>
                <c:pt idx="396">
                  <c:v>7.4947231031212717E-4</c:v>
                </c:pt>
                <c:pt idx="397">
                  <c:v>7.1888160376877509E-4</c:v>
                </c:pt>
                <c:pt idx="398">
                  <c:v>6.143633564123219E-4</c:v>
                </c:pt>
                <c:pt idx="399">
                  <c:v>5.761249732331318E-4</c:v>
                </c:pt>
                <c:pt idx="400">
                  <c:v>5.6337884550673506E-4</c:v>
                </c:pt>
                <c:pt idx="401">
                  <c:v>5.9651877759536655E-4</c:v>
                </c:pt>
                <c:pt idx="402">
                  <c:v>7.1123392713293696E-4</c:v>
                </c:pt>
                <c:pt idx="403">
                  <c:v>5.6847729659729378E-4</c:v>
                </c:pt>
                <c:pt idx="404">
                  <c:v>5.9396955205008714E-4</c:v>
                </c:pt>
                <c:pt idx="405">
                  <c:v>5.8377264986896982E-4</c:v>
                </c:pt>
                <c:pt idx="406">
                  <c:v>5.3278813896338298E-4</c:v>
                </c:pt>
                <c:pt idx="407">
                  <c:v>4.6395904924084063E-4</c:v>
                </c:pt>
                <c:pt idx="408">
                  <c:v>4.2572066606165048E-4</c:v>
                </c:pt>
                <c:pt idx="409">
                  <c:v>4.8945130469363405E-4</c:v>
                </c:pt>
                <c:pt idx="410">
                  <c:v>4.4356524487860588E-4</c:v>
                </c:pt>
                <c:pt idx="411">
                  <c:v>4.2062221497109176E-4</c:v>
                </c:pt>
                <c:pt idx="412">
                  <c:v>3.7218692961078423E-4</c:v>
                </c:pt>
                <c:pt idx="413">
                  <c:v>4.2572066606165048E-4</c:v>
                </c:pt>
                <c:pt idx="414">
                  <c:v>3.976791850635777E-4</c:v>
                </c:pt>
                <c:pt idx="415">
                  <c:v>3.7218692961078423E-4</c:v>
                </c:pt>
                <c:pt idx="416">
                  <c:v>3.6453925297494621E-4</c:v>
                </c:pt>
                <c:pt idx="417">
                  <c:v>3.5434235079382883E-4</c:v>
                </c:pt>
                <c:pt idx="418">
                  <c:v>2.6766868225433114E-4</c:v>
                </c:pt>
                <c:pt idx="419">
                  <c:v>3.1865319315991803E-4</c:v>
                </c:pt>
                <c:pt idx="420">
                  <c:v>3.1355474206935932E-4</c:v>
                </c:pt>
                <c:pt idx="421">
                  <c:v>2.4472565234681703E-4</c:v>
                </c:pt>
                <c:pt idx="422">
                  <c:v>2.7531635889016916E-4</c:v>
                </c:pt>
                <c:pt idx="423">
                  <c:v>2.9061171216184526E-4</c:v>
                </c:pt>
                <c:pt idx="424">
                  <c:v>2.1413494580346492E-4</c:v>
                </c:pt>
                <c:pt idx="425">
                  <c:v>2.6002100561849312E-4</c:v>
                </c:pt>
                <c:pt idx="426">
                  <c:v>1.9374114144123016E-4</c:v>
                </c:pt>
                <c:pt idx="427">
                  <c:v>1.7589656262427474E-4</c:v>
                </c:pt>
                <c:pt idx="428">
                  <c:v>2.0393804362234754E-4</c:v>
                </c:pt>
                <c:pt idx="429">
                  <c:v>1.7079811153371605E-4</c:v>
                </c:pt>
                <c:pt idx="430">
                  <c:v>1.6569966044315736E-4</c:v>
                </c:pt>
                <c:pt idx="431">
                  <c:v>1.9629036698650949E-4</c:v>
                </c:pt>
                <c:pt idx="432">
                  <c:v>1.3765817944508458E-4</c:v>
                </c:pt>
                <c:pt idx="433">
                  <c:v>1.3765817944508458E-4</c:v>
                </c:pt>
                <c:pt idx="434">
                  <c:v>1.4785508162620196E-4</c:v>
                </c:pt>
                <c:pt idx="435">
                  <c:v>1.5295353271676065E-4</c:v>
                </c:pt>
                <c:pt idx="436">
                  <c:v>1.4020740499036394E-4</c:v>
                </c:pt>
                <c:pt idx="437">
                  <c:v>1.1471514953757048E-4</c:v>
                </c:pt>
                <c:pt idx="438">
                  <c:v>1.1726437508284982E-4</c:v>
                </c:pt>
                <c:pt idx="439">
                  <c:v>1.1471514953757048E-4</c:v>
                </c:pt>
                <c:pt idx="440">
                  <c:v>7.3927540813100979E-5</c:v>
                </c:pt>
                <c:pt idx="441">
                  <c:v>1.0451824735645311E-4</c:v>
                </c:pt>
                <c:pt idx="442">
                  <c:v>1.3255972835452589E-4</c:v>
                </c:pt>
                <c:pt idx="443">
                  <c:v>6.3730638631983601E-5</c:v>
                </c:pt>
                <c:pt idx="444">
                  <c:v>7.9025991903659669E-5</c:v>
                </c:pt>
                <c:pt idx="445">
                  <c:v>5.353373645086623E-5</c:v>
                </c:pt>
                <c:pt idx="446">
                  <c:v>6.6279864177262946E-5</c:v>
                </c:pt>
                <c:pt idx="447">
                  <c:v>5.6082961996145574E-5</c:v>
                </c:pt>
                <c:pt idx="448">
                  <c:v>7.3927540813100979E-5</c:v>
                </c:pt>
                <c:pt idx="449">
                  <c:v>8.1575217448939013E-5</c:v>
                </c:pt>
                <c:pt idx="450">
                  <c:v>8.1575217448939013E-5</c:v>
                </c:pt>
                <c:pt idx="451">
                  <c:v>4.5886059815028196E-5</c:v>
                </c:pt>
                <c:pt idx="452">
                  <c:v>2.8041480998072787E-5</c:v>
                </c:pt>
                <c:pt idx="453">
                  <c:v>6.1181413086704257E-5</c:v>
                </c:pt>
                <c:pt idx="454">
                  <c:v>4.3336834269748851E-5</c:v>
                </c:pt>
                <c:pt idx="455">
                  <c:v>2.2943029907514098E-5</c:v>
                </c:pt>
                <c:pt idx="456">
                  <c:v>2.5492255452793442E-5</c:v>
                </c:pt>
                <c:pt idx="457">
                  <c:v>4.5886059815028196E-5</c:v>
                </c:pt>
                <c:pt idx="458">
                  <c:v>2.0393804362234753E-5</c:v>
                </c:pt>
                <c:pt idx="459">
                  <c:v>3.3139932088631473E-5</c:v>
                </c:pt>
                <c:pt idx="460">
                  <c:v>3.5689157633910817E-5</c:v>
                </c:pt>
                <c:pt idx="461">
                  <c:v>2.5492255452793442E-5</c:v>
                </c:pt>
                <c:pt idx="462">
                  <c:v>1.2746127726396721E-5</c:v>
                </c:pt>
                <c:pt idx="463">
                  <c:v>2.0393804362234753E-5</c:v>
                </c:pt>
                <c:pt idx="464">
                  <c:v>1.5295353271676064E-5</c:v>
                </c:pt>
                <c:pt idx="465">
                  <c:v>2.8041480998072787E-5</c:v>
                </c:pt>
                <c:pt idx="466">
                  <c:v>1.2746127726396721E-5</c:v>
                </c:pt>
                <c:pt idx="467">
                  <c:v>1.2746127726396721E-5</c:v>
                </c:pt>
                <c:pt idx="468">
                  <c:v>1.5295353271676064E-5</c:v>
                </c:pt>
                <c:pt idx="469">
                  <c:v>1.0196902181117377E-5</c:v>
                </c:pt>
                <c:pt idx="470">
                  <c:v>1.7844578816955409E-5</c:v>
                </c:pt>
                <c:pt idx="471">
                  <c:v>7.6476766358380321E-6</c:v>
                </c:pt>
                <c:pt idx="472">
                  <c:v>5.0984510905586883E-6</c:v>
                </c:pt>
                <c:pt idx="473">
                  <c:v>5.0984510905586883E-6</c:v>
                </c:pt>
                <c:pt idx="474">
                  <c:v>5.0984510905586883E-6</c:v>
                </c:pt>
                <c:pt idx="475">
                  <c:v>5.0984510905586883E-6</c:v>
                </c:pt>
                <c:pt idx="476">
                  <c:v>2.5492255452793442E-6</c:v>
                </c:pt>
                <c:pt idx="477">
                  <c:v>5.0984510905586883E-6</c:v>
                </c:pt>
                <c:pt idx="478">
                  <c:v>2.5492255452793442E-6</c:v>
                </c:pt>
                <c:pt idx="479">
                  <c:v>2.5492255452793442E-6</c:v>
                </c:pt>
                <c:pt idx="480">
                  <c:v>7.6476766358380321E-6</c:v>
                </c:pt>
                <c:pt idx="481">
                  <c:v>5.0984510905586883E-6</c:v>
                </c:pt>
                <c:pt idx="482">
                  <c:v>2.5492255452793442E-6</c:v>
                </c:pt>
                <c:pt idx="483">
                  <c:v>7.6476766358380321E-6</c:v>
                </c:pt>
                <c:pt idx="484">
                  <c:v>2.5492255452793442E-6</c:v>
                </c:pt>
              </c:numCache>
            </c:numRef>
          </c:yVal>
          <c:smooth val="1"/>
        </c:ser>
        <c:ser>
          <c:idx val="0"/>
          <c:order val="1"/>
          <c:tx>
            <c:v>Privada</c:v>
          </c:tx>
          <c:spPr>
            <a:ln>
              <a:solidFill>
                <a:schemeClr val="accent3">
                  <a:lumMod val="75000"/>
                </a:schemeClr>
              </a:solidFill>
            </a:ln>
          </c:spPr>
          <c:marker>
            <c:symbol val="none"/>
          </c:marker>
          <c:xVal>
            <c:numRef>
              <c:f>Enem!$R$3:$R$476</c:f>
              <c:numCache>
                <c:formatCode>General</c:formatCode>
                <c:ptCount val="474"/>
                <c:pt idx="0">
                  <c:v>312</c:v>
                </c:pt>
                <c:pt idx="1">
                  <c:v>313</c:v>
                </c:pt>
                <c:pt idx="2">
                  <c:v>325</c:v>
                </c:pt>
                <c:pt idx="3">
                  <c:v>328</c:v>
                </c:pt>
                <c:pt idx="4">
                  <c:v>329</c:v>
                </c:pt>
                <c:pt idx="5">
                  <c:v>330</c:v>
                </c:pt>
                <c:pt idx="6">
                  <c:v>332</c:v>
                </c:pt>
                <c:pt idx="7">
                  <c:v>333</c:v>
                </c:pt>
                <c:pt idx="8">
                  <c:v>334</c:v>
                </c:pt>
                <c:pt idx="9">
                  <c:v>336</c:v>
                </c:pt>
                <c:pt idx="10">
                  <c:v>337</c:v>
                </c:pt>
                <c:pt idx="11">
                  <c:v>338</c:v>
                </c:pt>
                <c:pt idx="12">
                  <c:v>339</c:v>
                </c:pt>
                <c:pt idx="13">
                  <c:v>340</c:v>
                </c:pt>
                <c:pt idx="14">
                  <c:v>341</c:v>
                </c:pt>
                <c:pt idx="15">
                  <c:v>342</c:v>
                </c:pt>
                <c:pt idx="16">
                  <c:v>343</c:v>
                </c:pt>
                <c:pt idx="17">
                  <c:v>344</c:v>
                </c:pt>
                <c:pt idx="18">
                  <c:v>345</c:v>
                </c:pt>
                <c:pt idx="19">
                  <c:v>346</c:v>
                </c:pt>
                <c:pt idx="20">
                  <c:v>347</c:v>
                </c:pt>
                <c:pt idx="21">
                  <c:v>348</c:v>
                </c:pt>
                <c:pt idx="22">
                  <c:v>349</c:v>
                </c:pt>
                <c:pt idx="23">
                  <c:v>350</c:v>
                </c:pt>
                <c:pt idx="24">
                  <c:v>351</c:v>
                </c:pt>
                <c:pt idx="25">
                  <c:v>352</c:v>
                </c:pt>
                <c:pt idx="26">
                  <c:v>353</c:v>
                </c:pt>
                <c:pt idx="27">
                  <c:v>354</c:v>
                </c:pt>
                <c:pt idx="28">
                  <c:v>355</c:v>
                </c:pt>
                <c:pt idx="29">
                  <c:v>356</c:v>
                </c:pt>
                <c:pt idx="30">
                  <c:v>357</c:v>
                </c:pt>
                <c:pt idx="31">
                  <c:v>358</c:v>
                </c:pt>
                <c:pt idx="32">
                  <c:v>359</c:v>
                </c:pt>
                <c:pt idx="33">
                  <c:v>360</c:v>
                </c:pt>
                <c:pt idx="34">
                  <c:v>361</c:v>
                </c:pt>
                <c:pt idx="35">
                  <c:v>362</c:v>
                </c:pt>
                <c:pt idx="36">
                  <c:v>363</c:v>
                </c:pt>
                <c:pt idx="37">
                  <c:v>364</c:v>
                </c:pt>
                <c:pt idx="38">
                  <c:v>365</c:v>
                </c:pt>
                <c:pt idx="39">
                  <c:v>366</c:v>
                </c:pt>
                <c:pt idx="40">
                  <c:v>367</c:v>
                </c:pt>
                <c:pt idx="41">
                  <c:v>368</c:v>
                </c:pt>
                <c:pt idx="42">
                  <c:v>369</c:v>
                </c:pt>
                <c:pt idx="43">
                  <c:v>370</c:v>
                </c:pt>
                <c:pt idx="44">
                  <c:v>371</c:v>
                </c:pt>
                <c:pt idx="45">
                  <c:v>372</c:v>
                </c:pt>
                <c:pt idx="46">
                  <c:v>373</c:v>
                </c:pt>
                <c:pt idx="47">
                  <c:v>374</c:v>
                </c:pt>
                <c:pt idx="48">
                  <c:v>375</c:v>
                </c:pt>
                <c:pt idx="49">
                  <c:v>376</c:v>
                </c:pt>
                <c:pt idx="50">
                  <c:v>377</c:v>
                </c:pt>
                <c:pt idx="51">
                  <c:v>378</c:v>
                </c:pt>
                <c:pt idx="52">
                  <c:v>379</c:v>
                </c:pt>
                <c:pt idx="53">
                  <c:v>380</c:v>
                </c:pt>
                <c:pt idx="54">
                  <c:v>381</c:v>
                </c:pt>
                <c:pt idx="55">
                  <c:v>382</c:v>
                </c:pt>
                <c:pt idx="56">
                  <c:v>383</c:v>
                </c:pt>
                <c:pt idx="57">
                  <c:v>384</c:v>
                </c:pt>
                <c:pt idx="58">
                  <c:v>385</c:v>
                </c:pt>
                <c:pt idx="59">
                  <c:v>386</c:v>
                </c:pt>
                <c:pt idx="60">
                  <c:v>387</c:v>
                </c:pt>
                <c:pt idx="61">
                  <c:v>388</c:v>
                </c:pt>
                <c:pt idx="62">
                  <c:v>389</c:v>
                </c:pt>
                <c:pt idx="63">
                  <c:v>390</c:v>
                </c:pt>
                <c:pt idx="64">
                  <c:v>391</c:v>
                </c:pt>
                <c:pt idx="65">
                  <c:v>392</c:v>
                </c:pt>
                <c:pt idx="66">
                  <c:v>393</c:v>
                </c:pt>
                <c:pt idx="67">
                  <c:v>394</c:v>
                </c:pt>
                <c:pt idx="68">
                  <c:v>395</c:v>
                </c:pt>
                <c:pt idx="69">
                  <c:v>396</c:v>
                </c:pt>
                <c:pt idx="70">
                  <c:v>397</c:v>
                </c:pt>
                <c:pt idx="71">
                  <c:v>398</c:v>
                </c:pt>
                <c:pt idx="72">
                  <c:v>399</c:v>
                </c:pt>
                <c:pt idx="73">
                  <c:v>400</c:v>
                </c:pt>
                <c:pt idx="74">
                  <c:v>401</c:v>
                </c:pt>
                <c:pt idx="75">
                  <c:v>402</c:v>
                </c:pt>
                <c:pt idx="76">
                  <c:v>403</c:v>
                </c:pt>
                <c:pt idx="77">
                  <c:v>404</c:v>
                </c:pt>
                <c:pt idx="78">
                  <c:v>405</c:v>
                </c:pt>
                <c:pt idx="79">
                  <c:v>406</c:v>
                </c:pt>
                <c:pt idx="80">
                  <c:v>407</c:v>
                </c:pt>
                <c:pt idx="81">
                  <c:v>408</c:v>
                </c:pt>
                <c:pt idx="82">
                  <c:v>409</c:v>
                </c:pt>
                <c:pt idx="83">
                  <c:v>410</c:v>
                </c:pt>
                <c:pt idx="84">
                  <c:v>411</c:v>
                </c:pt>
                <c:pt idx="85">
                  <c:v>412</c:v>
                </c:pt>
                <c:pt idx="86">
                  <c:v>413</c:v>
                </c:pt>
                <c:pt idx="87">
                  <c:v>414</c:v>
                </c:pt>
                <c:pt idx="88">
                  <c:v>415</c:v>
                </c:pt>
                <c:pt idx="89">
                  <c:v>416</c:v>
                </c:pt>
                <c:pt idx="90">
                  <c:v>417</c:v>
                </c:pt>
                <c:pt idx="91">
                  <c:v>418</c:v>
                </c:pt>
                <c:pt idx="92">
                  <c:v>419</c:v>
                </c:pt>
                <c:pt idx="93">
                  <c:v>420</c:v>
                </c:pt>
                <c:pt idx="94">
                  <c:v>421</c:v>
                </c:pt>
                <c:pt idx="95">
                  <c:v>422</c:v>
                </c:pt>
                <c:pt idx="96">
                  <c:v>423</c:v>
                </c:pt>
                <c:pt idx="97">
                  <c:v>424</c:v>
                </c:pt>
                <c:pt idx="98">
                  <c:v>425</c:v>
                </c:pt>
                <c:pt idx="99">
                  <c:v>426</c:v>
                </c:pt>
                <c:pt idx="100">
                  <c:v>427</c:v>
                </c:pt>
                <c:pt idx="101">
                  <c:v>428</c:v>
                </c:pt>
                <c:pt idx="102">
                  <c:v>429</c:v>
                </c:pt>
                <c:pt idx="103">
                  <c:v>430</c:v>
                </c:pt>
                <c:pt idx="104">
                  <c:v>431</c:v>
                </c:pt>
                <c:pt idx="105">
                  <c:v>432</c:v>
                </c:pt>
                <c:pt idx="106">
                  <c:v>433</c:v>
                </c:pt>
                <c:pt idx="107">
                  <c:v>434</c:v>
                </c:pt>
                <c:pt idx="108">
                  <c:v>435</c:v>
                </c:pt>
                <c:pt idx="109">
                  <c:v>436</c:v>
                </c:pt>
                <c:pt idx="110">
                  <c:v>437</c:v>
                </c:pt>
                <c:pt idx="111">
                  <c:v>438</c:v>
                </c:pt>
                <c:pt idx="112">
                  <c:v>439</c:v>
                </c:pt>
                <c:pt idx="113">
                  <c:v>440</c:v>
                </c:pt>
                <c:pt idx="114">
                  <c:v>441</c:v>
                </c:pt>
                <c:pt idx="115">
                  <c:v>442</c:v>
                </c:pt>
                <c:pt idx="116">
                  <c:v>443</c:v>
                </c:pt>
                <c:pt idx="117">
                  <c:v>444</c:v>
                </c:pt>
                <c:pt idx="118">
                  <c:v>445</c:v>
                </c:pt>
                <c:pt idx="119">
                  <c:v>446</c:v>
                </c:pt>
                <c:pt idx="120">
                  <c:v>447</c:v>
                </c:pt>
                <c:pt idx="121">
                  <c:v>448</c:v>
                </c:pt>
                <c:pt idx="122">
                  <c:v>449</c:v>
                </c:pt>
                <c:pt idx="123">
                  <c:v>450</c:v>
                </c:pt>
                <c:pt idx="124">
                  <c:v>451</c:v>
                </c:pt>
                <c:pt idx="125">
                  <c:v>452</c:v>
                </c:pt>
                <c:pt idx="126">
                  <c:v>453</c:v>
                </c:pt>
                <c:pt idx="127">
                  <c:v>454</c:v>
                </c:pt>
                <c:pt idx="128">
                  <c:v>455</c:v>
                </c:pt>
                <c:pt idx="129">
                  <c:v>456</c:v>
                </c:pt>
                <c:pt idx="130">
                  <c:v>457</c:v>
                </c:pt>
                <c:pt idx="131">
                  <c:v>458</c:v>
                </c:pt>
                <c:pt idx="132">
                  <c:v>459</c:v>
                </c:pt>
                <c:pt idx="133">
                  <c:v>460</c:v>
                </c:pt>
                <c:pt idx="134">
                  <c:v>461</c:v>
                </c:pt>
                <c:pt idx="135">
                  <c:v>462</c:v>
                </c:pt>
                <c:pt idx="136">
                  <c:v>463</c:v>
                </c:pt>
                <c:pt idx="137">
                  <c:v>464</c:v>
                </c:pt>
                <c:pt idx="138">
                  <c:v>465</c:v>
                </c:pt>
                <c:pt idx="139">
                  <c:v>466</c:v>
                </c:pt>
                <c:pt idx="140">
                  <c:v>467</c:v>
                </c:pt>
                <c:pt idx="141">
                  <c:v>468</c:v>
                </c:pt>
                <c:pt idx="142">
                  <c:v>469</c:v>
                </c:pt>
                <c:pt idx="143">
                  <c:v>470</c:v>
                </c:pt>
                <c:pt idx="144">
                  <c:v>471</c:v>
                </c:pt>
                <c:pt idx="145">
                  <c:v>472</c:v>
                </c:pt>
                <c:pt idx="146">
                  <c:v>473</c:v>
                </c:pt>
                <c:pt idx="147">
                  <c:v>474</c:v>
                </c:pt>
                <c:pt idx="148">
                  <c:v>475</c:v>
                </c:pt>
                <c:pt idx="149">
                  <c:v>476</c:v>
                </c:pt>
                <c:pt idx="150">
                  <c:v>477</c:v>
                </c:pt>
                <c:pt idx="151">
                  <c:v>478</c:v>
                </c:pt>
                <c:pt idx="152">
                  <c:v>479</c:v>
                </c:pt>
                <c:pt idx="153">
                  <c:v>480</c:v>
                </c:pt>
                <c:pt idx="154">
                  <c:v>481</c:v>
                </c:pt>
                <c:pt idx="155">
                  <c:v>482</c:v>
                </c:pt>
                <c:pt idx="156">
                  <c:v>483</c:v>
                </c:pt>
                <c:pt idx="157">
                  <c:v>484</c:v>
                </c:pt>
                <c:pt idx="158">
                  <c:v>485</c:v>
                </c:pt>
                <c:pt idx="159">
                  <c:v>486</c:v>
                </c:pt>
                <c:pt idx="160">
                  <c:v>487</c:v>
                </c:pt>
                <c:pt idx="161">
                  <c:v>488</c:v>
                </c:pt>
                <c:pt idx="162">
                  <c:v>489</c:v>
                </c:pt>
                <c:pt idx="163">
                  <c:v>490</c:v>
                </c:pt>
                <c:pt idx="164">
                  <c:v>491</c:v>
                </c:pt>
                <c:pt idx="165">
                  <c:v>492</c:v>
                </c:pt>
                <c:pt idx="166">
                  <c:v>493</c:v>
                </c:pt>
                <c:pt idx="167">
                  <c:v>494</c:v>
                </c:pt>
                <c:pt idx="168">
                  <c:v>495</c:v>
                </c:pt>
                <c:pt idx="169">
                  <c:v>496</c:v>
                </c:pt>
                <c:pt idx="170">
                  <c:v>497</c:v>
                </c:pt>
                <c:pt idx="171">
                  <c:v>498</c:v>
                </c:pt>
                <c:pt idx="172">
                  <c:v>499</c:v>
                </c:pt>
                <c:pt idx="173">
                  <c:v>500</c:v>
                </c:pt>
                <c:pt idx="174">
                  <c:v>501</c:v>
                </c:pt>
                <c:pt idx="175">
                  <c:v>502</c:v>
                </c:pt>
                <c:pt idx="176">
                  <c:v>503</c:v>
                </c:pt>
                <c:pt idx="177">
                  <c:v>504</c:v>
                </c:pt>
                <c:pt idx="178">
                  <c:v>505</c:v>
                </c:pt>
                <c:pt idx="179">
                  <c:v>506</c:v>
                </c:pt>
                <c:pt idx="180">
                  <c:v>507</c:v>
                </c:pt>
                <c:pt idx="181">
                  <c:v>508</c:v>
                </c:pt>
                <c:pt idx="182">
                  <c:v>509</c:v>
                </c:pt>
                <c:pt idx="183">
                  <c:v>510</c:v>
                </c:pt>
                <c:pt idx="184">
                  <c:v>511</c:v>
                </c:pt>
                <c:pt idx="185">
                  <c:v>512</c:v>
                </c:pt>
                <c:pt idx="186">
                  <c:v>513</c:v>
                </c:pt>
                <c:pt idx="187">
                  <c:v>514</c:v>
                </c:pt>
                <c:pt idx="188">
                  <c:v>515</c:v>
                </c:pt>
                <c:pt idx="189">
                  <c:v>516</c:v>
                </c:pt>
                <c:pt idx="190">
                  <c:v>517</c:v>
                </c:pt>
                <c:pt idx="191">
                  <c:v>518</c:v>
                </c:pt>
                <c:pt idx="192">
                  <c:v>519</c:v>
                </c:pt>
                <c:pt idx="193">
                  <c:v>520</c:v>
                </c:pt>
                <c:pt idx="194">
                  <c:v>521</c:v>
                </c:pt>
                <c:pt idx="195">
                  <c:v>522</c:v>
                </c:pt>
                <c:pt idx="196">
                  <c:v>523</c:v>
                </c:pt>
                <c:pt idx="197">
                  <c:v>524</c:v>
                </c:pt>
                <c:pt idx="198">
                  <c:v>525</c:v>
                </c:pt>
                <c:pt idx="199">
                  <c:v>526</c:v>
                </c:pt>
                <c:pt idx="200">
                  <c:v>527</c:v>
                </c:pt>
                <c:pt idx="201">
                  <c:v>528</c:v>
                </c:pt>
                <c:pt idx="202">
                  <c:v>529</c:v>
                </c:pt>
                <c:pt idx="203">
                  <c:v>530</c:v>
                </c:pt>
                <c:pt idx="204">
                  <c:v>531</c:v>
                </c:pt>
                <c:pt idx="205">
                  <c:v>532</c:v>
                </c:pt>
                <c:pt idx="206">
                  <c:v>533</c:v>
                </c:pt>
                <c:pt idx="207">
                  <c:v>534</c:v>
                </c:pt>
                <c:pt idx="208">
                  <c:v>535</c:v>
                </c:pt>
                <c:pt idx="209">
                  <c:v>536</c:v>
                </c:pt>
                <c:pt idx="210">
                  <c:v>537</c:v>
                </c:pt>
                <c:pt idx="211">
                  <c:v>538</c:v>
                </c:pt>
                <c:pt idx="212">
                  <c:v>539</c:v>
                </c:pt>
                <c:pt idx="213">
                  <c:v>540</c:v>
                </c:pt>
                <c:pt idx="214">
                  <c:v>541</c:v>
                </c:pt>
                <c:pt idx="215">
                  <c:v>542</c:v>
                </c:pt>
                <c:pt idx="216">
                  <c:v>543</c:v>
                </c:pt>
                <c:pt idx="217">
                  <c:v>544</c:v>
                </c:pt>
                <c:pt idx="218">
                  <c:v>545</c:v>
                </c:pt>
                <c:pt idx="219">
                  <c:v>546</c:v>
                </c:pt>
                <c:pt idx="220">
                  <c:v>547</c:v>
                </c:pt>
                <c:pt idx="221">
                  <c:v>548</c:v>
                </c:pt>
                <c:pt idx="222">
                  <c:v>549</c:v>
                </c:pt>
                <c:pt idx="223">
                  <c:v>550</c:v>
                </c:pt>
                <c:pt idx="224">
                  <c:v>551</c:v>
                </c:pt>
                <c:pt idx="225">
                  <c:v>552</c:v>
                </c:pt>
                <c:pt idx="226">
                  <c:v>553</c:v>
                </c:pt>
                <c:pt idx="227">
                  <c:v>554</c:v>
                </c:pt>
                <c:pt idx="228">
                  <c:v>555</c:v>
                </c:pt>
                <c:pt idx="229">
                  <c:v>556</c:v>
                </c:pt>
                <c:pt idx="230">
                  <c:v>557</c:v>
                </c:pt>
                <c:pt idx="231">
                  <c:v>558</c:v>
                </c:pt>
                <c:pt idx="232">
                  <c:v>559</c:v>
                </c:pt>
                <c:pt idx="233">
                  <c:v>560</c:v>
                </c:pt>
                <c:pt idx="234">
                  <c:v>561</c:v>
                </c:pt>
                <c:pt idx="235">
                  <c:v>562</c:v>
                </c:pt>
                <c:pt idx="236">
                  <c:v>563</c:v>
                </c:pt>
                <c:pt idx="237">
                  <c:v>564</c:v>
                </c:pt>
                <c:pt idx="238">
                  <c:v>565</c:v>
                </c:pt>
                <c:pt idx="239">
                  <c:v>566</c:v>
                </c:pt>
                <c:pt idx="240">
                  <c:v>567</c:v>
                </c:pt>
                <c:pt idx="241">
                  <c:v>568</c:v>
                </c:pt>
                <c:pt idx="242">
                  <c:v>569</c:v>
                </c:pt>
                <c:pt idx="243">
                  <c:v>570</c:v>
                </c:pt>
                <c:pt idx="244">
                  <c:v>571</c:v>
                </c:pt>
                <c:pt idx="245">
                  <c:v>572</c:v>
                </c:pt>
                <c:pt idx="246">
                  <c:v>573</c:v>
                </c:pt>
                <c:pt idx="247">
                  <c:v>574</c:v>
                </c:pt>
                <c:pt idx="248">
                  <c:v>575</c:v>
                </c:pt>
                <c:pt idx="249">
                  <c:v>576</c:v>
                </c:pt>
                <c:pt idx="250">
                  <c:v>577</c:v>
                </c:pt>
                <c:pt idx="251">
                  <c:v>578</c:v>
                </c:pt>
                <c:pt idx="252">
                  <c:v>579</c:v>
                </c:pt>
                <c:pt idx="253">
                  <c:v>580</c:v>
                </c:pt>
                <c:pt idx="254">
                  <c:v>581</c:v>
                </c:pt>
                <c:pt idx="255">
                  <c:v>582</c:v>
                </c:pt>
                <c:pt idx="256">
                  <c:v>583</c:v>
                </c:pt>
                <c:pt idx="257">
                  <c:v>584</c:v>
                </c:pt>
                <c:pt idx="258">
                  <c:v>585</c:v>
                </c:pt>
                <c:pt idx="259">
                  <c:v>586</c:v>
                </c:pt>
                <c:pt idx="260">
                  <c:v>587</c:v>
                </c:pt>
                <c:pt idx="261">
                  <c:v>588</c:v>
                </c:pt>
                <c:pt idx="262">
                  <c:v>589</c:v>
                </c:pt>
                <c:pt idx="263">
                  <c:v>590</c:v>
                </c:pt>
                <c:pt idx="264">
                  <c:v>591</c:v>
                </c:pt>
                <c:pt idx="265">
                  <c:v>592</c:v>
                </c:pt>
                <c:pt idx="266">
                  <c:v>593</c:v>
                </c:pt>
                <c:pt idx="267">
                  <c:v>594</c:v>
                </c:pt>
                <c:pt idx="268">
                  <c:v>595</c:v>
                </c:pt>
                <c:pt idx="269">
                  <c:v>596</c:v>
                </c:pt>
                <c:pt idx="270">
                  <c:v>597</c:v>
                </c:pt>
                <c:pt idx="271">
                  <c:v>598</c:v>
                </c:pt>
                <c:pt idx="272">
                  <c:v>599</c:v>
                </c:pt>
                <c:pt idx="273">
                  <c:v>600</c:v>
                </c:pt>
                <c:pt idx="274">
                  <c:v>601</c:v>
                </c:pt>
                <c:pt idx="275">
                  <c:v>602</c:v>
                </c:pt>
                <c:pt idx="276">
                  <c:v>603</c:v>
                </c:pt>
                <c:pt idx="277">
                  <c:v>604</c:v>
                </c:pt>
                <c:pt idx="278">
                  <c:v>605</c:v>
                </c:pt>
                <c:pt idx="279">
                  <c:v>606</c:v>
                </c:pt>
                <c:pt idx="280">
                  <c:v>607</c:v>
                </c:pt>
                <c:pt idx="281">
                  <c:v>608</c:v>
                </c:pt>
                <c:pt idx="282">
                  <c:v>609</c:v>
                </c:pt>
                <c:pt idx="283">
                  <c:v>610</c:v>
                </c:pt>
                <c:pt idx="284">
                  <c:v>611</c:v>
                </c:pt>
                <c:pt idx="285">
                  <c:v>612</c:v>
                </c:pt>
                <c:pt idx="286">
                  <c:v>613</c:v>
                </c:pt>
                <c:pt idx="287">
                  <c:v>614</c:v>
                </c:pt>
                <c:pt idx="288">
                  <c:v>615</c:v>
                </c:pt>
                <c:pt idx="289">
                  <c:v>616</c:v>
                </c:pt>
                <c:pt idx="290">
                  <c:v>617</c:v>
                </c:pt>
                <c:pt idx="291">
                  <c:v>618</c:v>
                </c:pt>
                <c:pt idx="292">
                  <c:v>619</c:v>
                </c:pt>
                <c:pt idx="293">
                  <c:v>620</c:v>
                </c:pt>
                <c:pt idx="294">
                  <c:v>621</c:v>
                </c:pt>
                <c:pt idx="295">
                  <c:v>622</c:v>
                </c:pt>
                <c:pt idx="296">
                  <c:v>623</c:v>
                </c:pt>
                <c:pt idx="297">
                  <c:v>624</c:v>
                </c:pt>
                <c:pt idx="298">
                  <c:v>625</c:v>
                </c:pt>
                <c:pt idx="299">
                  <c:v>626</c:v>
                </c:pt>
                <c:pt idx="300">
                  <c:v>627</c:v>
                </c:pt>
                <c:pt idx="301">
                  <c:v>628</c:v>
                </c:pt>
                <c:pt idx="302">
                  <c:v>629</c:v>
                </c:pt>
                <c:pt idx="303">
                  <c:v>630</c:v>
                </c:pt>
                <c:pt idx="304">
                  <c:v>631</c:v>
                </c:pt>
                <c:pt idx="305">
                  <c:v>632</c:v>
                </c:pt>
                <c:pt idx="306">
                  <c:v>633</c:v>
                </c:pt>
                <c:pt idx="307">
                  <c:v>634</c:v>
                </c:pt>
                <c:pt idx="308">
                  <c:v>635</c:v>
                </c:pt>
                <c:pt idx="309">
                  <c:v>636</c:v>
                </c:pt>
                <c:pt idx="310">
                  <c:v>637</c:v>
                </c:pt>
                <c:pt idx="311">
                  <c:v>638</c:v>
                </c:pt>
                <c:pt idx="312">
                  <c:v>639</c:v>
                </c:pt>
                <c:pt idx="313">
                  <c:v>640</c:v>
                </c:pt>
                <c:pt idx="314">
                  <c:v>641</c:v>
                </c:pt>
                <c:pt idx="315">
                  <c:v>642</c:v>
                </c:pt>
                <c:pt idx="316">
                  <c:v>643</c:v>
                </c:pt>
                <c:pt idx="317">
                  <c:v>644</c:v>
                </c:pt>
                <c:pt idx="318">
                  <c:v>645</c:v>
                </c:pt>
                <c:pt idx="319">
                  <c:v>646</c:v>
                </c:pt>
                <c:pt idx="320">
                  <c:v>647</c:v>
                </c:pt>
                <c:pt idx="321">
                  <c:v>648</c:v>
                </c:pt>
                <c:pt idx="322">
                  <c:v>649</c:v>
                </c:pt>
                <c:pt idx="323">
                  <c:v>650</c:v>
                </c:pt>
                <c:pt idx="324">
                  <c:v>651</c:v>
                </c:pt>
                <c:pt idx="325">
                  <c:v>652</c:v>
                </c:pt>
                <c:pt idx="326">
                  <c:v>653</c:v>
                </c:pt>
                <c:pt idx="327">
                  <c:v>654</c:v>
                </c:pt>
                <c:pt idx="328">
                  <c:v>655</c:v>
                </c:pt>
                <c:pt idx="329">
                  <c:v>656</c:v>
                </c:pt>
                <c:pt idx="330">
                  <c:v>657</c:v>
                </c:pt>
                <c:pt idx="331">
                  <c:v>658</c:v>
                </c:pt>
                <c:pt idx="332">
                  <c:v>659</c:v>
                </c:pt>
                <c:pt idx="333">
                  <c:v>660</c:v>
                </c:pt>
                <c:pt idx="334">
                  <c:v>661</c:v>
                </c:pt>
                <c:pt idx="335">
                  <c:v>662</c:v>
                </c:pt>
                <c:pt idx="336">
                  <c:v>663</c:v>
                </c:pt>
                <c:pt idx="337">
                  <c:v>664</c:v>
                </c:pt>
                <c:pt idx="338">
                  <c:v>665</c:v>
                </c:pt>
                <c:pt idx="339">
                  <c:v>666</c:v>
                </c:pt>
                <c:pt idx="340">
                  <c:v>667</c:v>
                </c:pt>
                <c:pt idx="341">
                  <c:v>668</c:v>
                </c:pt>
                <c:pt idx="342">
                  <c:v>669</c:v>
                </c:pt>
                <c:pt idx="343">
                  <c:v>670</c:v>
                </c:pt>
                <c:pt idx="344">
                  <c:v>671</c:v>
                </c:pt>
                <c:pt idx="345">
                  <c:v>672</c:v>
                </c:pt>
                <c:pt idx="346">
                  <c:v>673</c:v>
                </c:pt>
                <c:pt idx="347">
                  <c:v>674</c:v>
                </c:pt>
                <c:pt idx="348">
                  <c:v>675</c:v>
                </c:pt>
                <c:pt idx="349">
                  <c:v>676</c:v>
                </c:pt>
                <c:pt idx="350">
                  <c:v>677</c:v>
                </c:pt>
                <c:pt idx="351">
                  <c:v>678</c:v>
                </c:pt>
                <c:pt idx="352">
                  <c:v>679</c:v>
                </c:pt>
                <c:pt idx="353">
                  <c:v>680</c:v>
                </c:pt>
                <c:pt idx="354">
                  <c:v>681</c:v>
                </c:pt>
                <c:pt idx="355">
                  <c:v>682</c:v>
                </c:pt>
                <c:pt idx="356">
                  <c:v>683</c:v>
                </c:pt>
                <c:pt idx="357">
                  <c:v>684</c:v>
                </c:pt>
                <c:pt idx="358">
                  <c:v>685</c:v>
                </c:pt>
                <c:pt idx="359">
                  <c:v>686</c:v>
                </c:pt>
                <c:pt idx="360">
                  <c:v>687</c:v>
                </c:pt>
                <c:pt idx="361">
                  <c:v>688</c:v>
                </c:pt>
                <c:pt idx="362">
                  <c:v>689</c:v>
                </c:pt>
                <c:pt idx="363">
                  <c:v>690</c:v>
                </c:pt>
                <c:pt idx="364">
                  <c:v>691</c:v>
                </c:pt>
                <c:pt idx="365">
                  <c:v>692</c:v>
                </c:pt>
                <c:pt idx="366">
                  <c:v>693</c:v>
                </c:pt>
                <c:pt idx="367">
                  <c:v>694</c:v>
                </c:pt>
                <c:pt idx="368">
                  <c:v>695</c:v>
                </c:pt>
                <c:pt idx="369">
                  <c:v>696</c:v>
                </c:pt>
                <c:pt idx="370">
                  <c:v>697</c:v>
                </c:pt>
                <c:pt idx="371">
                  <c:v>698</c:v>
                </c:pt>
                <c:pt idx="372">
                  <c:v>699</c:v>
                </c:pt>
                <c:pt idx="373">
                  <c:v>700</c:v>
                </c:pt>
                <c:pt idx="374">
                  <c:v>701</c:v>
                </c:pt>
                <c:pt idx="375">
                  <c:v>702</c:v>
                </c:pt>
                <c:pt idx="376">
                  <c:v>703</c:v>
                </c:pt>
                <c:pt idx="377">
                  <c:v>704</c:v>
                </c:pt>
                <c:pt idx="378">
                  <c:v>705</c:v>
                </c:pt>
                <c:pt idx="379">
                  <c:v>706</c:v>
                </c:pt>
                <c:pt idx="380">
                  <c:v>707</c:v>
                </c:pt>
                <c:pt idx="381">
                  <c:v>708</c:v>
                </c:pt>
                <c:pt idx="382">
                  <c:v>709</c:v>
                </c:pt>
                <c:pt idx="383">
                  <c:v>710</c:v>
                </c:pt>
                <c:pt idx="384">
                  <c:v>711</c:v>
                </c:pt>
                <c:pt idx="385">
                  <c:v>712</c:v>
                </c:pt>
                <c:pt idx="386">
                  <c:v>713</c:v>
                </c:pt>
                <c:pt idx="387">
                  <c:v>714</c:v>
                </c:pt>
                <c:pt idx="388">
                  <c:v>715</c:v>
                </c:pt>
                <c:pt idx="389">
                  <c:v>716</c:v>
                </c:pt>
                <c:pt idx="390">
                  <c:v>717</c:v>
                </c:pt>
                <c:pt idx="391">
                  <c:v>718</c:v>
                </c:pt>
                <c:pt idx="392">
                  <c:v>719</c:v>
                </c:pt>
                <c:pt idx="393">
                  <c:v>720</c:v>
                </c:pt>
                <c:pt idx="394">
                  <c:v>721</c:v>
                </c:pt>
                <c:pt idx="395">
                  <c:v>722</c:v>
                </c:pt>
                <c:pt idx="396">
                  <c:v>723</c:v>
                </c:pt>
                <c:pt idx="397">
                  <c:v>724</c:v>
                </c:pt>
                <c:pt idx="398">
                  <c:v>725</c:v>
                </c:pt>
                <c:pt idx="399">
                  <c:v>726</c:v>
                </c:pt>
                <c:pt idx="400">
                  <c:v>727</c:v>
                </c:pt>
                <c:pt idx="401">
                  <c:v>728</c:v>
                </c:pt>
                <c:pt idx="402">
                  <c:v>729</c:v>
                </c:pt>
                <c:pt idx="403">
                  <c:v>730</c:v>
                </c:pt>
                <c:pt idx="404">
                  <c:v>731</c:v>
                </c:pt>
                <c:pt idx="405">
                  <c:v>732</c:v>
                </c:pt>
                <c:pt idx="406">
                  <c:v>733</c:v>
                </c:pt>
                <c:pt idx="407">
                  <c:v>734</c:v>
                </c:pt>
                <c:pt idx="408">
                  <c:v>735</c:v>
                </c:pt>
                <c:pt idx="409">
                  <c:v>736</c:v>
                </c:pt>
                <c:pt idx="410">
                  <c:v>737</c:v>
                </c:pt>
                <c:pt idx="411">
                  <c:v>738</c:v>
                </c:pt>
                <c:pt idx="412">
                  <c:v>739</c:v>
                </c:pt>
                <c:pt idx="413">
                  <c:v>740</c:v>
                </c:pt>
                <c:pt idx="414">
                  <c:v>741</c:v>
                </c:pt>
                <c:pt idx="415">
                  <c:v>742</c:v>
                </c:pt>
                <c:pt idx="416">
                  <c:v>743</c:v>
                </c:pt>
                <c:pt idx="417">
                  <c:v>744</c:v>
                </c:pt>
                <c:pt idx="418">
                  <c:v>745</c:v>
                </c:pt>
                <c:pt idx="419">
                  <c:v>746</c:v>
                </c:pt>
                <c:pt idx="420">
                  <c:v>747</c:v>
                </c:pt>
                <c:pt idx="421">
                  <c:v>748</c:v>
                </c:pt>
                <c:pt idx="422">
                  <c:v>749</c:v>
                </c:pt>
                <c:pt idx="423">
                  <c:v>750</c:v>
                </c:pt>
                <c:pt idx="424">
                  <c:v>751</c:v>
                </c:pt>
                <c:pt idx="425">
                  <c:v>752</c:v>
                </c:pt>
                <c:pt idx="426">
                  <c:v>753</c:v>
                </c:pt>
                <c:pt idx="427">
                  <c:v>754</c:v>
                </c:pt>
                <c:pt idx="428">
                  <c:v>755</c:v>
                </c:pt>
                <c:pt idx="429">
                  <c:v>756</c:v>
                </c:pt>
                <c:pt idx="430">
                  <c:v>757</c:v>
                </c:pt>
                <c:pt idx="431">
                  <c:v>758</c:v>
                </c:pt>
                <c:pt idx="432">
                  <c:v>759</c:v>
                </c:pt>
                <c:pt idx="433">
                  <c:v>760</c:v>
                </c:pt>
                <c:pt idx="434">
                  <c:v>761</c:v>
                </c:pt>
                <c:pt idx="435">
                  <c:v>762</c:v>
                </c:pt>
                <c:pt idx="436">
                  <c:v>763</c:v>
                </c:pt>
                <c:pt idx="437">
                  <c:v>764</c:v>
                </c:pt>
                <c:pt idx="438">
                  <c:v>765</c:v>
                </c:pt>
                <c:pt idx="439">
                  <c:v>766</c:v>
                </c:pt>
                <c:pt idx="440">
                  <c:v>767</c:v>
                </c:pt>
                <c:pt idx="441">
                  <c:v>768</c:v>
                </c:pt>
                <c:pt idx="442">
                  <c:v>769</c:v>
                </c:pt>
                <c:pt idx="443">
                  <c:v>770</c:v>
                </c:pt>
                <c:pt idx="444">
                  <c:v>771</c:v>
                </c:pt>
                <c:pt idx="445">
                  <c:v>772</c:v>
                </c:pt>
                <c:pt idx="446">
                  <c:v>773</c:v>
                </c:pt>
                <c:pt idx="447">
                  <c:v>774</c:v>
                </c:pt>
                <c:pt idx="448">
                  <c:v>775</c:v>
                </c:pt>
                <c:pt idx="449">
                  <c:v>776</c:v>
                </c:pt>
                <c:pt idx="450">
                  <c:v>777</c:v>
                </c:pt>
                <c:pt idx="451">
                  <c:v>778</c:v>
                </c:pt>
                <c:pt idx="452">
                  <c:v>779</c:v>
                </c:pt>
                <c:pt idx="453">
                  <c:v>780</c:v>
                </c:pt>
                <c:pt idx="454">
                  <c:v>781</c:v>
                </c:pt>
                <c:pt idx="455">
                  <c:v>782</c:v>
                </c:pt>
                <c:pt idx="456">
                  <c:v>783</c:v>
                </c:pt>
                <c:pt idx="457">
                  <c:v>784</c:v>
                </c:pt>
                <c:pt idx="458">
                  <c:v>785</c:v>
                </c:pt>
                <c:pt idx="459">
                  <c:v>786</c:v>
                </c:pt>
                <c:pt idx="460">
                  <c:v>788</c:v>
                </c:pt>
                <c:pt idx="461">
                  <c:v>789</c:v>
                </c:pt>
                <c:pt idx="462">
                  <c:v>790</c:v>
                </c:pt>
                <c:pt idx="463">
                  <c:v>791</c:v>
                </c:pt>
                <c:pt idx="464">
                  <c:v>792</c:v>
                </c:pt>
                <c:pt idx="465">
                  <c:v>793</c:v>
                </c:pt>
                <c:pt idx="466">
                  <c:v>794</c:v>
                </c:pt>
                <c:pt idx="467">
                  <c:v>796</c:v>
                </c:pt>
                <c:pt idx="468">
                  <c:v>801</c:v>
                </c:pt>
                <c:pt idx="469">
                  <c:v>803</c:v>
                </c:pt>
                <c:pt idx="470">
                  <c:v>804</c:v>
                </c:pt>
                <c:pt idx="471">
                  <c:v>810</c:v>
                </c:pt>
                <c:pt idx="472">
                  <c:v>811</c:v>
                </c:pt>
                <c:pt idx="473">
                  <c:v>814</c:v>
                </c:pt>
              </c:numCache>
            </c:numRef>
          </c:xVal>
          <c:yVal>
            <c:numRef>
              <c:f>Enem!$U$3:$U$476</c:f>
              <c:numCache>
                <c:formatCode>General</c:formatCode>
                <c:ptCount val="474"/>
                <c:pt idx="0">
                  <c:v>1.1007990700449456E-6</c:v>
                </c:pt>
                <c:pt idx="1">
                  <c:v>1.1007990700449456E-6</c:v>
                </c:pt>
                <c:pt idx="2">
                  <c:v>1.1007990700449456E-6</c:v>
                </c:pt>
                <c:pt idx="3">
                  <c:v>1.1007990700449456E-6</c:v>
                </c:pt>
                <c:pt idx="4">
                  <c:v>1.1007990700449456E-6</c:v>
                </c:pt>
                <c:pt idx="5">
                  <c:v>1.1007990700449456E-6</c:v>
                </c:pt>
                <c:pt idx="6">
                  <c:v>4.4031962801797824E-6</c:v>
                </c:pt>
                <c:pt idx="7">
                  <c:v>3.3023972101348368E-6</c:v>
                </c:pt>
                <c:pt idx="8">
                  <c:v>2.2015981400898912E-6</c:v>
                </c:pt>
                <c:pt idx="9">
                  <c:v>2.2015981400898912E-6</c:v>
                </c:pt>
                <c:pt idx="10">
                  <c:v>2.2015981400898912E-6</c:v>
                </c:pt>
                <c:pt idx="11">
                  <c:v>7.7055934903146188E-6</c:v>
                </c:pt>
                <c:pt idx="12">
                  <c:v>9.9071916304045109E-6</c:v>
                </c:pt>
                <c:pt idx="13">
                  <c:v>1.1007990700449457E-5</c:v>
                </c:pt>
                <c:pt idx="14">
                  <c:v>4.4031962801797824E-6</c:v>
                </c:pt>
                <c:pt idx="15">
                  <c:v>6.6047944202696736E-6</c:v>
                </c:pt>
                <c:pt idx="16">
                  <c:v>1.3209588840539347E-5</c:v>
                </c:pt>
                <c:pt idx="17">
                  <c:v>9.9071916304045109E-6</c:v>
                </c:pt>
                <c:pt idx="18">
                  <c:v>1.5411186980629238E-5</c:v>
                </c:pt>
                <c:pt idx="19">
                  <c:v>1.5411186980629238E-5</c:v>
                </c:pt>
                <c:pt idx="20">
                  <c:v>2.531837861103375E-5</c:v>
                </c:pt>
                <c:pt idx="21">
                  <c:v>2.7519976751123642E-5</c:v>
                </c:pt>
                <c:pt idx="22">
                  <c:v>2.9721574891213531E-5</c:v>
                </c:pt>
                <c:pt idx="23">
                  <c:v>3.1923173031303423E-5</c:v>
                </c:pt>
                <c:pt idx="24">
                  <c:v>3.7427168381528148E-5</c:v>
                </c:pt>
                <c:pt idx="25">
                  <c:v>4.7334360011932664E-5</c:v>
                </c:pt>
                <c:pt idx="26">
                  <c:v>6.164474792251695E-5</c:v>
                </c:pt>
                <c:pt idx="27">
                  <c:v>6.164474792251695E-5</c:v>
                </c:pt>
                <c:pt idx="28">
                  <c:v>7.155193955292146E-5</c:v>
                </c:pt>
                <c:pt idx="29">
                  <c:v>6.8249542342786623E-5</c:v>
                </c:pt>
                <c:pt idx="30">
                  <c:v>8.9164724673640596E-5</c:v>
                </c:pt>
                <c:pt idx="31">
                  <c:v>8.3660729323415864E-5</c:v>
                </c:pt>
                <c:pt idx="32">
                  <c:v>1.1558390235471929E-4</c:v>
                </c:pt>
                <c:pt idx="33">
                  <c:v>1.1448310328467435E-4</c:v>
                </c:pt>
                <c:pt idx="34">
                  <c:v>1.2218869677498896E-4</c:v>
                </c:pt>
                <c:pt idx="35">
                  <c:v>1.5301107073624744E-4</c:v>
                </c:pt>
                <c:pt idx="36">
                  <c:v>1.5411186980629238E-4</c:v>
                </c:pt>
                <c:pt idx="37">
                  <c:v>1.6291826236665196E-4</c:v>
                </c:pt>
                <c:pt idx="38">
                  <c:v>1.8273264562746098E-4</c:v>
                </c:pt>
                <c:pt idx="39">
                  <c:v>2.0474862702835988E-4</c:v>
                </c:pt>
                <c:pt idx="40">
                  <c:v>2.2566380935921384E-4</c:v>
                </c:pt>
                <c:pt idx="41">
                  <c:v>2.4547819262002289E-4</c:v>
                </c:pt>
                <c:pt idx="42">
                  <c:v>2.8951015542182069E-4</c:v>
                </c:pt>
                <c:pt idx="43">
                  <c:v>2.7960296379141619E-4</c:v>
                </c:pt>
                <c:pt idx="44">
                  <c:v>3.4234851078397807E-4</c:v>
                </c:pt>
                <c:pt idx="45">
                  <c:v>3.4565090799411292E-4</c:v>
                </c:pt>
                <c:pt idx="46">
                  <c:v>3.5005410427429268E-4</c:v>
                </c:pt>
                <c:pt idx="47">
                  <c:v>4.0069086149636018E-4</c:v>
                </c:pt>
                <c:pt idx="48">
                  <c:v>4.2711003917743888E-4</c:v>
                </c:pt>
                <c:pt idx="49">
                  <c:v>4.6013401127878727E-4</c:v>
                </c:pt>
                <c:pt idx="50">
                  <c:v>5.1517396478103453E-4</c:v>
                </c:pt>
                <c:pt idx="51">
                  <c:v>5.4599633874229299E-4</c:v>
                </c:pt>
                <c:pt idx="52">
                  <c:v>5.537019322326076E-4</c:v>
                </c:pt>
                <c:pt idx="53">
                  <c:v>5.9663309596436054E-4</c:v>
                </c:pt>
                <c:pt idx="54">
                  <c:v>5.9663309596436054E-4</c:v>
                </c:pt>
                <c:pt idx="55">
                  <c:v>6.9350341412831578E-4</c:v>
                </c:pt>
                <c:pt idx="56">
                  <c:v>7.353337787900237E-4</c:v>
                </c:pt>
                <c:pt idx="57">
                  <c:v>7.7055934903146191E-4</c:v>
                </c:pt>
                <c:pt idx="58">
                  <c:v>8.4761528393460816E-4</c:v>
                </c:pt>
                <c:pt idx="59">
                  <c:v>7.9587772764249569E-4</c:v>
                </c:pt>
                <c:pt idx="60">
                  <c:v>9.0045363929676554E-4</c:v>
                </c:pt>
                <c:pt idx="61">
                  <c:v>9.2026802255757453E-4</c:v>
                </c:pt>
                <c:pt idx="62">
                  <c:v>9.7640877512986677E-4</c:v>
                </c:pt>
                <c:pt idx="63">
                  <c:v>1.0809846867841366E-3</c:v>
                </c:pt>
                <c:pt idx="64">
                  <c:v>1.0853878830643165E-3</c:v>
                </c:pt>
                <c:pt idx="65">
                  <c:v>1.0908918784145411E-3</c:v>
                </c:pt>
                <c:pt idx="66">
                  <c:v>1.254910939851238E-3</c:v>
                </c:pt>
                <c:pt idx="67">
                  <c:v>1.2769269212521369E-3</c:v>
                </c:pt>
                <c:pt idx="68">
                  <c:v>1.3022452998631706E-3</c:v>
                </c:pt>
                <c:pt idx="69">
                  <c:v>1.3374708701046089E-3</c:v>
                </c:pt>
                <c:pt idx="70">
                  <c:v>1.3793012347663169E-3</c:v>
                </c:pt>
                <c:pt idx="71">
                  <c:v>1.4442483798989686E-3</c:v>
                </c:pt>
                <c:pt idx="72">
                  <c:v>1.4453491789690135E-3</c:v>
                </c:pt>
                <c:pt idx="73">
                  <c:v>1.5631346794638228E-3</c:v>
                </c:pt>
                <c:pt idx="74">
                  <c:v>1.6545010022775532E-3</c:v>
                </c:pt>
                <c:pt idx="75">
                  <c:v>1.5301107073624745E-3</c:v>
                </c:pt>
                <c:pt idx="76">
                  <c:v>1.7788912971926322E-3</c:v>
                </c:pt>
                <c:pt idx="77">
                  <c:v>1.7480689232313737E-3</c:v>
                </c:pt>
                <c:pt idx="78">
                  <c:v>1.9352047651390145E-3</c:v>
                </c:pt>
                <c:pt idx="79">
                  <c:v>1.959422344680003E-3</c:v>
                </c:pt>
                <c:pt idx="80">
                  <c:v>1.9825391251509471E-3</c:v>
                </c:pt>
                <c:pt idx="81">
                  <c:v>2.0739054479646775E-3</c:v>
                </c:pt>
                <c:pt idx="82">
                  <c:v>2.1058286209959809E-3</c:v>
                </c:pt>
                <c:pt idx="83">
                  <c:v>2.2379245094013745E-3</c:v>
                </c:pt>
                <c:pt idx="84">
                  <c:v>2.2962668601137566E-3</c:v>
                </c:pt>
                <c:pt idx="85">
                  <c:v>2.2632428880124083E-3</c:v>
                </c:pt>
                <c:pt idx="86">
                  <c:v>2.2808556731331274E-3</c:v>
                </c:pt>
                <c:pt idx="87">
                  <c:v>2.449277930850004E-3</c:v>
                </c:pt>
                <c:pt idx="88">
                  <c:v>2.4657899169006781E-3</c:v>
                </c:pt>
                <c:pt idx="89">
                  <c:v>2.4712939122509031E-3</c:v>
                </c:pt>
                <c:pt idx="90">
                  <c:v>2.6298089783373751E-3</c:v>
                </c:pt>
                <c:pt idx="91">
                  <c:v>2.6716393429990831E-3</c:v>
                </c:pt>
                <c:pt idx="92">
                  <c:v>2.8422631988560495E-3</c:v>
                </c:pt>
                <c:pt idx="93">
                  <c:v>2.8158440211749707E-3</c:v>
                </c:pt>
                <c:pt idx="94">
                  <c:v>2.8884967597979372E-3</c:v>
                </c:pt>
                <c:pt idx="95">
                  <c:v>2.9204199328292406E-3</c:v>
                </c:pt>
                <c:pt idx="96">
                  <c:v>2.9303271244596452E-3</c:v>
                </c:pt>
                <c:pt idx="97">
                  <c:v>2.9864678770319376E-3</c:v>
                </c:pt>
                <c:pt idx="98">
                  <c:v>3.0525158212346341E-3</c:v>
                </c:pt>
                <c:pt idx="99">
                  <c:v>3.2110308873211065E-3</c:v>
                </c:pt>
                <c:pt idx="100">
                  <c:v>3.1912165040602972E-3</c:v>
                </c:pt>
                <c:pt idx="101">
                  <c:v>3.3530339673569043E-3</c:v>
                </c:pt>
                <c:pt idx="102">
                  <c:v>3.3211107943256009E-3</c:v>
                </c:pt>
                <c:pt idx="103">
                  <c:v>3.3189091961855111E-3</c:v>
                </c:pt>
                <c:pt idx="104">
                  <c:v>3.4576098790111741E-3</c:v>
                </c:pt>
                <c:pt idx="105">
                  <c:v>3.5864033702064329E-3</c:v>
                </c:pt>
                <c:pt idx="106">
                  <c:v>3.6777696930201634E-3</c:v>
                </c:pt>
                <c:pt idx="107">
                  <c:v>3.6095201506773766E-3</c:v>
                </c:pt>
                <c:pt idx="108">
                  <c:v>3.749321632573085E-3</c:v>
                </c:pt>
                <c:pt idx="109">
                  <c:v>3.7361120437325456E-3</c:v>
                </c:pt>
                <c:pt idx="110">
                  <c:v>3.8395871563167705E-3</c:v>
                </c:pt>
                <c:pt idx="111">
                  <c:v>3.888022315398748E-3</c:v>
                </c:pt>
                <c:pt idx="112">
                  <c:v>3.8968287079591073E-3</c:v>
                </c:pt>
                <c:pt idx="113">
                  <c:v>4.0949725405671974E-3</c:v>
                </c:pt>
                <c:pt idx="114">
                  <c:v>4.0685533628861187E-3</c:v>
                </c:pt>
                <c:pt idx="115">
                  <c:v>3.9782878391424331E-3</c:v>
                </c:pt>
                <c:pt idx="116">
                  <c:v>4.2127580410620067E-3</c:v>
                </c:pt>
                <c:pt idx="117">
                  <c:v>4.2017500503615576E-3</c:v>
                </c:pt>
                <c:pt idx="118">
                  <c:v>4.1423069005791305E-3</c:v>
                </c:pt>
                <c:pt idx="119">
                  <c:v>4.3151323545761872E-3</c:v>
                </c:pt>
                <c:pt idx="120">
                  <c:v>4.2865115787550185E-3</c:v>
                </c:pt>
                <c:pt idx="121">
                  <c:v>4.377877901568749E-3</c:v>
                </c:pt>
                <c:pt idx="122">
                  <c:v>4.4263130606507261E-3</c:v>
                </c:pt>
                <c:pt idx="123">
                  <c:v>4.5165785843944116E-3</c:v>
                </c:pt>
                <c:pt idx="124">
                  <c:v>4.4824538132230184E-3</c:v>
                </c:pt>
                <c:pt idx="125">
                  <c:v>4.5573081499860751E-3</c:v>
                </c:pt>
                <c:pt idx="126">
                  <c:v>4.6739928514108395E-3</c:v>
                </c:pt>
                <c:pt idx="127">
                  <c:v>4.8038871416761428E-3</c:v>
                </c:pt>
                <c:pt idx="128">
                  <c:v>4.7279320058430411E-3</c:v>
                </c:pt>
                <c:pt idx="129">
                  <c:v>4.7873751556254682E-3</c:v>
                </c:pt>
                <c:pt idx="130">
                  <c:v>4.8170967305166817E-3</c:v>
                </c:pt>
                <c:pt idx="131">
                  <c:v>4.9062614551903224E-3</c:v>
                </c:pt>
                <c:pt idx="132">
                  <c:v>4.7873751556254682E-3</c:v>
                </c:pt>
                <c:pt idx="133">
                  <c:v>4.9965269789340079E-3</c:v>
                </c:pt>
                <c:pt idx="134">
                  <c:v>4.995426179863963E-3</c:v>
                </c:pt>
                <c:pt idx="135">
                  <c:v>4.9513942170621656E-3</c:v>
                </c:pt>
                <c:pt idx="136">
                  <c:v>5.116514077568907E-3</c:v>
                </c:pt>
                <c:pt idx="137">
                  <c:v>5.1385300589698061E-3</c:v>
                </c:pt>
                <c:pt idx="138">
                  <c:v>5.1957716106121434E-3</c:v>
                </c:pt>
                <c:pt idx="139">
                  <c:v>5.3223635036673119E-3</c:v>
                </c:pt>
                <c:pt idx="140">
                  <c:v>5.2794323399355594E-3</c:v>
                </c:pt>
                <c:pt idx="141">
                  <c:v>5.1506388487403002E-3</c:v>
                </c:pt>
                <c:pt idx="142">
                  <c:v>5.2508115641143908E-3</c:v>
                </c:pt>
                <c:pt idx="143">
                  <c:v>5.3432786859981662E-3</c:v>
                </c:pt>
                <c:pt idx="144">
                  <c:v>5.4357458078819415E-3</c:v>
                </c:pt>
                <c:pt idx="145">
                  <c:v>5.4390482050920763E-3</c:v>
                </c:pt>
                <c:pt idx="146">
                  <c:v>5.2585171576047052E-3</c:v>
                </c:pt>
                <c:pt idx="147">
                  <c:v>5.4324434106718068E-3</c:v>
                </c:pt>
                <c:pt idx="148">
                  <c:v>5.4049234339206831E-3</c:v>
                </c:pt>
                <c:pt idx="149">
                  <c:v>5.5128017427850881E-3</c:v>
                </c:pt>
                <c:pt idx="150">
                  <c:v>5.5777488879177398E-3</c:v>
                </c:pt>
                <c:pt idx="151">
                  <c:v>5.5106001446449974E-3</c:v>
                </c:pt>
                <c:pt idx="152">
                  <c:v>5.540321719536211E-3</c:v>
                </c:pt>
                <c:pt idx="153">
                  <c:v>5.5293137288357618E-3</c:v>
                </c:pt>
                <c:pt idx="154">
                  <c:v>5.5821520841979194E-3</c:v>
                </c:pt>
                <c:pt idx="155">
                  <c:v>5.540321719536211E-3</c:v>
                </c:pt>
                <c:pt idx="156">
                  <c:v>5.6184784535094024E-3</c:v>
                </c:pt>
                <c:pt idx="157">
                  <c:v>5.5094993455749525E-3</c:v>
                </c:pt>
                <c:pt idx="158">
                  <c:v>5.6889295939922787E-3</c:v>
                </c:pt>
                <c:pt idx="159">
                  <c:v>5.563438500007155E-3</c:v>
                </c:pt>
                <c:pt idx="160">
                  <c:v>5.5656400981472448E-3</c:v>
                </c:pt>
                <c:pt idx="161">
                  <c:v>5.6250832479296719E-3</c:v>
                </c:pt>
                <c:pt idx="162">
                  <c:v>5.574446490707605E-3</c:v>
                </c:pt>
                <c:pt idx="163">
                  <c:v>5.7472719447046608E-3</c:v>
                </c:pt>
                <c:pt idx="164">
                  <c:v>5.6790224023618744E-3</c:v>
                </c:pt>
                <c:pt idx="165">
                  <c:v>5.7880015102963244E-3</c:v>
                </c:pt>
                <c:pt idx="166">
                  <c:v>5.6757200051517397E-3</c:v>
                </c:pt>
                <c:pt idx="167">
                  <c:v>5.7483727437747057E-3</c:v>
                </c:pt>
                <c:pt idx="168">
                  <c:v>5.7340623558641219E-3</c:v>
                </c:pt>
                <c:pt idx="169">
                  <c:v>5.6074704628089533E-3</c:v>
                </c:pt>
                <c:pt idx="170">
                  <c:v>5.7032399819028634E-3</c:v>
                </c:pt>
                <c:pt idx="171">
                  <c:v>5.7296591595839422E-3</c:v>
                </c:pt>
                <c:pt idx="172">
                  <c:v>5.805614295417043E-3</c:v>
                </c:pt>
                <c:pt idx="173">
                  <c:v>5.756078337265021E-3</c:v>
                </c:pt>
                <c:pt idx="174">
                  <c:v>5.695534388412549E-3</c:v>
                </c:pt>
                <c:pt idx="175">
                  <c:v>5.76928792610556E-3</c:v>
                </c:pt>
                <c:pt idx="176">
                  <c:v>5.6140752572292228E-3</c:v>
                </c:pt>
                <c:pt idx="177">
                  <c:v>5.8672590433395599E-3</c:v>
                </c:pt>
                <c:pt idx="178">
                  <c:v>5.7241551642337176E-3</c:v>
                </c:pt>
                <c:pt idx="179">
                  <c:v>5.7626831316852905E-3</c:v>
                </c:pt>
                <c:pt idx="180">
                  <c:v>5.8045134963469981E-3</c:v>
                </c:pt>
                <c:pt idx="181">
                  <c:v>5.6889295939922787E-3</c:v>
                </c:pt>
                <c:pt idx="182">
                  <c:v>5.8441422628686167E-3</c:v>
                </c:pt>
                <c:pt idx="183">
                  <c:v>5.6779216032918295E-3</c:v>
                </c:pt>
                <c:pt idx="184">
                  <c:v>5.8232270805377625E-3</c:v>
                </c:pt>
                <c:pt idx="185">
                  <c:v>5.6746192060816948E-3</c:v>
                </c:pt>
                <c:pt idx="186">
                  <c:v>5.6217808507195372E-3</c:v>
                </c:pt>
                <c:pt idx="187">
                  <c:v>5.7197519679535371E-3</c:v>
                </c:pt>
                <c:pt idx="188">
                  <c:v>5.4390482050920763E-3</c:v>
                </c:pt>
                <c:pt idx="189">
                  <c:v>5.6162768553693126E-3</c:v>
                </c:pt>
                <c:pt idx="190">
                  <c:v>5.6581072200310202E-3</c:v>
                </c:pt>
                <c:pt idx="191">
                  <c:v>5.6250832479296719E-3</c:v>
                </c:pt>
                <c:pt idx="192">
                  <c:v>5.5293137288357618E-3</c:v>
                </c:pt>
                <c:pt idx="193">
                  <c:v>5.5799504860578296E-3</c:v>
                </c:pt>
                <c:pt idx="194">
                  <c:v>5.5205073362754025E-3</c:v>
                </c:pt>
                <c:pt idx="195">
                  <c:v>5.6735184070116499E-3</c:v>
                </c:pt>
                <c:pt idx="196">
                  <c:v>5.6096720609490431E-3</c:v>
                </c:pt>
                <c:pt idx="197">
                  <c:v>5.406024232990728E-3</c:v>
                </c:pt>
                <c:pt idx="198">
                  <c:v>5.332270695297717E-3</c:v>
                </c:pt>
                <c:pt idx="199">
                  <c:v>5.3509842794884806E-3</c:v>
                </c:pt>
                <c:pt idx="200">
                  <c:v>5.4280402143916271E-3</c:v>
                </c:pt>
                <c:pt idx="201">
                  <c:v>5.4819793688238288E-3</c:v>
                </c:pt>
                <c:pt idx="202">
                  <c:v>5.3102547138968179E-3</c:v>
                </c:pt>
                <c:pt idx="203">
                  <c:v>5.2078804003826374E-3</c:v>
                </c:pt>
                <c:pt idx="204">
                  <c:v>5.4819793688238288E-3</c:v>
                </c:pt>
                <c:pt idx="205">
                  <c:v>5.3256659008774467E-3</c:v>
                </c:pt>
                <c:pt idx="206">
                  <c:v>5.298145924126323E-3</c:v>
                </c:pt>
                <c:pt idx="207">
                  <c:v>5.224392386433312E-3</c:v>
                </c:pt>
                <c:pt idx="208">
                  <c:v>5.1913684143319637E-3</c:v>
                </c:pt>
                <c:pt idx="209">
                  <c:v>5.1781588254914239E-3</c:v>
                </c:pt>
                <c:pt idx="210">
                  <c:v>5.1451348533900756E-3</c:v>
                </c:pt>
                <c:pt idx="211">
                  <c:v>5.116514077568907E-3</c:v>
                </c:pt>
                <c:pt idx="212">
                  <c:v>5.1154132784988621E-3</c:v>
                </c:pt>
                <c:pt idx="213">
                  <c:v>4.85012070261803E-3</c:v>
                </c:pt>
                <c:pt idx="214">
                  <c:v>4.9855189882335588E-3</c:v>
                </c:pt>
                <c:pt idx="215">
                  <c:v>4.8192983286567716E-3</c:v>
                </c:pt>
                <c:pt idx="216">
                  <c:v>5.1000020915182333E-3</c:v>
                </c:pt>
                <c:pt idx="217">
                  <c:v>4.9701078012529291E-3</c:v>
                </c:pt>
                <c:pt idx="218">
                  <c:v>5.0372565445256715E-3</c:v>
                </c:pt>
                <c:pt idx="219">
                  <c:v>4.8534230998281656E-3</c:v>
                </c:pt>
                <c:pt idx="220">
                  <c:v>4.7818711602752436E-3</c:v>
                </c:pt>
                <c:pt idx="221">
                  <c:v>4.7785687630651089E-3</c:v>
                </c:pt>
                <c:pt idx="222">
                  <c:v>4.7026136272320081E-3</c:v>
                </c:pt>
                <c:pt idx="223">
                  <c:v>4.6706904542007039E-3</c:v>
                </c:pt>
                <c:pt idx="224">
                  <c:v>4.6068441081380971E-3</c:v>
                </c:pt>
                <c:pt idx="225">
                  <c:v>4.5903321220874234E-3</c:v>
                </c:pt>
                <c:pt idx="226">
                  <c:v>4.716924015142592E-3</c:v>
                </c:pt>
                <c:pt idx="227">
                  <c:v>4.5947353183676031E-3</c:v>
                </c:pt>
                <c:pt idx="228">
                  <c:v>4.3690715090083888E-3</c:v>
                </c:pt>
                <c:pt idx="229">
                  <c:v>4.4164058690203218E-3</c:v>
                </c:pt>
                <c:pt idx="230">
                  <c:v>4.4549338364718947E-3</c:v>
                </c:pt>
                <c:pt idx="231">
                  <c:v>4.4340186541410413E-3</c:v>
                </c:pt>
                <c:pt idx="232">
                  <c:v>4.269999592704344E-3</c:v>
                </c:pt>
                <c:pt idx="233">
                  <c:v>4.2138588401320516E-3</c:v>
                </c:pt>
                <c:pt idx="234">
                  <c:v>4.2611932001439846E-3</c:v>
                </c:pt>
                <c:pt idx="235">
                  <c:v>4.3129307564360973E-3</c:v>
                </c:pt>
                <c:pt idx="236">
                  <c:v>4.1709276764002991E-3</c:v>
                </c:pt>
                <c:pt idx="237">
                  <c:v>4.1257949145284559E-3</c:v>
                </c:pt>
                <c:pt idx="238">
                  <c:v>4.0619485684658492E-3</c:v>
                </c:pt>
                <c:pt idx="239">
                  <c:v>4.064150166605939E-3</c:v>
                </c:pt>
                <c:pt idx="240">
                  <c:v>4.0113118112437823E-3</c:v>
                </c:pt>
                <c:pt idx="241">
                  <c:v>3.9056351005194671E-3</c:v>
                </c:pt>
                <c:pt idx="242">
                  <c:v>3.9078366986595569E-3</c:v>
                </c:pt>
                <c:pt idx="243">
                  <c:v>3.8924255116789277E-3</c:v>
                </c:pt>
                <c:pt idx="244">
                  <c:v>3.7834464037444782E-3</c:v>
                </c:pt>
                <c:pt idx="245">
                  <c:v>3.7184992586118265E-3</c:v>
                </c:pt>
                <c:pt idx="246">
                  <c:v>3.7504224316431299E-3</c:v>
                </c:pt>
                <c:pt idx="247">
                  <c:v>3.7207008567519163E-3</c:v>
                </c:pt>
                <c:pt idx="248">
                  <c:v>3.519254626933691E-3</c:v>
                </c:pt>
                <c:pt idx="249">
                  <c:v>3.5930081646267024E-3</c:v>
                </c:pt>
                <c:pt idx="250">
                  <c:v>3.4906338511125224E-3</c:v>
                </c:pt>
                <c:pt idx="251">
                  <c:v>3.5203554260037359E-3</c:v>
                </c:pt>
                <c:pt idx="252">
                  <c:v>3.4554082808710843E-3</c:v>
                </c:pt>
                <c:pt idx="253">
                  <c:v>3.3761507478278483E-3</c:v>
                </c:pt>
                <c:pt idx="254">
                  <c:v>3.4113763180692864E-3</c:v>
                </c:pt>
                <c:pt idx="255">
                  <c:v>3.3959651310886572E-3</c:v>
                </c:pt>
                <c:pt idx="256">
                  <c:v>3.3310179859560056E-3</c:v>
                </c:pt>
                <c:pt idx="257">
                  <c:v>3.2385508640722302E-3</c:v>
                </c:pt>
                <c:pt idx="258">
                  <c:v>3.1791077142898031E-3</c:v>
                </c:pt>
                <c:pt idx="259">
                  <c:v>3.053616620304679E-3</c:v>
                </c:pt>
                <c:pt idx="260">
                  <c:v>2.9721574891213532E-3</c:v>
                </c:pt>
                <c:pt idx="261">
                  <c:v>2.9919718723821621E-3</c:v>
                </c:pt>
                <c:pt idx="262">
                  <c:v>2.9974758677323871E-3</c:v>
                </c:pt>
                <c:pt idx="263">
                  <c:v>2.9963750686623418E-3</c:v>
                </c:pt>
                <c:pt idx="264">
                  <c:v>2.8235496146652855E-3</c:v>
                </c:pt>
                <c:pt idx="265">
                  <c:v>2.8103400258247461E-3</c:v>
                </c:pt>
                <c:pt idx="266">
                  <c:v>2.7332840909216E-3</c:v>
                </c:pt>
                <c:pt idx="267">
                  <c:v>2.6947561234700267E-3</c:v>
                </c:pt>
                <c:pt idx="268">
                  <c:v>2.672740142069128E-3</c:v>
                </c:pt>
                <c:pt idx="269">
                  <c:v>2.5153258750527006E-3</c:v>
                </c:pt>
                <c:pt idx="270">
                  <c:v>2.4646891178306332E-3</c:v>
                </c:pt>
                <c:pt idx="271">
                  <c:v>2.4988138890020264E-3</c:v>
                </c:pt>
                <c:pt idx="272">
                  <c:v>2.4966122908619366E-3</c:v>
                </c:pt>
                <c:pt idx="273">
                  <c:v>2.4602859215504536E-3</c:v>
                </c:pt>
                <c:pt idx="274">
                  <c:v>2.3105772480243409E-3</c:v>
                </c:pt>
                <c:pt idx="275">
                  <c:v>2.3248876359349253E-3</c:v>
                </c:pt>
                <c:pt idx="276">
                  <c:v>2.3425004210556443E-3</c:v>
                </c:pt>
                <c:pt idx="277">
                  <c:v>2.286359668483352E-3</c:v>
                </c:pt>
                <c:pt idx="278">
                  <c:v>2.291863663833577E-3</c:v>
                </c:pt>
                <c:pt idx="279">
                  <c:v>2.1564653782180487E-3</c:v>
                </c:pt>
                <c:pt idx="280">
                  <c:v>2.1861869531092622E-3</c:v>
                </c:pt>
                <c:pt idx="281">
                  <c:v>1.9924463167813517E-3</c:v>
                </c:pt>
                <c:pt idx="282">
                  <c:v>1.9825391251509471E-3</c:v>
                </c:pt>
                <c:pt idx="283">
                  <c:v>1.9451119567694189E-3</c:v>
                </c:pt>
                <c:pt idx="284">
                  <c:v>1.92309597536852E-3</c:v>
                </c:pt>
                <c:pt idx="285">
                  <c:v>1.8680560218662728E-3</c:v>
                </c:pt>
                <c:pt idx="286">
                  <c:v>1.8042096758036658E-3</c:v>
                </c:pt>
                <c:pt idx="287">
                  <c:v>1.7227505446203398E-3</c:v>
                </c:pt>
                <c:pt idx="288">
                  <c:v>1.6974321660093061E-3</c:v>
                </c:pt>
                <c:pt idx="289">
                  <c:v>1.7227505446203398E-3</c:v>
                </c:pt>
                <c:pt idx="290">
                  <c:v>1.7128433529899354E-3</c:v>
                </c:pt>
                <c:pt idx="291">
                  <c:v>1.6633073948379127E-3</c:v>
                </c:pt>
                <c:pt idx="292">
                  <c:v>1.5928562543550363E-3</c:v>
                </c:pt>
                <c:pt idx="293">
                  <c:v>1.5829490627246319E-3</c:v>
                </c:pt>
                <c:pt idx="294">
                  <c:v>1.5158003194518902E-3</c:v>
                </c:pt>
                <c:pt idx="295">
                  <c:v>1.5047923287514406E-3</c:v>
                </c:pt>
                <c:pt idx="296">
                  <c:v>1.4299379919883843E-3</c:v>
                </c:pt>
                <c:pt idx="297">
                  <c:v>1.4134260059377101E-3</c:v>
                </c:pt>
                <c:pt idx="298">
                  <c:v>1.3297652766142943E-3</c:v>
                </c:pt>
                <c:pt idx="299">
                  <c:v>1.3231604821940246E-3</c:v>
                </c:pt>
                <c:pt idx="300">
                  <c:v>1.2802293184622717E-3</c:v>
                </c:pt>
                <c:pt idx="301">
                  <c:v>1.3088500942834403E-3</c:v>
                </c:pt>
                <c:pt idx="302">
                  <c:v>1.294539706372856E-3</c:v>
                </c:pt>
                <c:pt idx="303">
                  <c:v>1.2075765798393054E-3</c:v>
                </c:pt>
                <c:pt idx="304">
                  <c:v>1.1899637947185861E-3</c:v>
                </c:pt>
                <c:pt idx="305">
                  <c:v>1.1514358272670131E-3</c:v>
                </c:pt>
                <c:pt idx="306">
                  <c:v>1.1140086588854849E-3</c:v>
                </c:pt>
                <c:pt idx="307">
                  <c:v>1.1294198458661141E-3</c:v>
                </c:pt>
                <c:pt idx="308">
                  <c:v>1.0545655091030578E-3</c:v>
                </c:pt>
                <c:pt idx="309">
                  <c:v>1.0226423360717544E-3</c:v>
                </c:pt>
                <c:pt idx="310">
                  <c:v>1.0072311490911252E-3</c:v>
                </c:pt>
                <c:pt idx="311">
                  <c:v>1.0325495277021589E-3</c:v>
                </c:pt>
                <c:pt idx="312">
                  <c:v>9.1146162999721501E-4</c:v>
                </c:pt>
                <c:pt idx="313">
                  <c:v>9.8521516769022629E-4</c:v>
                </c:pt>
                <c:pt idx="314">
                  <c:v>9.378808076782937E-4</c:v>
                </c:pt>
                <c:pt idx="315">
                  <c:v>8.6742966719541715E-4</c:v>
                </c:pt>
                <c:pt idx="316">
                  <c:v>8.7183286347559692E-4</c:v>
                </c:pt>
                <c:pt idx="317">
                  <c:v>8.6192567184519247E-4</c:v>
                </c:pt>
                <c:pt idx="318">
                  <c:v>8.3220409695397893E-4</c:v>
                </c:pt>
                <c:pt idx="319">
                  <c:v>7.7055934903146191E-4</c:v>
                </c:pt>
                <c:pt idx="320">
                  <c:v>7.9807932578258563E-4</c:v>
                </c:pt>
                <c:pt idx="321">
                  <c:v>7.760633443816867E-4</c:v>
                </c:pt>
                <c:pt idx="322">
                  <c:v>8.2009530718348445E-4</c:v>
                </c:pt>
                <c:pt idx="323">
                  <c:v>7.3973697507020346E-4</c:v>
                </c:pt>
                <c:pt idx="324">
                  <c:v>7.353337787900237E-4</c:v>
                </c:pt>
                <c:pt idx="325">
                  <c:v>7.0561220389881016E-4</c:v>
                </c:pt>
                <c:pt idx="326">
                  <c:v>6.0764108666481E-4</c:v>
                </c:pt>
                <c:pt idx="327">
                  <c:v>6.4837065225647301E-4</c:v>
                </c:pt>
                <c:pt idx="328">
                  <c:v>6.5827784388687745E-4</c:v>
                </c:pt>
                <c:pt idx="329">
                  <c:v>6.4176585783620331E-4</c:v>
                </c:pt>
                <c:pt idx="330">
                  <c:v>6.5607624574678762E-4</c:v>
                </c:pt>
                <c:pt idx="331">
                  <c:v>6.2855626899566391E-4</c:v>
                </c:pt>
                <c:pt idx="332">
                  <c:v>5.8892750247404593E-4</c:v>
                </c:pt>
                <c:pt idx="333">
                  <c:v>6.1534668015512462E-4</c:v>
                </c:pt>
                <c:pt idx="334">
                  <c:v>5.5150033409251777E-4</c:v>
                </c:pt>
                <c:pt idx="335">
                  <c:v>5.8232270805377623E-4</c:v>
                </c:pt>
                <c:pt idx="336">
                  <c:v>5.66911521073147E-4</c:v>
                </c:pt>
                <c:pt idx="337">
                  <c:v>5.603067266528773E-4</c:v>
                </c:pt>
                <c:pt idx="338">
                  <c:v>5.537019322326076E-4</c:v>
                </c:pt>
                <c:pt idx="339">
                  <c:v>4.7994839453959631E-4</c:v>
                </c:pt>
                <c:pt idx="340">
                  <c:v>4.9095638524004578E-4</c:v>
                </c:pt>
                <c:pt idx="341">
                  <c:v>4.3701723080784343E-4</c:v>
                </c:pt>
                <c:pt idx="342">
                  <c:v>4.6123481034883224E-4</c:v>
                </c:pt>
                <c:pt idx="343">
                  <c:v>5.1627476385107945E-4</c:v>
                </c:pt>
                <c:pt idx="344">
                  <c:v>4.4252122615806816E-4</c:v>
                </c:pt>
                <c:pt idx="345">
                  <c:v>4.150012494069445E-4</c:v>
                </c:pt>
                <c:pt idx="346">
                  <c:v>4.6013401127878727E-4</c:v>
                </c:pt>
                <c:pt idx="347">
                  <c:v>3.984892633562703E-4</c:v>
                </c:pt>
                <c:pt idx="348">
                  <c:v>4.4582362336820295E-4</c:v>
                </c:pt>
                <c:pt idx="349">
                  <c:v>3.709692866051467E-4</c:v>
                </c:pt>
                <c:pt idx="350">
                  <c:v>4.1059805312676473E-4</c:v>
                </c:pt>
                <c:pt idx="351">
                  <c:v>4.1169885219680965E-4</c:v>
                </c:pt>
                <c:pt idx="352">
                  <c:v>3.9959006242631527E-4</c:v>
                </c:pt>
                <c:pt idx="353">
                  <c:v>3.9738846428622539E-4</c:v>
                </c:pt>
                <c:pt idx="354">
                  <c:v>3.5225570241438262E-4</c:v>
                </c:pt>
                <c:pt idx="355">
                  <c:v>3.5996129590469723E-4</c:v>
                </c:pt>
                <c:pt idx="356">
                  <c:v>3.7647328195537143E-4</c:v>
                </c:pt>
                <c:pt idx="357">
                  <c:v>3.8197727730559611E-4</c:v>
                </c:pt>
                <c:pt idx="358">
                  <c:v>3.5886049683465227E-4</c:v>
                </c:pt>
                <c:pt idx="359">
                  <c:v>3.5886049683465227E-4</c:v>
                </c:pt>
                <c:pt idx="360">
                  <c:v>3.2803812287339381E-4</c:v>
                </c:pt>
                <c:pt idx="361">
                  <c:v>3.5775969776460735E-4</c:v>
                </c:pt>
                <c:pt idx="362">
                  <c:v>3.0822373961258477E-4</c:v>
                </c:pt>
                <c:pt idx="363">
                  <c:v>3.2803812287339381E-4</c:v>
                </c:pt>
                <c:pt idx="364">
                  <c:v>3.1592933310289938E-4</c:v>
                </c:pt>
                <c:pt idx="365">
                  <c:v>3.0932453868262973E-4</c:v>
                </c:pt>
                <c:pt idx="366">
                  <c:v>2.7630056658128134E-4</c:v>
                </c:pt>
                <c:pt idx="367">
                  <c:v>2.6859497309096673E-4</c:v>
                </c:pt>
                <c:pt idx="368">
                  <c:v>2.972157489121353E-4</c:v>
                </c:pt>
                <c:pt idx="369">
                  <c:v>2.7630056658128134E-4</c:v>
                </c:pt>
                <c:pt idx="370">
                  <c:v>2.8951015542182069E-4</c:v>
                </c:pt>
                <c:pt idx="371">
                  <c:v>2.5648618332047235E-4</c:v>
                </c:pt>
                <c:pt idx="372">
                  <c:v>2.2346221121912396E-4</c:v>
                </c:pt>
                <c:pt idx="373">
                  <c:v>2.5648618332047235E-4</c:v>
                </c:pt>
                <c:pt idx="374">
                  <c:v>2.7189737030110158E-4</c:v>
                </c:pt>
                <c:pt idx="375">
                  <c:v>2.4878058983015774E-4</c:v>
                </c:pt>
                <c:pt idx="376">
                  <c:v>2.6529257588083188E-4</c:v>
                </c:pt>
                <c:pt idx="377">
                  <c:v>2.4767979076011277E-4</c:v>
                </c:pt>
                <c:pt idx="378">
                  <c:v>2.1575661772880935E-4</c:v>
                </c:pt>
                <c:pt idx="379">
                  <c:v>2.5098218797024762E-4</c:v>
                </c:pt>
                <c:pt idx="380">
                  <c:v>2.1025262237858462E-4</c:v>
                </c:pt>
                <c:pt idx="381">
                  <c:v>2.2126061307903408E-4</c:v>
                </c:pt>
                <c:pt idx="382">
                  <c:v>1.8273264562746098E-4</c:v>
                </c:pt>
                <c:pt idx="383">
                  <c:v>1.6622065957678679E-4</c:v>
                </c:pt>
                <c:pt idx="384">
                  <c:v>1.7722865027723625E-4</c:v>
                </c:pt>
                <c:pt idx="385">
                  <c:v>1.904382391177756E-4</c:v>
                </c:pt>
                <c:pt idx="386">
                  <c:v>1.8053104748737107E-4</c:v>
                </c:pt>
                <c:pt idx="387">
                  <c:v>1.8273264562746098E-4</c:v>
                </c:pt>
                <c:pt idx="388">
                  <c:v>1.5631346794638229E-4</c:v>
                </c:pt>
                <c:pt idx="389">
                  <c:v>1.5851506608647217E-4</c:v>
                </c:pt>
                <c:pt idx="390">
                  <c:v>1.6842225771687667E-4</c:v>
                </c:pt>
                <c:pt idx="391">
                  <c:v>1.4530547724593283E-4</c:v>
                </c:pt>
                <c:pt idx="392">
                  <c:v>1.5851506608647217E-4</c:v>
                </c:pt>
                <c:pt idx="393">
                  <c:v>1.5741426701642723E-4</c:v>
                </c:pt>
                <c:pt idx="394">
                  <c:v>1.4200308003579798E-4</c:v>
                </c:pt>
                <c:pt idx="395">
                  <c:v>1.2989429026530357E-4</c:v>
                </c:pt>
                <c:pt idx="396">
                  <c:v>1.2218869677498896E-4</c:v>
                </c:pt>
                <c:pt idx="397">
                  <c:v>1.1888629956485412E-4</c:v>
                </c:pt>
                <c:pt idx="398">
                  <c:v>1.2989429026530357E-4</c:v>
                </c:pt>
                <c:pt idx="399">
                  <c:v>1.1998709863489908E-4</c:v>
                </c:pt>
                <c:pt idx="400">
                  <c:v>1.0677750979435972E-4</c:v>
                </c:pt>
                <c:pt idx="401">
                  <c:v>1.0457591165426984E-4</c:v>
                </c:pt>
                <c:pt idx="402">
                  <c:v>7.0451140482876519E-5</c:v>
                </c:pt>
                <c:pt idx="403">
                  <c:v>1.0677750979435972E-4</c:v>
                </c:pt>
                <c:pt idx="404">
                  <c:v>9.9071916304045105E-5</c:v>
                </c:pt>
                <c:pt idx="405">
                  <c:v>1.01273514444135E-4</c:v>
                </c:pt>
                <c:pt idx="406">
                  <c:v>6.9350341412831578E-5</c:v>
                </c:pt>
                <c:pt idx="407">
                  <c:v>8.2559930253370923E-5</c:v>
                </c:pt>
                <c:pt idx="408">
                  <c:v>8.8063925603595655E-5</c:v>
                </c:pt>
                <c:pt idx="409">
                  <c:v>6.9350341412831578E-5</c:v>
                </c:pt>
                <c:pt idx="410">
                  <c:v>6.7148743272741682E-5</c:v>
                </c:pt>
                <c:pt idx="411">
                  <c:v>6.164474792251695E-5</c:v>
                </c:pt>
                <c:pt idx="412">
                  <c:v>5.8342350712382121E-5</c:v>
                </c:pt>
                <c:pt idx="413">
                  <c:v>8.0358332113281028E-5</c:v>
                </c:pt>
                <c:pt idx="414">
                  <c:v>5.2838355362157389E-5</c:v>
                </c:pt>
                <c:pt idx="415">
                  <c:v>4.6233560941887716E-5</c:v>
                </c:pt>
                <c:pt idx="416">
                  <c:v>5.9443149782427062E-5</c:v>
                </c:pt>
                <c:pt idx="417">
                  <c:v>5.06367572220675E-5</c:v>
                </c:pt>
                <c:pt idx="418">
                  <c:v>4.4031962801797828E-5</c:v>
                </c:pt>
                <c:pt idx="419">
                  <c:v>4.5132761871842769E-5</c:v>
                </c:pt>
                <c:pt idx="420">
                  <c:v>3.9628766521618043E-5</c:v>
                </c:pt>
                <c:pt idx="421">
                  <c:v>5.2838355362157389E-5</c:v>
                </c:pt>
                <c:pt idx="422">
                  <c:v>3.9628766521618043E-5</c:v>
                </c:pt>
                <c:pt idx="423">
                  <c:v>3.8527967451573096E-5</c:v>
                </c:pt>
                <c:pt idx="424">
                  <c:v>3.4124771171393312E-5</c:v>
                </c:pt>
                <c:pt idx="425">
                  <c:v>2.9721574891213531E-5</c:v>
                </c:pt>
                <c:pt idx="426">
                  <c:v>4.293116373175288E-5</c:v>
                </c:pt>
                <c:pt idx="427">
                  <c:v>1.9814383260809022E-5</c:v>
                </c:pt>
                <c:pt idx="428">
                  <c:v>3.0822373961258475E-5</c:v>
                </c:pt>
                <c:pt idx="429">
                  <c:v>2.3116780470943858E-5</c:v>
                </c:pt>
                <c:pt idx="430">
                  <c:v>2.7519976751123642E-5</c:v>
                </c:pt>
                <c:pt idx="431">
                  <c:v>2.4217579540988802E-5</c:v>
                </c:pt>
                <c:pt idx="432">
                  <c:v>2.6419177681078695E-5</c:v>
                </c:pt>
                <c:pt idx="433">
                  <c:v>2.531837861103375E-5</c:v>
                </c:pt>
                <c:pt idx="434">
                  <c:v>1.761278512071913E-5</c:v>
                </c:pt>
                <c:pt idx="435">
                  <c:v>1.6511986050674185E-5</c:v>
                </c:pt>
                <c:pt idx="436">
                  <c:v>2.0915182330853966E-5</c:v>
                </c:pt>
                <c:pt idx="437">
                  <c:v>2.0915182330853966E-5</c:v>
                </c:pt>
                <c:pt idx="438">
                  <c:v>1.4310387910584293E-5</c:v>
                </c:pt>
                <c:pt idx="439">
                  <c:v>1.9814383260809022E-5</c:v>
                </c:pt>
                <c:pt idx="440">
                  <c:v>8.8063925603595648E-6</c:v>
                </c:pt>
                <c:pt idx="441">
                  <c:v>1.3209588840539347E-5</c:v>
                </c:pt>
                <c:pt idx="442">
                  <c:v>8.8063925603595648E-6</c:v>
                </c:pt>
                <c:pt idx="443">
                  <c:v>8.8063925603595648E-6</c:v>
                </c:pt>
                <c:pt idx="444">
                  <c:v>7.7055934903146188E-6</c:v>
                </c:pt>
                <c:pt idx="445">
                  <c:v>7.7055934903146188E-6</c:v>
                </c:pt>
                <c:pt idx="446">
                  <c:v>6.6047944202696736E-6</c:v>
                </c:pt>
                <c:pt idx="447">
                  <c:v>9.9071916304045109E-6</c:v>
                </c:pt>
                <c:pt idx="448">
                  <c:v>8.8063925603595648E-6</c:v>
                </c:pt>
                <c:pt idx="449">
                  <c:v>6.6047944202696736E-6</c:v>
                </c:pt>
                <c:pt idx="450">
                  <c:v>9.9071916304045109E-6</c:v>
                </c:pt>
                <c:pt idx="451">
                  <c:v>1.4310387910584293E-5</c:v>
                </c:pt>
                <c:pt idx="452">
                  <c:v>9.9071916304045109E-6</c:v>
                </c:pt>
                <c:pt idx="453">
                  <c:v>5.5039953502247284E-6</c:v>
                </c:pt>
                <c:pt idx="454">
                  <c:v>2.2015981400898912E-6</c:v>
                </c:pt>
                <c:pt idx="455">
                  <c:v>2.2015981400898912E-6</c:v>
                </c:pt>
                <c:pt idx="456">
                  <c:v>5.5039953502247284E-6</c:v>
                </c:pt>
                <c:pt idx="457">
                  <c:v>3.3023972101348368E-6</c:v>
                </c:pt>
                <c:pt idx="458">
                  <c:v>4.4031962801797824E-6</c:v>
                </c:pt>
                <c:pt idx="459">
                  <c:v>5.5039953502247284E-6</c:v>
                </c:pt>
                <c:pt idx="460">
                  <c:v>2.2015981400898912E-6</c:v>
                </c:pt>
                <c:pt idx="461">
                  <c:v>2.2015981400898912E-6</c:v>
                </c:pt>
                <c:pt idx="462">
                  <c:v>3.3023972101348368E-6</c:v>
                </c:pt>
                <c:pt idx="463">
                  <c:v>1.1007990700449456E-6</c:v>
                </c:pt>
                <c:pt idx="464">
                  <c:v>1.1007990700449456E-6</c:v>
                </c:pt>
                <c:pt idx="465">
                  <c:v>3.3023972101348368E-6</c:v>
                </c:pt>
                <c:pt idx="466">
                  <c:v>3.3023972101348368E-6</c:v>
                </c:pt>
                <c:pt idx="467">
                  <c:v>1.1007990700449456E-6</c:v>
                </c:pt>
                <c:pt idx="468">
                  <c:v>3.3023972101348368E-6</c:v>
                </c:pt>
                <c:pt idx="469">
                  <c:v>4.4031962801797824E-6</c:v>
                </c:pt>
                <c:pt idx="470">
                  <c:v>2.2015981400898912E-6</c:v>
                </c:pt>
                <c:pt idx="471">
                  <c:v>1.1007990700449456E-6</c:v>
                </c:pt>
                <c:pt idx="472">
                  <c:v>1.1007990700449456E-6</c:v>
                </c:pt>
                <c:pt idx="473">
                  <c:v>1.1007990700449456E-6</c:v>
                </c:pt>
              </c:numCache>
            </c:numRef>
          </c:yVal>
          <c:smooth val="1"/>
        </c:ser>
        <c:dLbls>
          <c:showLegendKey val="0"/>
          <c:showVal val="0"/>
          <c:showCatName val="0"/>
          <c:showSerName val="0"/>
          <c:showPercent val="0"/>
          <c:showBubbleSize val="0"/>
        </c:dLbls>
        <c:axId val="105704832"/>
        <c:axId val="105706624"/>
      </c:scatterChart>
      <c:valAx>
        <c:axId val="105704832"/>
        <c:scaling>
          <c:orientation val="minMax"/>
        </c:scaling>
        <c:delete val="0"/>
        <c:axPos val="b"/>
        <c:numFmt formatCode="General" sourceLinked="1"/>
        <c:majorTickMark val="none"/>
        <c:minorTickMark val="none"/>
        <c:tickLblPos val="nextTo"/>
        <c:txPr>
          <a:bodyPr rot="0" vert="horz"/>
          <a:lstStyle/>
          <a:p>
            <a:pPr>
              <a:defRPr sz="1000" b="0" i="0" u="none" strike="noStrike" baseline="0">
                <a:solidFill>
                  <a:schemeClr val="tx2">
                    <a:lumMod val="50000"/>
                  </a:schemeClr>
                </a:solidFill>
                <a:latin typeface="Calibri"/>
                <a:ea typeface="Calibri"/>
                <a:cs typeface="Calibri"/>
              </a:defRPr>
            </a:pPr>
            <a:endParaRPr lang="pt-BR"/>
          </a:p>
        </c:txPr>
        <c:crossAx val="105706624"/>
        <c:crosses val="autoZero"/>
        <c:crossBetween val="midCat"/>
      </c:valAx>
      <c:valAx>
        <c:axId val="105706624"/>
        <c:scaling>
          <c:orientation val="minMax"/>
        </c:scaling>
        <c:delete val="1"/>
        <c:axPos val="l"/>
        <c:numFmt formatCode="General" sourceLinked="1"/>
        <c:majorTickMark val="out"/>
        <c:minorTickMark val="none"/>
        <c:tickLblPos val="nextTo"/>
        <c:crossAx val="105704832"/>
        <c:crosses val="autoZero"/>
        <c:crossBetween val="midCat"/>
      </c:valAx>
      <c:spPr>
        <a:noFill/>
        <a:ln w="25400">
          <a:noFill/>
        </a:ln>
      </c:spPr>
    </c:plotArea>
    <c:legend>
      <c:legendPos val="b"/>
      <c:overlay val="0"/>
      <c:txPr>
        <a:bodyPr/>
        <a:lstStyle/>
        <a:p>
          <a:pPr>
            <a:defRPr sz="1200"/>
          </a:pPr>
          <a:endParaRPr lang="pt-BR"/>
        </a:p>
      </c:txPr>
    </c:legend>
    <c:plotVisOnly val="1"/>
    <c:dispBlanksAs val="gap"/>
    <c:showDLblsOverMax val="0"/>
  </c:chart>
  <c:spPr>
    <a:noFill/>
    <a:ln>
      <a:noFill/>
    </a:ln>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16600007294292471"/>
          <c:y val="3.4514210248704262E-2"/>
        </c:manualLayout>
      </c:layout>
      <c:overlay val="0"/>
      <c:txPr>
        <a:bodyPr/>
        <a:lstStyle/>
        <a:p>
          <a:pPr>
            <a:defRPr>
              <a:solidFill>
                <a:schemeClr val="accent1">
                  <a:lumMod val="50000"/>
                </a:schemeClr>
              </a:solidFill>
            </a:defRPr>
          </a:pPr>
          <a:endParaRPr lang="pt-BR"/>
        </a:p>
      </c:txPr>
    </c:title>
    <c:autoTitleDeleted val="0"/>
    <c:plotArea>
      <c:layout>
        <c:manualLayout>
          <c:layoutTarget val="inner"/>
          <c:xMode val="edge"/>
          <c:yMode val="edge"/>
          <c:x val="0"/>
          <c:y val="0.14279801929421079"/>
          <c:w val="0.6106022541060081"/>
          <c:h val="0.63765094777064313"/>
        </c:manualLayout>
      </c:layout>
      <c:pieChart>
        <c:varyColors val="1"/>
        <c:ser>
          <c:idx val="0"/>
          <c:order val="0"/>
          <c:tx>
            <c:v>Modalidade</c:v>
          </c:tx>
          <c:explosion val="15"/>
          <c:dPt>
            <c:idx val="0"/>
            <c:bubble3D val="0"/>
            <c:spPr>
              <a:solidFill>
                <a:srgbClr val="0070C0"/>
              </a:solidFill>
            </c:spPr>
          </c:dPt>
          <c:dPt>
            <c:idx val="1"/>
            <c:bubble3D val="0"/>
            <c:spPr>
              <a:solidFill>
                <a:srgbClr val="92D050"/>
              </a:solidFill>
            </c:spPr>
          </c:dPt>
          <c:dLbls>
            <c:dLbl>
              <c:idx val="0"/>
              <c:layout>
                <c:manualLayout>
                  <c:x val="-3.9236190038371373E-2"/>
                  <c:y val="-0.1894403102237705"/>
                </c:manualLayout>
              </c:layout>
              <c:showLegendKey val="0"/>
              <c:showVal val="0"/>
              <c:showCatName val="0"/>
              <c:showSerName val="0"/>
              <c:showPercent val="1"/>
              <c:showBubbleSize val="0"/>
            </c:dLbl>
            <c:numFmt formatCode="0.0%" sourceLinked="0"/>
            <c:spPr>
              <a:noFill/>
              <a:ln w="25400">
                <a:noFill/>
              </a:ln>
            </c:spPr>
            <c:txPr>
              <a:bodyPr/>
              <a:lstStyle/>
              <a:p>
                <a:pPr>
                  <a:defRPr sz="1200" b="1"/>
                </a:pPr>
                <a:endParaRPr lang="pt-BR"/>
              </a:p>
            </c:txPr>
            <c:showLegendKey val="0"/>
            <c:showVal val="0"/>
            <c:showCatName val="0"/>
            <c:showSerName val="0"/>
            <c:showPercent val="1"/>
            <c:showBubbleSize val="0"/>
            <c:showLeaderLines val="1"/>
            <c:extLst>
              <c:ext xmlns:c15="http://schemas.microsoft.com/office/drawing/2012/chart" uri="{CE6537A1-D6FC-4f65-9D91-7224C49458BB}">
                <c15:layout/>
              </c:ext>
            </c:extLst>
          </c:dLbls>
          <c:cat>
            <c:strRef>
              <c:f>('Tab4.1'!$H$4,'Tab4.1'!$M$4)</c:f>
              <c:strCache>
                <c:ptCount val="2"/>
                <c:pt idx="0">
                  <c:v>Presencial</c:v>
                </c:pt>
                <c:pt idx="1">
                  <c:v>A distância</c:v>
                </c:pt>
              </c:strCache>
            </c:strRef>
          </c:cat>
          <c:val>
            <c:numRef>
              <c:f>('Tab4.1'!$H$71,'Tab4.1'!$M$71)</c:f>
              <c:numCache>
                <c:formatCode>#,##0</c:formatCode>
                <c:ptCount val="2"/>
                <c:pt idx="0">
                  <c:v>1083586</c:v>
                </c:pt>
                <c:pt idx="1">
                  <c:v>96482</c:v>
                </c:pt>
              </c:numCache>
            </c:numRef>
          </c:val>
        </c:ser>
        <c:dLbls>
          <c:showLegendKey val="0"/>
          <c:showVal val="0"/>
          <c:showCatName val="0"/>
          <c:showSerName val="0"/>
          <c:showPercent val="0"/>
          <c:showBubbleSize val="0"/>
          <c:showLeaderLines val="1"/>
        </c:dLbls>
        <c:firstSliceAng val="0"/>
      </c:pieChart>
      <c:spPr>
        <a:noFill/>
        <a:ln w="25400">
          <a:noFill/>
        </a:ln>
      </c:spPr>
    </c:plotArea>
    <c:legend>
      <c:legendPos val="b"/>
      <c:layout>
        <c:manualLayout>
          <c:xMode val="edge"/>
          <c:yMode val="edge"/>
          <c:x val="0.10403293797137245"/>
          <c:y val="0.8319515691659326"/>
          <c:w val="0.42569257610661199"/>
          <c:h val="7.2323908454616143E-2"/>
        </c:manualLayout>
      </c:layout>
      <c:overlay val="0"/>
      <c:txPr>
        <a:bodyPr/>
        <a:lstStyle/>
        <a:p>
          <a:pPr rtl="0">
            <a:defRPr sz="1200" b="0">
              <a:solidFill>
                <a:schemeClr val="tx1"/>
              </a:solidFill>
            </a:defRPr>
          </a:pPr>
          <a:endParaRPr lang="pt-BR"/>
        </a:p>
      </c:txPr>
    </c:legend>
    <c:plotVisOnly val="1"/>
    <c:dispBlanksAs val="gap"/>
    <c:showDLblsOverMax val="0"/>
  </c:chart>
  <c:spPr>
    <a:ln>
      <a:noFill/>
    </a:ln>
  </c:sp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38251757031512E-2"/>
          <c:y val="4.3999000095406672E-2"/>
          <c:w val="0.9539146734373688"/>
          <c:h val="0.79647224491906154"/>
        </c:manualLayout>
      </c:layout>
      <c:scatterChart>
        <c:scatterStyle val="smoothMarker"/>
        <c:varyColors val="0"/>
        <c:ser>
          <c:idx val="4"/>
          <c:order val="0"/>
          <c:tx>
            <c:v>Bacharelado</c:v>
          </c:tx>
          <c:spPr>
            <a:ln>
              <a:solidFill>
                <a:schemeClr val="tx2">
                  <a:lumMod val="60000"/>
                  <a:lumOff val="40000"/>
                </a:schemeClr>
              </a:solidFill>
            </a:ln>
          </c:spPr>
          <c:marker>
            <c:symbol val="none"/>
          </c:marker>
          <c:xVal>
            <c:numRef>
              <c:f>Enem_Grau!$B$3:$B$501</c:f>
              <c:numCache>
                <c:formatCode>General</c:formatCode>
                <c:ptCount val="499"/>
                <c:pt idx="0">
                  <c:v>312</c:v>
                </c:pt>
                <c:pt idx="1">
                  <c:v>328</c:v>
                </c:pt>
                <c:pt idx="2">
                  <c:v>330</c:v>
                </c:pt>
                <c:pt idx="3">
                  <c:v>332</c:v>
                </c:pt>
                <c:pt idx="4">
                  <c:v>333</c:v>
                </c:pt>
                <c:pt idx="5">
                  <c:v>334</c:v>
                </c:pt>
                <c:pt idx="6">
                  <c:v>336</c:v>
                </c:pt>
                <c:pt idx="7">
                  <c:v>337</c:v>
                </c:pt>
                <c:pt idx="8">
                  <c:v>338</c:v>
                </c:pt>
                <c:pt idx="9">
                  <c:v>339</c:v>
                </c:pt>
                <c:pt idx="10">
                  <c:v>340</c:v>
                </c:pt>
                <c:pt idx="11">
                  <c:v>341</c:v>
                </c:pt>
                <c:pt idx="12">
                  <c:v>342</c:v>
                </c:pt>
                <c:pt idx="13">
                  <c:v>343</c:v>
                </c:pt>
                <c:pt idx="14">
                  <c:v>344</c:v>
                </c:pt>
                <c:pt idx="15">
                  <c:v>345</c:v>
                </c:pt>
                <c:pt idx="16">
                  <c:v>346</c:v>
                </c:pt>
                <c:pt idx="17">
                  <c:v>347</c:v>
                </c:pt>
                <c:pt idx="18">
                  <c:v>348</c:v>
                </c:pt>
                <c:pt idx="19">
                  <c:v>349</c:v>
                </c:pt>
                <c:pt idx="20">
                  <c:v>350</c:v>
                </c:pt>
                <c:pt idx="21">
                  <c:v>351</c:v>
                </c:pt>
                <c:pt idx="22">
                  <c:v>352</c:v>
                </c:pt>
                <c:pt idx="23">
                  <c:v>353</c:v>
                </c:pt>
                <c:pt idx="24">
                  <c:v>354</c:v>
                </c:pt>
                <c:pt idx="25">
                  <c:v>355</c:v>
                </c:pt>
                <c:pt idx="26">
                  <c:v>356</c:v>
                </c:pt>
                <c:pt idx="27">
                  <c:v>357</c:v>
                </c:pt>
                <c:pt idx="28">
                  <c:v>358</c:v>
                </c:pt>
                <c:pt idx="29">
                  <c:v>359</c:v>
                </c:pt>
                <c:pt idx="30">
                  <c:v>360</c:v>
                </c:pt>
                <c:pt idx="31">
                  <c:v>361</c:v>
                </c:pt>
                <c:pt idx="32">
                  <c:v>362</c:v>
                </c:pt>
                <c:pt idx="33">
                  <c:v>363</c:v>
                </c:pt>
                <c:pt idx="34">
                  <c:v>364</c:v>
                </c:pt>
                <c:pt idx="35">
                  <c:v>365</c:v>
                </c:pt>
                <c:pt idx="36">
                  <c:v>366</c:v>
                </c:pt>
                <c:pt idx="37">
                  <c:v>367</c:v>
                </c:pt>
                <c:pt idx="38">
                  <c:v>368</c:v>
                </c:pt>
                <c:pt idx="39">
                  <c:v>369</c:v>
                </c:pt>
                <c:pt idx="40">
                  <c:v>370</c:v>
                </c:pt>
                <c:pt idx="41">
                  <c:v>371</c:v>
                </c:pt>
                <c:pt idx="42">
                  <c:v>372</c:v>
                </c:pt>
                <c:pt idx="43">
                  <c:v>373</c:v>
                </c:pt>
                <c:pt idx="44">
                  <c:v>374</c:v>
                </c:pt>
                <c:pt idx="45">
                  <c:v>375</c:v>
                </c:pt>
                <c:pt idx="46">
                  <c:v>376</c:v>
                </c:pt>
                <c:pt idx="47">
                  <c:v>377</c:v>
                </c:pt>
                <c:pt idx="48">
                  <c:v>378</c:v>
                </c:pt>
                <c:pt idx="49">
                  <c:v>379</c:v>
                </c:pt>
                <c:pt idx="50">
                  <c:v>380</c:v>
                </c:pt>
                <c:pt idx="51">
                  <c:v>381</c:v>
                </c:pt>
                <c:pt idx="52">
                  <c:v>382</c:v>
                </c:pt>
                <c:pt idx="53">
                  <c:v>383</c:v>
                </c:pt>
                <c:pt idx="54">
                  <c:v>384</c:v>
                </c:pt>
                <c:pt idx="55">
                  <c:v>385</c:v>
                </c:pt>
                <c:pt idx="56">
                  <c:v>386</c:v>
                </c:pt>
                <c:pt idx="57">
                  <c:v>387</c:v>
                </c:pt>
                <c:pt idx="58">
                  <c:v>388</c:v>
                </c:pt>
                <c:pt idx="59">
                  <c:v>389</c:v>
                </c:pt>
                <c:pt idx="60">
                  <c:v>390</c:v>
                </c:pt>
                <c:pt idx="61">
                  <c:v>391</c:v>
                </c:pt>
                <c:pt idx="62">
                  <c:v>392</c:v>
                </c:pt>
                <c:pt idx="63">
                  <c:v>393</c:v>
                </c:pt>
                <c:pt idx="64">
                  <c:v>394</c:v>
                </c:pt>
                <c:pt idx="65">
                  <c:v>395</c:v>
                </c:pt>
                <c:pt idx="66">
                  <c:v>396</c:v>
                </c:pt>
                <c:pt idx="67">
                  <c:v>397</c:v>
                </c:pt>
                <c:pt idx="68">
                  <c:v>398</c:v>
                </c:pt>
                <c:pt idx="69">
                  <c:v>399</c:v>
                </c:pt>
                <c:pt idx="70">
                  <c:v>400</c:v>
                </c:pt>
                <c:pt idx="71">
                  <c:v>401</c:v>
                </c:pt>
                <c:pt idx="72">
                  <c:v>402</c:v>
                </c:pt>
                <c:pt idx="73">
                  <c:v>403</c:v>
                </c:pt>
                <c:pt idx="74">
                  <c:v>404</c:v>
                </c:pt>
                <c:pt idx="75">
                  <c:v>405</c:v>
                </c:pt>
                <c:pt idx="76">
                  <c:v>406</c:v>
                </c:pt>
                <c:pt idx="77">
                  <c:v>407</c:v>
                </c:pt>
                <c:pt idx="78">
                  <c:v>408</c:v>
                </c:pt>
                <c:pt idx="79">
                  <c:v>409</c:v>
                </c:pt>
                <c:pt idx="80">
                  <c:v>410</c:v>
                </c:pt>
                <c:pt idx="81">
                  <c:v>411</c:v>
                </c:pt>
                <c:pt idx="82">
                  <c:v>412</c:v>
                </c:pt>
                <c:pt idx="83">
                  <c:v>413</c:v>
                </c:pt>
                <c:pt idx="84">
                  <c:v>414</c:v>
                </c:pt>
                <c:pt idx="85">
                  <c:v>415</c:v>
                </c:pt>
                <c:pt idx="86">
                  <c:v>416</c:v>
                </c:pt>
                <c:pt idx="87">
                  <c:v>417</c:v>
                </c:pt>
                <c:pt idx="88">
                  <c:v>418</c:v>
                </c:pt>
                <c:pt idx="89">
                  <c:v>419</c:v>
                </c:pt>
                <c:pt idx="90">
                  <c:v>420</c:v>
                </c:pt>
                <c:pt idx="91">
                  <c:v>421</c:v>
                </c:pt>
                <c:pt idx="92">
                  <c:v>422</c:v>
                </c:pt>
                <c:pt idx="93">
                  <c:v>423</c:v>
                </c:pt>
                <c:pt idx="94">
                  <c:v>424</c:v>
                </c:pt>
                <c:pt idx="95">
                  <c:v>425</c:v>
                </c:pt>
                <c:pt idx="96">
                  <c:v>426</c:v>
                </c:pt>
                <c:pt idx="97">
                  <c:v>427</c:v>
                </c:pt>
                <c:pt idx="98">
                  <c:v>428</c:v>
                </c:pt>
                <c:pt idx="99">
                  <c:v>429</c:v>
                </c:pt>
                <c:pt idx="100">
                  <c:v>430</c:v>
                </c:pt>
                <c:pt idx="101">
                  <c:v>431</c:v>
                </c:pt>
                <c:pt idx="102">
                  <c:v>432</c:v>
                </c:pt>
                <c:pt idx="103">
                  <c:v>433</c:v>
                </c:pt>
                <c:pt idx="104">
                  <c:v>434</c:v>
                </c:pt>
                <c:pt idx="105">
                  <c:v>435</c:v>
                </c:pt>
                <c:pt idx="106">
                  <c:v>436</c:v>
                </c:pt>
                <c:pt idx="107">
                  <c:v>437</c:v>
                </c:pt>
                <c:pt idx="108">
                  <c:v>438</c:v>
                </c:pt>
                <c:pt idx="109">
                  <c:v>439</c:v>
                </c:pt>
                <c:pt idx="110">
                  <c:v>440</c:v>
                </c:pt>
                <c:pt idx="111">
                  <c:v>441</c:v>
                </c:pt>
                <c:pt idx="112">
                  <c:v>442</c:v>
                </c:pt>
                <c:pt idx="113">
                  <c:v>443</c:v>
                </c:pt>
                <c:pt idx="114">
                  <c:v>444</c:v>
                </c:pt>
                <c:pt idx="115">
                  <c:v>445</c:v>
                </c:pt>
                <c:pt idx="116">
                  <c:v>446</c:v>
                </c:pt>
                <c:pt idx="117">
                  <c:v>447</c:v>
                </c:pt>
                <c:pt idx="118">
                  <c:v>448</c:v>
                </c:pt>
                <c:pt idx="119">
                  <c:v>449</c:v>
                </c:pt>
                <c:pt idx="120">
                  <c:v>450</c:v>
                </c:pt>
                <c:pt idx="121">
                  <c:v>451</c:v>
                </c:pt>
                <c:pt idx="122">
                  <c:v>452</c:v>
                </c:pt>
                <c:pt idx="123">
                  <c:v>453</c:v>
                </c:pt>
                <c:pt idx="124">
                  <c:v>454</c:v>
                </c:pt>
                <c:pt idx="125">
                  <c:v>455</c:v>
                </c:pt>
                <c:pt idx="126">
                  <c:v>456</c:v>
                </c:pt>
                <c:pt idx="127">
                  <c:v>457</c:v>
                </c:pt>
                <c:pt idx="128">
                  <c:v>458</c:v>
                </c:pt>
                <c:pt idx="129">
                  <c:v>459</c:v>
                </c:pt>
                <c:pt idx="130">
                  <c:v>460</c:v>
                </c:pt>
                <c:pt idx="131">
                  <c:v>461</c:v>
                </c:pt>
                <c:pt idx="132">
                  <c:v>462</c:v>
                </c:pt>
                <c:pt idx="133">
                  <c:v>463</c:v>
                </c:pt>
                <c:pt idx="134">
                  <c:v>464</c:v>
                </c:pt>
                <c:pt idx="135">
                  <c:v>465</c:v>
                </c:pt>
                <c:pt idx="136">
                  <c:v>466</c:v>
                </c:pt>
                <c:pt idx="137">
                  <c:v>467</c:v>
                </c:pt>
                <c:pt idx="138">
                  <c:v>468</c:v>
                </c:pt>
                <c:pt idx="139">
                  <c:v>469</c:v>
                </c:pt>
                <c:pt idx="140">
                  <c:v>470</c:v>
                </c:pt>
                <c:pt idx="141">
                  <c:v>471</c:v>
                </c:pt>
                <c:pt idx="142">
                  <c:v>472</c:v>
                </c:pt>
                <c:pt idx="143">
                  <c:v>473</c:v>
                </c:pt>
                <c:pt idx="144">
                  <c:v>474</c:v>
                </c:pt>
                <c:pt idx="145">
                  <c:v>475</c:v>
                </c:pt>
                <c:pt idx="146">
                  <c:v>476</c:v>
                </c:pt>
                <c:pt idx="147">
                  <c:v>477</c:v>
                </c:pt>
                <c:pt idx="148">
                  <c:v>478</c:v>
                </c:pt>
                <c:pt idx="149">
                  <c:v>479</c:v>
                </c:pt>
                <c:pt idx="150">
                  <c:v>480</c:v>
                </c:pt>
                <c:pt idx="151">
                  <c:v>481</c:v>
                </c:pt>
                <c:pt idx="152">
                  <c:v>482</c:v>
                </c:pt>
                <c:pt idx="153">
                  <c:v>483</c:v>
                </c:pt>
                <c:pt idx="154">
                  <c:v>484</c:v>
                </c:pt>
                <c:pt idx="155">
                  <c:v>485</c:v>
                </c:pt>
                <c:pt idx="156">
                  <c:v>486</c:v>
                </c:pt>
                <c:pt idx="157">
                  <c:v>487</c:v>
                </c:pt>
                <c:pt idx="158">
                  <c:v>488</c:v>
                </c:pt>
                <c:pt idx="159">
                  <c:v>489</c:v>
                </c:pt>
                <c:pt idx="160">
                  <c:v>490</c:v>
                </c:pt>
                <c:pt idx="161">
                  <c:v>491</c:v>
                </c:pt>
                <c:pt idx="162">
                  <c:v>492</c:v>
                </c:pt>
                <c:pt idx="163">
                  <c:v>493</c:v>
                </c:pt>
                <c:pt idx="164">
                  <c:v>494</c:v>
                </c:pt>
                <c:pt idx="165">
                  <c:v>495</c:v>
                </c:pt>
                <c:pt idx="166">
                  <c:v>496</c:v>
                </c:pt>
                <c:pt idx="167">
                  <c:v>497</c:v>
                </c:pt>
                <c:pt idx="168">
                  <c:v>498</c:v>
                </c:pt>
                <c:pt idx="169">
                  <c:v>499</c:v>
                </c:pt>
                <c:pt idx="170">
                  <c:v>500</c:v>
                </c:pt>
                <c:pt idx="171">
                  <c:v>501</c:v>
                </c:pt>
                <c:pt idx="172">
                  <c:v>502</c:v>
                </c:pt>
                <c:pt idx="173">
                  <c:v>503</c:v>
                </c:pt>
                <c:pt idx="174">
                  <c:v>504</c:v>
                </c:pt>
                <c:pt idx="175">
                  <c:v>505</c:v>
                </c:pt>
                <c:pt idx="176">
                  <c:v>506</c:v>
                </c:pt>
                <c:pt idx="177">
                  <c:v>507</c:v>
                </c:pt>
                <c:pt idx="178">
                  <c:v>508</c:v>
                </c:pt>
                <c:pt idx="179">
                  <c:v>509</c:v>
                </c:pt>
                <c:pt idx="180">
                  <c:v>510</c:v>
                </c:pt>
                <c:pt idx="181">
                  <c:v>511</c:v>
                </c:pt>
                <c:pt idx="182">
                  <c:v>512</c:v>
                </c:pt>
                <c:pt idx="183">
                  <c:v>513</c:v>
                </c:pt>
                <c:pt idx="184">
                  <c:v>514</c:v>
                </c:pt>
                <c:pt idx="185">
                  <c:v>515</c:v>
                </c:pt>
                <c:pt idx="186">
                  <c:v>516</c:v>
                </c:pt>
                <c:pt idx="187">
                  <c:v>517</c:v>
                </c:pt>
                <c:pt idx="188">
                  <c:v>518</c:v>
                </c:pt>
                <c:pt idx="189">
                  <c:v>519</c:v>
                </c:pt>
                <c:pt idx="190">
                  <c:v>520</c:v>
                </c:pt>
                <c:pt idx="191">
                  <c:v>521</c:v>
                </c:pt>
                <c:pt idx="192">
                  <c:v>522</c:v>
                </c:pt>
                <c:pt idx="193">
                  <c:v>523</c:v>
                </c:pt>
                <c:pt idx="194">
                  <c:v>524</c:v>
                </c:pt>
                <c:pt idx="195">
                  <c:v>525</c:v>
                </c:pt>
                <c:pt idx="196">
                  <c:v>526</c:v>
                </c:pt>
                <c:pt idx="197">
                  <c:v>527</c:v>
                </c:pt>
                <c:pt idx="198">
                  <c:v>528</c:v>
                </c:pt>
                <c:pt idx="199">
                  <c:v>529</c:v>
                </c:pt>
                <c:pt idx="200">
                  <c:v>530</c:v>
                </c:pt>
                <c:pt idx="201">
                  <c:v>531</c:v>
                </c:pt>
                <c:pt idx="202">
                  <c:v>532</c:v>
                </c:pt>
                <c:pt idx="203">
                  <c:v>533</c:v>
                </c:pt>
                <c:pt idx="204">
                  <c:v>534</c:v>
                </c:pt>
                <c:pt idx="205">
                  <c:v>535</c:v>
                </c:pt>
                <c:pt idx="206">
                  <c:v>536</c:v>
                </c:pt>
                <c:pt idx="207">
                  <c:v>537</c:v>
                </c:pt>
                <c:pt idx="208">
                  <c:v>538</c:v>
                </c:pt>
                <c:pt idx="209">
                  <c:v>539</c:v>
                </c:pt>
                <c:pt idx="210">
                  <c:v>540</c:v>
                </c:pt>
                <c:pt idx="211">
                  <c:v>541</c:v>
                </c:pt>
                <c:pt idx="212">
                  <c:v>542</c:v>
                </c:pt>
                <c:pt idx="213">
                  <c:v>543</c:v>
                </c:pt>
                <c:pt idx="214">
                  <c:v>544</c:v>
                </c:pt>
                <c:pt idx="215">
                  <c:v>545</c:v>
                </c:pt>
                <c:pt idx="216">
                  <c:v>546</c:v>
                </c:pt>
                <c:pt idx="217">
                  <c:v>547</c:v>
                </c:pt>
                <c:pt idx="218">
                  <c:v>548</c:v>
                </c:pt>
                <c:pt idx="219">
                  <c:v>549</c:v>
                </c:pt>
                <c:pt idx="220">
                  <c:v>550</c:v>
                </c:pt>
                <c:pt idx="221">
                  <c:v>551</c:v>
                </c:pt>
                <c:pt idx="222">
                  <c:v>552</c:v>
                </c:pt>
                <c:pt idx="223">
                  <c:v>553</c:v>
                </c:pt>
                <c:pt idx="224">
                  <c:v>554</c:v>
                </c:pt>
                <c:pt idx="225">
                  <c:v>555</c:v>
                </c:pt>
                <c:pt idx="226">
                  <c:v>556</c:v>
                </c:pt>
                <c:pt idx="227">
                  <c:v>557</c:v>
                </c:pt>
                <c:pt idx="228">
                  <c:v>558</c:v>
                </c:pt>
                <c:pt idx="229">
                  <c:v>559</c:v>
                </c:pt>
                <c:pt idx="230">
                  <c:v>560</c:v>
                </c:pt>
                <c:pt idx="231">
                  <c:v>561</c:v>
                </c:pt>
                <c:pt idx="232">
                  <c:v>562</c:v>
                </c:pt>
                <c:pt idx="233">
                  <c:v>563</c:v>
                </c:pt>
                <c:pt idx="234">
                  <c:v>564</c:v>
                </c:pt>
                <c:pt idx="235">
                  <c:v>565</c:v>
                </c:pt>
                <c:pt idx="236">
                  <c:v>566</c:v>
                </c:pt>
                <c:pt idx="237">
                  <c:v>567</c:v>
                </c:pt>
                <c:pt idx="238">
                  <c:v>568</c:v>
                </c:pt>
                <c:pt idx="239">
                  <c:v>569</c:v>
                </c:pt>
                <c:pt idx="240">
                  <c:v>570</c:v>
                </c:pt>
                <c:pt idx="241">
                  <c:v>571</c:v>
                </c:pt>
                <c:pt idx="242">
                  <c:v>572</c:v>
                </c:pt>
                <c:pt idx="243">
                  <c:v>573</c:v>
                </c:pt>
                <c:pt idx="244">
                  <c:v>574</c:v>
                </c:pt>
                <c:pt idx="245">
                  <c:v>575</c:v>
                </c:pt>
                <c:pt idx="246">
                  <c:v>576</c:v>
                </c:pt>
                <c:pt idx="247">
                  <c:v>577</c:v>
                </c:pt>
                <c:pt idx="248">
                  <c:v>578</c:v>
                </c:pt>
                <c:pt idx="249">
                  <c:v>579</c:v>
                </c:pt>
                <c:pt idx="250">
                  <c:v>580</c:v>
                </c:pt>
                <c:pt idx="251">
                  <c:v>581</c:v>
                </c:pt>
                <c:pt idx="252">
                  <c:v>582</c:v>
                </c:pt>
                <c:pt idx="253">
                  <c:v>583</c:v>
                </c:pt>
                <c:pt idx="254">
                  <c:v>584</c:v>
                </c:pt>
                <c:pt idx="255">
                  <c:v>585</c:v>
                </c:pt>
                <c:pt idx="256">
                  <c:v>586</c:v>
                </c:pt>
                <c:pt idx="257">
                  <c:v>587</c:v>
                </c:pt>
                <c:pt idx="258">
                  <c:v>588</c:v>
                </c:pt>
                <c:pt idx="259">
                  <c:v>589</c:v>
                </c:pt>
                <c:pt idx="260">
                  <c:v>590</c:v>
                </c:pt>
                <c:pt idx="261">
                  <c:v>591</c:v>
                </c:pt>
                <c:pt idx="262">
                  <c:v>592</c:v>
                </c:pt>
                <c:pt idx="263">
                  <c:v>593</c:v>
                </c:pt>
                <c:pt idx="264">
                  <c:v>594</c:v>
                </c:pt>
                <c:pt idx="265">
                  <c:v>595</c:v>
                </c:pt>
                <c:pt idx="266">
                  <c:v>596</c:v>
                </c:pt>
                <c:pt idx="267">
                  <c:v>597</c:v>
                </c:pt>
                <c:pt idx="268">
                  <c:v>598</c:v>
                </c:pt>
                <c:pt idx="269">
                  <c:v>599</c:v>
                </c:pt>
                <c:pt idx="270">
                  <c:v>600</c:v>
                </c:pt>
                <c:pt idx="271">
                  <c:v>601</c:v>
                </c:pt>
                <c:pt idx="272">
                  <c:v>602</c:v>
                </c:pt>
                <c:pt idx="273">
                  <c:v>603</c:v>
                </c:pt>
                <c:pt idx="274">
                  <c:v>604</c:v>
                </c:pt>
                <c:pt idx="275">
                  <c:v>605</c:v>
                </c:pt>
                <c:pt idx="276">
                  <c:v>606</c:v>
                </c:pt>
                <c:pt idx="277">
                  <c:v>607</c:v>
                </c:pt>
                <c:pt idx="278">
                  <c:v>608</c:v>
                </c:pt>
                <c:pt idx="279">
                  <c:v>609</c:v>
                </c:pt>
                <c:pt idx="280">
                  <c:v>610</c:v>
                </c:pt>
                <c:pt idx="281">
                  <c:v>611</c:v>
                </c:pt>
                <c:pt idx="282">
                  <c:v>612</c:v>
                </c:pt>
                <c:pt idx="283">
                  <c:v>613</c:v>
                </c:pt>
                <c:pt idx="284">
                  <c:v>614</c:v>
                </c:pt>
                <c:pt idx="285">
                  <c:v>615</c:v>
                </c:pt>
                <c:pt idx="286">
                  <c:v>616</c:v>
                </c:pt>
                <c:pt idx="287">
                  <c:v>617</c:v>
                </c:pt>
                <c:pt idx="288">
                  <c:v>618</c:v>
                </c:pt>
                <c:pt idx="289">
                  <c:v>619</c:v>
                </c:pt>
                <c:pt idx="290">
                  <c:v>620</c:v>
                </c:pt>
                <c:pt idx="291">
                  <c:v>621</c:v>
                </c:pt>
                <c:pt idx="292">
                  <c:v>622</c:v>
                </c:pt>
                <c:pt idx="293">
                  <c:v>623</c:v>
                </c:pt>
                <c:pt idx="294">
                  <c:v>624</c:v>
                </c:pt>
                <c:pt idx="295">
                  <c:v>625</c:v>
                </c:pt>
                <c:pt idx="296">
                  <c:v>626</c:v>
                </c:pt>
                <c:pt idx="297">
                  <c:v>627</c:v>
                </c:pt>
                <c:pt idx="298">
                  <c:v>628</c:v>
                </c:pt>
                <c:pt idx="299">
                  <c:v>629</c:v>
                </c:pt>
                <c:pt idx="300">
                  <c:v>630</c:v>
                </c:pt>
                <c:pt idx="301">
                  <c:v>631</c:v>
                </c:pt>
                <c:pt idx="302">
                  <c:v>632</c:v>
                </c:pt>
                <c:pt idx="303">
                  <c:v>633</c:v>
                </c:pt>
                <c:pt idx="304">
                  <c:v>634</c:v>
                </c:pt>
                <c:pt idx="305">
                  <c:v>635</c:v>
                </c:pt>
                <c:pt idx="306">
                  <c:v>636</c:v>
                </c:pt>
                <c:pt idx="307">
                  <c:v>637</c:v>
                </c:pt>
                <c:pt idx="308">
                  <c:v>638</c:v>
                </c:pt>
                <c:pt idx="309">
                  <c:v>639</c:v>
                </c:pt>
                <c:pt idx="310">
                  <c:v>640</c:v>
                </c:pt>
                <c:pt idx="311">
                  <c:v>641</c:v>
                </c:pt>
                <c:pt idx="312">
                  <c:v>642</c:v>
                </c:pt>
                <c:pt idx="313">
                  <c:v>643</c:v>
                </c:pt>
                <c:pt idx="314">
                  <c:v>644</c:v>
                </c:pt>
                <c:pt idx="315">
                  <c:v>645</c:v>
                </c:pt>
                <c:pt idx="316">
                  <c:v>646</c:v>
                </c:pt>
                <c:pt idx="317">
                  <c:v>647</c:v>
                </c:pt>
                <c:pt idx="318">
                  <c:v>648</c:v>
                </c:pt>
                <c:pt idx="319">
                  <c:v>649</c:v>
                </c:pt>
                <c:pt idx="320">
                  <c:v>650</c:v>
                </c:pt>
                <c:pt idx="321">
                  <c:v>651</c:v>
                </c:pt>
                <c:pt idx="322">
                  <c:v>652</c:v>
                </c:pt>
                <c:pt idx="323">
                  <c:v>653</c:v>
                </c:pt>
                <c:pt idx="324">
                  <c:v>654</c:v>
                </c:pt>
                <c:pt idx="325">
                  <c:v>655</c:v>
                </c:pt>
                <c:pt idx="326">
                  <c:v>656</c:v>
                </c:pt>
                <c:pt idx="327">
                  <c:v>657</c:v>
                </c:pt>
                <c:pt idx="328">
                  <c:v>658</c:v>
                </c:pt>
                <c:pt idx="329">
                  <c:v>659</c:v>
                </c:pt>
                <c:pt idx="330">
                  <c:v>660</c:v>
                </c:pt>
                <c:pt idx="331">
                  <c:v>661</c:v>
                </c:pt>
                <c:pt idx="332">
                  <c:v>662</c:v>
                </c:pt>
                <c:pt idx="333">
                  <c:v>663</c:v>
                </c:pt>
                <c:pt idx="334">
                  <c:v>664</c:v>
                </c:pt>
                <c:pt idx="335">
                  <c:v>665</c:v>
                </c:pt>
                <c:pt idx="336">
                  <c:v>666</c:v>
                </c:pt>
                <c:pt idx="337">
                  <c:v>667</c:v>
                </c:pt>
                <c:pt idx="338">
                  <c:v>668</c:v>
                </c:pt>
                <c:pt idx="339">
                  <c:v>669</c:v>
                </c:pt>
                <c:pt idx="340">
                  <c:v>670</c:v>
                </c:pt>
                <c:pt idx="341">
                  <c:v>671</c:v>
                </c:pt>
                <c:pt idx="342">
                  <c:v>672</c:v>
                </c:pt>
                <c:pt idx="343">
                  <c:v>673</c:v>
                </c:pt>
                <c:pt idx="344">
                  <c:v>674</c:v>
                </c:pt>
                <c:pt idx="345">
                  <c:v>675</c:v>
                </c:pt>
                <c:pt idx="346">
                  <c:v>676</c:v>
                </c:pt>
                <c:pt idx="347">
                  <c:v>677</c:v>
                </c:pt>
                <c:pt idx="348">
                  <c:v>678</c:v>
                </c:pt>
                <c:pt idx="349">
                  <c:v>679</c:v>
                </c:pt>
                <c:pt idx="350">
                  <c:v>680</c:v>
                </c:pt>
                <c:pt idx="351">
                  <c:v>681</c:v>
                </c:pt>
                <c:pt idx="352">
                  <c:v>682</c:v>
                </c:pt>
                <c:pt idx="353">
                  <c:v>683</c:v>
                </c:pt>
                <c:pt idx="354">
                  <c:v>684</c:v>
                </c:pt>
                <c:pt idx="355">
                  <c:v>685</c:v>
                </c:pt>
                <c:pt idx="356">
                  <c:v>686</c:v>
                </c:pt>
                <c:pt idx="357">
                  <c:v>687</c:v>
                </c:pt>
                <c:pt idx="358">
                  <c:v>688</c:v>
                </c:pt>
                <c:pt idx="359">
                  <c:v>689</c:v>
                </c:pt>
                <c:pt idx="360">
                  <c:v>690</c:v>
                </c:pt>
                <c:pt idx="361">
                  <c:v>691</c:v>
                </c:pt>
                <c:pt idx="362">
                  <c:v>692</c:v>
                </c:pt>
                <c:pt idx="363">
                  <c:v>693</c:v>
                </c:pt>
                <c:pt idx="364">
                  <c:v>694</c:v>
                </c:pt>
                <c:pt idx="365">
                  <c:v>695</c:v>
                </c:pt>
                <c:pt idx="366">
                  <c:v>696</c:v>
                </c:pt>
                <c:pt idx="367">
                  <c:v>697</c:v>
                </c:pt>
                <c:pt idx="368">
                  <c:v>698</c:v>
                </c:pt>
                <c:pt idx="369">
                  <c:v>699</c:v>
                </c:pt>
                <c:pt idx="370">
                  <c:v>700</c:v>
                </c:pt>
                <c:pt idx="371">
                  <c:v>701</c:v>
                </c:pt>
                <c:pt idx="372">
                  <c:v>702</c:v>
                </c:pt>
                <c:pt idx="373">
                  <c:v>703</c:v>
                </c:pt>
                <c:pt idx="374">
                  <c:v>704</c:v>
                </c:pt>
                <c:pt idx="375">
                  <c:v>705</c:v>
                </c:pt>
                <c:pt idx="376">
                  <c:v>706</c:v>
                </c:pt>
                <c:pt idx="377">
                  <c:v>707</c:v>
                </c:pt>
                <c:pt idx="378">
                  <c:v>708</c:v>
                </c:pt>
                <c:pt idx="379">
                  <c:v>709</c:v>
                </c:pt>
                <c:pt idx="380">
                  <c:v>710</c:v>
                </c:pt>
                <c:pt idx="381">
                  <c:v>711</c:v>
                </c:pt>
                <c:pt idx="382">
                  <c:v>712</c:v>
                </c:pt>
                <c:pt idx="383">
                  <c:v>713</c:v>
                </c:pt>
                <c:pt idx="384">
                  <c:v>714</c:v>
                </c:pt>
                <c:pt idx="385">
                  <c:v>715</c:v>
                </c:pt>
                <c:pt idx="386">
                  <c:v>716</c:v>
                </c:pt>
                <c:pt idx="387">
                  <c:v>717</c:v>
                </c:pt>
                <c:pt idx="388">
                  <c:v>718</c:v>
                </c:pt>
                <c:pt idx="389">
                  <c:v>719</c:v>
                </c:pt>
                <c:pt idx="390">
                  <c:v>720</c:v>
                </c:pt>
                <c:pt idx="391">
                  <c:v>721</c:v>
                </c:pt>
                <c:pt idx="392">
                  <c:v>722</c:v>
                </c:pt>
                <c:pt idx="393">
                  <c:v>723</c:v>
                </c:pt>
                <c:pt idx="394">
                  <c:v>724</c:v>
                </c:pt>
                <c:pt idx="395">
                  <c:v>725</c:v>
                </c:pt>
                <c:pt idx="396">
                  <c:v>726</c:v>
                </c:pt>
                <c:pt idx="397">
                  <c:v>727</c:v>
                </c:pt>
                <c:pt idx="398">
                  <c:v>728</c:v>
                </c:pt>
                <c:pt idx="399">
                  <c:v>729</c:v>
                </c:pt>
                <c:pt idx="400">
                  <c:v>730</c:v>
                </c:pt>
                <c:pt idx="401">
                  <c:v>731</c:v>
                </c:pt>
                <c:pt idx="402">
                  <c:v>732</c:v>
                </c:pt>
                <c:pt idx="403">
                  <c:v>733</c:v>
                </c:pt>
                <c:pt idx="404">
                  <c:v>734</c:v>
                </c:pt>
                <c:pt idx="405">
                  <c:v>735</c:v>
                </c:pt>
                <c:pt idx="406">
                  <c:v>736</c:v>
                </c:pt>
                <c:pt idx="407">
                  <c:v>737</c:v>
                </c:pt>
                <c:pt idx="408">
                  <c:v>738</c:v>
                </c:pt>
                <c:pt idx="409">
                  <c:v>739</c:v>
                </c:pt>
                <c:pt idx="410">
                  <c:v>740</c:v>
                </c:pt>
                <c:pt idx="411">
                  <c:v>741</c:v>
                </c:pt>
                <c:pt idx="412">
                  <c:v>742</c:v>
                </c:pt>
                <c:pt idx="413">
                  <c:v>743</c:v>
                </c:pt>
                <c:pt idx="414">
                  <c:v>744</c:v>
                </c:pt>
                <c:pt idx="415">
                  <c:v>745</c:v>
                </c:pt>
                <c:pt idx="416">
                  <c:v>746</c:v>
                </c:pt>
                <c:pt idx="417">
                  <c:v>747</c:v>
                </c:pt>
                <c:pt idx="418">
                  <c:v>748</c:v>
                </c:pt>
                <c:pt idx="419">
                  <c:v>749</c:v>
                </c:pt>
                <c:pt idx="420">
                  <c:v>750</c:v>
                </c:pt>
                <c:pt idx="421">
                  <c:v>751</c:v>
                </c:pt>
                <c:pt idx="422">
                  <c:v>752</c:v>
                </c:pt>
                <c:pt idx="423">
                  <c:v>753</c:v>
                </c:pt>
                <c:pt idx="424">
                  <c:v>754</c:v>
                </c:pt>
                <c:pt idx="425">
                  <c:v>755</c:v>
                </c:pt>
                <c:pt idx="426">
                  <c:v>756</c:v>
                </c:pt>
                <c:pt idx="427">
                  <c:v>757</c:v>
                </c:pt>
                <c:pt idx="428">
                  <c:v>758</c:v>
                </c:pt>
                <c:pt idx="429">
                  <c:v>759</c:v>
                </c:pt>
                <c:pt idx="430">
                  <c:v>760</c:v>
                </c:pt>
                <c:pt idx="431">
                  <c:v>761</c:v>
                </c:pt>
                <c:pt idx="432">
                  <c:v>762</c:v>
                </c:pt>
                <c:pt idx="433">
                  <c:v>763</c:v>
                </c:pt>
                <c:pt idx="434">
                  <c:v>764</c:v>
                </c:pt>
                <c:pt idx="435">
                  <c:v>765</c:v>
                </c:pt>
                <c:pt idx="436">
                  <c:v>766</c:v>
                </c:pt>
                <c:pt idx="437">
                  <c:v>767</c:v>
                </c:pt>
                <c:pt idx="438">
                  <c:v>768</c:v>
                </c:pt>
                <c:pt idx="439">
                  <c:v>769</c:v>
                </c:pt>
                <c:pt idx="440">
                  <c:v>770</c:v>
                </c:pt>
                <c:pt idx="441">
                  <c:v>771</c:v>
                </c:pt>
                <c:pt idx="442">
                  <c:v>772</c:v>
                </c:pt>
                <c:pt idx="443">
                  <c:v>773</c:v>
                </c:pt>
                <c:pt idx="444">
                  <c:v>774</c:v>
                </c:pt>
                <c:pt idx="445">
                  <c:v>775</c:v>
                </c:pt>
                <c:pt idx="446">
                  <c:v>776</c:v>
                </c:pt>
                <c:pt idx="447">
                  <c:v>777</c:v>
                </c:pt>
                <c:pt idx="448">
                  <c:v>778</c:v>
                </c:pt>
                <c:pt idx="449">
                  <c:v>779</c:v>
                </c:pt>
                <c:pt idx="450">
                  <c:v>780</c:v>
                </c:pt>
                <c:pt idx="451">
                  <c:v>781</c:v>
                </c:pt>
                <c:pt idx="452">
                  <c:v>782</c:v>
                </c:pt>
                <c:pt idx="453">
                  <c:v>783</c:v>
                </c:pt>
                <c:pt idx="454">
                  <c:v>784</c:v>
                </c:pt>
                <c:pt idx="455">
                  <c:v>785</c:v>
                </c:pt>
                <c:pt idx="456">
                  <c:v>786</c:v>
                </c:pt>
                <c:pt idx="457">
                  <c:v>787</c:v>
                </c:pt>
                <c:pt idx="458">
                  <c:v>788</c:v>
                </c:pt>
                <c:pt idx="459">
                  <c:v>789</c:v>
                </c:pt>
                <c:pt idx="460">
                  <c:v>790</c:v>
                </c:pt>
                <c:pt idx="461">
                  <c:v>791</c:v>
                </c:pt>
                <c:pt idx="462">
                  <c:v>792</c:v>
                </c:pt>
                <c:pt idx="463">
                  <c:v>793</c:v>
                </c:pt>
                <c:pt idx="464">
                  <c:v>794</c:v>
                </c:pt>
                <c:pt idx="465">
                  <c:v>795</c:v>
                </c:pt>
                <c:pt idx="466">
                  <c:v>796</c:v>
                </c:pt>
                <c:pt idx="467">
                  <c:v>797</c:v>
                </c:pt>
                <c:pt idx="468">
                  <c:v>798</c:v>
                </c:pt>
                <c:pt idx="469">
                  <c:v>799</c:v>
                </c:pt>
                <c:pt idx="470">
                  <c:v>800</c:v>
                </c:pt>
                <c:pt idx="471">
                  <c:v>801</c:v>
                </c:pt>
                <c:pt idx="472">
                  <c:v>802</c:v>
                </c:pt>
                <c:pt idx="473">
                  <c:v>803</c:v>
                </c:pt>
                <c:pt idx="474">
                  <c:v>804</c:v>
                </c:pt>
                <c:pt idx="475">
                  <c:v>805</c:v>
                </c:pt>
                <c:pt idx="476">
                  <c:v>806</c:v>
                </c:pt>
                <c:pt idx="477">
                  <c:v>807</c:v>
                </c:pt>
                <c:pt idx="478">
                  <c:v>808</c:v>
                </c:pt>
                <c:pt idx="479">
                  <c:v>809</c:v>
                </c:pt>
                <c:pt idx="480">
                  <c:v>810</c:v>
                </c:pt>
                <c:pt idx="481">
                  <c:v>811</c:v>
                </c:pt>
                <c:pt idx="482">
                  <c:v>812</c:v>
                </c:pt>
                <c:pt idx="483">
                  <c:v>813</c:v>
                </c:pt>
                <c:pt idx="484">
                  <c:v>814</c:v>
                </c:pt>
                <c:pt idx="485">
                  <c:v>815</c:v>
                </c:pt>
                <c:pt idx="486">
                  <c:v>816</c:v>
                </c:pt>
                <c:pt idx="487">
                  <c:v>817</c:v>
                </c:pt>
                <c:pt idx="488">
                  <c:v>818</c:v>
                </c:pt>
                <c:pt idx="489">
                  <c:v>819</c:v>
                </c:pt>
                <c:pt idx="490">
                  <c:v>820</c:v>
                </c:pt>
                <c:pt idx="491">
                  <c:v>821</c:v>
                </c:pt>
                <c:pt idx="492">
                  <c:v>822</c:v>
                </c:pt>
                <c:pt idx="493">
                  <c:v>824</c:v>
                </c:pt>
                <c:pt idx="494">
                  <c:v>825</c:v>
                </c:pt>
                <c:pt idx="495">
                  <c:v>826</c:v>
                </c:pt>
                <c:pt idx="496">
                  <c:v>828</c:v>
                </c:pt>
                <c:pt idx="497">
                  <c:v>833</c:v>
                </c:pt>
                <c:pt idx="498">
                  <c:v>839</c:v>
                </c:pt>
              </c:numCache>
            </c:numRef>
          </c:xVal>
          <c:yVal>
            <c:numRef>
              <c:f>Enem_Grau!$E$3:$E$501</c:f>
              <c:numCache>
                <c:formatCode>0.00E+00</c:formatCode>
                <c:ptCount val="499"/>
                <c:pt idx="0">
                  <c:v>1.0661912875112749E-6</c:v>
                </c:pt>
                <c:pt idx="1">
                  <c:v>1.0661912875112749E-6</c:v>
                </c:pt>
                <c:pt idx="2">
                  <c:v>1.0661912875112749E-6</c:v>
                </c:pt>
                <c:pt idx="3">
                  <c:v>2.1323825750225498E-6</c:v>
                </c:pt>
                <c:pt idx="4">
                  <c:v>3.1985738625338247E-6</c:v>
                </c:pt>
                <c:pt idx="5">
                  <c:v>1.0661912875112749E-6</c:v>
                </c:pt>
                <c:pt idx="6">
                  <c:v>2.1323825750225498E-6</c:v>
                </c:pt>
                <c:pt idx="7">
                  <c:v>1.0661912875112749E-6</c:v>
                </c:pt>
                <c:pt idx="8">
                  <c:v>7.4633390125789248E-6</c:v>
                </c:pt>
                <c:pt idx="9">
                  <c:v>6.3971477250676495E-6</c:v>
                </c:pt>
                <c:pt idx="10">
                  <c:v>6.3971477250676495E-6</c:v>
                </c:pt>
                <c:pt idx="11">
                  <c:v>1.0661912875112749E-6</c:v>
                </c:pt>
                <c:pt idx="12">
                  <c:v>5.330956437556375E-6</c:v>
                </c:pt>
                <c:pt idx="13">
                  <c:v>9.5957215876014746E-6</c:v>
                </c:pt>
                <c:pt idx="14">
                  <c:v>7.4633390125789248E-6</c:v>
                </c:pt>
                <c:pt idx="15">
                  <c:v>1.2794295450135299E-5</c:v>
                </c:pt>
                <c:pt idx="16">
                  <c:v>1.066191287511275E-5</c:v>
                </c:pt>
                <c:pt idx="17">
                  <c:v>1.1728104162624025E-5</c:v>
                </c:pt>
                <c:pt idx="18">
                  <c:v>1.8125251887691674E-5</c:v>
                </c:pt>
                <c:pt idx="19">
                  <c:v>2.0257634462714225E-5</c:v>
                </c:pt>
                <c:pt idx="20">
                  <c:v>2.3456208325248051E-5</c:v>
                </c:pt>
                <c:pt idx="21">
                  <c:v>2.4522399612759326E-5</c:v>
                </c:pt>
                <c:pt idx="22">
                  <c:v>2.9853356050315699E-5</c:v>
                </c:pt>
                <c:pt idx="23">
                  <c:v>3.9449077637917174E-5</c:v>
                </c:pt>
                <c:pt idx="24">
                  <c:v>3.5184312487872073E-5</c:v>
                </c:pt>
                <c:pt idx="25">
                  <c:v>4.6912416650496101E-5</c:v>
                </c:pt>
                <c:pt idx="26">
                  <c:v>3.8382886350405899E-5</c:v>
                </c:pt>
                <c:pt idx="27">
                  <c:v>4.9044799225518652E-5</c:v>
                </c:pt>
                <c:pt idx="28">
                  <c:v>5.4375755663075022E-5</c:v>
                </c:pt>
                <c:pt idx="29">
                  <c:v>6.9302433688232877E-5</c:v>
                </c:pt>
                <c:pt idx="30">
                  <c:v>8.7427685575924551E-5</c:v>
                </c:pt>
                <c:pt idx="31">
                  <c:v>8.6361494288413268E-5</c:v>
                </c:pt>
                <c:pt idx="32">
                  <c:v>1.0768532003863878E-4</c:v>
                </c:pt>
                <c:pt idx="33">
                  <c:v>1.0448674617610494E-4</c:v>
                </c:pt>
                <c:pt idx="34">
                  <c:v>1.1195008518868388E-4</c:v>
                </c:pt>
                <c:pt idx="35">
                  <c:v>1.3114152836388683E-4</c:v>
                </c:pt>
                <c:pt idx="36">
                  <c:v>1.2794295450135299E-4</c:v>
                </c:pt>
                <c:pt idx="37">
                  <c:v>1.6099488441420251E-4</c:v>
                </c:pt>
                <c:pt idx="38">
                  <c:v>1.6952441471429272E-4</c:v>
                </c:pt>
                <c:pt idx="39">
                  <c:v>1.9511300561456333E-4</c:v>
                </c:pt>
                <c:pt idx="40">
                  <c:v>2.0044396205211968E-4</c:v>
                </c:pt>
                <c:pt idx="41">
                  <c:v>2.3776065711501431E-4</c:v>
                </c:pt>
                <c:pt idx="42">
                  <c:v>2.2283397908985647E-4</c:v>
                </c:pt>
                <c:pt idx="43">
                  <c:v>2.2176778780234519E-4</c:v>
                </c:pt>
                <c:pt idx="44">
                  <c:v>2.7294496960288638E-4</c:v>
                </c:pt>
                <c:pt idx="45">
                  <c:v>2.8147449990297658E-4</c:v>
                </c:pt>
                <c:pt idx="46">
                  <c:v>3.1346023852831483E-4</c:v>
                </c:pt>
                <c:pt idx="47">
                  <c:v>3.582402726037884E-4</c:v>
                </c:pt>
                <c:pt idx="48">
                  <c:v>3.5184312487872077E-4</c:v>
                </c:pt>
                <c:pt idx="49">
                  <c:v>3.7636552449148007E-4</c:v>
                </c:pt>
                <c:pt idx="50">
                  <c:v>4.0195411539175067E-4</c:v>
                </c:pt>
                <c:pt idx="51">
                  <c:v>4.0835126311681831E-4</c:v>
                </c:pt>
                <c:pt idx="52">
                  <c:v>4.6805797521744973E-4</c:v>
                </c:pt>
                <c:pt idx="53">
                  <c:v>5.0110990513029929E-4</c:v>
                </c:pt>
                <c:pt idx="54">
                  <c:v>5.0430847899283311E-4</c:v>
                </c:pt>
                <c:pt idx="55">
                  <c:v>5.5015470435581788E-4</c:v>
                </c:pt>
                <c:pt idx="56">
                  <c:v>5.4055898276821643E-4</c:v>
                </c:pt>
                <c:pt idx="57">
                  <c:v>6.3971477250676493E-4</c:v>
                </c:pt>
                <c:pt idx="58">
                  <c:v>6.2692047705662965E-4</c:v>
                </c:pt>
                <c:pt idx="59">
                  <c:v>7.0048767589490761E-4</c:v>
                </c:pt>
                <c:pt idx="60">
                  <c:v>7.314072232327346E-4</c:v>
                </c:pt>
                <c:pt idx="61">
                  <c:v>7.4633390125789249E-4</c:v>
                </c:pt>
                <c:pt idx="62">
                  <c:v>7.5273104898296013E-4</c:v>
                </c:pt>
                <c:pt idx="63">
                  <c:v>8.7214447318422297E-4</c:v>
                </c:pt>
                <c:pt idx="64">
                  <c:v>9.0732878567209498E-4</c:v>
                </c:pt>
                <c:pt idx="65">
                  <c:v>8.9133591635942588E-4</c:v>
                </c:pt>
                <c:pt idx="66">
                  <c:v>9.3718214172241066E-4</c:v>
                </c:pt>
                <c:pt idx="67">
                  <c:v>9.4464548073498961E-4</c:v>
                </c:pt>
                <c:pt idx="68">
                  <c:v>9.9582266253553072E-4</c:v>
                </c:pt>
                <c:pt idx="69">
                  <c:v>1.0192788708607789E-3</c:v>
                </c:pt>
                <c:pt idx="70">
                  <c:v>1.1067065564367034E-3</c:v>
                </c:pt>
                <c:pt idx="71">
                  <c:v>1.1514865905121769E-3</c:v>
                </c:pt>
                <c:pt idx="72">
                  <c:v>1.07045605266132E-3</c:v>
                </c:pt>
                <c:pt idx="73">
                  <c:v>1.2015975810252069E-3</c:v>
                </c:pt>
                <c:pt idx="74">
                  <c:v>1.2282523632129888E-3</c:v>
                </c:pt>
                <c:pt idx="75">
                  <c:v>1.3210110052264696E-3</c:v>
                </c:pt>
                <c:pt idx="76">
                  <c:v>1.3849824824771462E-3</c:v>
                </c:pt>
                <c:pt idx="77">
                  <c:v>1.3956443953522589E-3</c:v>
                </c:pt>
                <c:pt idx="78">
                  <c:v>1.4201667949650183E-3</c:v>
                </c:pt>
                <c:pt idx="79">
                  <c:v>1.4937339938032963E-3</c:v>
                </c:pt>
                <c:pt idx="80">
                  <c:v>1.5523745146164163E-3</c:v>
                </c:pt>
                <c:pt idx="81">
                  <c:v>1.6621922172300777E-3</c:v>
                </c:pt>
                <c:pt idx="82">
                  <c:v>1.5843602532417545E-3</c:v>
                </c:pt>
                <c:pt idx="83">
                  <c:v>1.6525964956424762E-3</c:v>
                </c:pt>
                <c:pt idx="84">
                  <c:v>1.7325608422058218E-3</c:v>
                </c:pt>
                <c:pt idx="85">
                  <c:v>1.7176341641806641E-3</c:v>
                </c:pt>
                <c:pt idx="86">
                  <c:v>1.7538846679560473E-3</c:v>
                </c:pt>
                <c:pt idx="87">
                  <c:v>1.8381137796694381E-3</c:v>
                </c:pt>
                <c:pt idx="88">
                  <c:v>1.9330048042579416E-3</c:v>
                </c:pt>
                <c:pt idx="89">
                  <c:v>2.0183001072588435E-3</c:v>
                </c:pt>
                <c:pt idx="90">
                  <c:v>1.9895129424960393E-3</c:v>
                </c:pt>
                <c:pt idx="91">
                  <c:v>2.0833377757970314E-3</c:v>
                </c:pt>
                <c:pt idx="92">
                  <c:v>2.108926366697302E-3</c:v>
                </c:pt>
                <c:pt idx="93">
                  <c:v>2.1441106791851741E-3</c:v>
                </c:pt>
                <c:pt idx="94">
                  <c:v>2.2080821564358505E-3</c:v>
                </c:pt>
                <c:pt idx="95">
                  <c:v>2.1483754443352189E-3</c:v>
                </c:pt>
                <c:pt idx="96">
                  <c:v>2.364812275700008E-3</c:v>
                </c:pt>
                <c:pt idx="97">
                  <c:v>2.2731198249740384E-3</c:v>
                </c:pt>
                <c:pt idx="98">
                  <c:v>2.4575709177134886E-3</c:v>
                </c:pt>
                <c:pt idx="99">
                  <c:v>2.4106585010629927E-3</c:v>
                </c:pt>
                <c:pt idx="100">
                  <c:v>2.3882684840252559E-3</c:v>
                </c:pt>
                <c:pt idx="101">
                  <c:v>2.5769843419147518E-3</c:v>
                </c:pt>
                <c:pt idx="102">
                  <c:v>2.6089700805400897E-3</c:v>
                </c:pt>
                <c:pt idx="103">
                  <c:v>2.6750739403657887E-3</c:v>
                </c:pt>
                <c:pt idx="104">
                  <c:v>2.6686767926407213E-3</c:v>
                </c:pt>
                <c:pt idx="105">
                  <c:v>2.7326482698913977E-3</c:v>
                </c:pt>
                <c:pt idx="106">
                  <c:v>2.7518397130666008E-3</c:v>
                </c:pt>
                <c:pt idx="107">
                  <c:v>2.8222083380423446E-3</c:v>
                </c:pt>
                <c:pt idx="108">
                  <c:v>2.8509955028051493E-3</c:v>
                </c:pt>
                <c:pt idx="109">
                  <c:v>2.8200759554673225E-3</c:v>
                </c:pt>
                <c:pt idx="110">
                  <c:v>3.0162551523693969E-3</c:v>
                </c:pt>
                <c:pt idx="111">
                  <c:v>3.0621013777323816E-3</c:v>
                </c:pt>
                <c:pt idx="112">
                  <c:v>2.9181655539183594E-3</c:v>
                </c:pt>
                <c:pt idx="113">
                  <c:v>3.159124784895908E-3</c:v>
                </c:pt>
                <c:pt idx="114">
                  <c:v>3.1282052375580806E-3</c:v>
                </c:pt>
                <c:pt idx="115">
                  <c:v>3.1186095159704795E-3</c:v>
                </c:pt>
                <c:pt idx="116">
                  <c:v>3.2198976882840506E-3</c:v>
                </c:pt>
                <c:pt idx="117">
                  <c:v>3.1985738625338249E-3</c:v>
                </c:pt>
                <c:pt idx="118">
                  <c:v>3.2817367829597044E-3</c:v>
                </c:pt>
                <c:pt idx="119">
                  <c:v>3.291332504547306E-3</c:v>
                </c:pt>
                <c:pt idx="120">
                  <c:v>3.4331359457863055E-3</c:v>
                </c:pt>
                <c:pt idx="121">
                  <c:v>3.4352683283613281E-3</c:v>
                </c:pt>
                <c:pt idx="122">
                  <c:v>3.4587245366865761E-3</c:v>
                </c:pt>
                <c:pt idx="123">
                  <c:v>3.532291735524854E-3</c:v>
                </c:pt>
                <c:pt idx="124">
                  <c:v>3.6186532298132673E-3</c:v>
                </c:pt>
                <c:pt idx="125">
                  <c:v>3.571740813162771E-3</c:v>
                </c:pt>
                <c:pt idx="126">
                  <c:v>3.6293151426883799E-3</c:v>
                </c:pt>
                <c:pt idx="127">
                  <c:v>3.6186532298132673E-3</c:v>
                </c:pt>
                <c:pt idx="128">
                  <c:v>3.7497947581771542E-3</c:v>
                </c:pt>
                <c:pt idx="129">
                  <c:v>3.5632112828626809E-3</c:v>
                </c:pt>
                <c:pt idx="130">
                  <c:v>3.8297591047404995E-3</c:v>
                </c:pt>
                <c:pt idx="131">
                  <c:v>3.8095014702777853E-3</c:v>
                </c:pt>
                <c:pt idx="132">
                  <c:v>3.7764495403649358E-3</c:v>
                </c:pt>
                <c:pt idx="133">
                  <c:v>3.8852010516910859E-3</c:v>
                </c:pt>
                <c:pt idx="134">
                  <c:v>3.9097234513038454E-3</c:v>
                </c:pt>
                <c:pt idx="135">
                  <c:v>4.0131440061924387E-3</c:v>
                </c:pt>
                <c:pt idx="136">
                  <c:v>4.0440635535302655E-3</c:v>
                </c:pt>
                <c:pt idx="137">
                  <c:v>4.0600564228429354E-3</c:v>
                </c:pt>
                <c:pt idx="138">
                  <c:v>3.9960849455922586E-3</c:v>
                </c:pt>
                <c:pt idx="139">
                  <c:v>3.9832906501421229E-3</c:v>
                </c:pt>
                <c:pt idx="140">
                  <c:v>4.1059026482059202E-3</c:v>
                </c:pt>
                <c:pt idx="141">
                  <c:v>4.2626327674700776E-3</c:v>
                </c:pt>
                <c:pt idx="142">
                  <c:v>4.2167865421070929E-3</c:v>
                </c:pt>
                <c:pt idx="143">
                  <c:v>4.0515268925428449E-3</c:v>
                </c:pt>
                <c:pt idx="144">
                  <c:v>4.1560136387189502E-3</c:v>
                </c:pt>
                <c:pt idx="145">
                  <c:v>4.2242498811196714E-3</c:v>
                </c:pt>
                <c:pt idx="146">
                  <c:v>4.2647651500450998E-3</c:v>
                </c:pt>
                <c:pt idx="147">
                  <c:v>4.4065685912840994E-3</c:v>
                </c:pt>
                <c:pt idx="148">
                  <c:v>4.2807580193577688E-3</c:v>
                </c:pt>
                <c:pt idx="149">
                  <c:v>4.4055023999965883E-3</c:v>
                </c:pt>
                <c:pt idx="150">
                  <c:v>4.2636989587575887E-3</c:v>
                </c:pt>
                <c:pt idx="151">
                  <c:v>4.3788476178088067E-3</c:v>
                </c:pt>
                <c:pt idx="152">
                  <c:v>4.334067583733333E-3</c:v>
                </c:pt>
                <c:pt idx="153">
                  <c:v>4.5259820154853626E-3</c:v>
                </c:pt>
                <c:pt idx="154">
                  <c:v>4.3607223659211146E-3</c:v>
                </c:pt>
                <c:pt idx="155">
                  <c:v>4.5366439283604752E-3</c:v>
                </c:pt>
                <c:pt idx="156">
                  <c:v>4.3969728696964978E-3</c:v>
                </c:pt>
                <c:pt idx="157">
                  <c:v>4.4513486253595731E-3</c:v>
                </c:pt>
                <c:pt idx="158">
                  <c:v>4.4875991291349563E-3</c:v>
                </c:pt>
                <c:pt idx="159">
                  <c:v>4.4598781556596636E-3</c:v>
                </c:pt>
                <c:pt idx="160">
                  <c:v>4.5878211101610163E-3</c:v>
                </c:pt>
                <c:pt idx="161">
                  <c:v>4.5782253885734148E-3</c:v>
                </c:pt>
                <c:pt idx="162">
                  <c:v>4.6443292483991138E-3</c:v>
                </c:pt>
                <c:pt idx="163">
                  <c:v>4.5366439283604752E-3</c:v>
                </c:pt>
                <c:pt idx="164">
                  <c:v>4.6613883089992939E-3</c:v>
                </c:pt>
                <c:pt idx="165">
                  <c:v>4.6038139794736853E-3</c:v>
                </c:pt>
                <c:pt idx="166">
                  <c:v>4.53237916321043E-3</c:v>
                </c:pt>
                <c:pt idx="167">
                  <c:v>4.7029697692122343E-3</c:v>
                </c:pt>
                <c:pt idx="168">
                  <c:v>4.6944402389121438E-3</c:v>
                </c:pt>
                <c:pt idx="169">
                  <c:v>4.7701398203254444E-3</c:v>
                </c:pt>
                <c:pt idx="170">
                  <c:v>4.6517925874116923E-3</c:v>
                </c:pt>
                <c:pt idx="171">
                  <c:v>4.6123435097737758E-3</c:v>
                </c:pt>
                <c:pt idx="172">
                  <c:v>4.746683612000196E-3</c:v>
                </c:pt>
                <c:pt idx="173">
                  <c:v>4.6059463620487075E-3</c:v>
                </c:pt>
                <c:pt idx="174">
                  <c:v>4.8351774888636323E-3</c:v>
                </c:pt>
                <c:pt idx="175">
                  <c:v>4.7594779074503317E-3</c:v>
                </c:pt>
                <c:pt idx="176">
                  <c:v>4.7903974547881586E-3</c:v>
                </c:pt>
                <c:pt idx="177">
                  <c:v>4.8703618013515044E-3</c:v>
                </c:pt>
                <c:pt idx="178">
                  <c:v>4.68271213474952E-3</c:v>
                </c:pt>
                <c:pt idx="179">
                  <c:v>4.8373098714386545E-3</c:v>
                </c:pt>
                <c:pt idx="180">
                  <c:v>4.8010593676632712E-3</c:v>
                </c:pt>
                <c:pt idx="181">
                  <c:v>4.8884870532391956E-3</c:v>
                </c:pt>
                <c:pt idx="182">
                  <c:v>4.7413526555626397E-3</c:v>
                </c:pt>
                <c:pt idx="183">
                  <c:v>4.6816459434620081E-3</c:v>
                </c:pt>
                <c:pt idx="184">
                  <c:v>4.7829341157755792E-3</c:v>
                </c:pt>
                <c:pt idx="185">
                  <c:v>4.6859107086120533E-3</c:v>
                </c:pt>
                <c:pt idx="186">
                  <c:v>4.8159860456884291E-3</c:v>
                </c:pt>
                <c:pt idx="187">
                  <c:v>4.7701398203254444E-3</c:v>
                </c:pt>
                <c:pt idx="188">
                  <c:v>4.7893312635006475E-3</c:v>
                </c:pt>
                <c:pt idx="189">
                  <c:v>4.6944402389121438E-3</c:v>
                </c:pt>
                <c:pt idx="190">
                  <c:v>4.7552131423002865E-3</c:v>
                </c:pt>
                <c:pt idx="191">
                  <c:v>4.7978607938007371E-3</c:v>
                </c:pt>
                <c:pt idx="192">
                  <c:v>4.8927518183892408E-3</c:v>
                </c:pt>
                <c:pt idx="193">
                  <c:v>4.8298465324260759E-3</c:v>
                </c:pt>
                <c:pt idx="194">
                  <c:v>4.7541469510127754E-3</c:v>
                </c:pt>
                <c:pt idx="195">
                  <c:v>4.6059463620487075E-3</c:v>
                </c:pt>
                <c:pt idx="196">
                  <c:v>4.6699178392993843E-3</c:v>
                </c:pt>
                <c:pt idx="197">
                  <c:v>4.6997711953497001E-3</c:v>
                </c:pt>
                <c:pt idx="198">
                  <c:v>4.8863546706641734E-3</c:v>
                </c:pt>
                <c:pt idx="199">
                  <c:v>4.7274921688249929E-3</c:v>
                </c:pt>
                <c:pt idx="200">
                  <c:v>4.6347335268115122E-3</c:v>
                </c:pt>
                <c:pt idx="201">
                  <c:v>4.812787471825895E-3</c:v>
                </c:pt>
                <c:pt idx="202">
                  <c:v>4.7690736290379333E-3</c:v>
                </c:pt>
                <c:pt idx="203">
                  <c:v>4.8479717843137671E-3</c:v>
                </c:pt>
                <c:pt idx="204">
                  <c:v>4.6837783260370311E-3</c:v>
                </c:pt>
                <c:pt idx="205">
                  <c:v>4.6112773184862638E-3</c:v>
                </c:pt>
                <c:pt idx="206">
                  <c:v>4.6848445173245422E-3</c:v>
                </c:pt>
                <c:pt idx="207">
                  <c:v>4.7189626385249032E-3</c:v>
                </c:pt>
                <c:pt idx="208">
                  <c:v>4.7690736290379333E-3</c:v>
                </c:pt>
                <c:pt idx="209">
                  <c:v>4.6677854567243621E-3</c:v>
                </c:pt>
                <c:pt idx="210">
                  <c:v>4.416164312871701E-3</c:v>
                </c:pt>
                <c:pt idx="211">
                  <c:v>4.6709840305868954E-3</c:v>
                </c:pt>
                <c:pt idx="212">
                  <c:v>4.5131877200352269E-3</c:v>
                </c:pt>
                <c:pt idx="213">
                  <c:v>4.6837783260370311E-3</c:v>
                </c:pt>
                <c:pt idx="214">
                  <c:v>4.6262039965114217E-3</c:v>
                </c:pt>
                <c:pt idx="215">
                  <c:v>4.6944402389121438E-3</c:v>
                </c:pt>
                <c:pt idx="216">
                  <c:v>4.5195848677602943E-3</c:v>
                </c:pt>
                <c:pt idx="217">
                  <c:v>4.4812019814098889E-3</c:v>
                </c:pt>
                <c:pt idx="218">
                  <c:v>4.5952844491735948E-3</c:v>
                </c:pt>
                <c:pt idx="219">
                  <c:v>4.6187406574988432E-3</c:v>
                </c:pt>
                <c:pt idx="220">
                  <c:v>4.5313129719229189E-3</c:v>
                </c:pt>
                <c:pt idx="221">
                  <c:v>4.4566795817971294E-3</c:v>
                </c:pt>
                <c:pt idx="222">
                  <c:v>4.4396205211969493E-3</c:v>
                </c:pt>
                <c:pt idx="223">
                  <c:v>4.4907977029974904E-3</c:v>
                </c:pt>
                <c:pt idx="224">
                  <c:v>4.4470838602095279E-3</c:v>
                </c:pt>
                <c:pt idx="225">
                  <c:v>4.3148761405581298E-3</c:v>
                </c:pt>
                <c:pt idx="226">
                  <c:v>4.4875991291349563E-3</c:v>
                </c:pt>
                <c:pt idx="227">
                  <c:v>4.4609443469471747E-3</c:v>
                </c:pt>
                <c:pt idx="228">
                  <c:v>4.4417529037719715E-3</c:v>
                </c:pt>
                <c:pt idx="229">
                  <c:v>4.2967508886704378E-3</c:v>
                </c:pt>
                <c:pt idx="230">
                  <c:v>4.2882213583703482E-3</c:v>
                </c:pt>
                <c:pt idx="231">
                  <c:v>4.3543252181960472E-3</c:v>
                </c:pt>
                <c:pt idx="232">
                  <c:v>4.4204290780217462E-3</c:v>
                </c:pt>
                <c:pt idx="233">
                  <c:v>4.3127437579831077E-3</c:v>
                </c:pt>
                <c:pt idx="234">
                  <c:v>4.1975950989318897E-3</c:v>
                </c:pt>
                <c:pt idx="235">
                  <c:v>4.2317132201322508E-3</c:v>
                </c:pt>
                <c:pt idx="236">
                  <c:v>4.2903537409453704E-3</c:v>
                </c:pt>
                <c:pt idx="237">
                  <c:v>4.2764932542077236E-3</c:v>
                </c:pt>
                <c:pt idx="238">
                  <c:v>4.1432193432688145E-3</c:v>
                </c:pt>
                <c:pt idx="239">
                  <c:v>4.1442855345563256E-3</c:v>
                </c:pt>
                <c:pt idx="240">
                  <c:v>4.184800803481754E-3</c:v>
                </c:pt>
                <c:pt idx="241">
                  <c:v>4.0877773963182281E-3</c:v>
                </c:pt>
                <c:pt idx="242">
                  <c:v>4.0707183357180481E-3</c:v>
                </c:pt>
                <c:pt idx="243">
                  <c:v>4.1368221955437471E-3</c:v>
                </c:pt>
                <c:pt idx="244">
                  <c:v>4.217852733394604E-3</c:v>
                </c:pt>
                <c:pt idx="245">
                  <c:v>3.9918201804422133E-3</c:v>
                </c:pt>
                <c:pt idx="246">
                  <c:v>4.1144321785060098E-3</c:v>
                </c:pt>
                <c:pt idx="247">
                  <c:v>3.9630330156794086E-3</c:v>
                </c:pt>
                <c:pt idx="248">
                  <c:v>4.0429973622427545E-3</c:v>
                </c:pt>
                <c:pt idx="249">
                  <c:v>3.9886216065796801E-3</c:v>
                </c:pt>
                <c:pt idx="250">
                  <c:v>3.9747611198420333E-3</c:v>
                </c:pt>
                <c:pt idx="251">
                  <c:v>3.952371102804296E-3</c:v>
                </c:pt>
                <c:pt idx="252">
                  <c:v>3.9395768073541611E-3</c:v>
                </c:pt>
                <c:pt idx="253">
                  <c:v>3.9534372940918079E-3</c:v>
                </c:pt>
                <c:pt idx="254">
                  <c:v>3.9193191728914469E-3</c:v>
                </c:pt>
                <c:pt idx="255">
                  <c:v>3.8105676615652968E-3</c:v>
                </c:pt>
                <c:pt idx="256">
                  <c:v>3.73806665401453E-3</c:v>
                </c:pt>
                <c:pt idx="257">
                  <c:v>3.6847570896389663E-3</c:v>
                </c:pt>
                <c:pt idx="258">
                  <c:v>3.7871114532400489E-3</c:v>
                </c:pt>
                <c:pt idx="259">
                  <c:v>3.6858232809264778E-3</c:v>
                </c:pt>
                <c:pt idx="260">
                  <c:v>3.7039485328141694E-3</c:v>
                </c:pt>
                <c:pt idx="261">
                  <c:v>3.598395595350553E-3</c:v>
                </c:pt>
                <c:pt idx="262">
                  <c:v>3.5461522222625004E-3</c:v>
                </c:pt>
                <c:pt idx="263">
                  <c:v>3.5664098567252146E-3</c:v>
                </c:pt>
                <c:pt idx="264">
                  <c:v>3.4779159798617788E-3</c:v>
                </c:pt>
                <c:pt idx="265">
                  <c:v>3.5365565006748993E-3</c:v>
                </c:pt>
                <c:pt idx="266">
                  <c:v>3.3990178245859445E-3</c:v>
                </c:pt>
                <c:pt idx="267">
                  <c:v>3.3201196693101102E-3</c:v>
                </c:pt>
                <c:pt idx="268">
                  <c:v>3.4491288150989745E-3</c:v>
                </c:pt>
                <c:pt idx="269">
                  <c:v>3.4288711806362603E-3</c:v>
                </c:pt>
                <c:pt idx="270">
                  <c:v>3.4256726067737266E-3</c:v>
                </c:pt>
                <c:pt idx="271">
                  <c:v>3.2358905575967196E-3</c:v>
                </c:pt>
                <c:pt idx="272">
                  <c:v>3.3286491996102003E-3</c:v>
                </c:pt>
                <c:pt idx="273">
                  <c:v>3.3776939988357192E-3</c:v>
                </c:pt>
                <c:pt idx="274">
                  <c:v>3.2401553227467648E-3</c:v>
                </c:pt>
                <c:pt idx="275">
                  <c:v>3.2785382090971707E-3</c:v>
                </c:pt>
                <c:pt idx="276">
                  <c:v>3.1527276371708401E-3</c:v>
                </c:pt>
                <c:pt idx="277">
                  <c:v>3.1868457583712007E-3</c:v>
                </c:pt>
                <c:pt idx="278">
                  <c:v>3.0557042300073142E-3</c:v>
                </c:pt>
                <c:pt idx="279">
                  <c:v>3.0898223512076748E-3</c:v>
                </c:pt>
                <c:pt idx="280">
                  <c:v>3.0226523000944647E-3</c:v>
                </c:pt>
                <c:pt idx="281">
                  <c:v>2.9384231883810737E-3</c:v>
                </c:pt>
                <c:pt idx="282">
                  <c:v>2.9394893796685852E-3</c:v>
                </c:pt>
                <c:pt idx="283">
                  <c:v>2.9213641277808936E-3</c:v>
                </c:pt>
                <c:pt idx="284">
                  <c:v>2.8445983550800815E-3</c:v>
                </c:pt>
                <c:pt idx="285">
                  <c:v>2.8243407206173673E-3</c:v>
                </c:pt>
                <c:pt idx="286">
                  <c:v>2.9170993626308483E-3</c:v>
                </c:pt>
                <c:pt idx="287">
                  <c:v>2.8200759554673225E-3</c:v>
                </c:pt>
                <c:pt idx="288">
                  <c:v>2.8083478513046983E-3</c:v>
                </c:pt>
                <c:pt idx="289">
                  <c:v>2.6868020445284129E-3</c:v>
                </c:pt>
                <c:pt idx="290">
                  <c:v>2.7998183210046082E-3</c:v>
                </c:pt>
                <c:pt idx="291">
                  <c:v>2.6143010369776461E-3</c:v>
                </c:pt>
                <c:pt idx="292">
                  <c:v>2.6537501146155634E-3</c:v>
                </c:pt>
                <c:pt idx="293">
                  <c:v>2.5748519593397291E-3</c:v>
                </c:pt>
                <c:pt idx="294">
                  <c:v>2.5919110199399097E-3</c:v>
                </c:pt>
                <c:pt idx="295">
                  <c:v>2.4874242737638044E-3</c:v>
                </c:pt>
                <c:pt idx="296">
                  <c:v>2.4575709177134886E-3</c:v>
                </c:pt>
                <c:pt idx="297">
                  <c:v>2.4511737699884212E-3</c:v>
                </c:pt>
                <c:pt idx="298">
                  <c:v>2.4618356828635338E-3</c:v>
                </c:pt>
                <c:pt idx="299">
                  <c:v>2.4788947434637144E-3</c:v>
                </c:pt>
                <c:pt idx="300">
                  <c:v>2.4170556487880602E-3</c:v>
                </c:pt>
                <c:pt idx="301">
                  <c:v>2.3402898760872485E-3</c:v>
                </c:pt>
                <c:pt idx="302">
                  <c:v>2.3744079972876095E-3</c:v>
                </c:pt>
                <c:pt idx="303">
                  <c:v>2.2880465029991963E-3</c:v>
                </c:pt>
                <c:pt idx="304">
                  <c:v>2.2517959992238126E-3</c:v>
                </c:pt>
                <c:pt idx="305">
                  <c:v>2.2368693211986547E-3</c:v>
                </c:pt>
                <c:pt idx="306">
                  <c:v>2.2411340863487E-3</c:v>
                </c:pt>
                <c:pt idx="307">
                  <c:v>2.1537064007727752E-3</c:v>
                </c:pt>
                <c:pt idx="308">
                  <c:v>2.1707654613729557E-3</c:v>
                </c:pt>
                <c:pt idx="309">
                  <c:v>2.1110587492723246E-3</c:v>
                </c:pt>
                <c:pt idx="310">
                  <c:v>2.1057277928347683E-3</c:v>
                </c:pt>
                <c:pt idx="311">
                  <c:v>2.1153235144223694E-3</c:v>
                </c:pt>
                <c:pt idx="312">
                  <c:v>2.0406901242965804E-3</c:v>
                </c:pt>
                <c:pt idx="313">
                  <c:v>2.0023072379461745E-3</c:v>
                </c:pt>
                <c:pt idx="314">
                  <c:v>2.0001748553711519E-3</c:v>
                </c:pt>
                <c:pt idx="315">
                  <c:v>1.9724538818958587E-3</c:v>
                </c:pt>
                <c:pt idx="316">
                  <c:v>1.8231871016442802E-3</c:v>
                </c:pt>
                <c:pt idx="317">
                  <c:v>1.8882247701824679E-3</c:v>
                </c:pt>
                <c:pt idx="318">
                  <c:v>1.9543286300081671E-3</c:v>
                </c:pt>
                <c:pt idx="319">
                  <c:v>1.9042176394951371E-3</c:v>
                </c:pt>
                <c:pt idx="320">
                  <c:v>1.861569987994686E-3</c:v>
                </c:pt>
                <c:pt idx="321">
                  <c:v>1.8317166319443705E-3</c:v>
                </c:pt>
                <c:pt idx="322">
                  <c:v>1.8253194842193028E-3</c:v>
                </c:pt>
                <c:pt idx="323">
                  <c:v>1.6579274520800325E-3</c:v>
                </c:pt>
                <c:pt idx="324">
                  <c:v>1.748553711518491E-3</c:v>
                </c:pt>
                <c:pt idx="325">
                  <c:v>1.6643245998051001E-3</c:v>
                </c:pt>
                <c:pt idx="326">
                  <c:v>1.6856484255553257E-3</c:v>
                </c:pt>
                <c:pt idx="327">
                  <c:v>1.7133693990306188E-3</c:v>
                </c:pt>
                <c:pt idx="328">
                  <c:v>1.6952441471429272E-3</c:v>
                </c:pt>
                <c:pt idx="329">
                  <c:v>1.5854264445292659E-3</c:v>
                </c:pt>
                <c:pt idx="330">
                  <c:v>1.6451331566298972E-3</c:v>
                </c:pt>
                <c:pt idx="331">
                  <c:v>1.5363816453037471E-3</c:v>
                </c:pt>
                <c:pt idx="332">
                  <c:v>1.5715659577916193E-3</c:v>
                </c:pt>
                <c:pt idx="333">
                  <c:v>1.5651688100665516E-3</c:v>
                </c:pt>
                <c:pt idx="334">
                  <c:v>1.5790292968041982E-3</c:v>
                </c:pt>
                <c:pt idx="335">
                  <c:v>1.5534407059039277E-3</c:v>
                </c:pt>
                <c:pt idx="336">
                  <c:v>1.435093472990176E-3</c:v>
                </c:pt>
                <c:pt idx="337">
                  <c:v>1.4521525335903565E-3</c:v>
                </c:pt>
                <c:pt idx="338">
                  <c:v>1.3519305525642967E-3</c:v>
                </c:pt>
                <c:pt idx="339">
                  <c:v>1.4414906207152437E-3</c:v>
                </c:pt>
                <c:pt idx="340">
                  <c:v>1.4702777854780481E-3</c:v>
                </c:pt>
                <c:pt idx="341">
                  <c:v>1.3263419616640262E-3</c:v>
                </c:pt>
                <c:pt idx="342">
                  <c:v>1.3359376832516275E-3</c:v>
                </c:pt>
                <c:pt idx="343">
                  <c:v>1.3050181359138006E-3</c:v>
                </c:pt>
                <c:pt idx="344">
                  <c:v>1.2133256851878309E-3</c:v>
                </c:pt>
                <c:pt idx="345">
                  <c:v>1.3050181359138006E-3</c:v>
                </c:pt>
                <c:pt idx="346">
                  <c:v>1.2218552154879211E-3</c:v>
                </c:pt>
                <c:pt idx="347">
                  <c:v>1.1888032855750716E-3</c:v>
                </c:pt>
                <c:pt idx="348">
                  <c:v>1.1813399465624927E-3</c:v>
                </c:pt>
                <c:pt idx="349">
                  <c:v>1.1962666245876506E-3</c:v>
                </c:pt>
                <c:pt idx="350">
                  <c:v>1.2090609200377858E-3</c:v>
                </c:pt>
                <c:pt idx="351">
                  <c:v>1.1344275299119966E-3</c:v>
                </c:pt>
                <c:pt idx="352">
                  <c:v>1.2047961548877408E-3</c:v>
                </c:pt>
                <c:pt idx="353">
                  <c:v>1.1056403651491921E-3</c:v>
                </c:pt>
                <c:pt idx="354">
                  <c:v>1.1856047117125377E-3</c:v>
                </c:pt>
                <c:pt idx="355">
                  <c:v>1.066191287511275E-3</c:v>
                </c:pt>
                <c:pt idx="356">
                  <c:v>1.0715222439488313E-3</c:v>
                </c:pt>
                <c:pt idx="357">
                  <c:v>1.0789855829614102E-3</c:v>
                </c:pt>
                <c:pt idx="358">
                  <c:v>1.1546851643747108E-3</c:v>
                </c:pt>
                <c:pt idx="359">
                  <c:v>1.0512646094861171E-3</c:v>
                </c:pt>
                <c:pt idx="360">
                  <c:v>1.0406026966110044E-3</c:v>
                </c:pt>
                <c:pt idx="361">
                  <c:v>1.0182126795732676E-3</c:v>
                </c:pt>
                <c:pt idx="362">
                  <c:v>1.0182126795732676E-3</c:v>
                </c:pt>
                <c:pt idx="363">
                  <c:v>9.5530739361010238E-4</c:v>
                </c:pt>
                <c:pt idx="364">
                  <c:v>9.7130026292277147E-4</c:v>
                </c:pt>
                <c:pt idx="365">
                  <c:v>9.094611682471176E-4</c:v>
                </c:pt>
                <c:pt idx="366">
                  <c:v>9.5210881974756856E-4</c:v>
                </c:pt>
                <c:pt idx="367">
                  <c:v>9.2545403755978669E-4</c:v>
                </c:pt>
                <c:pt idx="368">
                  <c:v>8.8067400348431312E-4</c:v>
                </c:pt>
                <c:pt idx="369">
                  <c:v>8.0817299593354648E-4</c:v>
                </c:pt>
                <c:pt idx="370">
                  <c:v>8.8067400348431312E-4</c:v>
                </c:pt>
                <c:pt idx="371">
                  <c:v>8.5828398644657638E-4</c:v>
                </c:pt>
                <c:pt idx="372">
                  <c:v>8.1990110009617044E-4</c:v>
                </c:pt>
                <c:pt idx="373">
                  <c:v>8.7001209060920035E-4</c:v>
                </c:pt>
                <c:pt idx="374">
                  <c:v>7.8898155275834345E-4</c:v>
                </c:pt>
                <c:pt idx="375">
                  <c:v>7.3673817967029103E-4</c:v>
                </c:pt>
                <c:pt idx="376">
                  <c:v>8.2096729138368175E-4</c:v>
                </c:pt>
                <c:pt idx="377">
                  <c:v>7.6445915314558421E-4</c:v>
                </c:pt>
                <c:pt idx="378">
                  <c:v>7.6979010958314054E-4</c:v>
                </c:pt>
                <c:pt idx="379">
                  <c:v>7.2607626679517827E-4</c:v>
                </c:pt>
                <c:pt idx="380">
                  <c:v>6.6317098083201308E-4</c:v>
                </c:pt>
                <c:pt idx="381">
                  <c:v>6.9302433688232877E-4</c:v>
                </c:pt>
                <c:pt idx="382">
                  <c:v>6.5997240696947916E-4</c:v>
                </c:pt>
                <c:pt idx="383">
                  <c:v>6.6103859825699047E-4</c:v>
                </c:pt>
                <c:pt idx="384">
                  <c:v>6.2585428576911845E-4</c:v>
                </c:pt>
                <c:pt idx="385">
                  <c:v>6.4717811151934388E-4</c:v>
                </c:pt>
                <c:pt idx="386">
                  <c:v>5.9813331229382528E-4</c:v>
                </c:pt>
                <c:pt idx="387">
                  <c:v>6.2798666834414096E-4</c:v>
                </c:pt>
                <c:pt idx="388">
                  <c:v>5.3736040890568261E-4</c:v>
                </c:pt>
                <c:pt idx="389">
                  <c:v>6.0026569486884779E-4</c:v>
                </c:pt>
                <c:pt idx="390">
                  <c:v>5.5868423465590803E-4</c:v>
                </c:pt>
                <c:pt idx="391">
                  <c:v>5.1603658315545707E-4</c:v>
                </c:pt>
                <c:pt idx="392">
                  <c:v>5.3309564375563748E-4</c:v>
                </c:pt>
                <c:pt idx="393">
                  <c:v>5.1497039186794576E-4</c:v>
                </c:pt>
                <c:pt idx="394">
                  <c:v>4.9577894869274285E-4</c:v>
                </c:pt>
                <c:pt idx="395">
                  <c:v>5.1497039186794576E-4</c:v>
                </c:pt>
                <c:pt idx="396">
                  <c:v>4.883156096801639E-4</c:v>
                </c:pt>
                <c:pt idx="397">
                  <c:v>4.8405084453011883E-4</c:v>
                </c:pt>
                <c:pt idx="398">
                  <c:v>4.4353557560469038E-4</c:v>
                </c:pt>
                <c:pt idx="399">
                  <c:v>4.2007936727944233E-4</c:v>
                </c:pt>
                <c:pt idx="400">
                  <c:v>4.2007936727944233E-4</c:v>
                </c:pt>
                <c:pt idx="401">
                  <c:v>3.6357122904134479E-4</c:v>
                </c:pt>
                <c:pt idx="402">
                  <c:v>4.1901317599193108E-4</c:v>
                </c:pt>
                <c:pt idx="403">
                  <c:v>3.8382886350405901E-4</c:v>
                </c:pt>
                <c:pt idx="404">
                  <c:v>4.0088792410423936E-4</c:v>
                </c:pt>
                <c:pt idx="405">
                  <c:v>3.7529933320396881E-4</c:v>
                </c:pt>
                <c:pt idx="406">
                  <c:v>3.4651216844116438E-4</c:v>
                </c:pt>
                <c:pt idx="407">
                  <c:v>3.4651216844116438E-4</c:v>
                </c:pt>
                <c:pt idx="408">
                  <c:v>3.657036116163673E-4</c:v>
                </c:pt>
                <c:pt idx="409">
                  <c:v>3.1346023852831483E-4</c:v>
                </c:pt>
                <c:pt idx="410">
                  <c:v>3.7316695062894625E-4</c:v>
                </c:pt>
                <c:pt idx="411">
                  <c:v>3.3051929912849523E-4</c:v>
                </c:pt>
                <c:pt idx="412">
                  <c:v>2.8147449990297658E-4</c:v>
                </c:pt>
                <c:pt idx="413">
                  <c:v>2.8360688247799914E-4</c:v>
                </c:pt>
                <c:pt idx="414">
                  <c:v>2.7294496960288638E-4</c:v>
                </c:pt>
                <c:pt idx="415">
                  <c:v>2.7294496960288638E-4</c:v>
                </c:pt>
                <c:pt idx="416">
                  <c:v>3.1665881239084865E-4</c:v>
                </c:pt>
                <c:pt idx="417">
                  <c:v>2.5268733514017215E-4</c:v>
                </c:pt>
                <c:pt idx="418">
                  <c:v>2.8573926505302171E-4</c:v>
                </c:pt>
                <c:pt idx="419">
                  <c:v>2.5801829157772854E-4</c:v>
                </c:pt>
                <c:pt idx="420">
                  <c:v>2.4095923097754813E-4</c:v>
                </c:pt>
                <c:pt idx="421">
                  <c:v>2.1750302265230009E-4</c:v>
                </c:pt>
                <c:pt idx="422">
                  <c:v>1.9191443175202951E-4</c:v>
                </c:pt>
                <c:pt idx="423">
                  <c:v>2.3456208325248049E-4</c:v>
                </c:pt>
                <c:pt idx="424">
                  <c:v>1.8764966660198441E-4</c:v>
                </c:pt>
                <c:pt idx="425">
                  <c:v>1.9617919690207461E-4</c:v>
                </c:pt>
                <c:pt idx="426">
                  <c:v>1.620610757017138E-4</c:v>
                </c:pt>
                <c:pt idx="427">
                  <c:v>1.9084824046451822E-4</c:v>
                </c:pt>
                <c:pt idx="428">
                  <c:v>1.7592156243936038E-4</c:v>
                </c:pt>
                <c:pt idx="429">
                  <c:v>1.6845822342678144E-4</c:v>
                </c:pt>
                <c:pt idx="430">
                  <c:v>1.5992869312669123E-4</c:v>
                </c:pt>
                <c:pt idx="431">
                  <c:v>1.5673011926415741E-4</c:v>
                </c:pt>
                <c:pt idx="432">
                  <c:v>1.1834723291375153E-4</c:v>
                </c:pt>
                <c:pt idx="433">
                  <c:v>1.4180344123899957E-4</c:v>
                </c:pt>
                <c:pt idx="434">
                  <c:v>1.3860486737646575E-4</c:v>
                </c:pt>
                <c:pt idx="435">
                  <c:v>1.1195008518868388E-4</c:v>
                </c:pt>
                <c:pt idx="436">
                  <c:v>1.2474438063881917E-4</c:v>
                </c:pt>
                <c:pt idx="437">
                  <c:v>1.2474438063881917E-4</c:v>
                </c:pt>
                <c:pt idx="438">
                  <c:v>9.9155789738548572E-5</c:v>
                </c:pt>
                <c:pt idx="439">
                  <c:v>1.0768532003863878E-4</c:v>
                </c:pt>
                <c:pt idx="440">
                  <c:v>8.6361494288413268E-5</c:v>
                </c:pt>
                <c:pt idx="441">
                  <c:v>6.8236242400721594E-5</c:v>
                </c:pt>
                <c:pt idx="442">
                  <c:v>8.5295303000902E-5</c:v>
                </c:pt>
                <c:pt idx="443">
                  <c:v>7.3567198838277978E-5</c:v>
                </c:pt>
                <c:pt idx="444">
                  <c:v>7.3567198838277978E-5</c:v>
                </c:pt>
                <c:pt idx="445">
                  <c:v>8.4229111713390718E-5</c:v>
                </c:pt>
                <c:pt idx="446">
                  <c:v>6.2905285963165225E-5</c:v>
                </c:pt>
                <c:pt idx="447">
                  <c:v>6.3971477250676493E-5</c:v>
                </c:pt>
                <c:pt idx="448">
                  <c:v>6.6103859825699044E-5</c:v>
                </c:pt>
                <c:pt idx="449">
                  <c:v>7.1434816263255427E-5</c:v>
                </c:pt>
                <c:pt idx="450">
                  <c:v>5.6508138238097573E-5</c:v>
                </c:pt>
                <c:pt idx="451">
                  <c:v>4.7978607938007377E-5</c:v>
                </c:pt>
                <c:pt idx="452">
                  <c:v>4.9044799225518652E-5</c:v>
                </c:pt>
                <c:pt idx="453">
                  <c:v>4.5846225362984826E-5</c:v>
                </c:pt>
                <c:pt idx="454">
                  <c:v>3.4118121200360797E-5</c:v>
                </c:pt>
                <c:pt idx="455">
                  <c:v>4.3713842787962275E-5</c:v>
                </c:pt>
                <c:pt idx="456">
                  <c:v>5.5441946950586297E-5</c:v>
                </c:pt>
                <c:pt idx="457">
                  <c:v>2.2390017037736775E-5</c:v>
                </c:pt>
                <c:pt idx="458">
                  <c:v>3.5184312487872073E-5</c:v>
                </c:pt>
                <c:pt idx="459">
                  <c:v>2.2390017037736775E-5</c:v>
                </c:pt>
                <c:pt idx="460">
                  <c:v>2.8787164762804424E-5</c:v>
                </c:pt>
                <c:pt idx="461">
                  <c:v>2.3456208325248051E-5</c:v>
                </c:pt>
                <c:pt idx="462">
                  <c:v>2.8787164762804424E-5</c:v>
                </c:pt>
                <c:pt idx="463">
                  <c:v>3.4118121200360797E-5</c:v>
                </c:pt>
                <c:pt idx="464">
                  <c:v>3.7316695062894623E-5</c:v>
                </c:pt>
                <c:pt idx="465">
                  <c:v>1.8125251887691674E-5</c:v>
                </c:pt>
                <c:pt idx="466">
                  <c:v>1.2794295450135299E-5</c:v>
                </c:pt>
                <c:pt idx="467">
                  <c:v>2.2390017037736775E-5</c:v>
                </c:pt>
                <c:pt idx="468">
                  <c:v>1.7059060600180399E-5</c:v>
                </c:pt>
                <c:pt idx="469">
                  <c:v>8.5295303000901993E-6</c:v>
                </c:pt>
                <c:pt idx="470">
                  <c:v>7.4633390125789248E-6</c:v>
                </c:pt>
                <c:pt idx="471">
                  <c:v>2.2390017037736775E-5</c:v>
                </c:pt>
                <c:pt idx="472">
                  <c:v>7.4633390125789248E-6</c:v>
                </c:pt>
                <c:pt idx="473">
                  <c:v>1.5992869312669123E-5</c:v>
                </c:pt>
                <c:pt idx="474">
                  <c:v>1.7059060600180399E-5</c:v>
                </c:pt>
                <c:pt idx="475">
                  <c:v>1.066191287511275E-5</c:v>
                </c:pt>
                <c:pt idx="476">
                  <c:v>5.330956437556375E-6</c:v>
                </c:pt>
                <c:pt idx="477">
                  <c:v>7.4633390125789248E-6</c:v>
                </c:pt>
                <c:pt idx="478">
                  <c:v>4.2647651500450997E-6</c:v>
                </c:pt>
                <c:pt idx="479">
                  <c:v>1.1728104162624025E-5</c:v>
                </c:pt>
                <c:pt idx="480">
                  <c:v>6.3971477250676495E-6</c:v>
                </c:pt>
                <c:pt idx="481">
                  <c:v>5.330956437556375E-6</c:v>
                </c:pt>
                <c:pt idx="482">
                  <c:v>5.330956437556375E-6</c:v>
                </c:pt>
                <c:pt idx="483">
                  <c:v>4.2647651500450997E-6</c:v>
                </c:pt>
                <c:pt idx="484">
                  <c:v>8.5295303000901993E-6</c:v>
                </c:pt>
                <c:pt idx="485">
                  <c:v>3.1985738625338247E-6</c:v>
                </c:pt>
                <c:pt idx="486">
                  <c:v>1.0661912875112749E-6</c:v>
                </c:pt>
                <c:pt idx="487">
                  <c:v>2.1323825750225498E-6</c:v>
                </c:pt>
                <c:pt idx="488">
                  <c:v>2.1323825750225498E-6</c:v>
                </c:pt>
                <c:pt idx="489">
                  <c:v>2.1323825750225498E-6</c:v>
                </c:pt>
                <c:pt idx="490">
                  <c:v>1.0661912875112749E-6</c:v>
                </c:pt>
                <c:pt idx="491">
                  <c:v>2.1323825750225498E-6</c:v>
                </c:pt>
                <c:pt idx="492">
                  <c:v>1.0661912875112749E-6</c:v>
                </c:pt>
                <c:pt idx="493">
                  <c:v>1.0661912875112749E-6</c:v>
                </c:pt>
                <c:pt idx="494">
                  <c:v>2.1323825750225498E-6</c:v>
                </c:pt>
                <c:pt idx="495">
                  <c:v>2.1323825750225498E-6</c:v>
                </c:pt>
                <c:pt idx="496">
                  <c:v>1.0661912875112749E-6</c:v>
                </c:pt>
                <c:pt idx="497">
                  <c:v>3.1985738625338247E-6</c:v>
                </c:pt>
                <c:pt idx="498">
                  <c:v>1.0661912875112749E-6</c:v>
                </c:pt>
              </c:numCache>
            </c:numRef>
          </c:yVal>
          <c:smooth val="1"/>
        </c:ser>
        <c:ser>
          <c:idx val="0"/>
          <c:order val="1"/>
          <c:tx>
            <c:v>Licenciatura</c:v>
          </c:tx>
          <c:spPr>
            <a:ln>
              <a:solidFill>
                <a:schemeClr val="accent2">
                  <a:lumMod val="60000"/>
                  <a:lumOff val="40000"/>
                </a:schemeClr>
              </a:solidFill>
            </a:ln>
          </c:spPr>
          <c:marker>
            <c:symbol val="none"/>
          </c:marker>
          <c:xVal>
            <c:numRef>
              <c:f>Enem_Grau!$G$3:$G$429</c:f>
              <c:numCache>
                <c:formatCode>General</c:formatCode>
                <c:ptCount val="427"/>
                <c:pt idx="0">
                  <c:v>325</c:v>
                </c:pt>
                <c:pt idx="1">
                  <c:v>329</c:v>
                </c:pt>
                <c:pt idx="2">
                  <c:v>332</c:v>
                </c:pt>
                <c:pt idx="3">
                  <c:v>337</c:v>
                </c:pt>
                <c:pt idx="4">
                  <c:v>339</c:v>
                </c:pt>
                <c:pt idx="5">
                  <c:v>340</c:v>
                </c:pt>
                <c:pt idx="6">
                  <c:v>341</c:v>
                </c:pt>
                <c:pt idx="7">
                  <c:v>343</c:v>
                </c:pt>
                <c:pt idx="8">
                  <c:v>345</c:v>
                </c:pt>
                <c:pt idx="9">
                  <c:v>346</c:v>
                </c:pt>
                <c:pt idx="10">
                  <c:v>347</c:v>
                </c:pt>
                <c:pt idx="11">
                  <c:v>348</c:v>
                </c:pt>
                <c:pt idx="12">
                  <c:v>349</c:v>
                </c:pt>
                <c:pt idx="13">
                  <c:v>350</c:v>
                </c:pt>
                <c:pt idx="14">
                  <c:v>351</c:v>
                </c:pt>
                <c:pt idx="15">
                  <c:v>352</c:v>
                </c:pt>
                <c:pt idx="16">
                  <c:v>353</c:v>
                </c:pt>
                <c:pt idx="17">
                  <c:v>354</c:v>
                </c:pt>
                <c:pt idx="18">
                  <c:v>355</c:v>
                </c:pt>
                <c:pt idx="19">
                  <c:v>356</c:v>
                </c:pt>
                <c:pt idx="20">
                  <c:v>357</c:v>
                </c:pt>
                <c:pt idx="21">
                  <c:v>358</c:v>
                </c:pt>
                <c:pt idx="22">
                  <c:v>359</c:v>
                </c:pt>
                <c:pt idx="23">
                  <c:v>360</c:v>
                </c:pt>
                <c:pt idx="24">
                  <c:v>361</c:v>
                </c:pt>
                <c:pt idx="25">
                  <c:v>362</c:v>
                </c:pt>
                <c:pt idx="26">
                  <c:v>363</c:v>
                </c:pt>
                <c:pt idx="27">
                  <c:v>364</c:v>
                </c:pt>
                <c:pt idx="28">
                  <c:v>365</c:v>
                </c:pt>
                <c:pt idx="29">
                  <c:v>366</c:v>
                </c:pt>
                <c:pt idx="30">
                  <c:v>367</c:v>
                </c:pt>
                <c:pt idx="31">
                  <c:v>368</c:v>
                </c:pt>
                <c:pt idx="32">
                  <c:v>369</c:v>
                </c:pt>
                <c:pt idx="33">
                  <c:v>370</c:v>
                </c:pt>
                <c:pt idx="34">
                  <c:v>371</c:v>
                </c:pt>
                <c:pt idx="35">
                  <c:v>372</c:v>
                </c:pt>
                <c:pt idx="36">
                  <c:v>373</c:v>
                </c:pt>
                <c:pt idx="37">
                  <c:v>374</c:v>
                </c:pt>
                <c:pt idx="38">
                  <c:v>375</c:v>
                </c:pt>
                <c:pt idx="39">
                  <c:v>376</c:v>
                </c:pt>
                <c:pt idx="40">
                  <c:v>377</c:v>
                </c:pt>
                <c:pt idx="41">
                  <c:v>378</c:v>
                </c:pt>
                <c:pt idx="42">
                  <c:v>379</c:v>
                </c:pt>
                <c:pt idx="43">
                  <c:v>380</c:v>
                </c:pt>
                <c:pt idx="44">
                  <c:v>381</c:v>
                </c:pt>
                <c:pt idx="45">
                  <c:v>382</c:v>
                </c:pt>
                <c:pt idx="46">
                  <c:v>383</c:v>
                </c:pt>
                <c:pt idx="47">
                  <c:v>384</c:v>
                </c:pt>
                <c:pt idx="48">
                  <c:v>385</c:v>
                </c:pt>
                <c:pt idx="49">
                  <c:v>386</c:v>
                </c:pt>
                <c:pt idx="50">
                  <c:v>387</c:v>
                </c:pt>
                <c:pt idx="51">
                  <c:v>388</c:v>
                </c:pt>
                <c:pt idx="52">
                  <c:v>389</c:v>
                </c:pt>
                <c:pt idx="53">
                  <c:v>390</c:v>
                </c:pt>
                <c:pt idx="54">
                  <c:v>391</c:v>
                </c:pt>
                <c:pt idx="55">
                  <c:v>392</c:v>
                </c:pt>
                <c:pt idx="56">
                  <c:v>393</c:v>
                </c:pt>
                <c:pt idx="57">
                  <c:v>394</c:v>
                </c:pt>
                <c:pt idx="58">
                  <c:v>395</c:v>
                </c:pt>
                <c:pt idx="59">
                  <c:v>396</c:v>
                </c:pt>
                <c:pt idx="60">
                  <c:v>397</c:v>
                </c:pt>
                <c:pt idx="61">
                  <c:v>398</c:v>
                </c:pt>
                <c:pt idx="62">
                  <c:v>399</c:v>
                </c:pt>
                <c:pt idx="63">
                  <c:v>400</c:v>
                </c:pt>
                <c:pt idx="64">
                  <c:v>401</c:v>
                </c:pt>
                <c:pt idx="65">
                  <c:v>402</c:v>
                </c:pt>
                <c:pt idx="66">
                  <c:v>403</c:v>
                </c:pt>
                <c:pt idx="67">
                  <c:v>404</c:v>
                </c:pt>
                <c:pt idx="68">
                  <c:v>405</c:v>
                </c:pt>
                <c:pt idx="69">
                  <c:v>406</c:v>
                </c:pt>
                <c:pt idx="70">
                  <c:v>407</c:v>
                </c:pt>
                <c:pt idx="71">
                  <c:v>408</c:v>
                </c:pt>
                <c:pt idx="72">
                  <c:v>409</c:v>
                </c:pt>
                <c:pt idx="73">
                  <c:v>410</c:v>
                </c:pt>
                <c:pt idx="74">
                  <c:v>411</c:v>
                </c:pt>
                <c:pt idx="75">
                  <c:v>412</c:v>
                </c:pt>
                <c:pt idx="76">
                  <c:v>413</c:v>
                </c:pt>
                <c:pt idx="77">
                  <c:v>414</c:v>
                </c:pt>
                <c:pt idx="78">
                  <c:v>415</c:v>
                </c:pt>
                <c:pt idx="79">
                  <c:v>416</c:v>
                </c:pt>
                <c:pt idx="80">
                  <c:v>417</c:v>
                </c:pt>
                <c:pt idx="81">
                  <c:v>418</c:v>
                </c:pt>
                <c:pt idx="82">
                  <c:v>419</c:v>
                </c:pt>
                <c:pt idx="83">
                  <c:v>420</c:v>
                </c:pt>
                <c:pt idx="84">
                  <c:v>421</c:v>
                </c:pt>
                <c:pt idx="85">
                  <c:v>422</c:v>
                </c:pt>
                <c:pt idx="86">
                  <c:v>423</c:v>
                </c:pt>
                <c:pt idx="87">
                  <c:v>424</c:v>
                </c:pt>
                <c:pt idx="88">
                  <c:v>425</c:v>
                </c:pt>
                <c:pt idx="89">
                  <c:v>426</c:v>
                </c:pt>
                <c:pt idx="90">
                  <c:v>427</c:v>
                </c:pt>
                <c:pt idx="91">
                  <c:v>428</c:v>
                </c:pt>
                <c:pt idx="92">
                  <c:v>429</c:v>
                </c:pt>
                <c:pt idx="93">
                  <c:v>430</c:v>
                </c:pt>
                <c:pt idx="94">
                  <c:v>431</c:v>
                </c:pt>
                <c:pt idx="95">
                  <c:v>432</c:v>
                </c:pt>
                <c:pt idx="96">
                  <c:v>433</c:v>
                </c:pt>
                <c:pt idx="97">
                  <c:v>434</c:v>
                </c:pt>
                <c:pt idx="98">
                  <c:v>435</c:v>
                </c:pt>
                <c:pt idx="99">
                  <c:v>436</c:v>
                </c:pt>
                <c:pt idx="100">
                  <c:v>437</c:v>
                </c:pt>
                <c:pt idx="101">
                  <c:v>438</c:v>
                </c:pt>
                <c:pt idx="102">
                  <c:v>439</c:v>
                </c:pt>
                <c:pt idx="103">
                  <c:v>440</c:v>
                </c:pt>
                <c:pt idx="104">
                  <c:v>441</c:v>
                </c:pt>
                <c:pt idx="105">
                  <c:v>442</c:v>
                </c:pt>
                <c:pt idx="106">
                  <c:v>443</c:v>
                </c:pt>
                <c:pt idx="107">
                  <c:v>444</c:v>
                </c:pt>
                <c:pt idx="108">
                  <c:v>445</c:v>
                </c:pt>
                <c:pt idx="109">
                  <c:v>446</c:v>
                </c:pt>
                <c:pt idx="110">
                  <c:v>447</c:v>
                </c:pt>
                <c:pt idx="111">
                  <c:v>448</c:v>
                </c:pt>
                <c:pt idx="112">
                  <c:v>449</c:v>
                </c:pt>
                <c:pt idx="113">
                  <c:v>450</c:v>
                </c:pt>
                <c:pt idx="114">
                  <c:v>451</c:v>
                </c:pt>
                <c:pt idx="115">
                  <c:v>452</c:v>
                </c:pt>
                <c:pt idx="116">
                  <c:v>453</c:v>
                </c:pt>
                <c:pt idx="117">
                  <c:v>454</c:v>
                </c:pt>
                <c:pt idx="118">
                  <c:v>455</c:v>
                </c:pt>
                <c:pt idx="119">
                  <c:v>456</c:v>
                </c:pt>
                <c:pt idx="120">
                  <c:v>457</c:v>
                </c:pt>
                <c:pt idx="121">
                  <c:v>458</c:v>
                </c:pt>
                <c:pt idx="122">
                  <c:v>459</c:v>
                </c:pt>
                <c:pt idx="123">
                  <c:v>460</c:v>
                </c:pt>
                <c:pt idx="124">
                  <c:v>461</c:v>
                </c:pt>
                <c:pt idx="125">
                  <c:v>462</c:v>
                </c:pt>
                <c:pt idx="126">
                  <c:v>463</c:v>
                </c:pt>
                <c:pt idx="127">
                  <c:v>464</c:v>
                </c:pt>
                <c:pt idx="128">
                  <c:v>465</c:v>
                </c:pt>
                <c:pt idx="129">
                  <c:v>466</c:v>
                </c:pt>
                <c:pt idx="130">
                  <c:v>467</c:v>
                </c:pt>
                <c:pt idx="131">
                  <c:v>468</c:v>
                </c:pt>
                <c:pt idx="132">
                  <c:v>469</c:v>
                </c:pt>
                <c:pt idx="133">
                  <c:v>470</c:v>
                </c:pt>
                <c:pt idx="134">
                  <c:v>471</c:v>
                </c:pt>
                <c:pt idx="135">
                  <c:v>472</c:v>
                </c:pt>
                <c:pt idx="136">
                  <c:v>473</c:v>
                </c:pt>
                <c:pt idx="137">
                  <c:v>474</c:v>
                </c:pt>
                <c:pt idx="138">
                  <c:v>475</c:v>
                </c:pt>
                <c:pt idx="139">
                  <c:v>476</c:v>
                </c:pt>
                <c:pt idx="140">
                  <c:v>477</c:v>
                </c:pt>
                <c:pt idx="141">
                  <c:v>478</c:v>
                </c:pt>
                <c:pt idx="142">
                  <c:v>479</c:v>
                </c:pt>
                <c:pt idx="143">
                  <c:v>480</c:v>
                </c:pt>
                <c:pt idx="144">
                  <c:v>481</c:v>
                </c:pt>
                <c:pt idx="145">
                  <c:v>482</c:v>
                </c:pt>
                <c:pt idx="146">
                  <c:v>483</c:v>
                </c:pt>
                <c:pt idx="147">
                  <c:v>484</c:v>
                </c:pt>
                <c:pt idx="148">
                  <c:v>485</c:v>
                </c:pt>
                <c:pt idx="149">
                  <c:v>486</c:v>
                </c:pt>
                <c:pt idx="150">
                  <c:v>487</c:v>
                </c:pt>
                <c:pt idx="151">
                  <c:v>488</c:v>
                </c:pt>
                <c:pt idx="152">
                  <c:v>489</c:v>
                </c:pt>
                <c:pt idx="153">
                  <c:v>490</c:v>
                </c:pt>
                <c:pt idx="154">
                  <c:v>491</c:v>
                </c:pt>
                <c:pt idx="155">
                  <c:v>492</c:v>
                </c:pt>
                <c:pt idx="156">
                  <c:v>493</c:v>
                </c:pt>
                <c:pt idx="157">
                  <c:v>494</c:v>
                </c:pt>
                <c:pt idx="158">
                  <c:v>495</c:v>
                </c:pt>
                <c:pt idx="159">
                  <c:v>496</c:v>
                </c:pt>
                <c:pt idx="160">
                  <c:v>497</c:v>
                </c:pt>
                <c:pt idx="161">
                  <c:v>498</c:v>
                </c:pt>
                <c:pt idx="162">
                  <c:v>499</c:v>
                </c:pt>
                <c:pt idx="163">
                  <c:v>500</c:v>
                </c:pt>
                <c:pt idx="164">
                  <c:v>501</c:v>
                </c:pt>
                <c:pt idx="165">
                  <c:v>502</c:v>
                </c:pt>
                <c:pt idx="166">
                  <c:v>503</c:v>
                </c:pt>
                <c:pt idx="167">
                  <c:v>504</c:v>
                </c:pt>
                <c:pt idx="168">
                  <c:v>505</c:v>
                </c:pt>
                <c:pt idx="169">
                  <c:v>506</c:v>
                </c:pt>
                <c:pt idx="170">
                  <c:v>507</c:v>
                </c:pt>
                <c:pt idx="171">
                  <c:v>508</c:v>
                </c:pt>
                <c:pt idx="172">
                  <c:v>509</c:v>
                </c:pt>
                <c:pt idx="173">
                  <c:v>510</c:v>
                </c:pt>
                <c:pt idx="174">
                  <c:v>511</c:v>
                </c:pt>
                <c:pt idx="175">
                  <c:v>512</c:v>
                </c:pt>
                <c:pt idx="176">
                  <c:v>513</c:v>
                </c:pt>
                <c:pt idx="177">
                  <c:v>514</c:v>
                </c:pt>
                <c:pt idx="178">
                  <c:v>515</c:v>
                </c:pt>
                <c:pt idx="179">
                  <c:v>516</c:v>
                </c:pt>
                <c:pt idx="180">
                  <c:v>517</c:v>
                </c:pt>
                <c:pt idx="181">
                  <c:v>518</c:v>
                </c:pt>
                <c:pt idx="182">
                  <c:v>519</c:v>
                </c:pt>
                <c:pt idx="183">
                  <c:v>520</c:v>
                </c:pt>
                <c:pt idx="184">
                  <c:v>521</c:v>
                </c:pt>
                <c:pt idx="185">
                  <c:v>522</c:v>
                </c:pt>
                <c:pt idx="186">
                  <c:v>523</c:v>
                </c:pt>
                <c:pt idx="187">
                  <c:v>524</c:v>
                </c:pt>
                <c:pt idx="188">
                  <c:v>525</c:v>
                </c:pt>
                <c:pt idx="189">
                  <c:v>526</c:v>
                </c:pt>
                <c:pt idx="190">
                  <c:v>527</c:v>
                </c:pt>
                <c:pt idx="191">
                  <c:v>528</c:v>
                </c:pt>
                <c:pt idx="192">
                  <c:v>529</c:v>
                </c:pt>
                <c:pt idx="193">
                  <c:v>530</c:v>
                </c:pt>
                <c:pt idx="194">
                  <c:v>531</c:v>
                </c:pt>
                <c:pt idx="195">
                  <c:v>532</c:v>
                </c:pt>
                <c:pt idx="196">
                  <c:v>533</c:v>
                </c:pt>
                <c:pt idx="197">
                  <c:v>534</c:v>
                </c:pt>
                <c:pt idx="198">
                  <c:v>535</c:v>
                </c:pt>
                <c:pt idx="199">
                  <c:v>536</c:v>
                </c:pt>
                <c:pt idx="200">
                  <c:v>537</c:v>
                </c:pt>
                <c:pt idx="201">
                  <c:v>538</c:v>
                </c:pt>
                <c:pt idx="202">
                  <c:v>539</c:v>
                </c:pt>
                <c:pt idx="203">
                  <c:v>540</c:v>
                </c:pt>
                <c:pt idx="204">
                  <c:v>541</c:v>
                </c:pt>
                <c:pt idx="205">
                  <c:v>542</c:v>
                </c:pt>
                <c:pt idx="206">
                  <c:v>543</c:v>
                </c:pt>
                <c:pt idx="207">
                  <c:v>544</c:v>
                </c:pt>
                <c:pt idx="208">
                  <c:v>545</c:v>
                </c:pt>
                <c:pt idx="209">
                  <c:v>546</c:v>
                </c:pt>
                <c:pt idx="210">
                  <c:v>547</c:v>
                </c:pt>
                <c:pt idx="211">
                  <c:v>548</c:v>
                </c:pt>
                <c:pt idx="212">
                  <c:v>549</c:v>
                </c:pt>
                <c:pt idx="213">
                  <c:v>550</c:v>
                </c:pt>
                <c:pt idx="214">
                  <c:v>551</c:v>
                </c:pt>
                <c:pt idx="215">
                  <c:v>552</c:v>
                </c:pt>
                <c:pt idx="216">
                  <c:v>553</c:v>
                </c:pt>
                <c:pt idx="217">
                  <c:v>554</c:v>
                </c:pt>
                <c:pt idx="218">
                  <c:v>555</c:v>
                </c:pt>
                <c:pt idx="219">
                  <c:v>556</c:v>
                </c:pt>
                <c:pt idx="220">
                  <c:v>557</c:v>
                </c:pt>
                <c:pt idx="221">
                  <c:v>558</c:v>
                </c:pt>
                <c:pt idx="222">
                  <c:v>559</c:v>
                </c:pt>
                <c:pt idx="223">
                  <c:v>560</c:v>
                </c:pt>
                <c:pt idx="224">
                  <c:v>561</c:v>
                </c:pt>
                <c:pt idx="225">
                  <c:v>562</c:v>
                </c:pt>
                <c:pt idx="226">
                  <c:v>563</c:v>
                </c:pt>
                <c:pt idx="227">
                  <c:v>564</c:v>
                </c:pt>
                <c:pt idx="228">
                  <c:v>565</c:v>
                </c:pt>
                <c:pt idx="229">
                  <c:v>566</c:v>
                </c:pt>
                <c:pt idx="230">
                  <c:v>567</c:v>
                </c:pt>
                <c:pt idx="231">
                  <c:v>568</c:v>
                </c:pt>
                <c:pt idx="232">
                  <c:v>569</c:v>
                </c:pt>
                <c:pt idx="233">
                  <c:v>570</c:v>
                </c:pt>
                <c:pt idx="234">
                  <c:v>571</c:v>
                </c:pt>
                <c:pt idx="235">
                  <c:v>572</c:v>
                </c:pt>
                <c:pt idx="236">
                  <c:v>573</c:v>
                </c:pt>
                <c:pt idx="237">
                  <c:v>574</c:v>
                </c:pt>
                <c:pt idx="238">
                  <c:v>575</c:v>
                </c:pt>
                <c:pt idx="239">
                  <c:v>576</c:v>
                </c:pt>
                <c:pt idx="240">
                  <c:v>577</c:v>
                </c:pt>
                <c:pt idx="241">
                  <c:v>578</c:v>
                </c:pt>
                <c:pt idx="242">
                  <c:v>579</c:v>
                </c:pt>
                <c:pt idx="243">
                  <c:v>580</c:v>
                </c:pt>
                <c:pt idx="244">
                  <c:v>581</c:v>
                </c:pt>
                <c:pt idx="245">
                  <c:v>582</c:v>
                </c:pt>
                <c:pt idx="246">
                  <c:v>583</c:v>
                </c:pt>
                <c:pt idx="247">
                  <c:v>584</c:v>
                </c:pt>
                <c:pt idx="248">
                  <c:v>585</c:v>
                </c:pt>
                <c:pt idx="249">
                  <c:v>586</c:v>
                </c:pt>
                <c:pt idx="250">
                  <c:v>587</c:v>
                </c:pt>
                <c:pt idx="251">
                  <c:v>588</c:v>
                </c:pt>
                <c:pt idx="252">
                  <c:v>589</c:v>
                </c:pt>
                <c:pt idx="253">
                  <c:v>590</c:v>
                </c:pt>
                <c:pt idx="254">
                  <c:v>591</c:v>
                </c:pt>
                <c:pt idx="255">
                  <c:v>592</c:v>
                </c:pt>
                <c:pt idx="256">
                  <c:v>593</c:v>
                </c:pt>
                <c:pt idx="257">
                  <c:v>594</c:v>
                </c:pt>
                <c:pt idx="258">
                  <c:v>595</c:v>
                </c:pt>
                <c:pt idx="259">
                  <c:v>596</c:v>
                </c:pt>
                <c:pt idx="260">
                  <c:v>597</c:v>
                </c:pt>
                <c:pt idx="261">
                  <c:v>598</c:v>
                </c:pt>
                <c:pt idx="262">
                  <c:v>599</c:v>
                </c:pt>
                <c:pt idx="263">
                  <c:v>600</c:v>
                </c:pt>
                <c:pt idx="264">
                  <c:v>601</c:v>
                </c:pt>
                <c:pt idx="265">
                  <c:v>602</c:v>
                </c:pt>
                <c:pt idx="266">
                  <c:v>603</c:v>
                </c:pt>
                <c:pt idx="267">
                  <c:v>604</c:v>
                </c:pt>
                <c:pt idx="268">
                  <c:v>605</c:v>
                </c:pt>
                <c:pt idx="269">
                  <c:v>606</c:v>
                </c:pt>
                <c:pt idx="270">
                  <c:v>607</c:v>
                </c:pt>
                <c:pt idx="271">
                  <c:v>608</c:v>
                </c:pt>
                <c:pt idx="272">
                  <c:v>609</c:v>
                </c:pt>
                <c:pt idx="273">
                  <c:v>610</c:v>
                </c:pt>
                <c:pt idx="274">
                  <c:v>611</c:v>
                </c:pt>
                <c:pt idx="275">
                  <c:v>612</c:v>
                </c:pt>
                <c:pt idx="276">
                  <c:v>613</c:v>
                </c:pt>
                <c:pt idx="277">
                  <c:v>614</c:v>
                </c:pt>
                <c:pt idx="278">
                  <c:v>615</c:v>
                </c:pt>
                <c:pt idx="279">
                  <c:v>616</c:v>
                </c:pt>
                <c:pt idx="280">
                  <c:v>617</c:v>
                </c:pt>
                <c:pt idx="281">
                  <c:v>618</c:v>
                </c:pt>
                <c:pt idx="282">
                  <c:v>619</c:v>
                </c:pt>
                <c:pt idx="283">
                  <c:v>620</c:v>
                </c:pt>
                <c:pt idx="284">
                  <c:v>621</c:v>
                </c:pt>
                <c:pt idx="285">
                  <c:v>622</c:v>
                </c:pt>
                <c:pt idx="286">
                  <c:v>623</c:v>
                </c:pt>
                <c:pt idx="287">
                  <c:v>624</c:v>
                </c:pt>
                <c:pt idx="288">
                  <c:v>625</c:v>
                </c:pt>
                <c:pt idx="289">
                  <c:v>626</c:v>
                </c:pt>
                <c:pt idx="290">
                  <c:v>627</c:v>
                </c:pt>
                <c:pt idx="291">
                  <c:v>628</c:v>
                </c:pt>
                <c:pt idx="292">
                  <c:v>629</c:v>
                </c:pt>
                <c:pt idx="293">
                  <c:v>630</c:v>
                </c:pt>
                <c:pt idx="294">
                  <c:v>631</c:v>
                </c:pt>
                <c:pt idx="295">
                  <c:v>632</c:v>
                </c:pt>
                <c:pt idx="296">
                  <c:v>633</c:v>
                </c:pt>
                <c:pt idx="297">
                  <c:v>634</c:v>
                </c:pt>
                <c:pt idx="298">
                  <c:v>635</c:v>
                </c:pt>
                <c:pt idx="299">
                  <c:v>636</c:v>
                </c:pt>
                <c:pt idx="300">
                  <c:v>637</c:v>
                </c:pt>
                <c:pt idx="301">
                  <c:v>638</c:v>
                </c:pt>
                <c:pt idx="302">
                  <c:v>639</c:v>
                </c:pt>
                <c:pt idx="303">
                  <c:v>640</c:v>
                </c:pt>
                <c:pt idx="304">
                  <c:v>641</c:v>
                </c:pt>
                <c:pt idx="305">
                  <c:v>642</c:v>
                </c:pt>
                <c:pt idx="306">
                  <c:v>643</c:v>
                </c:pt>
                <c:pt idx="307">
                  <c:v>644</c:v>
                </c:pt>
                <c:pt idx="308">
                  <c:v>645</c:v>
                </c:pt>
                <c:pt idx="309">
                  <c:v>646</c:v>
                </c:pt>
                <c:pt idx="310">
                  <c:v>647</c:v>
                </c:pt>
                <c:pt idx="311">
                  <c:v>648</c:v>
                </c:pt>
                <c:pt idx="312">
                  <c:v>649</c:v>
                </c:pt>
                <c:pt idx="313">
                  <c:v>650</c:v>
                </c:pt>
                <c:pt idx="314">
                  <c:v>651</c:v>
                </c:pt>
                <c:pt idx="315">
                  <c:v>652</c:v>
                </c:pt>
                <c:pt idx="316">
                  <c:v>653</c:v>
                </c:pt>
                <c:pt idx="317">
                  <c:v>654</c:v>
                </c:pt>
                <c:pt idx="318">
                  <c:v>655</c:v>
                </c:pt>
                <c:pt idx="319">
                  <c:v>656</c:v>
                </c:pt>
                <c:pt idx="320">
                  <c:v>657</c:v>
                </c:pt>
                <c:pt idx="321">
                  <c:v>658</c:v>
                </c:pt>
                <c:pt idx="322">
                  <c:v>659</c:v>
                </c:pt>
                <c:pt idx="323">
                  <c:v>660</c:v>
                </c:pt>
                <c:pt idx="324">
                  <c:v>661</c:v>
                </c:pt>
                <c:pt idx="325">
                  <c:v>662</c:v>
                </c:pt>
                <c:pt idx="326">
                  <c:v>663</c:v>
                </c:pt>
                <c:pt idx="327">
                  <c:v>664</c:v>
                </c:pt>
                <c:pt idx="328">
                  <c:v>665</c:v>
                </c:pt>
                <c:pt idx="329">
                  <c:v>666</c:v>
                </c:pt>
                <c:pt idx="330">
                  <c:v>667</c:v>
                </c:pt>
                <c:pt idx="331">
                  <c:v>668</c:v>
                </c:pt>
                <c:pt idx="332">
                  <c:v>669</c:v>
                </c:pt>
                <c:pt idx="333">
                  <c:v>670</c:v>
                </c:pt>
                <c:pt idx="334">
                  <c:v>671</c:v>
                </c:pt>
                <c:pt idx="335">
                  <c:v>672</c:v>
                </c:pt>
                <c:pt idx="336">
                  <c:v>673</c:v>
                </c:pt>
                <c:pt idx="337">
                  <c:v>674</c:v>
                </c:pt>
                <c:pt idx="338">
                  <c:v>675</c:v>
                </c:pt>
                <c:pt idx="339">
                  <c:v>676</c:v>
                </c:pt>
                <c:pt idx="340">
                  <c:v>677</c:v>
                </c:pt>
                <c:pt idx="341">
                  <c:v>678</c:v>
                </c:pt>
                <c:pt idx="342">
                  <c:v>679</c:v>
                </c:pt>
                <c:pt idx="343">
                  <c:v>680</c:v>
                </c:pt>
                <c:pt idx="344">
                  <c:v>681</c:v>
                </c:pt>
                <c:pt idx="345">
                  <c:v>682</c:v>
                </c:pt>
                <c:pt idx="346">
                  <c:v>683</c:v>
                </c:pt>
                <c:pt idx="347">
                  <c:v>684</c:v>
                </c:pt>
                <c:pt idx="348">
                  <c:v>685</c:v>
                </c:pt>
                <c:pt idx="349">
                  <c:v>686</c:v>
                </c:pt>
                <c:pt idx="350">
                  <c:v>687</c:v>
                </c:pt>
                <c:pt idx="351">
                  <c:v>688</c:v>
                </c:pt>
                <c:pt idx="352">
                  <c:v>689</c:v>
                </c:pt>
                <c:pt idx="353">
                  <c:v>690</c:v>
                </c:pt>
                <c:pt idx="354">
                  <c:v>691</c:v>
                </c:pt>
                <c:pt idx="355">
                  <c:v>692</c:v>
                </c:pt>
                <c:pt idx="356">
                  <c:v>693</c:v>
                </c:pt>
                <c:pt idx="357">
                  <c:v>694</c:v>
                </c:pt>
                <c:pt idx="358">
                  <c:v>695</c:v>
                </c:pt>
                <c:pt idx="359">
                  <c:v>696</c:v>
                </c:pt>
                <c:pt idx="360">
                  <c:v>697</c:v>
                </c:pt>
                <c:pt idx="361">
                  <c:v>698</c:v>
                </c:pt>
                <c:pt idx="362">
                  <c:v>699</c:v>
                </c:pt>
                <c:pt idx="363">
                  <c:v>700</c:v>
                </c:pt>
                <c:pt idx="364">
                  <c:v>701</c:v>
                </c:pt>
                <c:pt idx="365">
                  <c:v>702</c:v>
                </c:pt>
                <c:pt idx="366">
                  <c:v>703</c:v>
                </c:pt>
                <c:pt idx="367">
                  <c:v>704</c:v>
                </c:pt>
                <c:pt idx="368">
                  <c:v>705</c:v>
                </c:pt>
                <c:pt idx="369">
                  <c:v>706</c:v>
                </c:pt>
                <c:pt idx="370">
                  <c:v>707</c:v>
                </c:pt>
                <c:pt idx="371">
                  <c:v>708</c:v>
                </c:pt>
                <c:pt idx="372">
                  <c:v>709</c:v>
                </c:pt>
                <c:pt idx="373">
                  <c:v>710</c:v>
                </c:pt>
                <c:pt idx="374">
                  <c:v>711</c:v>
                </c:pt>
                <c:pt idx="375">
                  <c:v>712</c:v>
                </c:pt>
                <c:pt idx="376">
                  <c:v>713</c:v>
                </c:pt>
                <c:pt idx="377">
                  <c:v>714</c:v>
                </c:pt>
                <c:pt idx="378">
                  <c:v>715</c:v>
                </c:pt>
                <c:pt idx="379">
                  <c:v>716</c:v>
                </c:pt>
                <c:pt idx="380">
                  <c:v>717</c:v>
                </c:pt>
                <c:pt idx="381">
                  <c:v>718</c:v>
                </c:pt>
                <c:pt idx="382">
                  <c:v>719</c:v>
                </c:pt>
                <c:pt idx="383">
                  <c:v>720</c:v>
                </c:pt>
                <c:pt idx="384">
                  <c:v>721</c:v>
                </c:pt>
                <c:pt idx="385">
                  <c:v>722</c:v>
                </c:pt>
                <c:pt idx="386">
                  <c:v>723</c:v>
                </c:pt>
                <c:pt idx="387">
                  <c:v>724</c:v>
                </c:pt>
                <c:pt idx="388">
                  <c:v>725</c:v>
                </c:pt>
                <c:pt idx="389">
                  <c:v>726</c:v>
                </c:pt>
                <c:pt idx="390">
                  <c:v>727</c:v>
                </c:pt>
                <c:pt idx="391">
                  <c:v>728</c:v>
                </c:pt>
                <c:pt idx="392">
                  <c:v>729</c:v>
                </c:pt>
                <c:pt idx="393">
                  <c:v>730</c:v>
                </c:pt>
                <c:pt idx="394">
                  <c:v>731</c:v>
                </c:pt>
                <c:pt idx="395">
                  <c:v>732</c:v>
                </c:pt>
                <c:pt idx="396">
                  <c:v>733</c:v>
                </c:pt>
                <c:pt idx="397">
                  <c:v>734</c:v>
                </c:pt>
                <c:pt idx="398">
                  <c:v>735</c:v>
                </c:pt>
                <c:pt idx="399">
                  <c:v>736</c:v>
                </c:pt>
                <c:pt idx="400">
                  <c:v>737</c:v>
                </c:pt>
                <c:pt idx="401">
                  <c:v>738</c:v>
                </c:pt>
                <c:pt idx="402">
                  <c:v>739</c:v>
                </c:pt>
                <c:pt idx="403">
                  <c:v>740</c:v>
                </c:pt>
                <c:pt idx="404">
                  <c:v>741</c:v>
                </c:pt>
                <c:pt idx="405">
                  <c:v>743</c:v>
                </c:pt>
                <c:pt idx="406">
                  <c:v>745</c:v>
                </c:pt>
                <c:pt idx="407">
                  <c:v>746</c:v>
                </c:pt>
                <c:pt idx="408">
                  <c:v>747</c:v>
                </c:pt>
                <c:pt idx="409">
                  <c:v>748</c:v>
                </c:pt>
                <c:pt idx="410">
                  <c:v>749</c:v>
                </c:pt>
                <c:pt idx="411">
                  <c:v>750</c:v>
                </c:pt>
                <c:pt idx="412">
                  <c:v>751</c:v>
                </c:pt>
                <c:pt idx="413">
                  <c:v>752</c:v>
                </c:pt>
                <c:pt idx="414">
                  <c:v>757</c:v>
                </c:pt>
                <c:pt idx="415">
                  <c:v>758</c:v>
                </c:pt>
                <c:pt idx="416">
                  <c:v>759</c:v>
                </c:pt>
                <c:pt idx="417">
                  <c:v>760</c:v>
                </c:pt>
                <c:pt idx="418">
                  <c:v>762</c:v>
                </c:pt>
                <c:pt idx="419">
                  <c:v>766</c:v>
                </c:pt>
                <c:pt idx="420">
                  <c:v>769</c:v>
                </c:pt>
                <c:pt idx="421">
                  <c:v>774</c:v>
                </c:pt>
                <c:pt idx="422">
                  <c:v>783</c:v>
                </c:pt>
                <c:pt idx="423">
                  <c:v>785</c:v>
                </c:pt>
                <c:pt idx="424">
                  <c:v>787</c:v>
                </c:pt>
                <c:pt idx="425">
                  <c:v>793</c:v>
                </c:pt>
                <c:pt idx="426">
                  <c:v>800</c:v>
                </c:pt>
              </c:numCache>
            </c:numRef>
          </c:xVal>
          <c:yVal>
            <c:numRef>
              <c:f>Enem_Grau!$J$3:$J$429</c:f>
              <c:numCache>
                <c:formatCode>0.00E+00</c:formatCode>
                <c:ptCount val="427"/>
                <c:pt idx="0">
                  <c:v>4.8591337136415322E-6</c:v>
                </c:pt>
                <c:pt idx="1">
                  <c:v>4.8591337136415322E-6</c:v>
                </c:pt>
                <c:pt idx="2">
                  <c:v>4.8591337136415322E-6</c:v>
                </c:pt>
                <c:pt idx="3">
                  <c:v>4.8591337136415322E-6</c:v>
                </c:pt>
                <c:pt idx="4">
                  <c:v>9.7182674272830643E-6</c:v>
                </c:pt>
                <c:pt idx="5">
                  <c:v>1.4577401140924596E-5</c:v>
                </c:pt>
                <c:pt idx="6">
                  <c:v>1.4577401140924596E-5</c:v>
                </c:pt>
                <c:pt idx="7">
                  <c:v>4.8591337136415322E-6</c:v>
                </c:pt>
                <c:pt idx="8">
                  <c:v>4.8591337136415322E-6</c:v>
                </c:pt>
                <c:pt idx="9">
                  <c:v>2.9154802281849193E-5</c:v>
                </c:pt>
                <c:pt idx="10">
                  <c:v>4.3732203422773791E-5</c:v>
                </c:pt>
                <c:pt idx="11">
                  <c:v>3.4013935995490723E-5</c:v>
                </c:pt>
                <c:pt idx="12">
                  <c:v>2.4295668568207659E-5</c:v>
                </c:pt>
                <c:pt idx="13">
                  <c:v>2.9154802281849193E-5</c:v>
                </c:pt>
                <c:pt idx="14">
                  <c:v>3.8873069709132257E-5</c:v>
                </c:pt>
                <c:pt idx="15">
                  <c:v>5.3450470850056852E-5</c:v>
                </c:pt>
                <c:pt idx="16">
                  <c:v>9.7182674272830636E-5</c:v>
                </c:pt>
                <c:pt idx="17">
                  <c:v>8.7464406845547582E-5</c:v>
                </c:pt>
                <c:pt idx="18">
                  <c:v>7.7746139418264515E-5</c:v>
                </c:pt>
                <c:pt idx="19">
                  <c:v>9.7182674272830636E-5</c:v>
                </c:pt>
                <c:pt idx="20">
                  <c:v>1.4091487769560444E-4</c:v>
                </c:pt>
                <c:pt idx="21">
                  <c:v>8.2605273131906048E-5</c:v>
                </c:pt>
                <c:pt idx="22">
                  <c:v>1.6035141255017055E-4</c:v>
                </c:pt>
                <c:pt idx="23">
                  <c:v>1.1176007541375524E-4</c:v>
                </c:pt>
                <c:pt idx="24">
                  <c:v>1.3119661026832137E-4</c:v>
                </c:pt>
                <c:pt idx="25">
                  <c:v>1.2633747655467983E-4</c:v>
                </c:pt>
                <c:pt idx="26">
                  <c:v>1.5063314512288748E-4</c:v>
                </c:pt>
                <c:pt idx="27">
                  <c:v>1.7978794740473668E-4</c:v>
                </c:pt>
                <c:pt idx="28">
                  <c:v>2.0894274968658589E-4</c:v>
                </c:pt>
                <c:pt idx="29">
                  <c:v>2.5753408682300117E-4</c:v>
                </c:pt>
                <c:pt idx="30">
                  <c:v>2.6725235425028427E-4</c:v>
                </c:pt>
                <c:pt idx="31">
                  <c:v>2.6239322053664275E-4</c:v>
                </c:pt>
                <c:pt idx="32">
                  <c:v>2.9154802281849192E-4</c:v>
                </c:pt>
                <c:pt idx="33">
                  <c:v>2.9640715653213344E-4</c:v>
                </c:pt>
                <c:pt idx="34">
                  <c:v>3.207028251003411E-4</c:v>
                </c:pt>
                <c:pt idx="35">
                  <c:v>4.130263656595302E-4</c:v>
                </c:pt>
                <c:pt idx="36">
                  <c:v>4.130263656595302E-4</c:v>
                </c:pt>
                <c:pt idx="37">
                  <c:v>4.3732203422773786E-4</c:v>
                </c:pt>
                <c:pt idx="38">
                  <c:v>5.0049077250507784E-4</c:v>
                </c:pt>
                <c:pt idx="39">
                  <c:v>5.1020903993236088E-4</c:v>
                </c:pt>
                <c:pt idx="40">
                  <c:v>5.8309604563698385E-4</c:v>
                </c:pt>
                <c:pt idx="41">
                  <c:v>6.7056045248253143E-4</c:v>
                </c:pt>
                <c:pt idx="42">
                  <c:v>5.6365951078241776E-4</c:v>
                </c:pt>
                <c:pt idx="43">
                  <c:v>7.8232052789628667E-4</c:v>
                </c:pt>
                <c:pt idx="44">
                  <c:v>6.0253258049154993E-4</c:v>
                </c:pt>
                <c:pt idx="45">
                  <c:v>7.9689792903721128E-4</c:v>
                </c:pt>
                <c:pt idx="46">
                  <c:v>8.0175706275085275E-4</c:v>
                </c:pt>
                <c:pt idx="47">
                  <c:v>9.280945393055326E-4</c:v>
                </c:pt>
                <c:pt idx="48">
                  <c:v>1.0738685507147786E-3</c:v>
                </c:pt>
                <c:pt idx="49">
                  <c:v>9.7182674272830645E-4</c:v>
                </c:pt>
                <c:pt idx="50">
                  <c:v>9.3781280673281564E-4</c:v>
                </c:pt>
                <c:pt idx="51">
                  <c:v>1.0447137484329294E-3</c:v>
                </c:pt>
                <c:pt idx="52">
                  <c:v>1.0398546147192878E-3</c:v>
                </c:pt>
                <c:pt idx="53">
                  <c:v>1.1953468935558169E-3</c:v>
                </c:pt>
                <c:pt idx="54">
                  <c:v>1.1078824867102692E-3</c:v>
                </c:pt>
                <c:pt idx="55">
                  <c:v>1.2585156318331567E-3</c:v>
                </c:pt>
                <c:pt idx="56">
                  <c:v>1.3314026375377797E-3</c:v>
                </c:pt>
                <c:pt idx="57">
                  <c:v>1.3314026375377797E-3</c:v>
                </c:pt>
                <c:pt idx="58">
                  <c:v>1.3848531083878366E-3</c:v>
                </c:pt>
                <c:pt idx="59">
                  <c:v>1.4383035792378935E-3</c:v>
                </c:pt>
                <c:pt idx="60">
                  <c:v>1.5111905849425164E-3</c:v>
                </c:pt>
                <c:pt idx="61">
                  <c:v>1.6132323929289886E-3</c:v>
                </c:pt>
                <c:pt idx="62">
                  <c:v>1.5695001895062149E-3</c:v>
                </c:pt>
                <c:pt idx="63">
                  <c:v>1.6035141255017055E-3</c:v>
                </c:pt>
                <c:pt idx="64">
                  <c:v>1.7055559334881777E-3</c:v>
                </c:pt>
                <c:pt idx="65">
                  <c:v>1.68126026491997E-3</c:v>
                </c:pt>
                <c:pt idx="66">
                  <c:v>1.9922448225930282E-3</c:v>
                </c:pt>
                <c:pt idx="67">
                  <c:v>1.827034276329216E-3</c:v>
                </c:pt>
                <c:pt idx="68">
                  <c:v>2.1671736362841231E-3</c:v>
                </c:pt>
                <c:pt idx="69">
                  <c:v>2.0359770260158019E-3</c:v>
                </c:pt>
                <c:pt idx="70">
                  <c:v>1.9630900203111788E-3</c:v>
                </c:pt>
                <c:pt idx="71">
                  <c:v>2.3809755196843507E-3</c:v>
                </c:pt>
                <c:pt idx="72">
                  <c:v>2.15745536885684E-3</c:v>
                </c:pt>
                <c:pt idx="73">
                  <c:v>2.3566798511161428E-3</c:v>
                </c:pt>
                <c:pt idx="74">
                  <c:v>2.2352015082751048E-3</c:v>
                </c:pt>
                <c:pt idx="75">
                  <c:v>2.4441442579616907E-3</c:v>
                </c:pt>
                <c:pt idx="76">
                  <c:v>2.3809755196843507E-3</c:v>
                </c:pt>
                <c:pt idx="77">
                  <c:v>2.429566856820766E-3</c:v>
                </c:pt>
                <c:pt idx="78">
                  <c:v>2.6968192110710504E-3</c:v>
                </c:pt>
                <c:pt idx="79">
                  <c:v>2.6239322053664272E-3</c:v>
                </c:pt>
                <c:pt idx="80">
                  <c:v>2.7988610190575226E-3</c:v>
                </c:pt>
                <c:pt idx="81">
                  <c:v>2.5413269322345214E-3</c:v>
                </c:pt>
                <c:pt idx="82">
                  <c:v>2.9106210944712775E-3</c:v>
                </c:pt>
                <c:pt idx="83">
                  <c:v>3.0126629024577497E-3</c:v>
                </c:pt>
                <c:pt idx="84">
                  <c:v>2.9154802281849191E-3</c:v>
                </c:pt>
                <c:pt idx="85">
                  <c:v>2.9203393618985607E-3</c:v>
                </c:pt>
                <c:pt idx="86">
                  <c:v>2.7794244842029563E-3</c:v>
                </c:pt>
                <c:pt idx="87">
                  <c:v>2.9592124316076929E-3</c:v>
                </c:pt>
                <c:pt idx="88">
                  <c:v>3.2750561229943926E-3</c:v>
                </c:pt>
                <c:pt idx="89">
                  <c:v>3.1535777801533541E-3</c:v>
                </c:pt>
                <c:pt idx="90">
                  <c:v>3.3236474601308079E-3</c:v>
                </c:pt>
                <c:pt idx="91">
                  <c:v>3.3673796635535816E-3</c:v>
                </c:pt>
                <c:pt idx="92">
                  <c:v>3.3770979309808648E-3</c:v>
                </c:pt>
                <c:pt idx="93">
                  <c:v>3.4256892681172801E-3</c:v>
                </c:pt>
                <c:pt idx="94">
                  <c:v>3.3673796635535816E-3</c:v>
                </c:pt>
                <c:pt idx="95">
                  <c:v>3.7706877617858289E-3</c:v>
                </c:pt>
                <c:pt idx="96">
                  <c:v>3.5568858783856013E-3</c:v>
                </c:pt>
                <c:pt idx="97">
                  <c:v>3.4062527332627138E-3</c:v>
                </c:pt>
                <c:pt idx="98">
                  <c:v>3.8338565000631689E-3</c:v>
                </c:pt>
                <c:pt idx="99">
                  <c:v>3.717237290935772E-3</c:v>
                </c:pt>
                <c:pt idx="100">
                  <c:v>3.8532930349177348E-3</c:v>
                </c:pt>
                <c:pt idx="101">
                  <c:v>4.018503581181547E-3</c:v>
                </c:pt>
                <c:pt idx="102">
                  <c:v>4.0330809823224713E-3</c:v>
                </c:pt>
                <c:pt idx="103">
                  <c:v>4.1739958600180756E-3</c:v>
                </c:pt>
                <c:pt idx="104">
                  <c:v>4.0719540520316039E-3</c:v>
                </c:pt>
                <c:pt idx="105">
                  <c:v>3.8484339012040932E-3</c:v>
                </c:pt>
                <c:pt idx="106">
                  <c:v>3.6054772155220166E-3</c:v>
                </c:pt>
                <c:pt idx="107">
                  <c:v>4.0379401160361133E-3</c:v>
                </c:pt>
                <c:pt idx="108">
                  <c:v>4.0476583834633964E-3</c:v>
                </c:pt>
                <c:pt idx="109">
                  <c:v>4.2128689297272082E-3</c:v>
                </c:pt>
                <c:pt idx="110">
                  <c:v>4.1108271217407365E-3</c:v>
                </c:pt>
                <c:pt idx="111">
                  <c:v>4.3246290051409631E-3</c:v>
                </c:pt>
                <c:pt idx="112">
                  <c:v>4.5044169525457001E-3</c:v>
                </c:pt>
                <c:pt idx="113">
                  <c:v>4.261460266863624E-3</c:v>
                </c:pt>
                <c:pt idx="114">
                  <c:v>4.2031506622999251E-3</c:v>
                </c:pt>
                <c:pt idx="115">
                  <c:v>4.261460266863624E-3</c:v>
                </c:pt>
                <c:pt idx="116">
                  <c:v>4.4898395514047758E-3</c:v>
                </c:pt>
                <c:pt idx="117">
                  <c:v>4.4218116794137938E-3</c:v>
                </c:pt>
                <c:pt idx="118">
                  <c:v>4.6258952953867382E-3</c:v>
                </c:pt>
                <c:pt idx="119">
                  <c:v>4.382938609704662E-3</c:v>
                </c:pt>
                <c:pt idx="120">
                  <c:v>4.7036414348050034E-3</c:v>
                </c:pt>
                <c:pt idx="121">
                  <c:v>4.7036414348050034E-3</c:v>
                </c:pt>
                <c:pt idx="122">
                  <c:v>4.7668101730823425E-3</c:v>
                </c:pt>
                <c:pt idx="123">
                  <c:v>4.7911058416505508E-3</c:v>
                </c:pt>
                <c:pt idx="124">
                  <c:v>4.9125841844915889E-3</c:v>
                </c:pt>
                <c:pt idx="125">
                  <c:v>4.6501909639549465E-3</c:v>
                </c:pt>
                <c:pt idx="126">
                  <c:v>4.91744331820523E-3</c:v>
                </c:pt>
                <c:pt idx="127">
                  <c:v>5.0632173296144764E-3</c:v>
                </c:pt>
                <c:pt idx="128">
                  <c:v>4.9271615856325132E-3</c:v>
                </c:pt>
                <c:pt idx="129">
                  <c:v>5.1263860678918164E-3</c:v>
                </c:pt>
                <c:pt idx="130">
                  <c:v>5.0486399284735521E-3</c:v>
                </c:pt>
                <c:pt idx="131">
                  <c:v>5.0292033936189858E-3</c:v>
                </c:pt>
                <c:pt idx="132">
                  <c:v>5.3450470850056851E-3</c:v>
                </c:pt>
                <c:pt idx="133">
                  <c:v>4.9854711901962121E-3</c:v>
                </c:pt>
                <c:pt idx="134">
                  <c:v>5.155540870173665E-3</c:v>
                </c:pt>
                <c:pt idx="135">
                  <c:v>5.0875129981826838E-3</c:v>
                </c:pt>
                <c:pt idx="136">
                  <c:v>4.9271615856325132E-3</c:v>
                </c:pt>
                <c:pt idx="137">
                  <c:v>5.2818783467283451E-3</c:v>
                </c:pt>
                <c:pt idx="138">
                  <c:v>4.9854711901962121E-3</c:v>
                </c:pt>
                <c:pt idx="139">
                  <c:v>5.2818783467283451E-3</c:v>
                </c:pt>
                <c:pt idx="140">
                  <c:v>4.9708937890552869E-3</c:v>
                </c:pt>
                <c:pt idx="141">
                  <c:v>5.3887792884284589E-3</c:v>
                </c:pt>
                <c:pt idx="142">
                  <c:v>5.155540870173665E-3</c:v>
                </c:pt>
                <c:pt idx="143">
                  <c:v>5.3499062187193271E-3</c:v>
                </c:pt>
                <c:pt idx="144">
                  <c:v>5.335328817578402E-3</c:v>
                </c:pt>
                <c:pt idx="145">
                  <c:v>5.2867374804419871E-3</c:v>
                </c:pt>
                <c:pt idx="146">
                  <c:v>5.2041322073100808E-3</c:v>
                </c:pt>
                <c:pt idx="147">
                  <c:v>5.5394124335513464E-3</c:v>
                </c:pt>
                <c:pt idx="148">
                  <c:v>5.4956802301285726E-3</c:v>
                </c:pt>
                <c:pt idx="149">
                  <c:v>5.6074403055423275E-3</c:v>
                </c:pt>
                <c:pt idx="150">
                  <c:v>5.4227932244239494E-3</c:v>
                </c:pt>
                <c:pt idx="151">
                  <c:v>5.3693427535738926E-3</c:v>
                </c:pt>
                <c:pt idx="152">
                  <c:v>5.2478644107328545E-3</c:v>
                </c:pt>
                <c:pt idx="153">
                  <c:v>5.578285503260479E-3</c:v>
                </c:pt>
                <c:pt idx="154">
                  <c:v>5.5539898346922707E-3</c:v>
                </c:pt>
                <c:pt idx="155">
                  <c:v>5.3013148815829114E-3</c:v>
                </c:pt>
                <c:pt idx="156">
                  <c:v>5.4713845615603652E-3</c:v>
                </c:pt>
                <c:pt idx="157">
                  <c:v>5.2575826781601376E-3</c:v>
                </c:pt>
                <c:pt idx="158">
                  <c:v>5.8601152586516877E-3</c:v>
                </c:pt>
                <c:pt idx="159">
                  <c:v>5.4179340907103083E-3</c:v>
                </c:pt>
                <c:pt idx="160">
                  <c:v>5.3839201547148177E-3</c:v>
                </c:pt>
                <c:pt idx="161">
                  <c:v>5.7434960495242908E-3</c:v>
                </c:pt>
                <c:pt idx="162">
                  <c:v>5.4082158232830252E-3</c:v>
                </c:pt>
                <c:pt idx="163">
                  <c:v>5.8406787237971214E-3</c:v>
                </c:pt>
                <c:pt idx="164">
                  <c:v>5.4713845615603652E-3</c:v>
                </c:pt>
                <c:pt idx="165">
                  <c:v>5.636595107824177E-3</c:v>
                </c:pt>
                <c:pt idx="166">
                  <c:v>5.7434960495242908E-3</c:v>
                </c:pt>
                <c:pt idx="167">
                  <c:v>5.8115239215152719E-3</c:v>
                </c:pt>
                <c:pt idx="168">
                  <c:v>5.2867374804419871E-3</c:v>
                </c:pt>
                <c:pt idx="169">
                  <c:v>5.5345532998377052E-3</c:v>
                </c:pt>
                <c:pt idx="170">
                  <c:v>5.3742018872875346E-3</c:v>
                </c:pt>
                <c:pt idx="171">
                  <c:v>5.4179340907103083E-3</c:v>
                </c:pt>
                <c:pt idx="172">
                  <c:v>5.8989883283608194E-3</c:v>
                </c:pt>
                <c:pt idx="173">
                  <c:v>5.6608907763923844E-3</c:v>
                </c:pt>
                <c:pt idx="174">
                  <c:v>5.5394124335513464E-3</c:v>
                </c:pt>
                <c:pt idx="175">
                  <c:v>5.636595107824177E-3</c:v>
                </c:pt>
                <c:pt idx="176">
                  <c:v>5.636595107824177E-3</c:v>
                </c:pt>
                <c:pt idx="177">
                  <c:v>5.5539898346922707E-3</c:v>
                </c:pt>
                <c:pt idx="178">
                  <c:v>5.6074403055423275E-3</c:v>
                </c:pt>
                <c:pt idx="179">
                  <c:v>5.3207514164374777E-3</c:v>
                </c:pt>
                <c:pt idx="180">
                  <c:v>5.5685672358331958E-3</c:v>
                </c:pt>
                <c:pt idx="181">
                  <c:v>5.6851864449605927E-3</c:v>
                </c:pt>
                <c:pt idx="182">
                  <c:v>5.6220177066832527E-3</c:v>
                </c:pt>
                <c:pt idx="183">
                  <c:v>5.5977220381150453E-3</c:v>
                </c:pt>
                <c:pt idx="184">
                  <c:v>5.5199758986967801E-3</c:v>
                </c:pt>
                <c:pt idx="185">
                  <c:v>5.5394124335513464E-3</c:v>
                </c:pt>
                <c:pt idx="186">
                  <c:v>5.4519480267057989E-3</c:v>
                </c:pt>
                <c:pt idx="187">
                  <c:v>5.0729355970417596E-3</c:v>
                </c:pt>
                <c:pt idx="188">
                  <c:v>5.4422297592785157E-3</c:v>
                </c:pt>
                <c:pt idx="189">
                  <c:v>5.3547653524329683E-3</c:v>
                </c:pt>
                <c:pt idx="190">
                  <c:v>5.7046229798151582E-3</c:v>
                </c:pt>
                <c:pt idx="191">
                  <c:v>5.3013148815829114E-3</c:v>
                </c:pt>
                <c:pt idx="192">
                  <c:v>5.5394124335513464E-3</c:v>
                </c:pt>
                <c:pt idx="193">
                  <c:v>5.4470888929921578E-3</c:v>
                </c:pt>
                <c:pt idx="194">
                  <c:v>5.5685672358331958E-3</c:v>
                </c:pt>
                <c:pt idx="195">
                  <c:v>5.7094821135288002E-3</c:v>
                </c:pt>
                <c:pt idx="196">
                  <c:v>5.3061740152965525E-3</c:v>
                </c:pt>
                <c:pt idx="197">
                  <c:v>5.5151167649831389E-3</c:v>
                </c:pt>
                <c:pt idx="198">
                  <c:v>5.4227932244239494E-3</c:v>
                </c:pt>
                <c:pt idx="199">
                  <c:v>5.4713845615603652E-3</c:v>
                </c:pt>
                <c:pt idx="200">
                  <c:v>5.1409634690327407E-3</c:v>
                </c:pt>
                <c:pt idx="201">
                  <c:v>5.1749774050282313E-3</c:v>
                </c:pt>
                <c:pt idx="202">
                  <c:v>5.6317359741105359E-3</c:v>
                </c:pt>
                <c:pt idx="203">
                  <c:v>5.2187096084510051E-3</c:v>
                </c:pt>
                <c:pt idx="204">
                  <c:v>5.0486399284735521E-3</c:v>
                </c:pt>
                <c:pt idx="205">
                  <c:v>5.2478644107328545E-3</c:v>
                </c:pt>
                <c:pt idx="206">
                  <c:v>5.3450470850056851E-3</c:v>
                </c:pt>
                <c:pt idx="207">
                  <c:v>5.3596244861466094E-3</c:v>
                </c:pt>
                <c:pt idx="208">
                  <c:v>5.0486399284735521E-3</c:v>
                </c:pt>
                <c:pt idx="209">
                  <c:v>5.038921661046269E-3</c:v>
                </c:pt>
                <c:pt idx="210">
                  <c:v>5.3693427535738926E-3</c:v>
                </c:pt>
                <c:pt idx="211">
                  <c:v>4.9903303239098532E-3</c:v>
                </c:pt>
                <c:pt idx="212">
                  <c:v>4.8445563125006077E-3</c:v>
                </c:pt>
                <c:pt idx="213">
                  <c:v>5.1652591376009482E-3</c:v>
                </c:pt>
                <c:pt idx="214">
                  <c:v>4.9125841844915889E-3</c:v>
                </c:pt>
                <c:pt idx="215">
                  <c:v>4.8154015102187583E-3</c:v>
                </c:pt>
                <c:pt idx="216">
                  <c:v>4.9125841844915889E-3</c:v>
                </c:pt>
                <c:pt idx="217">
                  <c:v>4.7668101730823425E-3</c:v>
                </c:pt>
                <c:pt idx="218">
                  <c:v>5.102090399323609E-3</c:v>
                </c:pt>
                <c:pt idx="219">
                  <c:v>4.6258952953867382E-3</c:v>
                </c:pt>
                <c:pt idx="220">
                  <c:v>4.7036414348050034E-3</c:v>
                </c:pt>
                <c:pt idx="221">
                  <c:v>4.557867423395757E-3</c:v>
                </c:pt>
                <c:pt idx="222">
                  <c:v>4.7085005685186445E-3</c:v>
                </c:pt>
                <c:pt idx="223">
                  <c:v>4.6793457662367951E-3</c:v>
                </c:pt>
                <c:pt idx="224">
                  <c:v>4.3392064062818883E-3</c:v>
                </c:pt>
                <c:pt idx="225">
                  <c:v>4.4606847491229264E-3</c:v>
                </c:pt>
                <c:pt idx="226">
                  <c:v>4.3732203422773789E-3</c:v>
                </c:pt>
                <c:pt idx="227">
                  <c:v>4.4655438828365675E-3</c:v>
                </c:pt>
                <c:pt idx="228">
                  <c:v>4.3635020748500957E-3</c:v>
                </c:pt>
                <c:pt idx="229">
                  <c:v>4.319769871427322E-3</c:v>
                </c:pt>
                <c:pt idx="230">
                  <c:v>4.3440655399955294E-3</c:v>
                </c:pt>
                <c:pt idx="231">
                  <c:v>4.0525175171770376E-3</c:v>
                </c:pt>
                <c:pt idx="232">
                  <c:v>4.2031506622999251E-3</c:v>
                </c:pt>
                <c:pt idx="233">
                  <c:v>3.9164617731950744E-3</c:v>
                </c:pt>
                <c:pt idx="234">
                  <c:v>4.2468828657226988E-3</c:v>
                </c:pt>
                <c:pt idx="235">
                  <c:v>4.1205453891680188E-3</c:v>
                </c:pt>
                <c:pt idx="236">
                  <c:v>3.9504757091905658E-3</c:v>
                </c:pt>
                <c:pt idx="237">
                  <c:v>3.6832233549402814E-3</c:v>
                </c:pt>
                <c:pt idx="238">
                  <c:v>3.6054772155220166E-3</c:v>
                </c:pt>
                <c:pt idx="239">
                  <c:v>3.571463279526526E-3</c:v>
                </c:pt>
                <c:pt idx="240">
                  <c:v>3.6832233549402814E-3</c:v>
                </c:pt>
                <c:pt idx="241">
                  <c:v>3.7026598897948472E-3</c:v>
                </c:pt>
                <c:pt idx="242">
                  <c:v>3.6054772155220166E-3</c:v>
                </c:pt>
                <c:pt idx="243">
                  <c:v>3.6103363492356582E-3</c:v>
                </c:pt>
                <c:pt idx="244">
                  <c:v>3.4111118669763554E-3</c:v>
                </c:pt>
                <c:pt idx="245">
                  <c:v>3.4985762738219029E-3</c:v>
                </c:pt>
                <c:pt idx="246">
                  <c:v>3.4062527332627138E-3</c:v>
                </c:pt>
                <c:pt idx="247">
                  <c:v>3.3333657275580911E-3</c:v>
                </c:pt>
                <c:pt idx="248">
                  <c:v>3.4499849366854875E-3</c:v>
                </c:pt>
                <c:pt idx="249">
                  <c:v>3.1827325824352035E-3</c:v>
                </c:pt>
                <c:pt idx="250">
                  <c:v>3.0466768384532408E-3</c:v>
                </c:pt>
                <c:pt idx="251">
                  <c:v>3.1390003790124298E-3</c:v>
                </c:pt>
                <c:pt idx="252">
                  <c:v>2.9446350304667686E-3</c:v>
                </c:pt>
                <c:pt idx="253">
                  <c:v>3.0418177047395992E-3</c:v>
                </c:pt>
                <c:pt idx="254">
                  <c:v>2.8523114899075791E-3</c:v>
                </c:pt>
                <c:pt idx="255">
                  <c:v>2.9835081001759007E-3</c:v>
                </c:pt>
                <c:pt idx="256">
                  <c:v>2.939775896753127E-3</c:v>
                </c:pt>
                <c:pt idx="257">
                  <c:v>3.1487186464397125E-3</c:v>
                </c:pt>
                <c:pt idx="258">
                  <c:v>2.7454105482074657E-3</c:v>
                </c:pt>
                <c:pt idx="259">
                  <c:v>2.6336504727937104E-3</c:v>
                </c:pt>
                <c:pt idx="260">
                  <c:v>2.8474523561939379E-3</c:v>
                </c:pt>
                <c:pt idx="261">
                  <c:v>2.7745653504893148E-3</c:v>
                </c:pt>
                <c:pt idx="262">
                  <c:v>2.6336504727937104E-3</c:v>
                </c:pt>
                <c:pt idx="263">
                  <c:v>2.7842836179165979E-3</c:v>
                </c:pt>
                <c:pt idx="264">
                  <c:v>2.5218903973799551E-3</c:v>
                </c:pt>
                <c:pt idx="265">
                  <c:v>2.3712572522570675E-3</c:v>
                </c:pt>
                <c:pt idx="266">
                  <c:v>2.3955529208252754E-3</c:v>
                </c:pt>
                <c:pt idx="267">
                  <c:v>2.400412054538917E-3</c:v>
                </c:pt>
                <c:pt idx="268">
                  <c:v>2.429566856820766E-3</c:v>
                </c:pt>
                <c:pt idx="269">
                  <c:v>2.4635807928162566E-3</c:v>
                </c:pt>
                <c:pt idx="270">
                  <c:v>2.2789337116978785E-3</c:v>
                </c:pt>
                <c:pt idx="271">
                  <c:v>2.2449197757023879E-3</c:v>
                </c:pt>
                <c:pt idx="272">
                  <c:v>2.2352015082751048E-3</c:v>
                </c:pt>
                <c:pt idx="273">
                  <c:v>2.2060467059932553E-3</c:v>
                </c:pt>
                <c:pt idx="274">
                  <c:v>1.9825265551657451E-3</c:v>
                </c:pt>
                <c:pt idx="275">
                  <c:v>2.0311178923021604E-3</c:v>
                </c:pt>
                <c:pt idx="276">
                  <c:v>1.8561890786110652E-3</c:v>
                </c:pt>
                <c:pt idx="277">
                  <c:v>1.7444290031973101E-3</c:v>
                </c:pt>
                <c:pt idx="278">
                  <c:v>1.9971039563066698E-3</c:v>
                </c:pt>
                <c:pt idx="279">
                  <c:v>1.6666828637790455E-3</c:v>
                </c:pt>
                <c:pt idx="280">
                  <c:v>1.9873856888793866E-3</c:v>
                </c:pt>
                <c:pt idx="281">
                  <c:v>1.661823730065404E-3</c:v>
                </c:pt>
                <c:pt idx="282">
                  <c:v>1.6861193986336116E-3</c:v>
                </c:pt>
                <c:pt idx="283">
                  <c:v>1.6472463289244794E-3</c:v>
                </c:pt>
                <c:pt idx="284">
                  <c:v>1.7152742009154608E-3</c:v>
                </c:pt>
                <c:pt idx="285">
                  <c:v>1.5986549917880639E-3</c:v>
                </c:pt>
                <c:pt idx="286">
                  <c:v>1.6229506603562718E-3</c:v>
                </c:pt>
                <c:pt idx="287">
                  <c:v>1.5209088523697996E-3</c:v>
                </c:pt>
                <c:pt idx="288">
                  <c:v>1.3459800386787044E-3</c:v>
                </c:pt>
                <c:pt idx="289">
                  <c:v>1.4868949163743088E-3</c:v>
                </c:pt>
                <c:pt idx="290">
                  <c:v>1.2585156318331567E-3</c:v>
                </c:pt>
                <c:pt idx="291">
                  <c:v>1.3508391723923458E-3</c:v>
                </c:pt>
                <c:pt idx="292">
                  <c:v>1.3605574398196289E-3</c:v>
                </c:pt>
                <c:pt idx="293">
                  <c:v>1.3168252363968552E-3</c:v>
                </c:pt>
                <c:pt idx="294">
                  <c:v>1.2293608295513075E-3</c:v>
                </c:pt>
                <c:pt idx="295">
                  <c:v>1.2730930329740815E-3</c:v>
                </c:pt>
                <c:pt idx="296">
                  <c:v>1.3945713758151197E-3</c:v>
                </c:pt>
                <c:pt idx="297">
                  <c:v>1.0641502832874955E-3</c:v>
                </c:pt>
                <c:pt idx="298">
                  <c:v>1.0155589461510802E-3</c:v>
                </c:pt>
                <c:pt idx="299">
                  <c:v>1.1710512249876093E-3</c:v>
                </c:pt>
                <c:pt idx="300">
                  <c:v>1.0155589461510802E-3</c:v>
                </c:pt>
                <c:pt idx="301">
                  <c:v>9.961224112965141E-4</c:v>
                </c:pt>
                <c:pt idx="302">
                  <c:v>1.1176007541375524E-3</c:v>
                </c:pt>
                <c:pt idx="303">
                  <c:v>9.6696760901466487E-4</c:v>
                </c:pt>
                <c:pt idx="304">
                  <c:v>1.0690094170011371E-3</c:v>
                </c:pt>
                <c:pt idx="305">
                  <c:v>9.9126327758287253E-4</c:v>
                </c:pt>
                <c:pt idx="306">
                  <c:v>8.3577099874634355E-4</c:v>
                </c:pt>
                <c:pt idx="307">
                  <c:v>7.6774312675536205E-4</c:v>
                </c:pt>
                <c:pt idx="308">
                  <c:v>8.7464406845547571E-4</c:v>
                </c:pt>
                <c:pt idx="309">
                  <c:v>7.4830659190079597E-4</c:v>
                </c:pt>
                <c:pt idx="310">
                  <c:v>8.3091186503270198E-4</c:v>
                </c:pt>
                <c:pt idx="311">
                  <c:v>7.7260226046900362E-4</c:v>
                </c:pt>
                <c:pt idx="312">
                  <c:v>7.8232052789628667E-4</c:v>
                </c:pt>
                <c:pt idx="313">
                  <c:v>6.9485612105073908E-4</c:v>
                </c:pt>
                <c:pt idx="314">
                  <c:v>6.3654651648704073E-4</c:v>
                </c:pt>
                <c:pt idx="315">
                  <c:v>6.8999698733709751E-4</c:v>
                </c:pt>
                <c:pt idx="316">
                  <c:v>5.4422297592785157E-4</c:v>
                </c:pt>
                <c:pt idx="317">
                  <c:v>6.3654651648704073E-4</c:v>
                </c:pt>
                <c:pt idx="318">
                  <c:v>6.414056502006822E-4</c:v>
                </c:pt>
                <c:pt idx="319">
                  <c:v>5.8795517935062542E-4</c:v>
                </c:pt>
                <c:pt idx="320">
                  <c:v>6.0253258049154993E-4</c:v>
                </c:pt>
                <c:pt idx="321">
                  <c:v>5.1506817364600234E-4</c:v>
                </c:pt>
                <c:pt idx="322">
                  <c:v>5.4422297592785157E-4</c:v>
                </c:pt>
                <c:pt idx="323">
                  <c:v>5.1992730735964392E-4</c:v>
                </c:pt>
                <c:pt idx="324">
                  <c:v>5.0049077250507784E-4</c:v>
                </c:pt>
                <c:pt idx="325">
                  <c:v>5.1506817364600234E-4</c:v>
                </c:pt>
                <c:pt idx="326">
                  <c:v>5.3450470850056853E-4</c:v>
                </c:pt>
                <c:pt idx="327">
                  <c:v>4.0816723194588868E-4</c:v>
                </c:pt>
                <c:pt idx="328">
                  <c:v>5.1506817364600234E-4</c:v>
                </c:pt>
                <c:pt idx="329">
                  <c:v>4.4218116794137943E-4</c:v>
                </c:pt>
                <c:pt idx="330">
                  <c:v>4.0330809823224716E-4</c:v>
                </c:pt>
                <c:pt idx="331">
                  <c:v>3.6929416223675641E-4</c:v>
                </c:pt>
                <c:pt idx="332">
                  <c:v>2.9640715653213344E-4</c:v>
                </c:pt>
                <c:pt idx="333">
                  <c:v>3.9358983080496407E-4</c:v>
                </c:pt>
                <c:pt idx="334">
                  <c:v>3.0612542395941654E-4</c:v>
                </c:pt>
                <c:pt idx="335">
                  <c:v>2.866888891048504E-4</c:v>
                </c:pt>
                <c:pt idx="336">
                  <c:v>2.7211148796392579E-4</c:v>
                </c:pt>
                <c:pt idx="337">
                  <c:v>3.4499849366854875E-4</c:v>
                </c:pt>
                <c:pt idx="338">
                  <c:v>3.0612542395941654E-4</c:v>
                </c:pt>
                <c:pt idx="339">
                  <c:v>2.3809755196843506E-4</c:v>
                </c:pt>
                <c:pt idx="340">
                  <c:v>2.2352015082751048E-4</c:v>
                </c:pt>
                <c:pt idx="341">
                  <c:v>2.2352015082751048E-4</c:v>
                </c:pt>
                <c:pt idx="342">
                  <c:v>2.3809755196843506E-4</c:v>
                </c:pt>
                <c:pt idx="343">
                  <c:v>2.5267495310935965E-4</c:v>
                </c:pt>
                <c:pt idx="344">
                  <c:v>2.7697062167756731E-4</c:v>
                </c:pt>
                <c:pt idx="345">
                  <c:v>2.2352015082751048E-4</c:v>
                </c:pt>
                <c:pt idx="346">
                  <c:v>1.8950621483201975E-4</c:v>
                </c:pt>
                <c:pt idx="347">
                  <c:v>2.2352015082751048E-4</c:v>
                </c:pt>
                <c:pt idx="348">
                  <c:v>1.8464708111837821E-4</c:v>
                </c:pt>
                <c:pt idx="349">
                  <c:v>2.3323841825479354E-4</c:v>
                </c:pt>
                <c:pt idx="350">
                  <c:v>2.2352015082751048E-4</c:v>
                </c:pt>
                <c:pt idx="351">
                  <c:v>1.3605574398196289E-4</c:v>
                </c:pt>
                <c:pt idx="352">
                  <c:v>1.7978794740473668E-4</c:v>
                </c:pt>
                <c:pt idx="353">
                  <c:v>1.652105462638121E-4</c:v>
                </c:pt>
                <c:pt idx="354">
                  <c:v>1.4577401140924596E-4</c:v>
                </c:pt>
                <c:pt idx="355">
                  <c:v>1.6035141255017055E-4</c:v>
                </c:pt>
                <c:pt idx="356">
                  <c:v>1.2147834284103831E-4</c:v>
                </c:pt>
                <c:pt idx="357">
                  <c:v>1.4577401140924596E-4</c:v>
                </c:pt>
                <c:pt idx="358">
                  <c:v>1.5063314512288748E-4</c:v>
                </c:pt>
                <c:pt idx="359">
                  <c:v>1.069009417001137E-4</c:v>
                </c:pt>
                <c:pt idx="360">
                  <c:v>1.2147834284103831E-4</c:v>
                </c:pt>
                <c:pt idx="361">
                  <c:v>1.2147834284103831E-4</c:v>
                </c:pt>
                <c:pt idx="362">
                  <c:v>7.7746139418264515E-5</c:v>
                </c:pt>
                <c:pt idx="363">
                  <c:v>8.7464406845547582E-5</c:v>
                </c:pt>
                <c:pt idx="364">
                  <c:v>1.7006967997745362E-4</c:v>
                </c:pt>
                <c:pt idx="365">
                  <c:v>1.0204180798647217E-4</c:v>
                </c:pt>
                <c:pt idx="366">
                  <c:v>6.8027871990981447E-5</c:v>
                </c:pt>
                <c:pt idx="367">
                  <c:v>8.2605273131906048E-5</c:v>
                </c:pt>
                <c:pt idx="368">
                  <c:v>9.2323540559189103E-5</c:v>
                </c:pt>
                <c:pt idx="369">
                  <c:v>6.8027871990981447E-5</c:v>
                </c:pt>
                <c:pt idx="370">
                  <c:v>1.069009417001137E-4</c:v>
                </c:pt>
                <c:pt idx="371">
                  <c:v>8.2605273131906048E-5</c:v>
                </c:pt>
                <c:pt idx="372">
                  <c:v>4.8591337136415318E-5</c:v>
                </c:pt>
                <c:pt idx="373">
                  <c:v>4.3732203422773791E-5</c:v>
                </c:pt>
                <c:pt idx="374">
                  <c:v>4.8591337136415322E-6</c:v>
                </c:pt>
                <c:pt idx="375">
                  <c:v>3.8873069709132257E-5</c:v>
                </c:pt>
                <c:pt idx="376">
                  <c:v>3.4013935995490723E-5</c:v>
                </c:pt>
                <c:pt idx="377">
                  <c:v>6.8027871990981447E-5</c:v>
                </c:pt>
                <c:pt idx="378">
                  <c:v>3.4013935995490723E-5</c:v>
                </c:pt>
                <c:pt idx="379">
                  <c:v>1.9436534854566129E-5</c:v>
                </c:pt>
                <c:pt idx="380">
                  <c:v>4.8591337136415318E-5</c:v>
                </c:pt>
                <c:pt idx="381">
                  <c:v>3.8873069709132257E-5</c:v>
                </c:pt>
                <c:pt idx="382">
                  <c:v>4.3732203422773791E-5</c:v>
                </c:pt>
                <c:pt idx="383">
                  <c:v>6.8027871990981447E-5</c:v>
                </c:pt>
                <c:pt idx="384">
                  <c:v>3.4013935995490723E-5</c:v>
                </c:pt>
                <c:pt idx="385">
                  <c:v>3.8873069709132257E-5</c:v>
                </c:pt>
                <c:pt idx="386">
                  <c:v>3.8873069709132257E-5</c:v>
                </c:pt>
                <c:pt idx="387">
                  <c:v>2.4295668568207659E-5</c:v>
                </c:pt>
                <c:pt idx="388">
                  <c:v>5.8309604563698386E-5</c:v>
                </c:pt>
                <c:pt idx="389">
                  <c:v>1.9436534854566129E-5</c:v>
                </c:pt>
                <c:pt idx="390">
                  <c:v>2.4295668568207659E-5</c:v>
                </c:pt>
                <c:pt idx="391">
                  <c:v>1.9436534854566129E-5</c:v>
                </c:pt>
                <c:pt idx="392">
                  <c:v>1.9436534854566129E-5</c:v>
                </c:pt>
                <c:pt idx="393">
                  <c:v>3.4013935995490723E-5</c:v>
                </c:pt>
                <c:pt idx="394">
                  <c:v>3.4013935995490723E-5</c:v>
                </c:pt>
                <c:pt idx="395">
                  <c:v>4.3732203422773791E-5</c:v>
                </c:pt>
                <c:pt idx="396">
                  <c:v>2.4295668568207659E-5</c:v>
                </c:pt>
                <c:pt idx="397">
                  <c:v>9.7182674272830643E-6</c:v>
                </c:pt>
                <c:pt idx="398">
                  <c:v>1.9436534854566129E-5</c:v>
                </c:pt>
                <c:pt idx="399">
                  <c:v>1.4577401140924596E-5</c:v>
                </c:pt>
                <c:pt idx="400">
                  <c:v>1.9436534854566129E-5</c:v>
                </c:pt>
                <c:pt idx="401">
                  <c:v>1.4577401140924596E-5</c:v>
                </c:pt>
                <c:pt idx="402">
                  <c:v>4.8591337136415322E-6</c:v>
                </c:pt>
                <c:pt idx="403">
                  <c:v>2.4295668568207659E-5</c:v>
                </c:pt>
                <c:pt idx="404">
                  <c:v>1.4577401140924596E-5</c:v>
                </c:pt>
                <c:pt idx="405">
                  <c:v>4.8591337136415322E-6</c:v>
                </c:pt>
                <c:pt idx="406">
                  <c:v>9.7182674272830643E-6</c:v>
                </c:pt>
                <c:pt idx="407">
                  <c:v>2.9154802281849193E-5</c:v>
                </c:pt>
                <c:pt idx="408">
                  <c:v>9.7182674272830643E-6</c:v>
                </c:pt>
                <c:pt idx="409">
                  <c:v>4.8591337136415322E-6</c:v>
                </c:pt>
                <c:pt idx="410">
                  <c:v>9.7182674272830643E-6</c:v>
                </c:pt>
                <c:pt idx="411">
                  <c:v>1.4577401140924596E-5</c:v>
                </c:pt>
                <c:pt idx="412">
                  <c:v>4.8591337136415322E-6</c:v>
                </c:pt>
                <c:pt idx="413">
                  <c:v>9.7182674272830643E-6</c:v>
                </c:pt>
                <c:pt idx="414">
                  <c:v>4.8591337136415322E-6</c:v>
                </c:pt>
                <c:pt idx="415">
                  <c:v>1.4577401140924596E-5</c:v>
                </c:pt>
                <c:pt idx="416">
                  <c:v>1.4577401140924596E-5</c:v>
                </c:pt>
                <c:pt idx="417">
                  <c:v>9.7182674272830643E-6</c:v>
                </c:pt>
                <c:pt idx="418">
                  <c:v>4.8591337136415322E-6</c:v>
                </c:pt>
                <c:pt idx="419">
                  <c:v>1.4577401140924596E-5</c:v>
                </c:pt>
                <c:pt idx="420">
                  <c:v>9.7182674272830643E-6</c:v>
                </c:pt>
                <c:pt idx="421">
                  <c:v>4.8591337136415322E-6</c:v>
                </c:pt>
                <c:pt idx="422">
                  <c:v>4.8591337136415322E-6</c:v>
                </c:pt>
                <c:pt idx="423">
                  <c:v>4.8591337136415322E-6</c:v>
                </c:pt>
                <c:pt idx="424">
                  <c:v>4.8591337136415322E-6</c:v>
                </c:pt>
                <c:pt idx="425">
                  <c:v>4.8591337136415322E-6</c:v>
                </c:pt>
                <c:pt idx="426">
                  <c:v>4.8591337136415322E-6</c:v>
                </c:pt>
              </c:numCache>
            </c:numRef>
          </c:yVal>
          <c:smooth val="1"/>
        </c:ser>
        <c:ser>
          <c:idx val="1"/>
          <c:order val="2"/>
          <c:tx>
            <c:v>Tecnológico</c:v>
          </c:tx>
          <c:spPr>
            <a:ln>
              <a:solidFill>
                <a:srgbClr val="00B050"/>
              </a:solidFill>
            </a:ln>
          </c:spPr>
          <c:marker>
            <c:symbol val="none"/>
          </c:marker>
          <c:xVal>
            <c:numRef>
              <c:f>Enem_Grau!$L$3:$L$415</c:f>
              <c:numCache>
                <c:formatCode>General</c:formatCode>
                <c:ptCount val="413"/>
                <c:pt idx="0">
                  <c:v>313</c:v>
                </c:pt>
                <c:pt idx="1">
                  <c:v>332</c:v>
                </c:pt>
                <c:pt idx="2">
                  <c:v>334</c:v>
                </c:pt>
                <c:pt idx="3">
                  <c:v>339</c:v>
                </c:pt>
                <c:pt idx="4">
                  <c:v>340</c:v>
                </c:pt>
                <c:pt idx="5">
                  <c:v>341</c:v>
                </c:pt>
                <c:pt idx="6">
                  <c:v>342</c:v>
                </c:pt>
                <c:pt idx="7">
                  <c:v>343</c:v>
                </c:pt>
                <c:pt idx="8">
                  <c:v>344</c:v>
                </c:pt>
                <c:pt idx="9">
                  <c:v>345</c:v>
                </c:pt>
                <c:pt idx="10">
                  <c:v>346</c:v>
                </c:pt>
                <c:pt idx="11">
                  <c:v>347</c:v>
                </c:pt>
                <c:pt idx="12">
                  <c:v>348</c:v>
                </c:pt>
                <c:pt idx="13">
                  <c:v>349</c:v>
                </c:pt>
                <c:pt idx="14">
                  <c:v>350</c:v>
                </c:pt>
                <c:pt idx="15">
                  <c:v>351</c:v>
                </c:pt>
                <c:pt idx="16">
                  <c:v>352</c:v>
                </c:pt>
                <c:pt idx="17">
                  <c:v>353</c:v>
                </c:pt>
                <c:pt idx="18">
                  <c:v>354</c:v>
                </c:pt>
                <c:pt idx="19">
                  <c:v>355</c:v>
                </c:pt>
                <c:pt idx="20">
                  <c:v>356</c:v>
                </c:pt>
                <c:pt idx="21">
                  <c:v>357</c:v>
                </c:pt>
                <c:pt idx="22">
                  <c:v>358</c:v>
                </c:pt>
                <c:pt idx="23">
                  <c:v>359</c:v>
                </c:pt>
                <c:pt idx="24">
                  <c:v>360</c:v>
                </c:pt>
                <c:pt idx="25">
                  <c:v>361</c:v>
                </c:pt>
                <c:pt idx="26">
                  <c:v>362</c:v>
                </c:pt>
                <c:pt idx="27">
                  <c:v>363</c:v>
                </c:pt>
                <c:pt idx="28">
                  <c:v>364</c:v>
                </c:pt>
                <c:pt idx="29">
                  <c:v>365</c:v>
                </c:pt>
                <c:pt idx="30">
                  <c:v>366</c:v>
                </c:pt>
                <c:pt idx="31">
                  <c:v>367</c:v>
                </c:pt>
                <c:pt idx="32">
                  <c:v>368</c:v>
                </c:pt>
                <c:pt idx="33">
                  <c:v>369</c:v>
                </c:pt>
                <c:pt idx="34">
                  <c:v>370</c:v>
                </c:pt>
                <c:pt idx="35">
                  <c:v>371</c:v>
                </c:pt>
                <c:pt idx="36">
                  <c:v>372</c:v>
                </c:pt>
                <c:pt idx="37">
                  <c:v>373</c:v>
                </c:pt>
                <c:pt idx="38">
                  <c:v>374</c:v>
                </c:pt>
                <c:pt idx="39">
                  <c:v>375</c:v>
                </c:pt>
                <c:pt idx="40">
                  <c:v>376</c:v>
                </c:pt>
                <c:pt idx="41">
                  <c:v>377</c:v>
                </c:pt>
                <c:pt idx="42">
                  <c:v>378</c:v>
                </c:pt>
                <c:pt idx="43">
                  <c:v>379</c:v>
                </c:pt>
                <c:pt idx="44">
                  <c:v>380</c:v>
                </c:pt>
                <c:pt idx="45">
                  <c:v>381</c:v>
                </c:pt>
                <c:pt idx="46">
                  <c:v>382</c:v>
                </c:pt>
                <c:pt idx="47">
                  <c:v>383</c:v>
                </c:pt>
                <c:pt idx="48">
                  <c:v>384</c:v>
                </c:pt>
                <c:pt idx="49">
                  <c:v>385</c:v>
                </c:pt>
                <c:pt idx="50">
                  <c:v>386</c:v>
                </c:pt>
                <c:pt idx="51">
                  <c:v>387</c:v>
                </c:pt>
                <c:pt idx="52">
                  <c:v>388</c:v>
                </c:pt>
                <c:pt idx="53">
                  <c:v>389</c:v>
                </c:pt>
                <c:pt idx="54">
                  <c:v>390</c:v>
                </c:pt>
                <c:pt idx="55">
                  <c:v>391</c:v>
                </c:pt>
                <c:pt idx="56">
                  <c:v>392</c:v>
                </c:pt>
                <c:pt idx="57">
                  <c:v>393</c:v>
                </c:pt>
                <c:pt idx="58">
                  <c:v>394</c:v>
                </c:pt>
                <c:pt idx="59">
                  <c:v>395</c:v>
                </c:pt>
                <c:pt idx="60">
                  <c:v>396</c:v>
                </c:pt>
                <c:pt idx="61">
                  <c:v>397</c:v>
                </c:pt>
                <c:pt idx="62">
                  <c:v>398</c:v>
                </c:pt>
                <c:pt idx="63">
                  <c:v>399</c:v>
                </c:pt>
                <c:pt idx="64">
                  <c:v>400</c:v>
                </c:pt>
                <c:pt idx="65">
                  <c:v>401</c:v>
                </c:pt>
                <c:pt idx="66">
                  <c:v>402</c:v>
                </c:pt>
                <c:pt idx="67">
                  <c:v>403</c:v>
                </c:pt>
                <c:pt idx="68">
                  <c:v>404</c:v>
                </c:pt>
                <c:pt idx="69">
                  <c:v>405</c:v>
                </c:pt>
                <c:pt idx="70">
                  <c:v>406</c:v>
                </c:pt>
                <c:pt idx="71">
                  <c:v>407</c:v>
                </c:pt>
                <c:pt idx="72">
                  <c:v>408</c:v>
                </c:pt>
                <c:pt idx="73">
                  <c:v>409</c:v>
                </c:pt>
                <c:pt idx="74">
                  <c:v>410</c:v>
                </c:pt>
                <c:pt idx="75">
                  <c:v>411</c:v>
                </c:pt>
                <c:pt idx="76">
                  <c:v>412</c:v>
                </c:pt>
                <c:pt idx="77">
                  <c:v>413</c:v>
                </c:pt>
                <c:pt idx="78">
                  <c:v>414</c:v>
                </c:pt>
                <c:pt idx="79">
                  <c:v>415</c:v>
                </c:pt>
                <c:pt idx="80">
                  <c:v>416</c:v>
                </c:pt>
                <c:pt idx="81">
                  <c:v>417</c:v>
                </c:pt>
                <c:pt idx="82">
                  <c:v>418</c:v>
                </c:pt>
                <c:pt idx="83">
                  <c:v>419</c:v>
                </c:pt>
                <c:pt idx="84">
                  <c:v>420</c:v>
                </c:pt>
                <c:pt idx="85">
                  <c:v>421</c:v>
                </c:pt>
                <c:pt idx="86">
                  <c:v>422</c:v>
                </c:pt>
                <c:pt idx="87">
                  <c:v>423</c:v>
                </c:pt>
                <c:pt idx="88">
                  <c:v>424</c:v>
                </c:pt>
                <c:pt idx="89">
                  <c:v>425</c:v>
                </c:pt>
                <c:pt idx="90">
                  <c:v>426</c:v>
                </c:pt>
                <c:pt idx="91">
                  <c:v>427</c:v>
                </c:pt>
                <c:pt idx="92">
                  <c:v>428</c:v>
                </c:pt>
                <c:pt idx="93">
                  <c:v>429</c:v>
                </c:pt>
                <c:pt idx="94">
                  <c:v>430</c:v>
                </c:pt>
                <c:pt idx="95">
                  <c:v>431</c:v>
                </c:pt>
                <c:pt idx="96">
                  <c:v>432</c:v>
                </c:pt>
                <c:pt idx="97">
                  <c:v>433</c:v>
                </c:pt>
                <c:pt idx="98">
                  <c:v>434</c:v>
                </c:pt>
                <c:pt idx="99">
                  <c:v>435</c:v>
                </c:pt>
                <c:pt idx="100">
                  <c:v>436</c:v>
                </c:pt>
                <c:pt idx="101">
                  <c:v>437</c:v>
                </c:pt>
                <c:pt idx="102">
                  <c:v>438</c:v>
                </c:pt>
                <c:pt idx="103">
                  <c:v>439</c:v>
                </c:pt>
                <c:pt idx="104">
                  <c:v>440</c:v>
                </c:pt>
                <c:pt idx="105">
                  <c:v>441</c:v>
                </c:pt>
                <c:pt idx="106">
                  <c:v>442</c:v>
                </c:pt>
                <c:pt idx="107">
                  <c:v>443</c:v>
                </c:pt>
                <c:pt idx="108">
                  <c:v>444</c:v>
                </c:pt>
                <c:pt idx="109">
                  <c:v>445</c:v>
                </c:pt>
                <c:pt idx="110">
                  <c:v>446</c:v>
                </c:pt>
                <c:pt idx="111">
                  <c:v>447</c:v>
                </c:pt>
                <c:pt idx="112">
                  <c:v>448</c:v>
                </c:pt>
                <c:pt idx="113">
                  <c:v>449</c:v>
                </c:pt>
                <c:pt idx="114">
                  <c:v>450</c:v>
                </c:pt>
                <c:pt idx="115">
                  <c:v>451</c:v>
                </c:pt>
                <c:pt idx="116">
                  <c:v>452</c:v>
                </c:pt>
                <c:pt idx="117">
                  <c:v>453</c:v>
                </c:pt>
                <c:pt idx="118">
                  <c:v>454</c:v>
                </c:pt>
                <c:pt idx="119">
                  <c:v>455</c:v>
                </c:pt>
                <c:pt idx="120">
                  <c:v>456</c:v>
                </c:pt>
                <c:pt idx="121">
                  <c:v>457</c:v>
                </c:pt>
                <c:pt idx="122">
                  <c:v>458</c:v>
                </c:pt>
                <c:pt idx="123">
                  <c:v>459</c:v>
                </c:pt>
                <c:pt idx="124">
                  <c:v>460</c:v>
                </c:pt>
                <c:pt idx="125">
                  <c:v>461</c:v>
                </c:pt>
                <c:pt idx="126">
                  <c:v>462</c:v>
                </c:pt>
                <c:pt idx="127">
                  <c:v>463</c:v>
                </c:pt>
                <c:pt idx="128">
                  <c:v>464</c:v>
                </c:pt>
                <c:pt idx="129">
                  <c:v>465</c:v>
                </c:pt>
                <c:pt idx="130">
                  <c:v>466</c:v>
                </c:pt>
                <c:pt idx="131">
                  <c:v>467</c:v>
                </c:pt>
                <c:pt idx="132">
                  <c:v>468</c:v>
                </c:pt>
                <c:pt idx="133">
                  <c:v>469</c:v>
                </c:pt>
                <c:pt idx="134">
                  <c:v>470</c:v>
                </c:pt>
                <c:pt idx="135">
                  <c:v>471</c:v>
                </c:pt>
                <c:pt idx="136">
                  <c:v>472</c:v>
                </c:pt>
                <c:pt idx="137">
                  <c:v>473</c:v>
                </c:pt>
                <c:pt idx="138">
                  <c:v>474</c:v>
                </c:pt>
                <c:pt idx="139">
                  <c:v>475</c:v>
                </c:pt>
                <c:pt idx="140">
                  <c:v>476</c:v>
                </c:pt>
                <c:pt idx="141">
                  <c:v>477</c:v>
                </c:pt>
                <c:pt idx="142">
                  <c:v>478</c:v>
                </c:pt>
                <c:pt idx="143">
                  <c:v>479</c:v>
                </c:pt>
                <c:pt idx="144">
                  <c:v>480</c:v>
                </c:pt>
                <c:pt idx="145">
                  <c:v>481</c:v>
                </c:pt>
                <c:pt idx="146">
                  <c:v>482</c:v>
                </c:pt>
                <c:pt idx="147">
                  <c:v>483</c:v>
                </c:pt>
                <c:pt idx="148">
                  <c:v>484</c:v>
                </c:pt>
                <c:pt idx="149">
                  <c:v>485</c:v>
                </c:pt>
                <c:pt idx="150">
                  <c:v>486</c:v>
                </c:pt>
                <c:pt idx="151">
                  <c:v>487</c:v>
                </c:pt>
                <c:pt idx="152">
                  <c:v>488</c:v>
                </c:pt>
                <c:pt idx="153">
                  <c:v>489</c:v>
                </c:pt>
                <c:pt idx="154">
                  <c:v>490</c:v>
                </c:pt>
                <c:pt idx="155">
                  <c:v>491</c:v>
                </c:pt>
                <c:pt idx="156">
                  <c:v>492</c:v>
                </c:pt>
                <c:pt idx="157">
                  <c:v>493</c:v>
                </c:pt>
                <c:pt idx="158">
                  <c:v>494</c:v>
                </c:pt>
                <c:pt idx="159">
                  <c:v>495</c:v>
                </c:pt>
                <c:pt idx="160">
                  <c:v>496</c:v>
                </c:pt>
                <c:pt idx="161">
                  <c:v>497</c:v>
                </c:pt>
                <c:pt idx="162">
                  <c:v>498</c:v>
                </c:pt>
                <c:pt idx="163">
                  <c:v>499</c:v>
                </c:pt>
                <c:pt idx="164">
                  <c:v>500</c:v>
                </c:pt>
                <c:pt idx="165">
                  <c:v>501</c:v>
                </c:pt>
                <c:pt idx="166">
                  <c:v>502</c:v>
                </c:pt>
                <c:pt idx="167">
                  <c:v>503</c:v>
                </c:pt>
                <c:pt idx="168">
                  <c:v>504</c:v>
                </c:pt>
                <c:pt idx="169">
                  <c:v>505</c:v>
                </c:pt>
                <c:pt idx="170">
                  <c:v>506</c:v>
                </c:pt>
                <c:pt idx="171">
                  <c:v>507</c:v>
                </c:pt>
                <c:pt idx="172">
                  <c:v>508</c:v>
                </c:pt>
                <c:pt idx="173">
                  <c:v>509</c:v>
                </c:pt>
                <c:pt idx="174">
                  <c:v>510</c:v>
                </c:pt>
                <c:pt idx="175">
                  <c:v>511</c:v>
                </c:pt>
                <c:pt idx="176">
                  <c:v>512</c:v>
                </c:pt>
                <c:pt idx="177">
                  <c:v>513</c:v>
                </c:pt>
                <c:pt idx="178">
                  <c:v>514</c:v>
                </c:pt>
                <c:pt idx="179">
                  <c:v>515</c:v>
                </c:pt>
                <c:pt idx="180">
                  <c:v>516</c:v>
                </c:pt>
                <c:pt idx="181">
                  <c:v>517</c:v>
                </c:pt>
                <c:pt idx="182">
                  <c:v>518</c:v>
                </c:pt>
                <c:pt idx="183">
                  <c:v>519</c:v>
                </c:pt>
                <c:pt idx="184">
                  <c:v>520</c:v>
                </c:pt>
                <c:pt idx="185">
                  <c:v>521</c:v>
                </c:pt>
                <c:pt idx="186">
                  <c:v>522</c:v>
                </c:pt>
                <c:pt idx="187">
                  <c:v>523</c:v>
                </c:pt>
                <c:pt idx="188">
                  <c:v>524</c:v>
                </c:pt>
                <c:pt idx="189">
                  <c:v>525</c:v>
                </c:pt>
                <c:pt idx="190">
                  <c:v>526</c:v>
                </c:pt>
                <c:pt idx="191">
                  <c:v>527</c:v>
                </c:pt>
                <c:pt idx="192">
                  <c:v>528</c:v>
                </c:pt>
                <c:pt idx="193">
                  <c:v>529</c:v>
                </c:pt>
                <c:pt idx="194">
                  <c:v>530</c:v>
                </c:pt>
                <c:pt idx="195">
                  <c:v>531</c:v>
                </c:pt>
                <c:pt idx="196">
                  <c:v>532</c:v>
                </c:pt>
                <c:pt idx="197">
                  <c:v>533</c:v>
                </c:pt>
                <c:pt idx="198">
                  <c:v>534</c:v>
                </c:pt>
                <c:pt idx="199">
                  <c:v>535</c:v>
                </c:pt>
                <c:pt idx="200">
                  <c:v>536</c:v>
                </c:pt>
                <c:pt idx="201">
                  <c:v>537</c:v>
                </c:pt>
                <c:pt idx="202">
                  <c:v>538</c:v>
                </c:pt>
                <c:pt idx="203">
                  <c:v>539</c:v>
                </c:pt>
                <c:pt idx="204">
                  <c:v>540</c:v>
                </c:pt>
                <c:pt idx="205">
                  <c:v>541</c:v>
                </c:pt>
                <c:pt idx="206">
                  <c:v>542</c:v>
                </c:pt>
                <c:pt idx="207">
                  <c:v>543</c:v>
                </c:pt>
                <c:pt idx="208">
                  <c:v>544</c:v>
                </c:pt>
                <c:pt idx="209">
                  <c:v>545</c:v>
                </c:pt>
                <c:pt idx="210">
                  <c:v>546</c:v>
                </c:pt>
                <c:pt idx="211">
                  <c:v>547</c:v>
                </c:pt>
                <c:pt idx="212">
                  <c:v>548</c:v>
                </c:pt>
                <c:pt idx="213">
                  <c:v>549</c:v>
                </c:pt>
                <c:pt idx="214">
                  <c:v>550</c:v>
                </c:pt>
                <c:pt idx="215">
                  <c:v>551</c:v>
                </c:pt>
                <c:pt idx="216">
                  <c:v>552</c:v>
                </c:pt>
                <c:pt idx="217">
                  <c:v>553</c:v>
                </c:pt>
                <c:pt idx="218">
                  <c:v>554</c:v>
                </c:pt>
                <c:pt idx="219">
                  <c:v>555</c:v>
                </c:pt>
                <c:pt idx="220">
                  <c:v>556</c:v>
                </c:pt>
                <c:pt idx="221">
                  <c:v>557</c:v>
                </c:pt>
                <c:pt idx="222">
                  <c:v>558</c:v>
                </c:pt>
                <c:pt idx="223">
                  <c:v>559</c:v>
                </c:pt>
                <c:pt idx="224">
                  <c:v>560</c:v>
                </c:pt>
                <c:pt idx="225">
                  <c:v>561</c:v>
                </c:pt>
                <c:pt idx="226">
                  <c:v>562</c:v>
                </c:pt>
                <c:pt idx="227">
                  <c:v>563</c:v>
                </c:pt>
                <c:pt idx="228">
                  <c:v>564</c:v>
                </c:pt>
                <c:pt idx="229">
                  <c:v>565</c:v>
                </c:pt>
                <c:pt idx="230">
                  <c:v>566</c:v>
                </c:pt>
                <c:pt idx="231">
                  <c:v>567</c:v>
                </c:pt>
                <c:pt idx="232">
                  <c:v>568</c:v>
                </c:pt>
                <c:pt idx="233">
                  <c:v>569</c:v>
                </c:pt>
                <c:pt idx="234">
                  <c:v>570</c:v>
                </c:pt>
                <c:pt idx="235">
                  <c:v>571</c:v>
                </c:pt>
                <c:pt idx="236">
                  <c:v>572</c:v>
                </c:pt>
                <c:pt idx="237">
                  <c:v>573</c:v>
                </c:pt>
                <c:pt idx="238">
                  <c:v>574</c:v>
                </c:pt>
                <c:pt idx="239">
                  <c:v>575</c:v>
                </c:pt>
                <c:pt idx="240">
                  <c:v>576</c:v>
                </c:pt>
                <c:pt idx="241">
                  <c:v>577</c:v>
                </c:pt>
                <c:pt idx="242">
                  <c:v>578</c:v>
                </c:pt>
                <c:pt idx="243">
                  <c:v>579</c:v>
                </c:pt>
                <c:pt idx="244">
                  <c:v>580</c:v>
                </c:pt>
                <c:pt idx="245">
                  <c:v>581</c:v>
                </c:pt>
                <c:pt idx="246">
                  <c:v>582</c:v>
                </c:pt>
                <c:pt idx="247">
                  <c:v>583</c:v>
                </c:pt>
                <c:pt idx="248">
                  <c:v>584</c:v>
                </c:pt>
                <c:pt idx="249">
                  <c:v>585</c:v>
                </c:pt>
                <c:pt idx="250">
                  <c:v>586</c:v>
                </c:pt>
                <c:pt idx="251">
                  <c:v>587</c:v>
                </c:pt>
                <c:pt idx="252">
                  <c:v>588</c:v>
                </c:pt>
                <c:pt idx="253">
                  <c:v>589</c:v>
                </c:pt>
                <c:pt idx="254">
                  <c:v>590</c:v>
                </c:pt>
                <c:pt idx="255">
                  <c:v>591</c:v>
                </c:pt>
                <c:pt idx="256">
                  <c:v>592</c:v>
                </c:pt>
                <c:pt idx="257">
                  <c:v>593</c:v>
                </c:pt>
                <c:pt idx="258">
                  <c:v>594</c:v>
                </c:pt>
                <c:pt idx="259">
                  <c:v>595</c:v>
                </c:pt>
                <c:pt idx="260">
                  <c:v>596</c:v>
                </c:pt>
                <c:pt idx="261">
                  <c:v>597</c:v>
                </c:pt>
                <c:pt idx="262">
                  <c:v>598</c:v>
                </c:pt>
                <c:pt idx="263">
                  <c:v>599</c:v>
                </c:pt>
                <c:pt idx="264">
                  <c:v>600</c:v>
                </c:pt>
                <c:pt idx="265">
                  <c:v>601</c:v>
                </c:pt>
                <c:pt idx="266">
                  <c:v>602</c:v>
                </c:pt>
                <c:pt idx="267">
                  <c:v>603</c:v>
                </c:pt>
                <c:pt idx="268">
                  <c:v>604</c:v>
                </c:pt>
                <c:pt idx="269">
                  <c:v>605</c:v>
                </c:pt>
                <c:pt idx="270">
                  <c:v>606</c:v>
                </c:pt>
                <c:pt idx="271">
                  <c:v>607</c:v>
                </c:pt>
                <c:pt idx="272">
                  <c:v>608</c:v>
                </c:pt>
                <c:pt idx="273">
                  <c:v>609</c:v>
                </c:pt>
                <c:pt idx="274">
                  <c:v>610</c:v>
                </c:pt>
                <c:pt idx="275">
                  <c:v>611</c:v>
                </c:pt>
                <c:pt idx="276">
                  <c:v>612</c:v>
                </c:pt>
                <c:pt idx="277">
                  <c:v>613</c:v>
                </c:pt>
                <c:pt idx="278">
                  <c:v>614</c:v>
                </c:pt>
                <c:pt idx="279">
                  <c:v>615</c:v>
                </c:pt>
                <c:pt idx="280">
                  <c:v>616</c:v>
                </c:pt>
                <c:pt idx="281">
                  <c:v>617</c:v>
                </c:pt>
                <c:pt idx="282">
                  <c:v>618</c:v>
                </c:pt>
                <c:pt idx="283">
                  <c:v>619</c:v>
                </c:pt>
                <c:pt idx="284">
                  <c:v>620</c:v>
                </c:pt>
                <c:pt idx="285">
                  <c:v>621</c:v>
                </c:pt>
                <c:pt idx="286">
                  <c:v>622</c:v>
                </c:pt>
                <c:pt idx="287">
                  <c:v>623</c:v>
                </c:pt>
                <c:pt idx="288">
                  <c:v>624</c:v>
                </c:pt>
                <c:pt idx="289">
                  <c:v>625</c:v>
                </c:pt>
                <c:pt idx="290">
                  <c:v>626</c:v>
                </c:pt>
                <c:pt idx="291">
                  <c:v>627</c:v>
                </c:pt>
                <c:pt idx="292">
                  <c:v>628</c:v>
                </c:pt>
                <c:pt idx="293">
                  <c:v>629</c:v>
                </c:pt>
                <c:pt idx="294">
                  <c:v>630</c:v>
                </c:pt>
                <c:pt idx="295">
                  <c:v>631</c:v>
                </c:pt>
                <c:pt idx="296">
                  <c:v>632</c:v>
                </c:pt>
                <c:pt idx="297">
                  <c:v>633</c:v>
                </c:pt>
                <c:pt idx="298">
                  <c:v>634</c:v>
                </c:pt>
                <c:pt idx="299">
                  <c:v>635</c:v>
                </c:pt>
                <c:pt idx="300">
                  <c:v>636</c:v>
                </c:pt>
                <c:pt idx="301">
                  <c:v>637</c:v>
                </c:pt>
                <c:pt idx="302">
                  <c:v>638</c:v>
                </c:pt>
                <c:pt idx="303">
                  <c:v>639</c:v>
                </c:pt>
                <c:pt idx="304">
                  <c:v>640</c:v>
                </c:pt>
                <c:pt idx="305">
                  <c:v>641</c:v>
                </c:pt>
                <c:pt idx="306">
                  <c:v>642</c:v>
                </c:pt>
                <c:pt idx="307">
                  <c:v>643</c:v>
                </c:pt>
                <c:pt idx="308">
                  <c:v>644</c:v>
                </c:pt>
                <c:pt idx="309">
                  <c:v>645</c:v>
                </c:pt>
                <c:pt idx="310">
                  <c:v>646</c:v>
                </c:pt>
                <c:pt idx="311">
                  <c:v>647</c:v>
                </c:pt>
                <c:pt idx="312">
                  <c:v>648</c:v>
                </c:pt>
                <c:pt idx="313">
                  <c:v>649</c:v>
                </c:pt>
                <c:pt idx="314">
                  <c:v>650</c:v>
                </c:pt>
                <c:pt idx="315">
                  <c:v>651</c:v>
                </c:pt>
                <c:pt idx="316">
                  <c:v>652</c:v>
                </c:pt>
                <c:pt idx="317">
                  <c:v>653</c:v>
                </c:pt>
                <c:pt idx="318">
                  <c:v>654</c:v>
                </c:pt>
                <c:pt idx="319">
                  <c:v>655</c:v>
                </c:pt>
                <c:pt idx="320">
                  <c:v>656</c:v>
                </c:pt>
                <c:pt idx="321">
                  <c:v>657</c:v>
                </c:pt>
                <c:pt idx="322">
                  <c:v>658</c:v>
                </c:pt>
                <c:pt idx="323">
                  <c:v>659</c:v>
                </c:pt>
                <c:pt idx="324">
                  <c:v>660</c:v>
                </c:pt>
                <c:pt idx="325">
                  <c:v>661</c:v>
                </c:pt>
                <c:pt idx="326">
                  <c:v>662</c:v>
                </c:pt>
                <c:pt idx="327">
                  <c:v>663</c:v>
                </c:pt>
                <c:pt idx="328">
                  <c:v>664</c:v>
                </c:pt>
                <c:pt idx="329">
                  <c:v>665</c:v>
                </c:pt>
                <c:pt idx="330">
                  <c:v>666</c:v>
                </c:pt>
                <c:pt idx="331">
                  <c:v>667</c:v>
                </c:pt>
                <c:pt idx="332">
                  <c:v>668</c:v>
                </c:pt>
                <c:pt idx="333">
                  <c:v>669</c:v>
                </c:pt>
                <c:pt idx="334">
                  <c:v>670</c:v>
                </c:pt>
                <c:pt idx="335">
                  <c:v>671</c:v>
                </c:pt>
                <c:pt idx="336">
                  <c:v>672</c:v>
                </c:pt>
                <c:pt idx="337">
                  <c:v>673</c:v>
                </c:pt>
                <c:pt idx="338">
                  <c:v>674</c:v>
                </c:pt>
                <c:pt idx="339">
                  <c:v>675</c:v>
                </c:pt>
                <c:pt idx="340">
                  <c:v>676</c:v>
                </c:pt>
                <c:pt idx="341">
                  <c:v>677</c:v>
                </c:pt>
                <c:pt idx="342">
                  <c:v>678</c:v>
                </c:pt>
                <c:pt idx="343">
                  <c:v>679</c:v>
                </c:pt>
                <c:pt idx="344">
                  <c:v>680</c:v>
                </c:pt>
                <c:pt idx="345">
                  <c:v>681</c:v>
                </c:pt>
                <c:pt idx="346">
                  <c:v>682</c:v>
                </c:pt>
                <c:pt idx="347">
                  <c:v>683</c:v>
                </c:pt>
                <c:pt idx="348">
                  <c:v>684</c:v>
                </c:pt>
                <c:pt idx="349">
                  <c:v>685</c:v>
                </c:pt>
                <c:pt idx="350">
                  <c:v>686</c:v>
                </c:pt>
                <c:pt idx="351">
                  <c:v>687</c:v>
                </c:pt>
                <c:pt idx="352">
                  <c:v>688</c:v>
                </c:pt>
                <c:pt idx="353">
                  <c:v>689</c:v>
                </c:pt>
                <c:pt idx="354">
                  <c:v>690</c:v>
                </c:pt>
                <c:pt idx="355">
                  <c:v>691</c:v>
                </c:pt>
                <c:pt idx="356">
                  <c:v>692</c:v>
                </c:pt>
                <c:pt idx="357">
                  <c:v>693</c:v>
                </c:pt>
                <c:pt idx="358">
                  <c:v>694</c:v>
                </c:pt>
                <c:pt idx="359">
                  <c:v>695</c:v>
                </c:pt>
                <c:pt idx="360">
                  <c:v>696</c:v>
                </c:pt>
                <c:pt idx="361">
                  <c:v>697</c:v>
                </c:pt>
                <c:pt idx="362">
                  <c:v>698</c:v>
                </c:pt>
                <c:pt idx="363">
                  <c:v>699</c:v>
                </c:pt>
                <c:pt idx="364">
                  <c:v>700</c:v>
                </c:pt>
                <c:pt idx="365">
                  <c:v>701</c:v>
                </c:pt>
                <c:pt idx="366">
                  <c:v>702</c:v>
                </c:pt>
                <c:pt idx="367">
                  <c:v>703</c:v>
                </c:pt>
                <c:pt idx="368">
                  <c:v>704</c:v>
                </c:pt>
                <c:pt idx="369">
                  <c:v>705</c:v>
                </c:pt>
                <c:pt idx="370">
                  <c:v>706</c:v>
                </c:pt>
                <c:pt idx="371">
                  <c:v>707</c:v>
                </c:pt>
                <c:pt idx="372">
                  <c:v>708</c:v>
                </c:pt>
                <c:pt idx="373">
                  <c:v>709</c:v>
                </c:pt>
                <c:pt idx="374">
                  <c:v>710</c:v>
                </c:pt>
                <c:pt idx="375">
                  <c:v>711</c:v>
                </c:pt>
                <c:pt idx="376">
                  <c:v>712</c:v>
                </c:pt>
                <c:pt idx="377">
                  <c:v>713</c:v>
                </c:pt>
                <c:pt idx="378">
                  <c:v>714</c:v>
                </c:pt>
                <c:pt idx="379">
                  <c:v>715</c:v>
                </c:pt>
                <c:pt idx="380">
                  <c:v>716</c:v>
                </c:pt>
                <c:pt idx="381">
                  <c:v>717</c:v>
                </c:pt>
                <c:pt idx="382">
                  <c:v>718</c:v>
                </c:pt>
                <c:pt idx="383">
                  <c:v>720</c:v>
                </c:pt>
                <c:pt idx="384">
                  <c:v>721</c:v>
                </c:pt>
                <c:pt idx="385">
                  <c:v>722</c:v>
                </c:pt>
                <c:pt idx="386">
                  <c:v>723</c:v>
                </c:pt>
                <c:pt idx="387">
                  <c:v>724</c:v>
                </c:pt>
                <c:pt idx="388">
                  <c:v>725</c:v>
                </c:pt>
                <c:pt idx="389">
                  <c:v>726</c:v>
                </c:pt>
                <c:pt idx="390">
                  <c:v>727</c:v>
                </c:pt>
                <c:pt idx="391">
                  <c:v>728</c:v>
                </c:pt>
                <c:pt idx="392">
                  <c:v>729</c:v>
                </c:pt>
                <c:pt idx="393">
                  <c:v>730</c:v>
                </c:pt>
                <c:pt idx="394">
                  <c:v>731</c:v>
                </c:pt>
                <c:pt idx="395">
                  <c:v>732</c:v>
                </c:pt>
                <c:pt idx="396">
                  <c:v>733</c:v>
                </c:pt>
                <c:pt idx="397">
                  <c:v>734</c:v>
                </c:pt>
                <c:pt idx="398">
                  <c:v>735</c:v>
                </c:pt>
                <c:pt idx="399">
                  <c:v>737</c:v>
                </c:pt>
                <c:pt idx="400">
                  <c:v>738</c:v>
                </c:pt>
                <c:pt idx="401">
                  <c:v>739</c:v>
                </c:pt>
                <c:pt idx="402">
                  <c:v>743</c:v>
                </c:pt>
                <c:pt idx="403">
                  <c:v>745</c:v>
                </c:pt>
                <c:pt idx="404">
                  <c:v>746</c:v>
                </c:pt>
                <c:pt idx="405">
                  <c:v>748</c:v>
                </c:pt>
                <c:pt idx="406">
                  <c:v>750</c:v>
                </c:pt>
                <c:pt idx="407">
                  <c:v>754</c:v>
                </c:pt>
                <c:pt idx="408">
                  <c:v>756</c:v>
                </c:pt>
                <c:pt idx="409">
                  <c:v>761</c:v>
                </c:pt>
                <c:pt idx="410">
                  <c:v>764</c:v>
                </c:pt>
                <c:pt idx="411">
                  <c:v>766</c:v>
                </c:pt>
                <c:pt idx="412">
                  <c:v>778</c:v>
                </c:pt>
              </c:numCache>
            </c:numRef>
          </c:xVal>
          <c:yVal>
            <c:numRef>
              <c:f>Enem_Grau!$O$3:$O$415</c:f>
              <c:numCache>
                <c:formatCode>0.00E+00</c:formatCode>
                <c:ptCount val="413"/>
                <c:pt idx="0">
                  <c:v>7.1014153120716962E-6</c:v>
                </c:pt>
                <c:pt idx="1">
                  <c:v>7.1014153120716962E-6</c:v>
                </c:pt>
                <c:pt idx="2">
                  <c:v>7.1014153120716962E-6</c:v>
                </c:pt>
                <c:pt idx="3">
                  <c:v>7.1014153120716962E-6</c:v>
                </c:pt>
                <c:pt idx="4">
                  <c:v>7.1014153120716962E-6</c:v>
                </c:pt>
                <c:pt idx="5">
                  <c:v>7.1014153120716962E-6</c:v>
                </c:pt>
                <c:pt idx="6">
                  <c:v>7.1014153120716962E-6</c:v>
                </c:pt>
                <c:pt idx="7">
                  <c:v>2.1304245936215086E-5</c:v>
                </c:pt>
                <c:pt idx="8">
                  <c:v>1.4202830624143392E-5</c:v>
                </c:pt>
                <c:pt idx="9">
                  <c:v>1.4202830624143392E-5</c:v>
                </c:pt>
                <c:pt idx="10">
                  <c:v>7.1014153120716962E-6</c:v>
                </c:pt>
                <c:pt idx="11">
                  <c:v>2.1304245936215086E-5</c:v>
                </c:pt>
                <c:pt idx="12">
                  <c:v>1.4202830624143392E-5</c:v>
                </c:pt>
                <c:pt idx="13">
                  <c:v>2.8405661248286785E-5</c:v>
                </c:pt>
                <c:pt idx="14">
                  <c:v>2.1304245936215086E-5</c:v>
                </c:pt>
                <c:pt idx="15">
                  <c:v>3.550707656035848E-5</c:v>
                </c:pt>
                <c:pt idx="16">
                  <c:v>5.681132249657357E-5</c:v>
                </c:pt>
                <c:pt idx="17">
                  <c:v>2.8405661248286785E-5</c:v>
                </c:pt>
                <c:pt idx="18">
                  <c:v>5.681132249657357E-5</c:v>
                </c:pt>
                <c:pt idx="19">
                  <c:v>6.3912737808645268E-5</c:v>
                </c:pt>
                <c:pt idx="20">
                  <c:v>9.231839905693205E-5</c:v>
                </c:pt>
                <c:pt idx="21">
                  <c:v>7.8115568432788652E-5</c:v>
                </c:pt>
                <c:pt idx="22">
                  <c:v>9.231839905693205E-5</c:v>
                </c:pt>
                <c:pt idx="23">
                  <c:v>1.2782547561729054E-4</c:v>
                </c:pt>
                <c:pt idx="24">
                  <c:v>9.231839905693205E-5</c:v>
                </c:pt>
                <c:pt idx="25">
                  <c:v>9.231839905693205E-5</c:v>
                </c:pt>
                <c:pt idx="26">
                  <c:v>1.3492689092936222E-4</c:v>
                </c:pt>
                <c:pt idx="27">
                  <c:v>1.6333255217764901E-4</c:v>
                </c:pt>
                <c:pt idx="28">
                  <c:v>1.0652122968107543E-4</c:v>
                </c:pt>
                <c:pt idx="29">
                  <c:v>1.1362264499314714E-4</c:v>
                </c:pt>
                <c:pt idx="30">
                  <c:v>2.5565095123458107E-4</c:v>
                </c:pt>
                <c:pt idx="31">
                  <c:v>1.562311368655773E-4</c:v>
                </c:pt>
                <c:pt idx="32">
                  <c:v>2.7695519717079614E-4</c:v>
                </c:pt>
                <c:pt idx="33">
                  <c:v>2.9825944310701125E-4</c:v>
                </c:pt>
                <c:pt idx="34">
                  <c:v>2.2014387467422257E-4</c:v>
                </c:pt>
                <c:pt idx="35">
                  <c:v>3.6217218091565649E-4</c:v>
                </c:pt>
                <c:pt idx="36">
                  <c:v>3.2666510435529802E-4</c:v>
                </c:pt>
                <c:pt idx="37">
                  <c:v>3.4086793497944138E-4</c:v>
                </c:pt>
                <c:pt idx="38">
                  <c:v>4.1188208810015838E-4</c:v>
                </c:pt>
                <c:pt idx="39">
                  <c:v>3.7637501153979991E-4</c:v>
                </c:pt>
                <c:pt idx="40">
                  <c:v>4.6869341059673191E-4</c:v>
                </c:pt>
                <c:pt idx="41">
                  <c:v>3.692735962277282E-4</c:v>
                </c:pt>
                <c:pt idx="42">
                  <c:v>5.6101180965366392E-4</c:v>
                </c:pt>
                <c:pt idx="43">
                  <c:v>6.0362030152609416E-4</c:v>
                </c:pt>
                <c:pt idx="44">
                  <c:v>5.1130190246916215E-4</c:v>
                </c:pt>
                <c:pt idx="45">
                  <c:v>6.2492454746230922E-4</c:v>
                </c:pt>
                <c:pt idx="46">
                  <c:v>5.8941747090195075E-4</c:v>
                </c:pt>
                <c:pt idx="47">
                  <c:v>7.3144577714338464E-4</c:v>
                </c:pt>
                <c:pt idx="48">
                  <c:v>7.2434436183131299E-4</c:v>
                </c:pt>
                <c:pt idx="49">
                  <c:v>7.8825709963995828E-4</c:v>
                </c:pt>
                <c:pt idx="50">
                  <c:v>6.6043162402266769E-4</c:v>
                </c:pt>
                <c:pt idx="51">
                  <c:v>7.6695285370374311E-4</c:v>
                </c:pt>
                <c:pt idx="52">
                  <c:v>8.3796700682446017E-4</c:v>
                </c:pt>
                <c:pt idx="53">
                  <c:v>8.5216983744860347E-4</c:v>
                </c:pt>
                <c:pt idx="54">
                  <c:v>1.0510094661866109E-3</c:v>
                </c:pt>
                <c:pt idx="55">
                  <c:v>1.1859363571159731E-3</c:v>
                </c:pt>
                <c:pt idx="56">
                  <c:v>9.9419814369003747E-4</c:v>
                </c:pt>
                <c:pt idx="57">
                  <c:v>1.1717335264918298E-3</c:v>
                </c:pt>
                <c:pt idx="58">
                  <c:v>1.0368066355624676E-3</c:v>
                </c:pt>
                <c:pt idx="59">
                  <c:v>1.21434201836426E-3</c:v>
                </c:pt>
                <c:pt idx="60">
                  <c:v>1.3421674939815506E-3</c:v>
                </c:pt>
                <c:pt idx="61">
                  <c:v>1.2853561714849769E-3</c:v>
                </c:pt>
                <c:pt idx="62">
                  <c:v>1.3563703246056939E-3</c:v>
                </c:pt>
                <c:pt idx="63">
                  <c:v>1.3634717399177655E-3</c:v>
                </c:pt>
                <c:pt idx="64">
                  <c:v>1.4628915542867693E-3</c:v>
                </c:pt>
                <c:pt idx="65">
                  <c:v>1.6191226911523467E-3</c:v>
                </c:pt>
                <c:pt idx="66">
                  <c:v>1.3918774011660523E-3</c:v>
                </c:pt>
                <c:pt idx="67">
                  <c:v>1.7469481667696373E-3</c:v>
                </c:pt>
                <c:pt idx="68">
                  <c:v>1.5694127839678447E-3</c:v>
                </c:pt>
                <c:pt idx="69">
                  <c:v>1.9244835495714297E-3</c:v>
                </c:pt>
                <c:pt idx="70">
                  <c:v>1.7469481667696373E-3</c:v>
                </c:pt>
                <c:pt idx="71">
                  <c:v>2.0381061945645767E-3</c:v>
                </c:pt>
                <c:pt idx="72">
                  <c:v>2.0239033639404334E-3</c:v>
                </c:pt>
                <c:pt idx="73">
                  <c:v>1.9102807189472861E-3</c:v>
                </c:pt>
                <c:pt idx="74">
                  <c:v>2.2511486539267276E-3</c:v>
                </c:pt>
                <c:pt idx="75">
                  <c:v>1.9954977026921464E-3</c:v>
                </c:pt>
                <c:pt idx="76">
                  <c:v>2.1872359161180825E-3</c:v>
                </c:pt>
                <c:pt idx="77">
                  <c:v>2.0239033639404334E-3</c:v>
                </c:pt>
                <c:pt idx="78">
                  <c:v>2.4712925286009503E-3</c:v>
                </c:pt>
                <c:pt idx="79">
                  <c:v>2.3292642223595164E-3</c:v>
                </c:pt>
                <c:pt idx="80">
                  <c:v>2.3789741295440182E-3</c:v>
                </c:pt>
                <c:pt idx="81">
                  <c:v>2.6559293267148141E-3</c:v>
                </c:pt>
                <c:pt idx="82">
                  <c:v>2.6843349879631011E-3</c:v>
                </c:pt>
                <c:pt idx="83">
                  <c:v>2.6843349879631011E-3</c:v>
                </c:pt>
                <c:pt idx="84">
                  <c:v>2.726943479835531E-3</c:v>
                </c:pt>
                <c:pt idx="85">
                  <c:v>2.6346250807785993E-3</c:v>
                </c:pt>
                <c:pt idx="86">
                  <c:v>2.8476675401407502E-3</c:v>
                </c:pt>
                <c:pt idx="87">
                  <c:v>3.0181015076304707E-3</c:v>
                </c:pt>
                <c:pt idx="88">
                  <c:v>2.7127406492113877E-3</c:v>
                </c:pt>
                <c:pt idx="89">
                  <c:v>2.9967972616942555E-3</c:v>
                </c:pt>
                <c:pt idx="90">
                  <c:v>2.7127406492113877E-3</c:v>
                </c:pt>
                <c:pt idx="91">
                  <c:v>3.1672312291839764E-3</c:v>
                </c:pt>
                <c:pt idx="92">
                  <c:v>3.131724152623618E-3</c:v>
                </c:pt>
                <c:pt idx="93">
                  <c:v>3.3234623660495536E-3</c:v>
                </c:pt>
                <c:pt idx="94">
                  <c:v>3.295056704801267E-3</c:v>
                </c:pt>
                <c:pt idx="95">
                  <c:v>3.2169411363684782E-3</c:v>
                </c:pt>
                <c:pt idx="96">
                  <c:v>3.2879552894891952E-3</c:v>
                </c:pt>
                <c:pt idx="97">
                  <c:v>3.6146203938444933E-3</c:v>
                </c:pt>
                <c:pt idx="98">
                  <c:v>3.4938963335392746E-3</c:v>
                </c:pt>
                <c:pt idx="99">
                  <c:v>3.5862147325962062E-3</c:v>
                </c:pt>
                <c:pt idx="100">
                  <c:v>3.5365048254117045E-3</c:v>
                </c:pt>
                <c:pt idx="101">
                  <c:v>3.7566487000859272E-3</c:v>
                </c:pt>
                <c:pt idx="102">
                  <c:v>3.6288232244686366E-3</c:v>
                </c:pt>
                <c:pt idx="103">
                  <c:v>3.6643303010289951E-3</c:v>
                </c:pt>
                <c:pt idx="104">
                  <c:v>3.7566487000859272E-3</c:v>
                </c:pt>
                <c:pt idx="105">
                  <c:v>3.7140402082134968E-3</c:v>
                </c:pt>
                <c:pt idx="106">
                  <c:v>4.040705312568795E-3</c:v>
                </c:pt>
                <c:pt idx="107">
                  <c:v>4.5307029691017417E-3</c:v>
                </c:pt>
                <c:pt idx="108">
                  <c:v>4.0904152197532972E-3</c:v>
                </c:pt>
                <c:pt idx="109">
                  <c:v>4.10461805037744E-3</c:v>
                </c:pt>
                <c:pt idx="110">
                  <c:v>4.1969364494343726E-3</c:v>
                </c:pt>
                <c:pt idx="111">
                  <c:v>4.175632203498157E-3</c:v>
                </c:pt>
                <c:pt idx="112">
                  <c:v>4.2537477719309458E-3</c:v>
                </c:pt>
                <c:pt idx="113">
                  <c:v>4.175632203498157E-3</c:v>
                </c:pt>
                <c:pt idx="114">
                  <c:v>4.4028774934844516E-3</c:v>
                </c:pt>
                <c:pt idx="115">
                  <c:v>4.4951958925413833E-3</c:v>
                </c:pt>
                <c:pt idx="116">
                  <c:v>4.4241817394206663E-3</c:v>
                </c:pt>
                <c:pt idx="117">
                  <c:v>4.3957760781723797E-3</c:v>
                </c:pt>
                <c:pt idx="118">
                  <c:v>4.9070779806415421E-3</c:v>
                </c:pt>
                <c:pt idx="119">
                  <c:v>4.5733114609741721E-3</c:v>
                </c:pt>
                <c:pt idx="120">
                  <c:v>4.779252505024251E-3</c:v>
                </c:pt>
                <c:pt idx="121">
                  <c:v>4.8360638275208251E-3</c:v>
                </c:pt>
                <c:pt idx="122">
                  <c:v>4.7011369365914631E-3</c:v>
                </c:pt>
                <c:pt idx="123">
                  <c:v>4.9993963796984738E-3</c:v>
                </c:pt>
                <c:pt idx="124">
                  <c:v>4.978092133762259E-3</c:v>
                </c:pt>
                <c:pt idx="125">
                  <c:v>4.9070779806415421E-3</c:v>
                </c:pt>
                <c:pt idx="126">
                  <c:v>5.1911345931244099E-3</c:v>
                </c:pt>
                <c:pt idx="127">
                  <c:v>5.0278020409467604E-3</c:v>
                </c:pt>
                <c:pt idx="128">
                  <c:v>5.1556275165640514E-3</c:v>
                </c:pt>
                <c:pt idx="129">
                  <c:v>4.9638893031381153E-3</c:v>
                </c:pt>
                <c:pt idx="130">
                  <c:v>5.4822926209193495E-3</c:v>
                </c:pt>
                <c:pt idx="131">
                  <c:v>5.1201204400036929E-3</c:v>
                </c:pt>
                <c:pt idx="132">
                  <c:v>5.2124388390606246E-3</c:v>
                </c:pt>
                <c:pt idx="133">
                  <c:v>5.3473657299899866E-3</c:v>
                </c:pt>
                <c:pt idx="134">
                  <c:v>5.6385237577849263E-3</c:v>
                </c:pt>
                <c:pt idx="135">
                  <c:v>5.2124388390606246E-3</c:v>
                </c:pt>
                <c:pt idx="136">
                  <c:v>5.1556275165640514E-3</c:v>
                </c:pt>
                <c:pt idx="137">
                  <c:v>5.6172195118487115E-3</c:v>
                </c:pt>
                <c:pt idx="138">
                  <c:v>5.6314223424728553E-3</c:v>
                </c:pt>
                <c:pt idx="139">
                  <c:v>5.6243209271607834E-3</c:v>
                </c:pt>
                <c:pt idx="140">
                  <c:v>5.524901112791779E-3</c:v>
                </c:pt>
                <c:pt idx="141">
                  <c:v>5.7805520640263602E-3</c:v>
                </c:pt>
                <c:pt idx="142">
                  <c:v>5.6101180965366397E-3</c:v>
                </c:pt>
                <c:pt idx="143">
                  <c:v>5.5746110199762812E-3</c:v>
                </c:pt>
                <c:pt idx="144">
                  <c:v>5.8657690477712209E-3</c:v>
                </c:pt>
                <c:pt idx="145">
                  <c:v>5.4893940362314205E-3</c:v>
                </c:pt>
                <c:pt idx="146">
                  <c:v>6.0859129224454436E-3</c:v>
                </c:pt>
                <c:pt idx="147">
                  <c:v>5.5746110199762812E-3</c:v>
                </c:pt>
                <c:pt idx="148">
                  <c:v>5.5106982821676361E-3</c:v>
                </c:pt>
                <c:pt idx="149">
                  <c:v>6.0148987693247266E-3</c:v>
                </c:pt>
                <c:pt idx="150">
                  <c:v>5.7947548946505039E-3</c:v>
                </c:pt>
                <c:pt idx="151">
                  <c:v>5.6101180965366397E-3</c:v>
                </c:pt>
                <c:pt idx="152">
                  <c:v>5.8657690477712209E-3</c:v>
                </c:pt>
                <c:pt idx="153">
                  <c:v>5.8515662171470771E-3</c:v>
                </c:pt>
                <c:pt idx="154">
                  <c:v>5.98649310807644E-3</c:v>
                </c:pt>
                <c:pt idx="155">
                  <c:v>5.65272658840907E-3</c:v>
                </c:pt>
                <c:pt idx="156">
                  <c:v>6.1782313215023752E-3</c:v>
                </c:pt>
                <c:pt idx="157">
                  <c:v>6.2208398133748056E-3</c:v>
                </c:pt>
                <c:pt idx="158">
                  <c:v>5.858667632459149E-3</c:v>
                </c:pt>
                <c:pt idx="159">
                  <c:v>5.9154789549557231E-3</c:v>
                </c:pt>
                <c:pt idx="160">
                  <c:v>5.8870732937074356E-3</c:v>
                </c:pt>
                <c:pt idx="161">
                  <c:v>5.7592478180901454E-3</c:v>
                </c:pt>
                <c:pt idx="162">
                  <c:v>5.858667632459149E-3</c:v>
                </c:pt>
                <c:pt idx="163">
                  <c:v>6.0788115071333717E-3</c:v>
                </c:pt>
                <c:pt idx="164">
                  <c:v>6.3699695349283113E-3</c:v>
                </c:pt>
                <c:pt idx="165">
                  <c:v>6.2705497205593078E-3</c:v>
                </c:pt>
                <c:pt idx="166">
                  <c:v>5.9296817855798659E-3</c:v>
                </c:pt>
                <c:pt idx="167">
                  <c:v>6.057507261197157E-3</c:v>
                </c:pt>
                <c:pt idx="168">
                  <c:v>6.0006959387005829E-3</c:v>
                </c:pt>
                <c:pt idx="169">
                  <c:v>6.2208398133748056E-3</c:v>
                </c:pt>
                <c:pt idx="170">
                  <c:v>5.7663492334022173E-3</c:v>
                </c:pt>
                <c:pt idx="171">
                  <c:v>6.1001157530695864E-3</c:v>
                </c:pt>
                <c:pt idx="172">
                  <c:v>6.3912737808645261E-3</c:v>
                </c:pt>
                <c:pt idx="173">
                  <c:v>6.5404035024180318E-3</c:v>
                </c:pt>
                <c:pt idx="174">
                  <c:v>5.7308421568418588E-3</c:v>
                </c:pt>
                <c:pt idx="175">
                  <c:v>6.0930143377575154E-3</c:v>
                </c:pt>
                <c:pt idx="176">
                  <c:v>6.0148987693247266E-3</c:v>
                </c:pt>
                <c:pt idx="177">
                  <c:v>6.0717100918212998E-3</c:v>
                </c:pt>
                <c:pt idx="178">
                  <c:v>6.1498256602540886E-3</c:v>
                </c:pt>
                <c:pt idx="179">
                  <c:v>5.6030166812245678E-3</c:v>
                </c:pt>
                <c:pt idx="180">
                  <c:v>5.7308421568418588E-3</c:v>
                </c:pt>
                <c:pt idx="181">
                  <c:v>6.2847525511834507E-3</c:v>
                </c:pt>
                <c:pt idx="182">
                  <c:v>6.2563468899351641E-3</c:v>
                </c:pt>
                <c:pt idx="183">
                  <c:v>6.0291015999488695E-3</c:v>
                </c:pt>
                <c:pt idx="184">
                  <c:v>5.9651888621402244E-3</c:v>
                </c:pt>
                <c:pt idx="185">
                  <c:v>5.7592478180901454E-3</c:v>
                </c:pt>
                <c:pt idx="186">
                  <c:v>5.9083775396436512E-3</c:v>
                </c:pt>
                <c:pt idx="187">
                  <c:v>6.0433044305730132E-3</c:v>
                </c:pt>
                <c:pt idx="188">
                  <c:v>5.9580874468281525E-3</c:v>
                </c:pt>
                <c:pt idx="189">
                  <c:v>6.1782313215023752E-3</c:v>
                </c:pt>
                <c:pt idx="190">
                  <c:v>6.4196794421128127E-3</c:v>
                </c:pt>
                <c:pt idx="191">
                  <c:v>5.9722902774522963E-3</c:v>
                </c:pt>
                <c:pt idx="192">
                  <c:v>5.5035968668555642E-3</c:v>
                </c:pt>
                <c:pt idx="193">
                  <c:v>5.6669294190332137E-3</c:v>
                </c:pt>
                <c:pt idx="194">
                  <c:v>5.5959152659124959E-3</c:v>
                </c:pt>
                <c:pt idx="195">
                  <c:v>6.1498256602540886E-3</c:v>
                </c:pt>
                <c:pt idx="196">
                  <c:v>5.5888138506004249E-3</c:v>
                </c:pt>
                <c:pt idx="197">
                  <c:v>5.4041770524865607E-3</c:v>
                </c:pt>
                <c:pt idx="198">
                  <c:v>5.3828728065503451E-3</c:v>
                </c:pt>
                <c:pt idx="199">
                  <c:v>5.9438846162040097E-3</c:v>
                </c:pt>
                <c:pt idx="200">
                  <c:v>5.4325827137348473E-3</c:v>
                </c:pt>
                <c:pt idx="201">
                  <c:v>5.7379435721539307E-3</c:v>
                </c:pt>
                <c:pt idx="202">
                  <c:v>5.5817124352883531E-3</c:v>
                </c:pt>
                <c:pt idx="203">
                  <c:v>5.6882336649694285E-3</c:v>
                </c:pt>
                <c:pt idx="204">
                  <c:v>5.3970756371744888E-3</c:v>
                </c:pt>
                <c:pt idx="205">
                  <c:v>5.2976558228054853E-3</c:v>
                </c:pt>
                <c:pt idx="206">
                  <c:v>5.0846133634433344E-3</c:v>
                </c:pt>
                <c:pt idx="207">
                  <c:v>5.6669294190332137E-3</c:v>
                </c:pt>
                <c:pt idx="208">
                  <c:v>5.2195402543726965E-3</c:v>
                </c:pt>
                <c:pt idx="209">
                  <c:v>5.4396841290469192E-3</c:v>
                </c:pt>
                <c:pt idx="210">
                  <c:v>5.4041770524865607E-3</c:v>
                </c:pt>
                <c:pt idx="211">
                  <c:v>5.2692501615571987E-3</c:v>
                </c:pt>
                <c:pt idx="212">
                  <c:v>5.0278020409467604E-3</c:v>
                </c:pt>
                <c:pt idx="213">
                  <c:v>4.7650496744001082E-3</c:v>
                </c:pt>
                <c:pt idx="214">
                  <c:v>4.9993963796984738E-3</c:v>
                </c:pt>
                <c:pt idx="215">
                  <c:v>5.1201204400036929E-3</c:v>
                </c:pt>
                <c:pt idx="216">
                  <c:v>5.0135992103226175E-3</c:v>
                </c:pt>
                <c:pt idx="217">
                  <c:v>5.1485261012519795E-3</c:v>
                </c:pt>
                <c:pt idx="218">
                  <c:v>5.0064977950105456E-3</c:v>
                </c:pt>
                <c:pt idx="219">
                  <c:v>4.4454859853568819E-3</c:v>
                </c:pt>
                <c:pt idx="220">
                  <c:v>4.6230213681586743E-3</c:v>
                </c:pt>
                <c:pt idx="221">
                  <c:v>4.3957760781723797E-3</c:v>
                </c:pt>
                <c:pt idx="222">
                  <c:v>4.7863539203363229E-3</c:v>
                </c:pt>
                <c:pt idx="223">
                  <c:v>4.850266658144968E-3</c:v>
                </c:pt>
                <c:pt idx="224">
                  <c:v>4.4951958925413833E-3</c:v>
                </c:pt>
                <c:pt idx="225">
                  <c:v>4.7082383519035341E-3</c:v>
                </c:pt>
                <c:pt idx="226">
                  <c:v>4.4312831547327382E-3</c:v>
                </c:pt>
                <c:pt idx="227">
                  <c:v>4.5662100456621002E-3</c:v>
                </c:pt>
                <c:pt idx="228">
                  <c:v>4.644325614094889E-3</c:v>
                </c:pt>
                <c:pt idx="229">
                  <c:v>4.2537477719309458E-3</c:v>
                </c:pt>
                <c:pt idx="230">
                  <c:v>4.175632203498157E-3</c:v>
                </c:pt>
                <c:pt idx="231">
                  <c:v>4.040705312568795E-3</c:v>
                </c:pt>
                <c:pt idx="232">
                  <c:v>4.1969364494343726E-3</c:v>
                </c:pt>
                <c:pt idx="233">
                  <c:v>4.3602690016120212E-3</c:v>
                </c:pt>
                <c:pt idx="234">
                  <c:v>4.1969364494343726E-3</c:v>
                </c:pt>
                <c:pt idx="235">
                  <c:v>4.1472265422498704E-3</c:v>
                </c:pt>
                <c:pt idx="236">
                  <c:v>3.9909954053842928E-3</c:v>
                </c:pt>
                <c:pt idx="237">
                  <c:v>3.8915755910152892E-3</c:v>
                </c:pt>
                <c:pt idx="238">
                  <c:v>3.7779529460221424E-3</c:v>
                </c:pt>
                <c:pt idx="239">
                  <c:v>3.5223019947875612E-3</c:v>
                </c:pt>
                <c:pt idx="240">
                  <c:v>3.8844741757032178E-3</c:v>
                </c:pt>
                <c:pt idx="241">
                  <c:v>3.8134600225825008E-3</c:v>
                </c:pt>
                <c:pt idx="242">
                  <c:v>3.5720119019720629E-3</c:v>
                </c:pt>
                <c:pt idx="243">
                  <c:v>3.5720119019720629E-3</c:v>
                </c:pt>
                <c:pt idx="244">
                  <c:v>3.4654906722909875E-3</c:v>
                </c:pt>
                <c:pt idx="245">
                  <c:v>3.2879552894891952E-3</c:v>
                </c:pt>
                <c:pt idx="246">
                  <c:v>3.4441864263547724E-3</c:v>
                </c:pt>
                <c:pt idx="247">
                  <c:v>3.3021581201133385E-3</c:v>
                </c:pt>
                <c:pt idx="248">
                  <c:v>3.26665104355298E-3</c:v>
                </c:pt>
                <c:pt idx="249">
                  <c:v>3.3589694426099121E-3</c:v>
                </c:pt>
                <c:pt idx="250">
                  <c:v>3.0891156607511876E-3</c:v>
                </c:pt>
                <c:pt idx="251">
                  <c:v>2.9328845238856104E-3</c:v>
                </c:pt>
                <c:pt idx="252">
                  <c:v>2.9115802779493953E-3</c:v>
                </c:pt>
                <c:pt idx="253">
                  <c:v>2.9257831085735386E-3</c:v>
                </c:pt>
                <c:pt idx="254">
                  <c:v>2.7624505563958895E-3</c:v>
                </c:pt>
                <c:pt idx="255">
                  <c:v>3.0181015076304707E-3</c:v>
                </c:pt>
                <c:pt idx="256">
                  <c:v>2.592016588906169E-3</c:v>
                </c:pt>
                <c:pt idx="257">
                  <c:v>2.7198420645234596E-3</c:v>
                </c:pt>
                <c:pt idx="258">
                  <c:v>2.6062194195303123E-3</c:v>
                </c:pt>
                <c:pt idx="259">
                  <c:v>2.6630307420268859E-3</c:v>
                </c:pt>
                <c:pt idx="260">
                  <c:v>2.7340448951476029E-3</c:v>
                </c:pt>
                <c:pt idx="261">
                  <c:v>2.4073797907923048E-3</c:v>
                </c:pt>
                <c:pt idx="262">
                  <c:v>2.2653514845508709E-3</c:v>
                </c:pt>
                <c:pt idx="263">
                  <c:v>2.3079599764233012E-3</c:v>
                </c:pt>
                <c:pt idx="264">
                  <c:v>2.3079599764233012E-3</c:v>
                </c:pt>
                <c:pt idx="265">
                  <c:v>2.3505684682957315E-3</c:v>
                </c:pt>
                <c:pt idx="266">
                  <c:v>2.1943373314301539E-3</c:v>
                </c:pt>
                <c:pt idx="267">
                  <c:v>2.2085401620542972E-3</c:v>
                </c:pt>
                <c:pt idx="268">
                  <c:v>2.0949175170611504E-3</c:v>
                </c:pt>
                <c:pt idx="269">
                  <c:v>2.1588302548697954E-3</c:v>
                </c:pt>
                <c:pt idx="270">
                  <c:v>2.0736132711249352E-3</c:v>
                </c:pt>
                <c:pt idx="271">
                  <c:v>2.1020189323732218E-3</c:v>
                </c:pt>
                <c:pt idx="272">
                  <c:v>1.9102807189472861E-3</c:v>
                </c:pt>
                <c:pt idx="273">
                  <c:v>1.7256439208334221E-3</c:v>
                </c:pt>
                <c:pt idx="274">
                  <c:v>2.1091203476852937E-3</c:v>
                </c:pt>
                <c:pt idx="275">
                  <c:v>1.7895566586420674E-3</c:v>
                </c:pt>
                <c:pt idx="276">
                  <c:v>1.6759340136489203E-3</c:v>
                </c:pt>
                <c:pt idx="277">
                  <c:v>1.6049198605282032E-3</c:v>
                </c:pt>
                <c:pt idx="278">
                  <c:v>1.6262241064644183E-3</c:v>
                </c:pt>
                <c:pt idx="279">
                  <c:v>1.5552099533437014E-3</c:v>
                </c:pt>
                <c:pt idx="280">
                  <c:v>1.562311368655773E-3</c:v>
                </c:pt>
                <c:pt idx="281">
                  <c:v>1.4344858930384827E-3</c:v>
                </c:pt>
                <c:pt idx="282">
                  <c:v>1.4060802317901959E-3</c:v>
                </c:pt>
                <c:pt idx="283">
                  <c:v>1.4060802317901959E-3</c:v>
                </c:pt>
                <c:pt idx="284">
                  <c:v>1.4202830624143392E-3</c:v>
                </c:pt>
                <c:pt idx="285">
                  <c:v>1.4273844777264108E-3</c:v>
                </c:pt>
                <c:pt idx="286">
                  <c:v>1.4202830624143392E-3</c:v>
                </c:pt>
                <c:pt idx="287">
                  <c:v>1.2427476796125468E-3</c:v>
                </c:pt>
                <c:pt idx="288">
                  <c:v>1.4202830624143392E-3</c:v>
                </c:pt>
                <c:pt idx="289">
                  <c:v>1.21434201836426E-3</c:v>
                </c:pt>
                <c:pt idx="290">
                  <c:v>1.3066604174211921E-3</c:v>
                </c:pt>
                <c:pt idx="291">
                  <c:v>9.728938977538223E-4</c:v>
                </c:pt>
                <c:pt idx="292">
                  <c:v>1.1149222039952562E-3</c:v>
                </c:pt>
                <c:pt idx="293">
                  <c:v>1.0936179580590412E-3</c:v>
                </c:pt>
                <c:pt idx="294">
                  <c:v>1.0155023896262524E-3</c:v>
                </c:pt>
                <c:pt idx="295">
                  <c:v>1.0012995590021091E-3</c:v>
                </c:pt>
                <c:pt idx="296">
                  <c:v>9.5158965181760724E-4</c:v>
                </c:pt>
                <c:pt idx="297">
                  <c:v>9.3028540588139218E-4</c:v>
                </c:pt>
                <c:pt idx="298">
                  <c:v>8.8057549869689029E-4</c:v>
                </c:pt>
                <c:pt idx="299">
                  <c:v>8.16662760888245E-4</c:v>
                </c:pt>
                <c:pt idx="300">
                  <c:v>9.6579248244175065E-4</c:v>
                </c:pt>
                <c:pt idx="301">
                  <c:v>8.7347408338481864E-4</c:v>
                </c:pt>
                <c:pt idx="302">
                  <c:v>9.1608257525724877E-4</c:v>
                </c:pt>
                <c:pt idx="303">
                  <c:v>7.8825709963995828E-4</c:v>
                </c:pt>
                <c:pt idx="304">
                  <c:v>8.0245993026410159E-4</c:v>
                </c:pt>
                <c:pt idx="305">
                  <c:v>6.1782313215023757E-4</c:v>
                </c:pt>
                <c:pt idx="306">
                  <c:v>6.746344546468111E-4</c:v>
                </c:pt>
                <c:pt idx="307">
                  <c:v>5.8941747090195075E-4</c:v>
                </c:pt>
                <c:pt idx="308">
                  <c:v>5.9651888621402251E-4</c:v>
                </c:pt>
                <c:pt idx="309">
                  <c:v>6.2492454746230922E-4</c:v>
                </c:pt>
                <c:pt idx="310">
                  <c:v>5.1130190246916215E-4</c:v>
                </c:pt>
                <c:pt idx="311">
                  <c:v>5.8941747090195075E-4</c:v>
                </c:pt>
                <c:pt idx="312">
                  <c:v>4.6159199528466021E-4</c:v>
                </c:pt>
                <c:pt idx="313">
                  <c:v>5.7521464027780733E-4</c:v>
                </c:pt>
                <c:pt idx="314">
                  <c:v>4.7579482590880362E-4</c:v>
                </c:pt>
                <c:pt idx="315">
                  <c:v>5.3260614840537721E-4</c:v>
                </c:pt>
                <c:pt idx="316">
                  <c:v>5.2550473309330545E-4</c:v>
                </c:pt>
                <c:pt idx="317">
                  <c:v>4.1188208810015838E-4</c:v>
                </c:pt>
                <c:pt idx="318">
                  <c:v>4.5449057997258856E-4</c:v>
                </c:pt>
                <c:pt idx="319">
                  <c:v>4.6159199528466021E-4</c:v>
                </c:pt>
                <c:pt idx="320">
                  <c:v>4.1898350341223008E-4</c:v>
                </c:pt>
                <c:pt idx="321">
                  <c:v>4.4738916466051685E-4</c:v>
                </c:pt>
                <c:pt idx="322">
                  <c:v>3.4086793497944138E-4</c:v>
                </c:pt>
                <c:pt idx="323">
                  <c:v>4.0478067278808667E-4</c:v>
                </c:pt>
                <c:pt idx="324">
                  <c:v>3.5507076560358479E-4</c:v>
                </c:pt>
                <c:pt idx="325">
                  <c:v>4.1188208810015838E-4</c:v>
                </c:pt>
                <c:pt idx="326">
                  <c:v>3.5507076560358479E-4</c:v>
                </c:pt>
                <c:pt idx="327">
                  <c:v>3.9767925747601497E-4</c:v>
                </c:pt>
                <c:pt idx="328">
                  <c:v>2.9825944310701125E-4</c:v>
                </c:pt>
                <c:pt idx="329">
                  <c:v>3.1956368904322632E-4</c:v>
                </c:pt>
                <c:pt idx="330">
                  <c:v>2.7695519717079614E-4</c:v>
                </c:pt>
                <c:pt idx="331">
                  <c:v>2.7695519717079614E-4</c:v>
                </c:pt>
                <c:pt idx="332">
                  <c:v>2.4144812061043766E-4</c:v>
                </c:pt>
                <c:pt idx="333">
                  <c:v>2.4144812061043766E-4</c:v>
                </c:pt>
                <c:pt idx="334">
                  <c:v>2.5565095123458107E-4</c:v>
                </c:pt>
                <c:pt idx="335">
                  <c:v>2.2724528998629428E-4</c:v>
                </c:pt>
                <c:pt idx="336">
                  <c:v>1.9173821342593578E-4</c:v>
                </c:pt>
                <c:pt idx="337">
                  <c:v>2.0594104405007919E-4</c:v>
                </c:pt>
                <c:pt idx="338">
                  <c:v>2.0594104405007919E-4</c:v>
                </c:pt>
                <c:pt idx="339">
                  <c:v>2.9115802779493955E-4</c:v>
                </c:pt>
                <c:pt idx="340">
                  <c:v>1.4202830624143392E-4</c:v>
                </c:pt>
                <c:pt idx="341">
                  <c:v>1.7043396748972069E-4</c:v>
                </c:pt>
                <c:pt idx="342">
                  <c:v>1.4912972155350563E-4</c:v>
                </c:pt>
                <c:pt idx="343">
                  <c:v>2.3434670529836596E-4</c:v>
                </c:pt>
                <c:pt idx="344">
                  <c:v>2.2014387467422257E-4</c:v>
                </c:pt>
                <c:pt idx="345">
                  <c:v>1.846367981138641E-4</c:v>
                </c:pt>
                <c:pt idx="346">
                  <c:v>1.4202830624143392E-4</c:v>
                </c:pt>
                <c:pt idx="347">
                  <c:v>1.846367981138641E-4</c:v>
                </c:pt>
                <c:pt idx="348">
                  <c:v>1.4202830624143392E-4</c:v>
                </c:pt>
                <c:pt idx="349">
                  <c:v>2.2014387467422257E-4</c:v>
                </c:pt>
                <c:pt idx="350">
                  <c:v>1.1362264499314714E-4</c:v>
                </c:pt>
                <c:pt idx="351">
                  <c:v>1.846367981138641E-4</c:v>
                </c:pt>
                <c:pt idx="352">
                  <c:v>1.4202830624143392E-4</c:v>
                </c:pt>
                <c:pt idx="353">
                  <c:v>1.0652122968107543E-4</c:v>
                </c:pt>
                <c:pt idx="354">
                  <c:v>1.4202830624143392E-4</c:v>
                </c:pt>
                <c:pt idx="355">
                  <c:v>1.3492689092936222E-4</c:v>
                </c:pt>
                <c:pt idx="356">
                  <c:v>1.4202830624143392E-4</c:v>
                </c:pt>
                <c:pt idx="357">
                  <c:v>4.2608491872430172E-5</c:v>
                </c:pt>
                <c:pt idx="358">
                  <c:v>9.9419814369003742E-5</c:v>
                </c:pt>
                <c:pt idx="359">
                  <c:v>8.5216983744860344E-5</c:v>
                </c:pt>
                <c:pt idx="360">
                  <c:v>9.231839905693205E-5</c:v>
                </c:pt>
                <c:pt idx="361">
                  <c:v>6.3912737808645268E-5</c:v>
                </c:pt>
                <c:pt idx="362">
                  <c:v>6.3912737808645268E-5</c:v>
                </c:pt>
                <c:pt idx="363">
                  <c:v>7.8115568432788652E-5</c:v>
                </c:pt>
                <c:pt idx="364">
                  <c:v>7.8115568432788652E-5</c:v>
                </c:pt>
                <c:pt idx="365">
                  <c:v>7.101415312071696E-5</c:v>
                </c:pt>
                <c:pt idx="366">
                  <c:v>7.8115568432788652E-5</c:v>
                </c:pt>
                <c:pt idx="367">
                  <c:v>7.8115568432788652E-5</c:v>
                </c:pt>
                <c:pt idx="368">
                  <c:v>2.8405661248286785E-5</c:v>
                </c:pt>
                <c:pt idx="369">
                  <c:v>2.8405661248286785E-5</c:v>
                </c:pt>
                <c:pt idx="370">
                  <c:v>7.8115568432788652E-5</c:v>
                </c:pt>
                <c:pt idx="371">
                  <c:v>4.9709907184501871E-5</c:v>
                </c:pt>
                <c:pt idx="372">
                  <c:v>7.8115568432788652E-5</c:v>
                </c:pt>
                <c:pt idx="373">
                  <c:v>4.2608491872430172E-5</c:v>
                </c:pt>
                <c:pt idx="374">
                  <c:v>7.1014153120716962E-6</c:v>
                </c:pt>
                <c:pt idx="375">
                  <c:v>6.3912737808645268E-5</c:v>
                </c:pt>
                <c:pt idx="376">
                  <c:v>2.8405661248286785E-5</c:v>
                </c:pt>
                <c:pt idx="377">
                  <c:v>2.8405661248286785E-5</c:v>
                </c:pt>
                <c:pt idx="378">
                  <c:v>4.9709907184501871E-5</c:v>
                </c:pt>
                <c:pt idx="379">
                  <c:v>1.4202830624143392E-5</c:v>
                </c:pt>
                <c:pt idx="380">
                  <c:v>1.4202830624143392E-5</c:v>
                </c:pt>
                <c:pt idx="381">
                  <c:v>3.550707656035848E-5</c:v>
                </c:pt>
                <c:pt idx="382">
                  <c:v>2.8405661248286785E-5</c:v>
                </c:pt>
                <c:pt idx="383">
                  <c:v>2.8405661248286785E-5</c:v>
                </c:pt>
                <c:pt idx="384">
                  <c:v>2.1304245936215086E-5</c:v>
                </c:pt>
                <c:pt idx="385">
                  <c:v>2.8405661248286785E-5</c:v>
                </c:pt>
                <c:pt idx="386">
                  <c:v>7.1014153120716962E-6</c:v>
                </c:pt>
                <c:pt idx="387">
                  <c:v>2.1304245936215086E-5</c:v>
                </c:pt>
                <c:pt idx="388">
                  <c:v>3.550707656035848E-5</c:v>
                </c:pt>
                <c:pt idx="389">
                  <c:v>2.1304245936215086E-5</c:v>
                </c:pt>
                <c:pt idx="390">
                  <c:v>2.1304245936215086E-5</c:v>
                </c:pt>
                <c:pt idx="391">
                  <c:v>1.4202830624143392E-5</c:v>
                </c:pt>
                <c:pt idx="392">
                  <c:v>2.8405661248286785E-5</c:v>
                </c:pt>
                <c:pt idx="393">
                  <c:v>2.1304245936215086E-5</c:v>
                </c:pt>
                <c:pt idx="394">
                  <c:v>2.8405661248286785E-5</c:v>
                </c:pt>
                <c:pt idx="395">
                  <c:v>2.1304245936215086E-5</c:v>
                </c:pt>
                <c:pt idx="396">
                  <c:v>2.8405661248286785E-5</c:v>
                </c:pt>
                <c:pt idx="397">
                  <c:v>1.4202830624143392E-5</c:v>
                </c:pt>
                <c:pt idx="398">
                  <c:v>1.4202830624143392E-5</c:v>
                </c:pt>
                <c:pt idx="399">
                  <c:v>7.1014153120716962E-6</c:v>
                </c:pt>
                <c:pt idx="400">
                  <c:v>7.1014153120716962E-6</c:v>
                </c:pt>
                <c:pt idx="401">
                  <c:v>7.1014153120716962E-6</c:v>
                </c:pt>
                <c:pt idx="402">
                  <c:v>7.1014153120716962E-6</c:v>
                </c:pt>
                <c:pt idx="403">
                  <c:v>7.1014153120716962E-6</c:v>
                </c:pt>
                <c:pt idx="404">
                  <c:v>7.1014153120716962E-6</c:v>
                </c:pt>
                <c:pt idx="405">
                  <c:v>1.4202830624143392E-5</c:v>
                </c:pt>
                <c:pt idx="406">
                  <c:v>7.1014153120716962E-6</c:v>
                </c:pt>
                <c:pt idx="407">
                  <c:v>1.4202830624143392E-5</c:v>
                </c:pt>
                <c:pt idx="408">
                  <c:v>7.1014153120716962E-6</c:v>
                </c:pt>
                <c:pt idx="409">
                  <c:v>2.1304245936215086E-5</c:v>
                </c:pt>
                <c:pt idx="410">
                  <c:v>7.1014153120716962E-6</c:v>
                </c:pt>
                <c:pt idx="411">
                  <c:v>7.1014153120716962E-6</c:v>
                </c:pt>
                <c:pt idx="412">
                  <c:v>7.1014153120716962E-6</c:v>
                </c:pt>
              </c:numCache>
            </c:numRef>
          </c:yVal>
          <c:smooth val="1"/>
        </c:ser>
        <c:dLbls>
          <c:showLegendKey val="0"/>
          <c:showVal val="0"/>
          <c:showCatName val="0"/>
          <c:showSerName val="0"/>
          <c:showPercent val="0"/>
          <c:showBubbleSize val="0"/>
        </c:dLbls>
        <c:axId val="105513728"/>
        <c:axId val="105515264"/>
      </c:scatterChart>
      <c:valAx>
        <c:axId val="105513728"/>
        <c:scaling>
          <c:orientation val="minMax"/>
        </c:scaling>
        <c:delete val="0"/>
        <c:axPos val="b"/>
        <c:numFmt formatCode="General" sourceLinked="1"/>
        <c:majorTickMark val="none"/>
        <c:minorTickMark val="none"/>
        <c:tickLblPos val="nextTo"/>
        <c:txPr>
          <a:bodyPr rot="0" vert="horz"/>
          <a:lstStyle/>
          <a:p>
            <a:pPr>
              <a:defRPr sz="1000" b="0" i="0" u="none" strike="noStrike" baseline="0">
                <a:solidFill>
                  <a:schemeClr val="tx2">
                    <a:lumMod val="50000"/>
                  </a:schemeClr>
                </a:solidFill>
                <a:latin typeface="Calibri"/>
                <a:ea typeface="Calibri"/>
                <a:cs typeface="Calibri"/>
              </a:defRPr>
            </a:pPr>
            <a:endParaRPr lang="pt-BR"/>
          </a:p>
        </c:txPr>
        <c:crossAx val="105515264"/>
        <c:crosses val="autoZero"/>
        <c:crossBetween val="midCat"/>
      </c:valAx>
      <c:valAx>
        <c:axId val="105515264"/>
        <c:scaling>
          <c:orientation val="minMax"/>
        </c:scaling>
        <c:delete val="1"/>
        <c:axPos val="l"/>
        <c:numFmt formatCode="0.00E+00" sourceLinked="1"/>
        <c:majorTickMark val="out"/>
        <c:minorTickMark val="none"/>
        <c:tickLblPos val="nextTo"/>
        <c:crossAx val="105513728"/>
        <c:crosses val="autoZero"/>
        <c:crossBetween val="midCat"/>
      </c:valAx>
      <c:spPr>
        <a:noFill/>
        <a:ln w="25400">
          <a:noFill/>
        </a:ln>
      </c:spPr>
    </c:plotArea>
    <c:legend>
      <c:legendPos val="b"/>
      <c:overlay val="0"/>
      <c:txPr>
        <a:bodyPr/>
        <a:lstStyle/>
        <a:p>
          <a:pPr>
            <a:defRPr sz="1200"/>
          </a:pPr>
          <a:endParaRPr lang="pt-BR"/>
        </a:p>
      </c:txPr>
    </c:legend>
    <c:plotVisOnly val="1"/>
    <c:dispBlanksAs val="gap"/>
    <c:showDLblsOverMax val="0"/>
  </c:chart>
  <c:spPr>
    <a:noFill/>
    <a:ln>
      <a:noFill/>
    </a:ln>
  </c:spPr>
  <c:externalData r:id="rId1">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139556178345775E-2"/>
          <c:y val="3.8018602172748148E-2"/>
          <c:w val="0.95428632929674484"/>
          <c:h val="0.79216071119006937"/>
        </c:manualLayout>
      </c:layout>
      <c:scatterChart>
        <c:scatterStyle val="smoothMarker"/>
        <c:varyColors val="0"/>
        <c:ser>
          <c:idx val="4"/>
          <c:order val="0"/>
          <c:tx>
            <c:v>Presencial</c:v>
          </c:tx>
          <c:spPr>
            <a:ln>
              <a:solidFill>
                <a:srgbClr val="0070C0"/>
              </a:solidFill>
            </a:ln>
          </c:spPr>
          <c:marker>
            <c:symbol val="none"/>
          </c:marker>
          <c:xVal>
            <c:numRef>
              <c:f>Enem_Grau!$Q$3:$Q$502</c:f>
              <c:numCache>
                <c:formatCode>General</c:formatCode>
                <c:ptCount val="500"/>
                <c:pt idx="0">
                  <c:v>312</c:v>
                </c:pt>
                <c:pt idx="1">
                  <c:v>328</c:v>
                </c:pt>
                <c:pt idx="2">
                  <c:v>329</c:v>
                </c:pt>
                <c:pt idx="3">
                  <c:v>330</c:v>
                </c:pt>
                <c:pt idx="4">
                  <c:v>332</c:v>
                </c:pt>
                <c:pt idx="5">
                  <c:v>333</c:v>
                </c:pt>
                <c:pt idx="6">
                  <c:v>334</c:v>
                </c:pt>
                <c:pt idx="7">
                  <c:v>336</c:v>
                </c:pt>
                <c:pt idx="8">
                  <c:v>337</c:v>
                </c:pt>
                <c:pt idx="9">
                  <c:v>338</c:v>
                </c:pt>
                <c:pt idx="10">
                  <c:v>339</c:v>
                </c:pt>
                <c:pt idx="11">
                  <c:v>340</c:v>
                </c:pt>
                <c:pt idx="12">
                  <c:v>341</c:v>
                </c:pt>
                <c:pt idx="13">
                  <c:v>342</c:v>
                </c:pt>
                <c:pt idx="14">
                  <c:v>343</c:v>
                </c:pt>
                <c:pt idx="15">
                  <c:v>344</c:v>
                </c:pt>
                <c:pt idx="16">
                  <c:v>345</c:v>
                </c:pt>
                <c:pt idx="17">
                  <c:v>346</c:v>
                </c:pt>
                <c:pt idx="18">
                  <c:v>347</c:v>
                </c:pt>
                <c:pt idx="19">
                  <c:v>348</c:v>
                </c:pt>
                <c:pt idx="20">
                  <c:v>349</c:v>
                </c:pt>
                <c:pt idx="21">
                  <c:v>350</c:v>
                </c:pt>
                <c:pt idx="22">
                  <c:v>351</c:v>
                </c:pt>
                <c:pt idx="23">
                  <c:v>352</c:v>
                </c:pt>
                <c:pt idx="24">
                  <c:v>353</c:v>
                </c:pt>
                <c:pt idx="25">
                  <c:v>354</c:v>
                </c:pt>
                <c:pt idx="26">
                  <c:v>355</c:v>
                </c:pt>
                <c:pt idx="27">
                  <c:v>356</c:v>
                </c:pt>
                <c:pt idx="28">
                  <c:v>357</c:v>
                </c:pt>
                <c:pt idx="29">
                  <c:v>358</c:v>
                </c:pt>
                <c:pt idx="30">
                  <c:v>359</c:v>
                </c:pt>
                <c:pt idx="31">
                  <c:v>360</c:v>
                </c:pt>
                <c:pt idx="32">
                  <c:v>361</c:v>
                </c:pt>
                <c:pt idx="33">
                  <c:v>362</c:v>
                </c:pt>
                <c:pt idx="34">
                  <c:v>363</c:v>
                </c:pt>
                <c:pt idx="35">
                  <c:v>364</c:v>
                </c:pt>
                <c:pt idx="36">
                  <c:v>365</c:v>
                </c:pt>
                <c:pt idx="37">
                  <c:v>366</c:v>
                </c:pt>
                <c:pt idx="38">
                  <c:v>367</c:v>
                </c:pt>
                <c:pt idx="39">
                  <c:v>368</c:v>
                </c:pt>
                <c:pt idx="40">
                  <c:v>369</c:v>
                </c:pt>
                <c:pt idx="41">
                  <c:v>370</c:v>
                </c:pt>
                <c:pt idx="42">
                  <c:v>371</c:v>
                </c:pt>
                <c:pt idx="43">
                  <c:v>372</c:v>
                </c:pt>
                <c:pt idx="44">
                  <c:v>373</c:v>
                </c:pt>
                <c:pt idx="45">
                  <c:v>374</c:v>
                </c:pt>
                <c:pt idx="46">
                  <c:v>375</c:v>
                </c:pt>
                <c:pt idx="47">
                  <c:v>376</c:v>
                </c:pt>
                <c:pt idx="48">
                  <c:v>377</c:v>
                </c:pt>
                <c:pt idx="49">
                  <c:v>378</c:v>
                </c:pt>
                <c:pt idx="50">
                  <c:v>379</c:v>
                </c:pt>
                <c:pt idx="51">
                  <c:v>380</c:v>
                </c:pt>
                <c:pt idx="52">
                  <c:v>381</c:v>
                </c:pt>
                <c:pt idx="53">
                  <c:v>382</c:v>
                </c:pt>
                <c:pt idx="54">
                  <c:v>383</c:v>
                </c:pt>
                <c:pt idx="55">
                  <c:v>384</c:v>
                </c:pt>
                <c:pt idx="56">
                  <c:v>385</c:v>
                </c:pt>
                <c:pt idx="57">
                  <c:v>386</c:v>
                </c:pt>
                <c:pt idx="58">
                  <c:v>387</c:v>
                </c:pt>
                <c:pt idx="59">
                  <c:v>388</c:v>
                </c:pt>
                <c:pt idx="60">
                  <c:v>389</c:v>
                </c:pt>
                <c:pt idx="61">
                  <c:v>390</c:v>
                </c:pt>
                <c:pt idx="62">
                  <c:v>391</c:v>
                </c:pt>
                <c:pt idx="63">
                  <c:v>392</c:v>
                </c:pt>
                <c:pt idx="64">
                  <c:v>393</c:v>
                </c:pt>
                <c:pt idx="65">
                  <c:v>394</c:v>
                </c:pt>
                <c:pt idx="66">
                  <c:v>395</c:v>
                </c:pt>
                <c:pt idx="67">
                  <c:v>396</c:v>
                </c:pt>
                <c:pt idx="68">
                  <c:v>397</c:v>
                </c:pt>
                <c:pt idx="69">
                  <c:v>398</c:v>
                </c:pt>
                <c:pt idx="70">
                  <c:v>399</c:v>
                </c:pt>
                <c:pt idx="71">
                  <c:v>400</c:v>
                </c:pt>
                <c:pt idx="72">
                  <c:v>401</c:v>
                </c:pt>
                <c:pt idx="73">
                  <c:v>402</c:v>
                </c:pt>
                <c:pt idx="74">
                  <c:v>403</c:v>
                </c:pt>
                <c:pt idx="75">
                  <c:v>404</c:v>
                </c:pt>
                <c:pt idx="76">
                  <c:v>405</c:v>
                </c:pt>
                <c:pt idx="77">
                  <c:v>406</c:v>
                </c:pt>
                <c:pt idx="78">
                  <c:v>407</c:v>
                </c:pt>
                <c:pt idx="79">
                  <c:v>408</c:v>
                </c:pt>
                <c:pt idx="80">
                  <c:v>409</c:v>
                </c:pt>
                <c:pt idx="81">
                  <c:v>410</c:v>
                </c:pt>
                <c:pt idx="82">
                  <c:v>411</c:v>
                </c:pt>
                <c:pt idx="83">
                  <c:v>412</c:v>
                </c:pt>
                <c:pt idx="84">
                  <c:v>413</c:v>
                </c:pt>
                <c:pt idx="85">
                  <c:v>414</c:v>
                </c:pt>
                <c:pt idx="86">
                  <c:v>415</c:v>
                </c:pt>
                <c:pt idx="87">
                  <c:v>416</c:v>
                </c:pt>
                <c:pt idx="88">
                  <c:v>417</c:v>
                </c:pt>
                <c:pt idx="89">
                  <c:v>418</c:v>
                </c:pt>
                <c:pt idx="90">
                  <c:v>419</c:v>
                </c:pt>
                <c:pt idx="91">
                  <c:v>420</c:v>
                </c:pt>
                <c:pt idx="92">
                  <c:v>421</c:v>
                </c:pt>
                <c:pt idx="93">
                  <c:v>422</c:v>
                </c:pt>
                <c:pt idx="94">
                  <c:v>423</c:v>
                </c:pt>
                <c:pt idx="95">
                  <c:v>424</c:v>
                </c:pt>
                <c:pt idx="96">
                  <c:v>425</c:v>
                </c:pt>
                <c:pt idx="97">
                  <c:v>426</c:v>
                </c:pt>
                <c:pt idx="98">
                  <c:v>427</c:v>
                </c:pt>
                <c:pt idx="99">
                  <c:v>428</c:v>
                </c:pt>
                <c:pt idx="100">
                  <c:v>429</c:v>
                </c:pt>
                <c:pt idx="101">
                  <c:v>430</c:v>
                </c:pt>
                <c:pt idx="102">
                  <c:v>431</c:v>
                </c:pt>
                <c:pt idx="103">
                  <c:v>432</c:v>
                </c:pt>
                <c:pt idx="104">
                  <c:v>433</c:v>
                </c:pt>
                <c:pt idx="105">
                  <c:v>434</c:v>
                </c:pt>
                <c:pt idx="106">
                  <c:v>435</c:v>
                </c:pt>
                <c:pt idx="107">
                  <c:v>436</c:v>
                </c:pt>
                <c:pt idx="108">
                  <c:v>437</c:v>
                </c:pt>
                <c:pt idx="109">
                  <c:v>438</c:v>
                </c:pt>
                <c:pt idx="110">
                  <c:v>439</c:v>
                </c:pt>
                <c:pt idx="111">
                  <c:v>440</c:v>
                </c:pt>
                <c:pt idx="112">
                  <c:v>441</c:v>
                </c:pt>
                <c:pt idx="113">
                  <c:v>442</c:v>
                </c:pt>
                <c:pt idx="114">
                  <c:v>443</c:v>
                </c:pt>
                <c:pt idx="115">
                  <c:v>444</c:v>
                </c:pt>
                <c:pt idx="116">
                  <c:v>445</c:v>
                </c:pt>
                <c:pt idx="117">
                  <c:v>446</c:v>
                </c:pt>
                <c:pt idx="118">
                  <c:v>447</c:v>
                </c:pt>
                <c:pt idx="119">
                  <c:v>448</c:v>
                </c:pt>
                <c:pt idx="120">
                  <c:v>449</c:v>
                </c:pt>
                <c:pt idx="121">
                  <c:v>450</c:v>
                </c:pt>
                <c:pt idx="122">
                  <c:v>451</c:v>
                </c:pt>
                <c:pt idx="123">
                  <c:v>452</c:v>
                </c:pt>
                <c:pt idx="124">
                  <c:v>453</c:v>
                </c:pt>
                <c:pt idx="125">
                  <c:v>454</c:v>
                </c:pt>
                <c:pt idx="126">
                  <c:v>455</c:v>
                </c:pt>
                <c:pt idx="127">
                  <c:v>456</c:v>
                </c:pt>
                <c:pt idx="128">
                  <c:v>457</c:v>
                </c:pt>
                <c:pt idx="129">
                  <c:v>458</c:v>
                </c:pt>
                <c:pt idx="130">
                  <c:v>459</c:v>
                </c:pt>
                <c:pt idx="131">
                  <c:v>460</c:v>
                </c:pt>
                <c:pt idx="132">
                  <c:v>461</c:v>
                </c:pt>
                <c:pt idx="133">
                  <c:v>462</c:v>
                </c:pt>
                <c:pt idx="134">
                  <c:v>463</c:v>
                </c:pt>
                <c:pt idx="135">
                  <c:v>464</c:v>
                </c:pt>
                <c:pt idx="136">
                  <c:v>465</c:v>
                </c:pt>
                <c:pt idx="137">
                  <c:v>466</c:v>
                </c:pt>
                <c:pt idx="138">
                  <c:v>467</c:v>
                </c:pt>
                <c:pt idx="139">
                  <c:v>468</c:v>
                </c:pt>
                <c:pt idx="140">
                  <c:v>469</c:v>
                </c:pt>
                <c:pt idx="141">
                  <c:v>470</c:v>
                </c:pt>
                <c:pt idx="142">
                  <c:v>471</c:v>
                </c:pt>
                <c:pt idx="143">
                  <c:v>472</c:v>
                </c:pt>
                <c:pt idx="144">
                  <c:v>473</c:v>
                </c:pt>
                <c:pt idx="145">
                  <c:v>474</c:v>
                </c:pt>
                <c:pt idx="146">
                  <c:v>475</c:v>
                </c:pt>
                <c:pt idx="147">
                  <c:v>476</c:v>
                </c:pt>
                <c:pt idx="148">
                  <c:v>477</c:v>
                </c:pt>
                <c:pt idx="149">
                  <c:v>478</c:v>
                </c:pt>
                <c:pt idx="150">
                  <c:v>479</c:v>
                </c:pt>
                <c:pt idx="151">
                  <c:v>480</c:v>
                </c:pt>
                <c:pt idx="152">
                  <c:v>481</c:v>
                </c:pt>
                <c:pt idx="153">
                  <c:v>482</c:v>
                </c:pt>
                <c:pt idx="154">
                  <c:v>483</c:v>
                </c:pt>
                <c:pt idx="155">
                  <c:v>484</c:v>
                </c:pt>
                <c:pt idx="156">
                  <c:v>485</c:v>
                </c:pt>
                <c:pt idx="157">
                  <c:v>486</c:v>
                </c:pt>
                <c:pt idx="158">
                  <c:v>487</c:v>
                </c:pt>
                <c:pt idx="159">
                  <c:v>488</c:v>
                </c:pt>
                <c:pt idx="160">
                  <c:v>489</c:v>
                </c:pt>
                <c:pt idx="161">
                  <c:v>490</c:v>
                </c:pt>
                <c:pt idx="162">
                  <c:v>491</c:v>
                </c:pt>
                <c:pt idx="163">
                  <c:v>492</c:v>
                </c:pt>
                <c:pt idx="164">
                  <c:v>493</c:v>
                </c:pt>
                <c:pt idx="165">
                  <c:v>494</c:v>
                </c:pt>
                <c:pt idx="166">
                  <c:v>495</c:v>
                </c:pt>
                <c:pt idx="167">
                  <c:v>496</c:v>
                </c:pt>
                <c:pt idx="168">
                  <c:v>497</c:v>
                </c:pt>
                <c:pt idx="169">
                  <c:v>498</c:v>
                </c:pt>
                <c:pt idx="170">
                  <c:v>499</c:v>
                </c:pt>
                <c:pt idx="171">
                  <c:v>500</c:v>
                </c:pt>
                <c:pt idx="172">
                  <c:v>501</c:v>
                </c:pt>
                <c:pt idx="173">
                  <c:v>502</c:v>
                </c:pt>
                <c:pt idx="174">
                  <c:v>503</c:v>
                </c:pt>
                <c:pt idx="175">
                  <c:v>504</c:v>
                </c:pt>
                <c:pt idx="176">
                  <c:v>505</c:v>
                </c:pt>
                <c:pt idx="177">
                  <c:v>506</c:v>
                </c:pt>
                <c:pt idx="178">
                  <c:v>507</c:v>
                </c:pt>
                <c:pt idx="179">
                  <c:v>508</c:v>
                </c:pt>
                <c:pt idx="180">
                  <c:v>509</c:v>
                </c:pt>
                <c:pt idx="181">
                  <c:v>510</c:v>
                </c:pt>
                <c:pt idx="182">
                  <c:v>511</c:v>
                </c:pt>
                <c:pt idx="183">
                  <c:v>512</c:v>
                </c:pt>
                <c:pt idx="184">
                  <c:v>513</c:v>
                </c:pt>
                <c:pt idx="185">
                  <c:v>514</c:v>
                </c:pt>
                <c:pt idx="186">
                  <c:v>515</c:v>
                </c:pt>
                <c:pt idx="187">
                  <c:v>516</c:v>
                </c:pt>
                <c:pt idx="188">
                  <c:v>517</c:v>
                </c:pt>
                <c:pt idx="189">
                  <c:v>518</c:v>
                </c:pt>
                <c:pt idx="190">
                  <c:v>519</c:v>
                </c:pt>
                <c:pt idx="191">
                  <c:v>520</c:v>
                </c:pt>
                <c:pt idx="192">
                  <c:v>521</c:v>
                </c:pt>
                <c:pt idx="193">
                  <c:v>522</c:v>
                </c:pt>
                <c:pt idx="194">
                  <c:v>523</c:v>
                </c:pt>
                <c:pt idx="195">
                  <c:v>524</c:v>
                </c:pt>
                <c:pt idx="196">
                  <c:v>525</c:v>
                </c:pt>
                <c:pt idx="197">
                  <c:v>526</c:v>
                </c:pt>
                <c:pt idx="198">
                  <c:v>527</c:v>
                </c:pt>
                <c:pt idx="199">
                  <c:v>528</c:v>
                </c:pt>
                <c:pt idx="200">
                  <c:v>529</c:v>
                </c:pt>
                <c:pt idx="201">
                  <c:v>530</c:v>
                </c:pt>
                <c:pt idx="202">
                  <c:v>531</c:v>
                </c:pt>
                <c:pt idx="203">
                  <c:v>532</c:v>
                </c:pt>
                <c:pt idx="204">
                  <c:v>533</c:v>
                </c:pt>
                <c:pt idx="205">
                  <c:v>534</c:v>
                </c:pt>
                <c:pt idx="206">
                  <c:v>535</c:v>
                </c:pt>
                <c:pt idx="207">
                  <c:v>536</c:v>
                </c:pt>
                <c:pt idx="208">
                  <c:v>537</c:v>
                </c:pt>
                <c:pt idx="209">
                  <c:v>538</c:v>
                </c:pt>
                <c:pt idx="210">
                  <c:v>539</c:v>
                </c:pt>
                <c:pt idx="211">
                  <c:v>540</c:v>
                </c:pt>
                <c:pt idx="212">
                  <c:v>541</c:v>
                </c:pt>
                <c:pt idx="213">
                  <c:v>542</c:v>
                </c:pt>
                <c:pt idx="214">
                  <c:v>543</c:v>
                </c:pt>
                <c:pt idx="215">
                  <c:v>544</c:v>
                </c:pt>
                <c:pt idx="216">
                  <c:v>545</c:v>
                </c:pt>
                <c:pt idx="217">
                  <c:v>546</c:v>
                </c:pt>
                <c:pt idx="218">
                  <c:v>547</c:v>
                </c:pt>
                <c:pt idx="219">
                  <c:v>548</c:v>
                </c:pt>
                <c:pt idx="220">
                  <c:v>549</c:v>
                </c:pt>
                <c:pt idx="221">
                  <c:v>550</c:v>
                </c:pt>
                <c:pt idx="222">
                  <c:v>551</c:v>
                </c:pt>
                <c:pt idx="223">
                  <c:v>552</c:v>
                </c:pt>
                <c:pt idx="224">
                  <c:v>553</c:v>
                </c:pt>
                <c:pt idx="225">
                  <c:v>554</c:v>
                </c:pt>
                <c:pt idx="226">
                  <c:v>555</c:v>
                </c:pt>
                <c:pt idx="227">
                  <c:v>556</c:v>
                </c:pt>
                <c:pt idx="228">
                  <c:v>557</c:v>
                </c:pt>
                <c:pt idx="229">
                  <c:v>558</c:v>
                </c:pt>
                <c:pt idx="230">
                  <c:v>559</c:v>
                </c:pt>
                <c:pt idx="231">
                  <c:v>560</c:v>
                </c:pt>
                <c:pt idx="232">
                  <c:v>561</c:v>
                </c:pt>
                <c:pt idx="233">
                  <c:v>562</c:v>
                </c:pt>
                <c:pt idx="234">
                  <c:v>563</c:v>
                </c:pt>
                <c:pt idx="235">
                  <c:v>564</c:v>
                </c:pt>
                <c:pt idx="236">
                  <c:v>565</c:v>
                </c:pt>
                <c:pt idx="237">
                  <c:v>566</c:v>
                </c:pt>
                <c:pt idx="238">
                  <c:v>567</c:v>
                </c:pt>
                <c:pt idx="239">
                  <c:v>568</c:v>
                </c:pt>
                <c:pt idx="240">
                  <c:v>569</c:v>
                </c:pt>
                <c:pt idx="241">
                  <c:v>570</c:v>
                </c:pt>
                <c:pt idx="242">
                  <c:v>571</c:v>
                </c:pt>
                <c:pt idx="243">
                  <c:v>572</c:v>
                </c:pt>
                <c:pt idx="244">
                  <c:v>573</c:v>
                </c:pt>
                <c:pt idx="245">
                  <c:v>574</c:v>
                </c:pt>
                <c:pt idx="246">
                  <c:v>575</c:v>
                </c:pt>
                <c:pt idx="247">
                  <c:v>576</c:v>
                </c:pt>
                <c:pt idx="248">
                  <c:v>577</c:v>
                </c:pt>
                <c:pt idx="249">
                  <c:v>578</c:v>
                </c:pt>
                <c:pt idx="250">
                  <c:v>579</c:v>
                </c:pt>
                <c:pt idx="251">
                  <c:v>580</c:v>
                </c:pt>
                <c:pt idx="252">
                  <c:v>581</c:v>
                </c:pt>
                <c:pt idx="253">
                  <c:v>582</c:v>
                </c:pt>
                <c:pt idx="254">
                  <c:v>583</c:v>
                </c:pt>
                <c:pt idx="255">
                  <c:v>584</c:v>
                </c:pt>
                <c:pt idx="256">
                  <c:v>585</c:v>
                </c:pt>
                <c:pt idx="257">
                  <c:v>586</c:v>
                </c:pt>
                <c:pt idx="258">
                  <c:v>587</c:v>
                </c:pt>
                <c:pt idx="259">
                  <c:v>588</c:v>
                </c:pt>
                <c:pt idx="260">
                  <c:v>589</c:v>
                </c:pt>
                <c:pt idx="261">
                  <c:v>590</c:v>
                </c:pt>
                <c:pt idx="262">
                  <c:v>591</c:v>
                </c:pt>
                <c:pt idx="263">
                  <c:v>592</c:v>
                </c:pt>
                <c:pt idx="264">
                  <c:v>593</c:v>
                </c:pt>
                <c:pt idx="265">
                  <c:v>594</c:v>
                </c:pt>
                <c:pt idx="266">
                  <c:v>595</c:v>
                </c:pt>
                <c:pt idx="267">
                  <c:v>596</c:v>
                </c:pt>
                <c:pt idx="268">
                  <c:v>597</c:v>
                </c:pt>
                <c:pt idx="269">
                  <c:v>598</c:v>
                </c:pt>
                <c:pt idx="270">
                  <c:v>599</c:v>
                </c:pt>
                <c:pt idx="271">
                  <c:v>600</c:v>
                </c:pt>
                <c:pt idx="272">
                  <c:v>601</c:v>
                </c:pt>
                <c:pt idx="273">
                  <c:v>602</c:v>
                </c:pt>
                <c:pt idx="274">
                  <c:v>603</c:v>
                </c:pt>
                <c:pt idx="275">
                  <c:v>604</c:v>
                </c:pt>
                <c:pt idx="276">
                  <c:v>605</c:v>
                </c:pt>
                <c:pt idx="277">
                  <c:v>606</c:v>
                </c:pt>
                <c:pt idx="278">
                  <c:v>607</c:v>
                </c:pt>
                <c:pt idx="279">
                  <c:v>608</c:v>
                </c:pt>
                <c:pt idx="280">
                  <c:v>609</c:v>
                </c:pt>
                <c:pt idx="281">
                  <c:v>610</c:v>
                </c:pt>
                <c:pt idx="282">
                  <c:v>611</c:v>
                </c:pt>
                <c:pt idx="283">
                  <c:v>612</c:v>
                </c:pt>
                <c:pt idx="284">
                  <c:v>613</c:v>
                </c:pt>
                <c:pt idx="285">
                  <c:v>614</c:v>
                </c:pt>
                <c:pt idx="286">
                  <c:v>615</c:v>
                </c:pt>
                <c:pt idx="287">
                  <c:v>616</c:v>
                </c:pt>
                <c:pt idx="288">
                  <c:v>617</c:v>
                </c:pt>
                <c:pt idx="289">
                  <c:v>618</c:v>
                </c:pt>
                <c:pt idx="290">
                  <c:v>619</c:v>
                </c:pt>
                <c:pt idx="291">
                  <c:v>620</c:v>
                </c:pt>
                <c:pt idx="292">
                  <c:v>621</c:v>
                </c:pt>
                <c:pt idx="293">
                  <c:v>622</c:v>
                </c:pt>
                <c:pt idx="294">
                  <c:v>623</c:v>
                </c:pt>
                <c:pt idx="295">
                  <c:v>624</c:v>
                </c:pt>
                <c:pt idx="296">
                  <c:v>625</c:v>
                </c:pt>
                <c:pt idx="297">
                  <c:v>626</c:v>
                </c:pt>
                <c:pt idx="298">
                  <c:v>627</c:v>
                </c:pt>
                <c:pt idx="299">
                  <c:v>628</c:v>
                </c:pt>
                <c:pt idx="300">
                  <c:v>629</c:v>
                </c:pt>
                <c:pt idx="301">
                  <c:v>630</c:v>
                </c:pt>
                <c:pt idx="302">
                  <c:v>631</c:v>
                </c:pt>
                <c:pt idx="303">
                  <c:v>632</c:v>
                </c:pt>
                <c:pt idx="304">
                  <c:v>633</c:v>
                </c:pt>
                <c:pt idx="305">
                  <c:v>634</c:v>
                </c:pt>
                <c:pt idx="306">
                  <c:v>635</c:v>
                </c:pt>
                <c:pt idx="307">
                  <c:v>636</c:v>
                </c:pt>
                <c:pt idx="308">
                  <c:v>637</c:v>
                </c:pt>
                <c:pt idx="309">
                  <c:v>638</c:v>
                </c:pt>
                <c:pt idx="310">
                  <c:v>639</c:v>
                </c:pt>
                <c:pt idx="311">
                  <c:v>640</c:v>
                </c:pt>
                <c:pt idx="312">
                  <c:v>641</c:v>
                </c:pt>
                <c:pt idx="313">
                  <c:v>642</c:v>
                </c:pt>
                <c:pt idx="314">
                  <c:v>643</c:v>
                </c:pt>
                <c:pt idx="315">
                  <c:v>644</c:v>
                </c:pt>
                <c:pt idx="316">
                  <c:v>645</c:v>
                </c:pt>
                <c:pt idx="317">
                  <c:v>646</c:v>
                </c:pt>
                <c:pt idx="318">
                  <c:v>647</c:v>
                </c:pt>
                <c:pt idx="319">
                  <c:v>648</c:v>
                </c:pt>
                <c:pt idx="320">
                  <c:v>649</c:v>
                </c:pt>
                <c:pt idx="321">
                  <c:v>650</c:v>
                </c:pt>
                <c:pt idx="322">
                  <c:v>651</c:v>
                </c:pt>
                <c:pt idx="323">
                  <c:v>652</c:v>
                </c:pt>
                <c:pt idx="324">
                  <c:v>653</c:v>
                </c:pt>
                <c:pt idx="325">
                  <c:v>654</c:v>
                </c:pt>
                <c:pt idx="326">
                  <c:v>655</c:v>
                </c:pt>
                <c:pt idx="327">
                  <c:v>656</c:v>
                </c:pt>
                <c:pt idx="328">
                  <c:v>657</c:v>
                </c:pt>
                <c:pt idx="329">
                  <c:v>658</c:v>
                </c:pt>
                <c:pt idx="330">
                  <c:v>659</c:v>
                </c:pt>
                <c:pt idx="331">
                  <c:v>660</c:v>
                </c:pt>
                <c:pt idx="332">
                  <c:v>661</c:v>
                </c:pt>
                <c:pt idx="333">
                  <c:v>662</c:v>
                </c:pt>
                <c:pt idx="334">
                  <c:v>663</c:v>
                </c:pt>
                <c:pt idx="335">
                  <c:v>664</c:v>
                </c:pt>
                <c:pt idx="336">
                  <c:v>665</c:v>
                </c:pt>
                <c:pt idx="337">
                  <c:v>666</c:v>
                </c:pt>
                <c:pt idx="338">
                  <c:v>667</c:v>
                </c:pt>
                <c:pt idx="339">
                  <c:v>668</c:v>
                </c:pt>
                <c:pt idx="340">
                  <c:v>669</c:v>
                </c:pt>
                <c:pt idx="341">
                  <c:v>670</c:v>
                </c:pt>
                <c:pt idx="342">
                  <c:v>671</c:v>
                </c:pt>
                <c:pt idx="343">
                  <c:v>672</c:v>
                </c:pt>
                <c:pt idx="344">
                  <c:v>673</c:v>
                </c:pt>
                <c:pt idx="345">
                  <c:v>674</c:v>
                </c:pt>
                <c:pt idx="346">
                  <c:v>675</c:v>
                </c:pt>
                <c:pt idx="347">
                  <c:v>676</c:v>
                </c:pt>
                <c:pt idx="348">
                  <c:v>677</c:v>
                </c:pt>
                <c:pt idx="349">
                  <c:v>678</c:v>
                </c:pt>
                <c:pt idx="350">
                  <c:v>679</c:v>
                </c:pt>
                <c:pt idx="351">
                  <c:v>680</c:v>
                </c:pt>
                <c:pt idx="352">
                  <c:v>681</c:v>
                </c:pt>
                <c:pt idx="353">
                  <c:v>682</c:v>
                </c:pt>
                <c:pt idx="354">
                  <c:v>683</c:v>
                </c:pt>
                <c:pt idx="355">
                  <c:v>684</c:v>
                </c:pt>
                <c:pt idx="356">
                  <c:v>685</c:v>
                </c:pt>
                <c:pt idx="357">
                  <c:v>686</c:v>
                </c:pt>
                <c:pt idx="358">
                  <c:v>687</c:v>
                </c:pt>
                <c:pt idx="359">
                  <c:v>688</c:v>
                </c:pt>
                <c:pt idx="360">
                  <c:v>689</c:v>
                </c:pt>
                <c:pt idx="361">
                  <c:v>690</c:v>
                </c:pt>
                <c:pt idx="362">
                  <c:v>691</c:v>
                </c:pt>
                <c:pt idx="363">
                  <c:v>692</c:v>
                </c:pt>
                <c:pt idx="364">
                  <c:v>693</c:v>
                </c:pt>
                <c:pt idx="365">
                  <c:v>694</c:v>
                </c:pt>
                <c:pt idx="366">
                  <c:v>695</c:v>
                </c:pt>
                <c:pt idx="367">
                  <c:v>696</c:v>
                </c:pt>
                <c:pt idx="368">
                  <c:v>697</c:v>
                </c:pt>
                <c:pt idx="369">
                  <c:v>698</c:v>
                </c:pt>
                <c:pt idx="370">
                  <c:v>699</c:v>
                </c:pt>
                <c:pt idx="371">
                  <c:v>700</c:v>
                </c:pt>
                <c:pt idx="372">
                  <c:v>701</c:v>
                </c:pt>
                <c:pt idx="373">
                  <c:v>702</c:v>
                </c:pt>
                <c:pt idx="374">
                  <c:v>703</c:v>
                </c:pt>
                <c:pt idx="375">
                  <c:v>704</c:v>
                </c:pt>
                <c:pt idx="376">
                  <c:v>705</c:v>
                </c:pt>
                <c:pt idx="377">
                  <c:v>706</c:v>
                </c:pt>
                <c:pt idx="378">
                  <c:v>707</c:v>
                </c:pt>
                <c:pt idx="379">
                  <c:v>708</c:v>
                </c:pt>
                <c:pt idx="380">
                  <c:v>709</c:v>
                </c:pt>
                <c:pt idx="381">
                  <c:v>710</c:v>
                </c:pt>
                <c:pt idx="382">
                  <c:v>711</c:v>
                </c:pt>
                <c:pt idx="383">
                  <c:v>712</c:v>
                </c:pt>
                <c:pt idx="384">
                  <c:v>713</c:v>
                </c:pt>
                <c:pt idx="385">
                  <c:v>714</c:v>
                </c:pt>
                <c:pt idx="386">
                  <c:v>715</c:v>
                </c:pt>
                <c:pt idx="387">
                  <c:v>716</c:v>
                </c:pt>
                <c:pt idx="388">
                  <c:v>717</c:v>
                </c:pt>
                <c:pt idx="389">
                  <c:v>718</c:v>
                </c:pt>
                <c:pt idx="390">
                  <c:v>719</c:v>
                </c:pt>
                <c:pt idx="391">
                  <c:v>720</c:v>
                </c:pt>
                <c:pt idx="392">
                  <c:v>721</c:v>
                </c:pt>
                <c:pt idx="393">
                  <c:v>722</c:v>
                </c:pt>
                <c:pt idx="394">
                  <c:v>723</c:v>
                </c:pt>
                <c:pt idx="395">
                  <c:v>724</c:v>
                </c:pt>
                <c:pt idx="396">
                  <c:v>725</c:v>
                </c:pt>
                <c:pt idx="397">
                  <c:v>726</c:v>
                </c:pt>
                <c:pt idx="398">
                  <c:v>727</c:v>
                </c:pt>
                <c:pt idx="399">
                  <c:v>728</c:v>
                </c:pt>
                <c:pt idx="400">
                  <c:v>729</c:v>
                </c:pt>
                <c:pt idx="401">
                  <c:v>730</c:v>
                </c:pt>
                <c:pt idx="402">
                  <c:v>731</c:v>
                </c:pt>
                <c:pt idx="403">
                  <c:v>732</c:v>
                </c:pt>
                <c:pt idx="404">
                  <c:v>733</c:v>
                </c:pt>
                <c:pt idx="405">
                  <c:v>734</c:v>
                </c:pt>
                <c:pt idx="406">
                  <c:v>735</c:v>
                </c:pt>
                <c:pt idx="407">
                  <c:v>736</c:v>
                </c:pt>
                <c:pt idx="408">
                  <c:v>737</c:v>
                </c:pt>
                <c:pt idx="409">
                  <c:v>738</c:v>
                </c:pt>
                <c:pt idx="410">
                  <c:v>739</c:v>
                </c:pt>
                <c:pt idx="411">
                  <c:v>740</c:v>
                </c:pt>
                <c:pt idx="412">
                  <c:v>741</c:v>
                </c:pt>
                <c:pt idx="413">
                  <c:v>742</c:v>
                </c:pt>
                <c:pt idx="414">
                  <c:v>743</c:v>
                </c:pt>
                <c:pt idx="415">
                  <c:v>744</c:v>
                </c:pt>
                <c:pt idx="416">
                  <c:v>745</c:v>
                </c:pt>
                <c:pt idx="417">
                  <c:v>746</c:v>
                </c:pt>
                <c:pt idx="418">
                  <c:v>747</c:v>
                </c:pt>
                <c:pt idx="419">
                  <c:v>748</c:v>
                </c:pt>
                <c:pt idx="420">
                  <c:v>749</c:v>
                </c:pt>
                <c:pt idx="421">
                  <c:v>750</c:v>
                </c:pt>
                <c:pt idx="422">
                  <c:v>751</c:v>
                </c:pt>
                <c:pt idx="423">
                  <c:v>752</c:v>
                </c:pt>
                <c:pt idx="424">
                  <c:v>753</c:v>
                </c:pt>
                <c:pt idx="425">
                  <c:v>754</c:v>
                </c:pt>
                <c:pt idx="426">
                  <c:v>755</c:v>
                </c:pt>
                <c:pt idx="427">
                  <c:v>756</c:v>
                </c:pt>
                <c:pt idx="428">
                  <c:v>757</c:v>
                </c:pt>
                <c:pt idx="429">
                  <c:v>758</c:v>
                </c:pt>
                <c:pt idx="430">
                  <c:v>759</c:v>
                </c:pt>
                <c:pt idx="431">
                  <c:v>760</c:v>
                </c:pt>
                <c:pt idx="432">
                  <c:v>761</c:v>
                </c:pt>
                <c:pt idx="433">
                  <c:v>762</c:v>
                </c:pt>
                <c:pt idx="434">
                  <c:v>763</c:v>
                </c:pt>
                <c:pt idx="435">
                  <c:v>764</c:v>
                </c:pt>
                <c:pt idx="436">
                  <c:v>765</c:v>
                </c:pt>
                <c:pt idx="437">
                  <c:v>766</c:v>
                </c:pt>
                <c:pt idx="438">
                  <c:v>767</c:v>
                </c:pt>
                <c:pt idx="439">
                  <c:v>768</c:v>
                </c:pt>
                <c:pt idx="440">
                  <c:v>769</c:v>
                </c:pt>
                <c:pt idx="441">
                  <c:v>770</c:v>
                </c:pt>
                <c:pt idx="442">
                  <c:v>771</c:v>
                </c:pt>
                <c:pt idx="443">
                  <c:v>772</c:v>
                </c:pt>
                <c:pt idx="444">
                  <c:v>773</c:v>
                </c:pt>
                <c:pt idx="445">
                  <c:v>774</c:v>
                </c:pt>
                <c:pt idx="446">
                  <c:v>775</c:v>
                </c:pt>
                <c:pt idx="447">
                  <c:v>776</c:v>
                </c:pt>
                <c:pt idx="448">
                  <c:v>777</c:v>
                </c:pt>
                <c:pt idx="449">
                  <c:v>778</c:v>
                </c:pt>
                <c:pt idx="450">
                  <c:v>779</c:v>
                </c:pt>
                <c:pt idx="451">
                  <c:v>780</c:v>
                </c:pt>
                <c:pt idx="452">
                  <c:v>781</c:v>
                </c:pt>
                <c:pt idx="453">
                  <c:v>782</c:v>
                </c:pt>
                <c:pt idx="454">
                  <c:v>783</c:v>
                </c:pt>
                <c:pt idx="455">
                  <c:v>784</c:v>
                </c:pt>
                <c:pt idx="456">
                  <c:v>785</c:v>
                </c:pt>
                <c:pt idx="457">
                  <c:v>786</c:v>
                </c:pt>
                <c:pt idx="458">
                  <c:v>787</c:v>
                </c:pt>
                <c:pt idx="459">
                  <c:v>788</c:v>
                </c:pt>
                <c:pt idx="460">
                  <c:v>789</c:v>
                </c:pt>
                <c:pt idx="461">
                  <c:v>790</c:v>
                </c:pt>
                <c:pt idx="462">
                  <c:v>791</c:v>
                </c:pt>
                <c:pt idx="463">
                  <c:v>792</c:v>
                </c:pt>
                <c:pt idx="464">
                  <c:v>793</c:v>
                </c:pt>
                <c:pt idx="465">
                  <c:v>794</c:v>
                </c:pt>
                <c:pt idx="466">
                  <c:v>795</c:v>
                </c:pt>
                <c:pt idx="467">
                  <c:v>796</c:v>
                </c:pt>
                <c:pt idx="468">
                  <c:v>797</c:v>
                </c:pt>
                <c:pt idx="469">
                  <c:v>798</c:v>
                </c:pt>
                <c:pt idx="470">
                  <c:v>799</c:v>
                </c:pt>
                <c:pt idx="471">
                  <c:v>800</c:v>
                </c:pt>
                <c:pt idx="472">
                  <c:v>801</c:v>
                </c:pt>
                <c:pt idx="473">
                  <c:v>802</c:v>
                </c:pt>
                <c:pt idx="474">
                  <c:v>803</c:v>
                </c:pt>
                <c:pt idx="475">
                  <c:v>804</c:v>
                </c:pt>
                <c:pt idx="476">
                  <c:v>805</c:v>
                </c:pt>
                <c:pt idx="477">
                  <c:v>806</c:v>
                </c:pt>
                <c:pt idx="478">
                  <c:v>807</c:v>
                </c:pt>
                <c:pt idx="479">
                  <c:v>808</c:v>
                </c:pt>
                <c:pt idx="480">
                  <c:v>809</c:v>
                </c:pt>
                <c:pt idx="481">
                  <c:v>810</c:v>
                </c:pt>
                <c:pt idx="482">
                  <c:v>811</c:v>
                </c:pt>
                <c:pt idx="483">
                  <c:v>812</c:v>
                </c:pt>
                <c:pt idx="484">
                  <c:v>813</c:v>
                </c:pt>
                <c:pt idx="485">
                  <c:v>814</c:v>
                </c:pt>
                <c:pt idx="486">
                  <c:v>815</c:v>
                </c:pt>
                <c:pt idx="487">
                  <c:v>816</c:v>
                </c:pt>
                <c:pt idx="488">
                  <c:v>817</c:v>
                </c:pt>
                <c:pt idx="489">
                  <c:v>818</c:v>
                </c:pt>
                <c:pt idx="490">
                  <c:v>819</c:v>
                </c:pt>
                <c:pt idx="491">
                  <c:v>820</c:v>
                </c:pt>
                <c:pt idx="492">
                  <c:v>821</c:v>
                </c:pt>
                <c:pt idx="493">
                  <c:v>822</c:v>
                </c:pt>
                <c:pt idx="494">
                  <c:v>824</c:v>
                </c:pt>
                <c:pt idx="495">
                  <c:v>825</c:v>
                </c:pt>
                <c:pt idx="496">
                  <c:v>826</c:v>
                </c:pt>
                <c:pt idx="497">
                  <c:v>828</c:v>
                </c:pt>
                <c:pt idx="498">
                  <c:v>833</c:v>
                </c:pt>
                <c:pt idx="499">
                  <c:v>839</c:v>
                </c:pt>
              </c:numCache>
            </c:numRef>
          </c:xVal>
          <c:yVal>
            <c:numRef>
              <c:f>Enem_Grau!$T$3:$T$502</c:f>
              <c:numCache>
                <c:formatCode>0.00E+00</c:formatCode>
                <c:ptCount val="500"/>
                <c:pt idx="0">
                  <c:v>8.6334984921594887E-7</c:v>
                </c:pt>
                <c:pt idx="1">
                  <c:v>8.6334984921594887E-7</c:v>
                </c:pt>
                <c:pt idx="2">
                  <c:v>8.6334984921594887E-7</c:v>
                </c:pt>
                <c:pt idx="3">
                  <c:v>8.6334984921594887E-7</c:v>
                </c:pt>
                <c:pt idx="4">
                  <c:v>1.7266996984318977E-6</c:v>
                </c:pt>
                <c:pt idx="5">
                  <c:v>1.7266996984318977E-6</c:v>
                </c:pt>
                <c:pt idx="6">
                  <c:v>1.7266996984318977E-6</c:v>
                </c:pt>
                <c:pt idx="7">
                  <c:v>1.7266996984318977E-6</c:v>
                </c:pt>
                <c:pt idx="8">
                  <c:v>1.7266996984318977E-6</c:v>
                </c:pt>
                <c:pt idx="9">
                  <c:v>6.0434489445116419E-6</c:v>
                </c:pt>
                <c:pt idx="10">
                  <c:v>7.7701486429435401E-6</c:v>
                </c:pt>
                <c:pt idx="11">
                  <c:v>6.906798793727591E-6</c:v>
                </c:pt>
                <c:pt idx="12">
                  <c:v>2.5900495476478464E-6</c:v>
                </c:pt>
                <c:pt idx="13">
                  <c:v>4.3167492460797446E-6</c:v>
                </c:pt>
                <c:pt idx="14">
                  <c:v>1.0360198190591386E-5</c:v>
                </c:pt>
                <c:pt idx="15">
                  <c:v>6.906798793727591E-6</c:v>
                </c:pt>
                <c:pt idx="16">
                  <c:v>1.0360198190591386E-5</c:v>
                </c:pt>
                <c:pt idx="17">
                  <c:v>9.4968483413754365E-6</c:v>
                </c:pt>
                <c:pt idx="18">
                  <c:v>1.8130346833534926E-5</c:v>
                </c:pt>
                <c:pt idx="19">
                  <c:v>1.7266996984318978E-5</c:v>
                </c:pt>
                <c:pt idx="20">
                  <c:v>1.9857046531966824E-5</c:v>
                </c:pt>
                <c:pt idx="21">
                  <c:v>2.0720396381182771E-5</c:v>
                </c:pt>
                <c:pt idx="22">
                  <c:v>2.2447096079614669E-5</c:v>
                </c:pt>
                <c:pt idx="23">
                  <c:v>3.1943944420990104E-5</c:v>
                </c:pt>
                <c:pt idx="24">
                  <c:v>3.9714093063933648E-5</c:v>
                </c:pt>
                <c:pt idx="25">
                  <c:v>4.3167492460797444E-5</c:v>
                </c:pt>
                <c:pt idx="26">
                  <c:v>4.4030842310013388E-5</c:v>
                </c:pt>
                <c:pt idx="27">
                  <c:v>4.2304142611581493E-5</c:v>
                </c:pt>
                <c:pt idx="28">
                  <c:v>4.7484241706877184E-5</c:v>
                </c:pt>
                <c:pt idx="29">
                  <c:v>5.3527690651388826E-5</c:v>
                </c:pt>
                <c:pt idx="30">
                  <c:v>6.9067987937275913E-5</c:v>
                </c:pt>
                <c:pt idx="31">
                  <c:v>8.1154885826299197E-5</c:v>
                </c:pt>
                <c:pt idx="32">
                  <c:v>7.9428186127867295E-5</c:v>
                </c:pt>
                <c:pt idx="33">
                  <c:v>9.7558532961402214E-5</c:v>
                </c:pt>
                <c:pt idx="34">
                  <c:v>9.9285232659834116E-5</c:v>
                </c:pt>
                <c:pt idx="35">
                  <c:v>1.0446533175512981E-4</c:v>
                </c:pt>
                <c:pt idx="36">
                  <c:v>1.2604907798552853E-4</c:v>
                </c:pt>
                <c:pt idx="37">
                  <c:v>1.415893752714156E-4</c:v>
                </c:pt>
                <c:pt idx="38">
                  <c:v>1.6144642180338244E-4</c:v>
                </c:pt>
                <c:pt idx="39">
                  <c:v>1.787134187877014E-4</c:v>
                </c:pt>
                <c:pt idx="40">
                  <c:v>1.9339036622437254E-4</c:v>
                </c:pt>
                <c:pt idx="41">
                  <c:v>2.0029716501810012E-4</c:v>
                </c:pt>
                <c:pt idx="42">
                  <c:v>2.3224110943909022E-4</c:v>
                </c:pt>
                <c:pt idx="43">
                  <c:v>2.3655785868516998E-4</c:v>
                </c:pt>
                <c:pt idx="44">
                  <c:v>2.2878771004222645E-4</c:v>
                </c:pt>
                <c:pt idx="45">
                  <c:v>2.788620012967515E-4</c:v>
                </c:pt>
                <c:pt idx="46">
                  <c:v>2.7972535114596743E-4</c:v>
                </c:pt>
                <c:pt idx="47">
                  <c:v>3.1943944420990104E-4</c:v>
                </c:pt>
                <c:pt idx="48">
                  <c:v>3.4533993968637955E-4</c:v>
                </c:pt>
                <c:pt idx="49">
                  <c:v>3.6951373546442609E-4</c:v>
                </c:pt>
                <c:pt idx="50">
                  <c:v>3.8419068290109724E-4</c:v>
                </c:pt>
                <c:pt idx="51">
                  <c:v>3.9800428048855239E-4</c:v>
                </c:pt>
                <c:pt idx="52">
                  <c:v>4.1527127747287138E-4</c:v>
                </c:pt>
                <c:pt idx="53">
                  <c:v>4.7915916631485159E-4</c:v>
                </c:pt>
                <c:pt idx="54">
                  <c:v>5.145565101327055E-4</c:v>
                </c:pt>
                <c:pt idx="55">
                  <c:v>5.145565101327055E-4</c:v>
                </c:pt>
                <c:pt idx="56">
                  <c:v>5.4563710470447965E-4</c:v>
                </c:pt>
                <c:pt idx="57">
                  <c:v>5.3182350711702443E-4</c:v>
                </c:pt>
                <c:pt idx="58">
                  <c:v>6.2420194098313105E-4</c:v>
                </c:pt>
                <c:pt idx="59">
                  <c:v>6.1902184188783536E-4</c:v>
                </c:pt>
                <c:pt idx="60">
                  <c:v>7.0622017665864618E-4</c:v>
                </c:pt>
                <c:pt idx="61">
                  <c:v>7.3039397243669266E-4</c:v>
                </c:pt>
                <c:pt idx="62">
                  <c:v>7.502510189686595E-4</c:v>
                </c:pt>
                <c:pt idx="63">
                  <c:v>7.6061121715925088E-4</c:v>
                </c:pt>
                <c:pt idx="64">
                  <c:v>8.6162314951751691E-4</c:v>
                </c:pt>
                <c:pt idx="65">
                  <c:v>9.0651734167674627E-4</c:v>
                </c:pt>
                <c:pt idx="66">
                  <c:v>8.8061684620026782E-4</c:v>
                </c:pt>
                <c:pt idx="67">
                  <c:v>9.2033093926420148E-4</c:v>
                </c:pt>
                <c:pt idx="68">
                  <c:v>9.479581344391118E-4</c:v>
                </c:pt>
                <c:pt idx="69">
                  <c:v>1.0014858250905006E-3</c:v>
                </c:pt>
                <c:pt idx="70">
                  <c:v>1.0144360728287399E-3</c:v>
                </c:pt>
                <c:pt idx="71">
                  <c:v>1.1102679060917102E-3</c:v>
                </c:pt>
                <c:pt idx="72">
                  <c:v>1.1413485006634843E-3</c:v>
                </c:pt>
                <c:pt idx="73">
                  <c:v>1.0386098686067863E-3</c:v>
                </c:pt>
                <c:pt idx="74">
                  <c:v>1.2095531387515443E-3</c:v>
                </c:pt>
                <c:pt idx="75">
                  <c:v>1.2216400366405675E-3</c:v>
                </c:pt>
                <c:pt idx="76">
                  <c:v>1.3623660620627673E-3</c:v>
                </c:pt>
                <c:pt idx="77">
                  <c:v>1.3727262602533587E-3</c:v>
                </c:pt>
                <c:pt idx="78">
                  <c:v>1.3571859629674715E-3</c:v>
                </c:pt>
                <c:pt idx="79">
                  <c:v>1.4504277466827939E-3</c:v>
                </c:pt>
                <c:pt idx="80">
                  <c:v>1.4979119883896713E-3</c:v>
                </c:pt>
                <c:pt idx="81">
                  <c:v>1.5902904222557777E-3</c:v>
                </c:pt>
                <c:pt idx="82">
                  <c:v>1.5954705213510735E-3</c:v>
                </c:pt>
                <c:pt idx="83">
                  <c:v>1.5920171219542096E-3</c:v>
                </c:pt>
                <c:pt idx="84">
                  <c:v>1.636911314113439E-3</c:v>
                </c:pt>
                <c:pt idx="85">
                  <c:v>1.722382949185818E-3</c:v>
                </c:pt>
                <c:pt idx="86">
                  <c:v>1.771593890591127E-3</c:v>
                </c:pt>
                <c:pt idx="87">
                  <c:v>1.7681404911942633E-3</c:v>
                </c:pt>
                <c:pt idx="88">
                  <c:v>1.8458419776236985E-3</c:v>
                </c:pt>
                <c:pt idx="89">
                  <c:v>1.9313136126960775E-3</c:v>
                </c:pt>
                <c:pt idx="90">
                  <c:v>2.0176485976176723E-3</c:v>
                </c:pt>
                <c:pt idx="91">
                  <c:v>2.0470024924910146E-3</c:v>
                </c:pt>
                <c:pt idx="92">
                  <c:v>2.0858532357057322E-3</c:v>
                </c:pt>
                <c:pt idx="93">
                  <c:v>2.0970767837455396E-3</c:v>
                </c:pt>
                <c:pt idx="94">
                  <c:v>2.1376542266586893E-3</c:v>
                </c:pt>
                <c:pt idx="95">
                  <c:v>2.1946353167069418E-3</c:v>
                </c:pt>
                <c:pt idx="96">
                  <c:v>2.1557845734922242E-3</c:v>
                </c:pt>
                <c:pt idx="97">
                  <c:v>2.3094608466526631E-3</c:v>
                </c:pt>
                <c:pt idx="98">
                  <c:v>2.3077341469542314E-3</c:v>
                </c:pt>
                <c:pt idx="99">
                  <c:v>2.4311931753921118E-3</c:v>
                </c:pt>
                <c:pt idx="100">
                  <c:v>2.3923424321773941E-3</c:v>
                </c:pt>
                <c:pt idx="101">
                  <c:v>2.3837089336852346E-3</c:v>
                </c:pt>
                <c:pt idx="102">
                  <c:v>2.5347951572980256E-3</c:v>
                </c:pt>
                <c:pt idx="103">
                  <c:v>2.6548007863390426E-3</c:v>
                </c:pt>
                <c:pt idx="104">
                  <c:v>2.6755211827202254E-3</c:v>
                </c:pt>
                <c:pt idx="105">
                  <c:v>2.6142233434258929E-3</c:v>
                </c:pt>
                <c:pt idx="106">
                  <c:v>2.6893347803076807E-3</c:v>
                </c:pt>
                <c:pt idx="107">
                  <c:v>2.7281855235223983E-3</c:v>
                </c:pt>
                <c:pt idx="108">
                  <c:v>2.8248807066345847E-3</c:v>
                </c:pt>
                <c:pt idx="109">
                  <c:v>2.8723649483414619E-3</c:v>
                </c:pt>
                <c:pt idx="110">
                  <c:v>2.8689115489445981E-3</c:v>
                </c:pt>
                <c:pt idx="111">
                  <c:v>3.0260412215019007E-3</c:v>
                </c:pt>
                <c:pt idx="112">
                  <c:v>3.0122276239144454E-3</c:v>
                </c:pt>
                <c:pt idx="113">
                  <c:v>2.9302093882389302E-3</c:v>
                </c:pt>
                <c:pt idx="114">
                  <c:v>3.1330966028046783E-3</c:v>
                </c:pt>
                <c:pt idx="115">
                  <c:v>3.1097861568758476E-3</c:v>
                </c:pt>
                <c:pt idx="116">
                  <c:v>3.1244631043125188E-3</c:v>
                </c:pt>
                <c:pt idx="117">
                  <c:v>3.2133881387817614E-3</c:v>
                </c:pt>
                <c:pt idx="118">
                  <c:v>3.1555436988842931E-3</c:v>
                </c:pt>
                <c:pt idx="119">
                  <c:v>3.3031765231002204E-3</c:v>
                </c:pt>
                <c:pt idx="120">
                  <c:v>3.3282136687274827E-3</c:v>
                </c:pt>
                <c:pt idx="121">
                  <c:v>3.4352690500302602E-3</c:v>
                </c:pt>
                <c:pt idx="122">
                  <c:v>3.3981450065139747E-3</c:v>
                </c:pt>
                <c:pt idx="123">
                  <c:v>3.4585794959590909E-3</c:v>
                </c:pt>
                <c:pt idx="124">
                  <c:v>3.4982935890230248E-3</c:v>
                </c:pt>
                <c:pt idx="125">
                  <c:v>3.5932620724367791E-3</c:v>
                </c:pt>
                <c:pt idx="126">
                  <c:v>3.5923987225875633E-3</c:v>
                </c:pt>
                <c:pt idx="127">
                  <c:v>3.6312494658022809E-3</c:v>
                </c:pt>
                <c:pt idx="128">
                  <c:v>3.6338395153499288E-3</c:v>
                </c:pt>
                <c:pt idx="129">
                  <c:v>3.7426215963511384E-3</c:v>
                </c:pt>
                <c:pt idx="130">
                  <c:v>3.6355662150483604E-3</c:v>
                </c:pt>
                <c:pt idx="131">
                  <c:v>3.847086928106268E-3</c:v>
                </c:pt>
                <c:pt idx="132">
                  <c:v>3.8703973740350987E-3</c:v>
                </c:pt>
                <c:pt idx="133">
                  <c:v>3.8255031818758695E-3</c:v>
                </c:pt>
                <c:pt idx="134">
                  <c:v>3.8893910707178494E-3</c:v>
                </c:pt>
                <c:pt idx="135">
                  <c:v>3.9429187613692386E-3</c:v>
                </c:pt>
                <c:pt idx="136">
                  <c:v>4.0214835976478897E-3</c:v>
                </c:pt>
                <c:pt idx="137">
                  <c:v>4.072421238751631E-3</c:v>
                </c:pt>
                <c:pt idx="138">
                  <c:v>4.0758746381484943E-3</c:v>
                </c:pt>
                <c:pt idx="139">
                  <c:v>4.0335704955369129E-3</c:v>
                </c:pt>
                <c:pt idx="140">
                  <c:v>4.0758746381484943E-3</c:v>
                </c:pt>
                <c:pt idx="141">
                  <c:v>4.182066669602056E-3</c:v>
                </c:pt>
                <c:pt idx="142">
                  <c:v>4.2442278587456047E-3</c:v>
                </c:pt>
                <c:pt idx="143">
                  <c:v>4.1829300194512718E-3</c:v>
                </c:pt>
                <c:pt idx="144">
                  <c:v>4.1173154309108598E-3</c:v>
                </c:pt>
                <c:pt idx="145">
                  <c:v>4.2407744593487406E-3</c:v>
                </c:pt>
                <c:pt idx="146">
                  <c:v>4.2407744593487406E-3</c:v>
                </c:pt>
                <c:pt idx="147">
                  <c:v>4.3098424472860167E-3</c:v>
                </c:pt>
                <c:pt idx="148">
                  <c:v>4.4056742805489869E-3</c:v>
                </c:pt>
                <c:pt idx="149">
                  <c:v>4.3720036364295646E-3</c:v>
                </c:pt>
                <c:pt idx="150">
                  <c:v>4.4497051228589999E-3</c:v>
                </c:pt>
                <c:pt idx="151">
                  <c:v>4.3504198901991665E-3</c:v>
                </c:pt>
                <c:pt idx="152">
                  <c:v>4.4082643300966343E-3</c:v>
                </c:pt>
                <c:pt idx="153">
                  <c:v>4.4263946769301701E-3</c:v>
                </c:pt>
                <c:pt idx="154">
                  <c:v>4.5153197113994127E-3</c:v>
                </c:pt>
                <c:pt idx="155">
                  <c:v>4.457475271501944E-3</c:v>
                </c:pt>
                <c:pt idx="156">
                  <c:v>4.6430954890833726E-3</c:v>
                </c:pt>
                <c:pt idx="157">
                  <c:v>4.5213631603439244E-3</c:v>
                </c:pt>
                <c:pt idx="158">
                  <c:v>4.5075495627564686E-3</c:v>
                </c:pt>
                <c:pt idx="159">
                  <c:v>4.5895677984319838E-3</c:v>
                </c:pt>
                <c:pt idx="160">
                  <c:v>4.501506113811957E-3</c:v>
                </c:pt>
                <c:pt idx="161">
                  <c:v>4.6793561827504424E-3</c:v>
                </c:pt>
                <c:pt idx="162">
                  <c:v>4.6292818914959177E-3</c:v>
                </c:pt>
                <c:pt idx="163">
                  <c:v>4.7095734274730013E-3</c:v>
                </c:pt>
                <c:pt idx="164">
                  <c:v>4.6344619905912135E-3</c:v>
                </c:pt>
                <c:pt idx="165">
                  <c:v>4.6577724365200442E-3</c:v>
                </c:pt>
                <c:pt idx="166">
                  <c:v>4.7043933283777055E-3</c:v>
                </c:pt>
                <c:pt idx="167">
                  <c:v>4.6525923374247484E-3</c:v>
                </c:pt>
                <c:pt idx="168">
                  <c:v>4.7423807217432069E-3</c:v>
                </c:pt>
                <c:pt idx="169">
                  <c:v>4.8287157066648021E-3</c:v>
                </c:pt>
                <c:pt idx="170">
                  <c:v>4.8442560039506886E-3</c:v>
                </c:pt>
                <c:pt idx="171">
                  <c:v>4.8330324559108812E-3</c:v>
                </c:pt>
                <c:pt idx="172">
                  <c:v>4.7052566782269213E-3</c:v>
                </c:pt>
                <c:pt idx="173">
                  <c:v>4.842529304252257E-3</c:v>
                </c:pt>
                <c:pt idx="174">
                  <c:v>4.7484241706877185E-3</c:v>
                </c:pt>
                <c:pt idx="175">
                  <c:v>4.9772118807299452E-3</c:v>
                </c:pt>
                <c:pt idx="176">
                  <c:v>4.8528895024428486E-3</c:v>
                </c:pt>
                <c:pt idx="177">
                  <c:v>4.8900135459591342E-3</c:v>
                </c:pt>
                <c:pt idx="178">
                  <c:v>4.9098705924911007E-3</c:v>
                </c:pt>
                <c:pt idx="179">
                  <c:v>4.8451193537999045E-3</c:v>
                </c:pt>
                <c:pt idx="180">
                  <c:v>5.0471432185164372E-3</c:v>
                </c:pt>
                <c:pt idx="181">
                  <c:v>4.9323176885707155E-3</c:v>
                </c:pt>
                <c:pt idx="182">
                  <c:v>4.9616715834440578E-3</c:v>
                </c:pt>
                <c:pt idx="183">
                  <c:v>4.8675664498795193E-3</c:v>
                </c:pt>
                <c:pt idx="184">
                  <c:v>4.8502994528952003E-3</c:v>
                </c:pt>
                <c:pt idx="185">
                  <c:v>4.9176407411340448E-3</c:v>
                </c:pt>
                <c:pt idx="186">
                  <c:v>4.781231464957925E-3</c:v>
                </c:pt>
                <c:pt idx="187">
                  <c:v>4.8882868462607025E-3</c:v>
                </c:pt>
                <c:pt idx="188">
                  <c:v>4.9236841900785564E-3</c:v>
                </c:pt>
                <c:pt idx="189">
                  <c:v>4.9262742396262039E-3</c:v>
                </c:pt>
                <c:pt idx="190">
                  <c:v>4.8744732486732468E-3</c:v>
                </c:pt>
                <c:pt idx="191">
                  <c:v>4.8986470444512941E-3</c:v>
                </c:pt>
                <c:pt idx="192">
                  <c:v>4.8900135459591342E-3</c:v>
                </c:pt>
                <c:pt idx="193">
                  <c:v>5.0108825248493674E-3</c:v>
                </c:pt>
                <c:pt idx="194">
                  <c:v>4.973758481333081E-3</c:v>
                </c:pt>
                <c:pt idx="195">
                  <c:v>4.8615230009350077E-3</c:v>
                </c:pt>
                <c:pt idx="196">
                  <c:v>4.7855482142040041E-3</c:v>
                </c:pt>
                <c:pt idx="197">
                  <c:v>4.8701564994271676E-3</c:v>
                </c:pt>
                <c:pt idx="198">
                  <c:v>4.9072805429434532E-3</c:v>
                </c:pt>
                <c:pt idx="199">
                  <c:v>4.9228208402293406E-3</c:v>
                </c:pt>
                <c:pt idx="200">
                  <c:v>4.8390759048553928E-3</c:v>
                </c:pt>
                <c:pt idx="201">
                  <c:v>4.8226722577202905E-3</c:v>
                </c:pt>
                <c:pt idx="202">
                  <c:v>4.978075230579161E-3</c:v>
                </c:pt>
                <c:pt idx="203">
                  <c:v>4.9573548341979778E-3</c:v>
                </c:pt>
                <c:pt idx="204">
                  <c:v>4.9176407411340448E-3</c:v>
                </c:pt>
                <c:pt idx="205">
                  <c:v>4.8200822081726422E-3</c:v>
                </c:pt>
                <c:pt idx="206">
                  <c:v>4.8261256571171538E-3</c:v>
                </c:pt>
                <c:pt idx="207">
                  <c:v>4.8373492051569612E-3</c:v>
                </c:pt>
                <c:pt idx="208">
                  <c:v>4.8520261525936328E-3</c:v>
                </c:pt>
                <c:pt idx="209">
                  <c:v>4.8969203447528616E-3</c:v>
                </c:pt>
                <c:pt idx="210">
                  <c:v>4.8520261525936328E-3</c:v>
                </c:pt>
                <c:pt idx="211">
                  <c:v>4.6344619905912135E-3</c:v>
                </c:pt>
                <c:pt idx="212">
                  <c:v>4.7449707712908544E-3</c:v>
                </c:pt>
                <c:pt idx="213">
                  <c:v>4.7156168764175129E-3</c:v>
                </c:pt>
                <c:pt idx="214">
                  <c:v>4.8632497006334402E-3</c:v>
                </c:pt>
                <c:pt idx="215">
                  <c:v>4.8028152111883231E-3</c:v>
                </c:pt>
                <c:pt idx="216">
                  <c:v>4.8606596510857919E-3</c:v>
                </c:pt>
                <c:pt idx="217">
                  <c:v>4.685399631694954E-3</c:v>
                </c:pt>
                <c:pt idx="218">
                  <c:v>4.7164802262667288E-3</c:v>
                </c:pt>
                <c:pt idx="219">
                  <c:v>4.7346105731002636E-3</c:v>
                </c:pt>
                <c:pt idx="220">
                  <c:v>4.7207969755128079E-3</c:v>
                </c:pt>
                <c:pt idx="221">
                  <c:v>4.7311571737033995E-3</c:v>
                </c:pt>
                <c:pt idx="222">
                  <c:v>4.6430954890833726E-3</c:v>
                </c:pt>
                <c:pt idx="223">
                  <c:v>4.5766175506937448E-3</c:v>
                </c:pt>
                <c:pt idx="224">
                  <c:v>4.6335986407419977E-3</c:v>
                </c:pt>
                <c:pt idx="225">
                  <c:v>4.6051080957178712E-3</c:v>
                </c:pt>
                <c:pt idx="226">
                  <c:v>4.4712888690893989E-3</c:v>
                </c:pt>
                <c:pt idx="227">
                  <c:v>4.6154682939084628E-3</c:v>
                </c:pt>
                <c:pt idx="228">
                  <c:v>4.5731641512968806E-3</c:v>
                </c:pt>
                <c:pt idx="229">
                  <c:v>4.5455369561219709E-3</c:v>
                </c:pt>
                <c:pt idx="230">
                  <c:v>4.4894192159229337E-3</c:v>
                </c:pt>
                <c:pt idx="231">
                  <c:v>4.440208274517625E-3</c:v>
                </c:pt>
                <c:pt idx="232">
                  <c:v>4.4686988195417514E-3</c:v>
                </c:pt>
                <c:pt idx="233">
                  <c:v>4.5334500582329476E-3</c:v>
                </c:pt>
                <c:pt idx="234">
                  <c:v>4.4393449246684091E-3</c:v>
                </c:pt>
                <c:pt idx="235">
                  <c:v>4.3823638346201562E-3</c:v>
                </c:pt>
                <c:pt idx="236">
                  <c:v>4.3452397911038707E-3</c:v>
                </c:pt>
                <c:pt idx="237">
                  <c:v>4.4099910297950668E-3</c:v>
                </c:pt>
                <c:pt idx="238">
                  <c:v>4.3780470853740762E-3</c:v>
                </c:pt>
                <c:pt idx="239">
                  <c:v>4.251998007388548E-3</c:v>
                </c:pt>
                <c:pt idx="240">
                  <c:v>4.3089790974368009E-3</c:v>
                </c:pt>
                <c:pt idx="241">
                  <c:v>4.2917121004524819E-3</c:v>
                </c:pt>
                <c:pt idx="242">
                  <c:v>4.2494079578409005E-3</c:v>
                </c:pt>
                <c:pt idx="243">
                  <c:v>4.1760232206575444E-3</c:v>
                </c:pt>
                <c:pt idx="244">
                  <c:v>4.2131472641738299E-3</c:v>
                </c:pt>
                <c:pt idx="245">
                  <c:v>4.2649482551267871E-3</c:v>
                </c:pt>
                <c:pt idx="246">
                  <c:v>4.0551542417673119E-3</c:v>
                </c:pt>
                <c:pt idx="247">
                  <c:v>4.1734331711098969E-3</c:v>
                </c:pt>
                <c:pt idx="248">
                  <c:v>4.0819180870930059E-3</c:v>
                </c:pt>
                <c:pt idx="249">
                  <c:v>4.112135331815564E-3</c:v>
                </c:pt>
                <c:pt idx="250">
                  <c:v>4.0646510901086869E-3</c:v>
                </c:pt>
                <c:pt idx="251">
                  <c:v>4.0491107928228003E-3</c:v>
                </c:pt>
                <c:pt idx="252">
                  <c:v>3.9610491082027735E-3</c:v>
                </c:pt>
                <c:pt idx="253">
                  <c:v>4.0128500991557306E-3</c:v>
                </c:pt>
                <c:pt idx="254">
                  <c:v>4.0093966997588664E-3</c:v>
                </c:pt>
                <c:pt idx="255">
                  <c:v>3.954142309409046E-3</c:v>
                </c:pt>
                <c:pt idx="256">
                  <c:v>3.9014779686068726E-3</c:v>
                </c:pt>
                <c:pt idx="257">
                  <c:v>3.7676587419784007E-3</c:v>
                </c:pt>
                <c:pt idx="258">
                  <c:v>3.6916839552473971E-3</c:v>
                </c:pt>
                <c:pt idx="259">
                  <c:v>3.8332733305188127E-3</c:v>
                </c:pt>
                <c:pt idx="260">
                  <c:v>3.6839138066044538E-3</c:v>
                </c:pt>
                <c:pt idx="261">
                  <c:v>3.7089509522317161E-3</c:v>
                </c:pt>
                <c:pt idx="262">
                  <c:v>3.6217526174609055E-3</c:v>
                </c:pt>
                <c:pt idx="263">
                  <c:v>3.5967154718336428E-3</c:v>
                </c:pt>
                <c:pt idx="264">
                  <c:v>3.6208892676116893E-3</c:v>
                </c:pt>
                <c:pt idx="265">
                  <c:v>3.5647715274126526E-3</c:v>
                </c:pt>
                <c:pt idx="266">
                  <c:v>3.5190139854042075E-3</c:v>
                </c:pt>
                <c:pt idx="267">
                  <c:v>3.4033251056092705E-3</c:v>
                </c:pt>
                <c:pt idx="268">
                  <c:v>3.3601576131484729E-3</c:v>
                </c:pt>
                <c:pt idx="269">
                  <c:v>3.4689396941496825E-3</c:v>
                </c:pt>
                <c:pt idx="270">
                  <c:v>3.4093685545537821E-3</c:v>
                </c:pt>
                <c:pt idx="271">
                  <c:v>3.444765898371636E-3</c:v>
                </c:pt>
                <c:pt idx="272">
                  <c:v>3.2470587829011837E-3</c:v>
                </c:pt>
                <c:pt idx="273">
                  <c:v>3.2954063744572767E-3</c:v>
                </c:pt>
                <c:pt idx="274">
                  <c:v>3.3722445110374961E-3</c:v>
                </c:pt>
                <c:pt idx="275">
                  <c:v>3.2177048880278414E-3</c:v>
                </c:pt>
                <c:pt idx="276">
                  <c:v>3.2574189810917749E-3</c:v>
                </c:pt>
                <c:pt idx="277">
                  <c:v>3.1831708940592033E-3</c:v>
                </c:pt>
                <c:pt idx="278">
                  <c:v>3.1512269496382131E-3</c:v>
                </c:pt>
                <c:pt idx="279">
                  <c:v>3.0528050668275951E-3</c:v>
                </c:pt>
                <c:pt idx="280">
                  <c:v>3.0502150172799472E-3</c:v>
                </c:pt>
                <c:pt idx="281">
                  <c:v>3.0502150172799472E-3</c:v>
                </c:pt>
                <c:pt idx="282">
                  <c:v>2.8922219948734288E-3</c:v>
                </c:pt>
                <c:pt idx="283">
                  <c:v>2.9077622921593158E-3</c:v>
                </c:pt>
                <c:pt idx="284">
                  <c:v>2.8421477036189038E-3</c:v>
                </c:pt>
                <c:pt idx="285">
                  <c:v>2.7972535114596741E-3</c:v>
                </c:pt>
                <c:pt idx="286">
                  <c:v>2.8041603102534019E-3</c:v>
                </c:pt>
                <c:pt idx="287">
                  <c:v>2.8222906570869368E-3</c:v>
                </c:pt>
                <c:pt idx="288">
                  <c:v>2.7877566631182987E-3</c:v>
                </c:pt>
                <c:pt idx="289">
                  <c:v>2.7195520250302388E-3</c:v>
                </c:pt>
                <c:pt idx="290">
                  <c:v>2.6349437398070757E-3</c:v>
                </c:pt>
                <c:pt idx="291">
                  <c:v>2.7160986256333751E-3</c:v>
                </c:pt>
                <c:pt idx="292">
                  <c:v>2.5917762473462785E-3</c:v>
                </c:pt>
                <c:pt idx="293">
                  <c:v>2.5805526993064711E-3</c:v>
                </c:pt>
                <c:pt idx="294">
                  <c:v>2.5011245131786037E-3</c:v>
                </c:pt>
                <c:pt idx="295">
                  <c:v>2.5382485566948897E-3</c:v>
                </c:pt>
                <c:pt idx="296">
                  <c:v>2.3785288345899392E-3</c:v>
                </c:pt>
                <c:pt idx="297">
                  <c:v>2.4311931753921118E-3</c:v>
                </c:pt>
                <c:pt idx="298">
                  <c:v>2.3396780913752212E-3</c:v>
                </c:pt>
                <c:pt idx="299">
                  <c:v>2.4078827294632811E-3</c:v>
                </c:pt>
                <c:pt idx="300">
                  <c:v>2.3880256829313146E-3</c:v>
                </c:pt>
                <c:pt idx="301">
                  <c:v>2.3224110943909026E-3</c:v>
                </c:pt>
                <c:pt idx="302">
                  <c:v>2.2507530569059785E-3</c:v>
                </c:pt>
                <c:pt idx="303">
                  <c:v>2.3060074472557993E-3</c:v>
                </c:pt>
                <c:pt idx="304">
                  <c:v>2.2196724623342046E-3</c:v>
                </c:pt>
                <c:pt idx="305">
                  <c:v>2.1549212236430084E-3</c:v>
                </c:pt>
                <c:pt idx="306">
                  <c:v>2.0962134338963238E-3</c:v>
                </c:pt>
                <c:pt idx="307">
                  <c:v>2.1721882206273274E-3</c:v>
                </c:pt>
                <c:pt idx="308">
                  <c:v>2.0470024924910146E-3</c:v>
                </c:pt>
                <c:pt idx="309">
                  <c:v>2.0711762882690611E-3</c:v>
                </c:pt>
                <c:pt idx="310">
                  <c:v>2.0470024924910146E-3</c:v>
                </c:pt>
                <c:pt idx="311">
                  <c:v>2.0064250495778653E-3</c:v>
                </c:pt>
                <c:pt idx="312">
                  <c:v>2.021101997014536E-3</c:v>
                </c:pt>
                <c:pt idx="313">
                  <c:v>1.9503073093788284E-3</c:v>
                </c:pt>
                <c:pt idx="314">
                  <c:v>1.8846927208384164E-3</c:v>
                </c:pt>
                <c:pt idx="315">
                  <c:v>1.8579288755127218E-3</c:v>
                </c:pt>
                <c:pt idx="316">
                  <c:v>1.8708791232509611E-3</c:v>
                </c:pt>
                <c:pt idx="317">
                  <c:v>1.7102960512967945E-3</c:v>
                </c:pt>
                <c:pt idx="318">
                  <c:v>1.7672771413450473E-3</c:v>
                </c:pt>
                <c:pt idx="319">
                  <c:v>1.8121713335042765E-3</c:v>
                </c:pt>
                <c:pt idx="320">
                  <c:v>1.8009477854644693E-3</c:v>
                </c:pt>
                <c:pt idx="321">
                  <c:v>1.738786596320921E-3</c:v>
                </c:pt>
                <c:pt idx="322">
                  <c:v>1.7197928996381701E-3</c:v>
                </c:pt>
                <c:pt idx="323">
                  <c:v>1.6982091534077713E-3</c:v>
                </c:pt>
                <c:pt idx="324">
                  <c:v>1.5298559328106613E-3</c:v>
                </c:pt>
                <c:pt idx="325">
                  <c:v>1.6395013636610869E-3</c:v>
                </c:pt>
                <c:pt idx="326">
                  <c:v>1.5626632270808673E-3</c:v>
                </c:pt>
                <c:pt idx="327">
                  <c:v>1.569570025874595E-3</c:v>
                </c:pt>
                <c:pt idx="328">
                  <c:v>1.5971972210495054E-3</c:v>
                </c:pt>
                <c:pt idx="329">
                  <c:v>1.5462595799457643E-3</c:v>
                </c:pt>
                <c:pt idx="330">
                  <c:v>1.4754648923100565E-3</c:v>
                </c:pt>
                <c:pt idx="331">
                  <c:v>1.5039554373341829E-3</c:v>
                </c:pt>
                <c:pt idx="332">
                  <c:v>1.4202105019602358E-3</c:v>
                </c:pt>
                <c:pt idx="333">
                  <c:v>1.4322973998492591E-3</c:v>
                </c:pt>
                <c:pt idx="334">
                  <c:v>1.4599245950241695E-3</c:v>
                </c:pt>
                <c:pt idx="335">
                  <c:v>1.4262539509047475E-3</c:v>
                </c:pt>
                <c:pt idx="336">
                  <c:v>1.4271173007539635E-3</c:v>
                </c:pt>
                <c:pt idx="337">
                  <c:v>1.3217886191496176E-3</c:v>
                </c:pt>
                <c:pt idx="338">
                  <c:v>1.3071116717129465E-3</c:v>
                </c:pt>
                <c:pt idx="339">
                  <c:v>1.2190499870929198E-3</c:v>
                </c:pt>
                <c:pt idx="340">
                  <c:v>1.2941614239747074E-3</c:v>
                </c:pt>
                <c:pt idx="341">
                  <c:v>1.3459624149276643E-3</c:v>
                </c:pt>
                <c:pt idx="342">
                  <c:v>1.1948761913148731E-3</c:v>
                </c:pt>
                <c:pt idx="343">
                  <c:v>1.1879693925211457E-3</c:v>
                </c:pt>
                <c:pt idx="344">
                  <c:v>1.1724290952352585E-3</c:v>
                </c:pt>
                <c:pt idx="345">
                  <c:v>1.1128579556393581E-3</c:v>
                </c:pt>
                <c:pt idx="346">
                  <c:v>1.1888327423703615E-3</c:v>
                </c:pt>
                <c:pt idx="347">
                  <c:v>1.0912742094089593E-3</c:v>
                </c:pt>
                <c:pt idx="348">
                  <c:v>1.061920314535617E-3</c:v>
                </c:pt>
                <c:pt idx="349">
                  <c:v>1.0489700667973779E-3</c:v>
                </c:pt>
                <c:pt idx="350">
                  <c:v>1.0722805127262084E-3</c:v>
                </c:pt>
                <c:pt idx="351">
                  <c:v>1.0973176583534709E-3</c:v>
                </c:pt>
                <c:pt idx="352">
                  <c:v>1.0351564692099226E-3</c:v>
                </c:pt>
                <c:pt idx="353">
                  <c:v>1.0740072124246402E-3</c:v>
                </c:pt>
                <c:pt idx="354">
                  <c:v>9.7990207886010199E-4</c:v>
                </c:pt>
                <c:pt idx="355">
                  <c:v>1.0489700667973779E-3</c:v>
                </c:pt>
                <c:pt idx="356">
                  <c:v>9.5918168247891911E-4</c:v>
                </c:pt>
                <c:pt idx="357">
                  <c:v>9.5400158338362342E-4</c:v>
                </c:pt>
                <c:pt idx="358">
                  <c:v>9.6349843172499887E-4</c:v>
                </c:pt>
                <c:pt idx="359">
                  <c:v>1.0101193235826601E-3</c:v>
                </c:pt>
                <c:pt idx="360">
                  <c:v>9.479581344391118E-4</c:v>
                </c:pt>
                <c:pt idx="361">
                  <c:v>9.2292098881184927E-4</c:v>
                </c:pt>
                <c:pt idx="362">
                  <c:v>8.9961054288301872E-4</c:v>
                </c:pt>
                <c:pt idx="363">
                  <c:v>8.9788384318458675E-4</c:v>
                </c:pt>
                <c:pt idx="364">
                  <c:v>8.3313260449339066E-4</c:v>
                </c:pt>
                <c:pt idx="365">
                  <c:v>8.6248649936673284E-4</c:v>
                </c:pt>
                <c:pt idx="366">
                  <c:v>8.0982215856456E-4</c:v>
                </c:pt>
                <c:pt idx="367">
                  <c:v>8.2795250539809497E-4</c:v>
                </c:pt>
                <c:pt idx="368">
                  <c:v>8.1068550841377593E-4</c:v>
                </c:pt>
                <c:pt idx="369">
                  <c:v>7.7701486429435399E-4</c:v>
                </c:pt>
                <c:pt idx="370">
                  <c:v>7.0794687635707804E-4</c:v>
                </c:pt>
                <c:pt idx="371">
                  <c:v>7.5715781776238716E-4</c:v>
                </c:pt>
                <c:pt idx="372">
                  <c:v>7.5888451746081902E-4</c:v>
                </c:pt>
                <c:pt idx="373">
                  <c:v>7.1830707454766942E-4</c:v>
                </c:pt>
                <c:pt idx="374">
                  <c:v>7.5197771866709147E-4</c:v>
                </c:pt>
                <c:pt idx="375">
                  <c:v>6.8636313012667934E-4</c:v>
                </c:pt>
                <c:pt idx="376">
                  <c:v>6.3715218872137022E-4</c:v>
                </c:pt>
                <c:pt idx="377">
                  <c:v>7.0449347696021421E-4</c:v>
                </c:pt>
                <c:pt idx="378">
                  <c:v>6.716861826900082E-4</c:v>
                </c:pt>
                <c:pt idx="379">
                  <c:v>6.6736943344392844E-4</c:v>
                </c:pt>
                <c:pt idx="380">
                  <c:v>6.1988519173705129E-4</c:v>
                </c:pt>
                <c:pt idx="381">
                  <c:v>5.6808420078409438E-4</c:v>
                </c:pt>
                <c:pt idx="382">
                  <c:v>5.9398469626057283E-4</c:v>
                </c:pt>
                <c:pt idx="383">
                  <c:v>5.6376745153801462E-4</c:v>
                </c:pt>
                <c:pt idx="384">
                  <c:v>5.6722085093487834E-4</c:v>
                </c:pt>
                <c:pt idx="385">
                  <c:v>5.4045700560918395E-4</c:v>
                </c:pt>
                <c:pt idx="386">
                  <c:v>5.5340725334742324E-4</c:v>
                </c:pt>
                <c:pt idx="387">
                  <c:v>5.1110311073584167E-4</c:v>
                </c:pt>
                <c:pt idx="388">
                  <c:v>5.3873030591075209E-4</c:v>
                </c:pt>
                <c:pt idx="389">
                  <c:v>4.6620891857661236E-4</c:v>
                </c:pt>
                <c:pt idx="390">
                  <c:v>5.171465596803534E-4</c:v>
                </c:pt>
                <c:pt idx="391">
                  <c:v>4.7743246661641973E-4</c:v>
                </c:pt>
                <c:pt idx="392">
                  <c:v>4.4894192159229337E-4</c:v>
                </c:pt>
                <c:pt idx="393">
                  <c:v>4.6361886902896452E-4</c:v>
                </c:pt>
                <c:pt idx="394">
                  <c:v>4.4462517234621367E-4</c:v>
                </c:pt>
                <c:pt idx="395">
                  <c:v>4.2476812581424683E-4</c:v>
                </c:pt>
                <c:pt idx="396">
                  <c:v>4.4807857174307744E-4</c:v>
                </c:pt>
                <c:pt idx="397">
                  <c:v>4.1958802671895114E-4</c:v>
                </c:pt>
                <c:pt idx="398">
                  <c:v>4.2217807626659899E-4</c:v>
                </c:pt>
                <c:pt idx="399">
                  <c:v>3.8332733305188131E-4</c:v>
                </c:pt>
                <c:pt idx="400">
                  <c:v>3.5570013787697093E-4</c:v>
                </c:pt>
                <c:pt idx="401">
                  <c:v>3.6865038561521016E-4</c:v>
                </c:pt>
                <c:pt idx="402">
                  <c:v>3.1598604481303727E-4</c:v>
                </c:pt>
                <c:pt idx="403">
                  <c:v>3.6519698621834633E-4</c:v>
                </c:pt>
                <c:pt idx="404">
                  <c:v>3.3325304179735626E-4</c:v>
                </c:pt>
                <c:pt idx="405">
                  <c:v>3.5052003878167524E-4</c:v>
                </c:pt>
                <c:pt idx="406">
                  <c:v>3.2893629255127649E-4</c:v>
                </c:pt>
                <c:pt idx="407">
                  <c:v>2.9785569797950235E-4</c:v>
                </c:pt>
                <c:pt idx="408">
                  <c:v>2.9353894873342259E-4</c:v>
                </c:pt>
                <c:pt idx="409">
                  <c:v>3.2030279405911703E-4</c:v>
                </c:pt>
                <c:pt idx="410">
                  <c:v>2.667751034077282E-4</c:v>
                </c:pt>
                <c:pt idx="411">
                  <c:v>3.1512269496382134E-4</c:v>
                </c:pt>
                <c:pt idx="412">
                  <c:v>2.8490545024126312E-4</c:v>
                </c:pt>
                <c:pt idx="413">
                  <c:v>2.4432800732811352E-4</c:v>
                </c:pt>
                <c:pt idx="414">
                  <c:v>2.4087460793124972E-4</c:v>
                </c:pt>
                <c:pt idx="415">
                  <c:v>2.3051440974065834E-4</c:v>
                </c:pt>
                <c:pt idx="416">
                  <c:v>2.3655785868516998E-4</c:v>
                </c:pt>
                <c:pt idx="417">
                  <c:v>2.7454525205067174E-4</c:v>
                </c:pt>
                <c:pt idx="418">
                  <c:v>2.2360761094693076E-4</c:v>
                </c:pt>
                <c:pt idx="419">
                  <c:v>2.4260130762968163E-4</c:v>
                </c:pt>
                <c:pt idx="420">
                  <c:v>2.2792436019301049E-4</c:v>
                </c:pt>
                <c:pt idx="421">
                  <c:v>2.1065736320869153E-4</c:v>
                </c:pt>
                <c:pt idx="422">
                  <c:v>1.8389351788299709E-4</c:v>
                </c:pt>
                <c:pt idx="423">
                  <c:v>1.6662652089867813E-4</c:v>
                </c:pt>
                <c:pt idx="424">
                  <c:v>1.9857046531966823E-4</c:v>
                </c:pt>
                <c:pt idx="425">
                  <c:v>1.6576317104946217E-4</c:v>
                </c:pt>
                <c:pt idx="426">
                  <c:v>1.6662652089867813E-4</c:v>
                </c:pt>
                <c:pt idx="427">
                  <c:v>1.4417942481906345E-4</c:v>
                </c:pt>
                <c:pt idx="428">
                  <c:v>1.6489982120024624E-4</c:v>
                </c:pt>
                <c:pt idx="429">
                  <c:v>1.536762731604389E-4</c:v>
                </c:pt>
                <c:pt idx="430">
                  <c:v>1.4676947436671129E-4</c:v>
                </c:pt>
                <c:pt idx="431">
                  <c:v>1.4331607496984752E-4</c:v>
                </c:pt>
                <c:pt idx="432">
                  <c:v>1.3295587677925611E-4</c:v>
                </c:pt>
                <c:pt idx="433">
                  <c:v>1.0360198190591386E-4</c:v>
                </c:pt>
                <c:pt idx="434">
                  <c:v>1.2345902843788068E-4</c:v>
                </c:pt>
                <c:pt idx="435">
                  <c:v>1.2173232873944878E-4</c:v>
                </c:pt>
                <c:pt idx="436">
                  <c:v>9.4105133564538425E-5</c:v>
                </c:pt>
                <c:pt idx="437">
                  <c:v>1.0791873115199361E-4</c:v>
                </c:pt>
                <c:pt idx="438">
                  <c:v>1.0532868160434576E-4</c:v>
                </c:pt>
                <c:pt idx="439">
                  <c:v>8.2881585524731085E-5</c:v>
                </c:pt>
                <c:pt idx="440">
                  <c:v>9.4105133564538425E-5</c:v>
                </c:pt>
                <c:pt idx="441">
                  <c:v>7.2521387334139703E-5</c:v>
                </c:pt>
                <c:pt idx="442">
                  <c:v>6.561458854041211E-5</c:v>
                </c:pt>
                <c:pt idx="443">
                  <c:v>7.5111436881787548E-5</c:v>
                </c:pt>
                <c:pt idx="444">
                  <c:v>6.3024538992764265E-5</c:v>
                </c:pt>
                <c:pt idx="445">
                  <c:v>6.3024538992764265E-5</c:v>
                </c:pt>
                <c:pt idx="446">
                  <c:v>7.3384737183355647E-5</c:v>
                </c:pt>
                <c:pt idx="447">
                  <c:v>5.1800990952956932E-5</c:v>
                </c:pt>
                <c:pt idx="448">
                  <c:v>5.1800990952956932E-5</c:v>
                </c:pt>
                <c:pt idx="449">
                  <c:v>6.1297839294332363E-5</c:v>
                </c:pt>
                <c:pt idx="450">
                  <c:v>5.9571139595900468E-5</c:v>
                </c:pt>
                <c:pt idx="451">
                  <c:v>5.1800990952956932E-5</c:v>
                </c:pt>
                <c:pt idx="452">
                  <c:v>4.0577442913149598E-5</c:v>
                </c:pt>
                <c:pt idx="453">
                  <c:v>4.1440792762365542E-5</c:v>
                </c:pt>
                <c:pt idx="454">
                  <c:v>4.2304142611581493E-5</c:v>
                </c:pt>
                <c:pt idx="455">
                  <c:v>2.7627195174910364E-5</c:v>
                </c:pt>
                <c:pt idx="456">
                  <c:v>3.7987393365501746E-5</c:v>
                </c:pt>
                <c:pt idx="457">
                  <c:v>4.9210941405309086E-5</c:v>
                </c:pt>
                <c:pt idx="458">
                  <c:v>2.1583746230398722E-5</c:v>
                </c:pt>
                <c:pt idx="459">
                  <c:v>2.8490545024126311E-5</c:v>
                </c:pt>
                <c:pt idx="460">
                  <c:v>1.9857046531966824E-5</c:v>
                </c:pt>
                <c:pt idx="461">
                  <c:v>2.5037145627262515E-5</c:v>
                </c:pt>
                <c:pt idx="462">
                  <c:v>1.9857046531966824E-5</c:v>
                </c:pt>
                <c:pt idx="463">
                  <c:v>2.5900495476478466E-5</c:v>
                </c:pt>
                <c:pt idx="464">
                  <c:v>3.0217244722558209E-5</c:v>
                </c:pt>
                <c:pt idx="465">
                  <c:v>3.0217244722558209E-5</c:v>
                </c:pt>
                <c:pt idx="466">
                  <c:v>1.554029728588708E-5</c:v>
                </c:pt>
                <c:pt idx="467">
                  <c:v>1.0360198190591386E-5</c:v>
                </c:pt>
                <c:pt idx="468">
                  <c:v>2.0720396381182771E-5</c:v>
                </c:pt>
                <c:pt idx="469">
                  <c:v>1.4676947436671129E-5</c:v>
                </c:pt>
                <c:pt idx="470">
                  <c:v>7.7701486429435401E-6</c:v>
                </c:pt>
                <c:pt idx="471">
                  <c:v>8.6334984921594891E-6</c:v>
                </c:pt>
                <c:pt idx="472">
                  <c:v>1.8130346833534926E-5</c:v>
                </c:pt>
                <c:pt idx="473">
                  <c:v>6.906798793727591E-6</c:v>
                </c:pt>
                <c:pt idx="474">
                  <c:v>1.4676947436671129E-5</c:v>
                </c:pt>
                <c:pt idx="475">
                  <c:v>1.3813597587455182E-5</c:v>
                </c:pt>
                <c:pt idx="476">
                  <c:v>8.6334984921594891E-6</c:v>
                </c:pt>
                <c:pt idx="477">
                  <c:v>4.3167492460797446E-6</c:v>
                </c:pt>
                <c:pt idx="478">
                  <c:v>6.906798793727591E-6</c:v>
                </c:pt>
                <c:pt idx="479">
                  <c:v>5.1800990952956928E-6</c:v>
                </c:pt>
                <c:pt idx="480">
                  <c:v>9.4968483413754365E-6</c:v>
                </c:pt>
                <c:pt idx="481">
                  <c:v>5.1800990952956928E-6</c:v>
                </c:pt>
                <c:pt idx="482">
                  <c:v>5.1800990952956928E-6</c:v>
                </c:pt>
                <c:pt idx="483">
                  <c:v>5.1800990952956928E-6</c:v>
                </c:pt>
                <c:pt idx="484">
                  <c:v>3.4533993968637955E-6</c:v>
                </c:pt>
                <c:pt idx="485">
                  <c:v>6.906798793727591E-6</c:v>
                </c:pt>
                <c:pt idx="486">
                  <c:v>2.5900495476478464E-6</c:v>
                </c:pt>
                <c:pt idx="487">
                  <c:v>1.7266996984318977E-6</c:v>
                </c:pt>
                <c:pt idx="488">
                  <c:v>1.7266996984318977E-6</c:v>
                </c:pt>
                <c:pt idx="489">
                  <c:v>1.7266996984318977E-6</c:v>
                </c:pt>
                <c:pt idx="490">
                  <c:v>1.7266996984318977E-6</c:v>
                </c:pt>
                <c:pt idx="491">
                  <c:v>8.6334984921594887E-7</c:v>
                </c:pt>
                <c:pt idx="492">
                  <c:v>1.7266996984318977E-6</c:v>
                </c:pt>
                <c:pt idx="493">
                  <c:v>8.6334984921594887E-7</c:v>
                </c:pt>
                <c:pt idx="494">
                  <c:v>8.6334984921594887E-7</c:v>
                </c:pt>
                <c:pt idx="495">
                  <c:v>2.5900495476478464E-6</c:v>
                </c:pt>
                <c:pt idx="496">
                  <c:v>1.7266996984318977E-6</c:v>
                </c:pt>
                <c:pt idx="497">
                  <c:v>8.6334984921594887E-7</c:v>
                </c:pt>
                <c:pt idx="498">
                  <c:v>2.5900495476478464E-6</c:v>
                </c:pt>
                <c:pt idx="499">
                  <c:v>8.6334984921594887E-7</c:v>
                </c:pt>
              </c:numCache>
            </c:numRef>
          </c:yVal>
          <c:smooth val="1"/>
        </c:ser>
        <c:ser>
          <c:idx val="0"/>
          <c:order val="1"/>
          <c:tx>
            <c:v>A distância</c:v>
          </c:tx>
          <c:spPr>
            <a:ln>
              <a:solidFill>
                <a:srgbClr val="92D050"/>
              </a:solidFill>
            </a:ln>
          </c:spPr>
          <c:marker>
            <c:symbol val="none"/>
          </c:marker>
          <c:xVal>
            <c:numRef>
              <c:f>Enem_Grau!$V$3:$V$418</c:f>
              <c:numCache>
                <c:formatCode>General</c:formatCode>
                <c:ptCount val="416"/>
                <c:pt idx="0">
                  <c:v>313</c:v>
                </c:pt>
                <c:pt idx="1">
                  <c:v>325</c:v>
                </c:pt>
                <c:pt idx="2">
                  <c:v>332</c:v>
                </c:pt>
                <c:pt idx="3">
                  <c:v>333</c:v>
                </c:pt>
                <c:pt idx="4">
                  <c:v>340</c:v>
                </c:pt>
                <c:pt idx="5">
                  <c:v>341</c:v>
                </c:pt>
                <c:pt idx="6">
                  <c:v>342</c:v>
                </c:pt>
                <c:pt idx="7">
                  <c:v>343</c:v>
                </c:pt>
                <c:pt idx="8">
                  <c:v>344</c:v>
                </c:pt>
                <c:pt idx="9">
                  <c:v>345</c:v>
                </c:pt>
                <c:pt idx="10">
                  <c:v>346</c:v>
                </c:pt>
                <c:pt idx="11">
                  <c:v>347</c:v>
                </c:pt>
                <c:pt idx="12">
                  <c:v>348</c:v>
                </c:pt>
                <c:pt idx="13">
                  <c:v>349</c:v>
                </c:pt>
                <c:pt idx="14">
                  <c:v>350</c:v>
                </c:pt>
                <c:pt idx="15">
                  <c:v>351</c:v>
                </c:pt>
                <c:pt idx="16">
                  <c:v>352</c:v>
                </c:pt>
                <c:pt idx="17">
                  <c:v>353</c:v>
                </c:pt>
                <c:pt idx="18">
                  <c:v>354</c:v>
                </c:pt>
                <c:pt idx="19">
                  <c:v>355</c:v>
                </c:pt>
                <c:pt idx="20">
                  <c:v>356</c:v>
                </c:pt>
                <c:pt idx="21">
                  <c:v>357</c:v>
                </c:pt>
                <c:pt idx="22">
                  <c:v>358</c:v>
                </c:pt>
                <c:pt idx="23">
                  <c:v>359</c:v>
                </c:pt>
                <c:pt idx="24">
                  <c:v>360</c:v>
                </c:pt>
                <c:pt idx="25">
                  <c:v>361</c:v>
                </c:pt>
                <c:pt idx="26">
                  <c:v>362</c:v>
                </c:pt>
                <c:pt idx="27">
                  <c:v>363</c:v>
                </c:pt>
                <c:pt idx="28">
                  <c:v>364</c:v>
                </c:pt>
                <c:pt idx="29">
                  <c:v>365</c:v>
                </c:pt>
                <c:pt idx="30">
                  <c:v>366</c:v>
                </c:pt>
                <c:pt idx="31">
                  <c:v>367</c:v>
                </c:pt>
                <c:pt idx="32">
                  <c:v>368</c:v>
                </c:pt>
                <c:pt idx="33">
                  <c:v>369</c:v>
                </c:pt>
                <c:pt idx="34">
                  <c:v>370</c:v>
                </c:pt>
                <c:pt idx="35">
                  <c:v>371</c:v>
                </c:pt>
                <c:pt idx="36">
                  <c:v>372</c:v>
                </c:pt>
                <c:pt idx="37">
                  <c:v>373</c:v>
                </c:pt>
                <c:pt idx="38">
                  <c:v>374</c:v>
                </c:pt>
                <c:pt idx="39">
                  <c:v>375</c:v>
                </c:pt>
                <c:pt idx="40">
                  <c:v>376</c:v>
                </c:pt>
                <c:pt idx="41">
                  <c:v>377</c:v>
                </c:pt>
                <c:pt idx="42">
                  <c:v>378</c:v>
                </c:pt>
                <c:pt idx="43">
                  <c:v>379</c:v>
                </c:pt>
                <c:pt idx="44">
                  <c:v>380</c:v>
                </c:pt>
                <c:pt idx="45">
                  <c:v>381</c:v>
                </c:pt>
                <c:pt idx="46">
                  <c:v>382</c:v>
                </c:pt>
                <c:pt idx="47">
                  <c:v>383</c:v>
                </c:pt>
                <c:pt idx="48">
                  <c:v>384</c:v>
                </c:pt>
                <c:pt idx="49">
                  <c:v>385</c:v>
                </c:pt>
                <c:pt idx="50">
                  <c:v>386</c:v>
                </c:pt>
                <c:pt idx="51">
                  <c:v>387</c:v>
                </c:pt>
                <c:pt idx="52">
                  <c:v>388</c:v>
                </c:pt>
                <c:pt idx="53">
                  <c:v>389</c:v>
                </c:pt>
                <c:pt idx="54">
                  <c:v>390</c:v>
                </c:pt>
                <c:pt idx="55">
                  <c:v>391</c:v>
                </c:pt>
                <c:pt idx="56">
                  <c:v>392</c:v>
                </c:pt>
                <c:pt idx="57">
                  <c:v>393</c:v>
                </c:pt>
                <c:pt idx="58">
                  <c:v>394</c:v>
                </c:pt>
                <c:pt idx="59">
                  <c:v>395</c:v>
                </c:pt>
                <c:pt idx="60">
                  <c:v>396</c:v>
                </c:pt>
                <c:pt idx="61">
                  <c:v>397</c:v>
                </c:pt>
                <c:pt idx="62">
                  <c:v>398</c:v>
                </c:pt>
                <c:pt idx="63">
                  <c:v>399</c:v>
                </c:pt>
                <c:pt idx="64">
                  <c:v>400</c:v>
                </c:pt>
                <c:pt idx="65">
                  <c:v>401</c:v>
                </c:pt>
                <c:pt idx="66">
                  <c:v>402</c:v>
                </c:pt>
                <c:pt idx="67">
                  <c:v>403</c:v>
                </c:pt>
                <c:pt idx="68">
                  <c:v>404</c:v>
                </c:pt>
                <c:pt idx="69">
                  <c:v>405</c:v>
                </c:pt>
                <c:pt idx="70">
                  <c:v>406</c:v>
                </c:pt>
                <c:pt idx="71">
                  <c:v>407</c:v>
                </c:pt>
                <c:pt idx="72">
                  <c:v>408</c:v>
                </c:pt>
                <c:pt idx="73">
                  <c:v>409</c:v>
                </c:pt>
                <c:pt idx="74">
                  <c:v>410</c:v>
                </c:pt>
                <c:pt idx="75">
                  <c:v>411</c:v>
                </c:pt>
                <c:pt idx="76">
                  <c:v>412</c:v>
                </c:pt>
                <c:pt idx="77">
                  <c:v>413</c:v>
                </c:pt>
                <c:pt idx="78">
                  <c:v>414</c:v>
                </c:pt>
                <c:pt idx="79">
                  <c:v>415</c:v>
                </c:pt>
                <c:pt idx="80">
                  <c:v>416</c:v>
                </c:pt>
                <c:pt idx="81">
                  <c:v>417</c:v>
                </c:pt>
                <c:pt idx="82">
                  <c:v>418</c:v>
                </c:pt>
                <c:pt idx="83">
                  <c:v>419</c:v>
                </c:pt>
                <c:pt idx="84">
                  <c:v>420</c:v>
                </c:pt>
                <c:pt idx="85">
                  <c:v>421</c:v>
                </c:pt>
                <c:pt idx="86">
                  <c:v>422</c:v>
                </c:pt>
                <c:pt idx="87">
                  <c:v>423</c:v>
                </c:pt>
                <c:pt idx="88">
                  <c:v>424</c:v>
                </c:pt>
                <c:pt idx="89">
                  <c:v>425</c:v>
                </c:pt>
                <c:pt idx="90">
                  <c:v>426</c:v>
                </c:pt>
                <c:pt idx="91">
                  <c:v>427</c:v>
                </c:pt>
                <c:pt idx="92">
                  <c:v>428</c:v>
                </c:pt>
                <c:pt idx="93">
                  <c:v>429</c:v>
                </c:pt>
                <c:pt idx="94">
                  <c:v>430</c:v>
                </c:pt>
                <c:pt idx="95">
                  <c:v>431</c:v>
                </c:pt>
                <c:pt idx="96">
                  <c:v>432</c:v>
                </c:pt>
                <c:pt idx="97">
                  <c:v>433</c:v>
                </c:pt>
                <c:pt idx="98">
                  <c:v>434</c:v>
                </c:pt>
                <c:pt idx="99">
                  <c:v>435</c:v>
                </c:pt>
                <c:pt idx="100">
                  <c:v>436</c:v>
                </c:pt>
                <c:pt idx="101">
                  <c:v>437</c:v>
                </c:pt>
                <c:pt idx="102">
                  <c:v>438</c:v>
                </c:pt>
                <c:pt idx="103">
                  <c:v>439</c:v>
                </c:pt>
                <c:pt idx="104">
                  <c:v>440</c:v>
                </c:pt>
                <c:pt idx="105">
                  <c:v>441</c:v>
                </c:pt>
                <c:pt idx="106">
                  <c:v>442</c:v>
                </c:pt>
                <c:pt idx="107">
                  <c:v>443</c:v>
                </c:pt>
                <c:pt idx="108">
                  <c:v>444</c:v>
                </c:pt>
                <c:pt idx="109">
                  <c:v>445</c:v>
                </c:pt>
                <c:pt idx="110">
                  <c:v>446</c:v>
                </c:pt>
                <c:pt idx="111">
                  <c:v>447</c:v>
                </c:pt>
                <c:pt idx="112">
                  <c:v>448</c:v>
                </c:pt>
                <c:pt idx="113">
                  <c:v>449</c:v>
                </c:pt>
                <c:pt idx="114">
                  <c:v>450</c:v>
                </c:pt>
                <c:pt idx="115">
                  <c:v>451</c:v>
                </c:pt>
                <c:pt idx="116">
                  <c:v>452</c:v>
                </c:pt>
                <c:pt idx="117">
                  <c:v>453</c:v>
                </c:pt>
                <c:pt idx="118">
                  <c:v>454</c:v>
                </c:pt>
                <c:pt idx="119">
                  <c:v>455</c:v>
                </c:pt>
                <c:pt idx="120">
                  <c:v>456</c:v>
                </c:pt>
                <c:pt idx="121">
                  <c:v>457</c:v>
                </c:pt>
                <c:pt idx="122">
                  <c:v>458</c:v>
                </c:pt>
                <c:pt idx="123">
                  <c:v>459</c:v>
                </c:pt>
                <c:pt idx="124">
                  <c:v>460</c:v>
                </c:pt>
                <c:pt idx="125">
                  <c:v>461</c:v>
                </c:pt>
                <c:pt idx="126">
                  <c:v>462</c:v>
                </c:pt>
                <c:pt idx="127">
                  <c:v>463</c:v>
                </c:pt>
                <c:pt idx="128">
                  <c:v>464</c:v>
                </c:pt>
                <c:pt idx="129">
                  <c:v>465</c:v>
                </c:pt>
                <c:pt idx="130">
                  <c:v>466</c:v>
                </c:pt>
                <c:pt idx="131">
                  <c:v>467</c:v>
                </c:pt>
                <c:pt idx="132">
                  <c:v>468</c:v>
                </c:pt>
                <c:pt idx="133">
                  <c:v>469</c:v>
                </c:pt>
                <c:pt idx="134">
                  <c:v>470</c:v>
                </c:pt>
                <c:pt idx="135">
                  <c:v>471</c:v>
                </c:pt>
                <c:pt idx="136">
                  <c:v>472</c:v>
                </c:pt>
                <c:pt idx="137">
                  <c:v>473</c:v>
                </c:pt>
                <c:pt idx="138">
                  <c:v>474</c:v>
                </c:pt>
                <c:pt idx="139">
                  <c:v>475</c:v>
                </c:pt>
                <c:pt idx="140">
                  <c:v>476</c:v>
                </c:pt>
                <c:pt idx="141">
                  <c:v>477</c:v>
                </c:pt>
                <c:pt idx="142">
                  <c:v>478</c:v>
                </c:pt>
                <c:pt idx="143">
                  <c:v>479</c:v>
                </c:pt>
                <c:pt idx="144">
                  <c:v>480</c:v>
                </c:pt>
                <c:pt idx="145">
                  <c:v>481</c:v>
                </c:pt>
                <c:pt idx="146">
                  <c:v>482</c:v>
                </c:pt>
                <c:pt idx="147">
                  <c:v>483</c:v>
                </c:pt>
                <c:pt idx="148">
                  <c:v>484</c:v>
                </c:pt>
                <c:pt idx="149">
                  <c:v>485</c:v>
                </c:pt>
                <c:pt idx="150">
                  <c:v>486</c:v>
                </c:pt>
                <c:pt idx="151">
                  <c:v>487</c:v>
                </c:pt>
                <c:pt idx="152">
                  <c:v>488</c:v>
                </c:pt>
                <c:pt idx="153">
                  <c:v>489</c:v>
                </c:pt>
                <c:pt idx="154">
                  <c:v>490</c:v>
                </c:pt>
                <c:pt idx="155">
                  <c:v>491</c:v>
                </c:pt>
                <c:pt idx="156">
                  <c:v>492</c:v>
                </c:pt>
                <c:pt idx="157">
                  <c:v>493</c:v>
                </c:pt>
                <c:pt idx="158">
                  <c:v>494</c:v>
                </c:pt>
                <c:pt idx="159">
                  <c:v>495</c:v>
                </c:pt>
                <c:pt idx="160">
                  <c:v>496</c:v>
                </c:pt>
                <c:pt idx="161">
                  <c:v>497</c:v>
                </c:pt>
                <c:pt idx="162">
                  <c:v>498</c:v>
                </c:pt>
                <c:pt idx="163">
                  <c:v>499</c:v>
                </c:pt>
                <c:pt idx="164">
                  <c:v>500</c:v>
                </c:pt>
                <c:pt idx="165">
                  <c:v>501</c:v>
                </c:pt>
                <c:pt idx="166">
                  <c:v>502</c:v>
                </c:pt>
                <c:pt idx="167">
                  <c:v>503</c:v>
                </c:pt>
                <c:pt idx="168">
                  <c:v>504</c:v>
                </c:pt>
                <c:pt idx="169">
                  <c:v>505</c:v>
                </c:pt>
                <c:pt idx="170">
                  <c:v>506</c:v>
                </c:pt>
                <c:pt idx="171">
                  <c:v>507</c:v>
                </c:pt>
                <c:pt idx="172">
                  <c:v>508</c:v>
                </c:pt>
                <c:pt idx="173">
                  <c:v>509</c:v>
                </c:pt>
                <c:pt idx="174">
                  <c:v>510</c:v>
                </c:pt>
                <c:pt idx="175">
                  <c:v>511</c:v>
                </c:pt>
                <c:pt idx="176">
                  <c:v>512</c:v>
                </c:pt>
                <c:pt idx="177">
                  <c:v>513</c:v>
                </c:pt>
                <c:pt idx="178">
                  <c:v>514</c:v>
                </c:pt>
                <c:pt idx="179">
                  <c:v>515</c:v>
                </c:pt>
                <c:pt idx="180">
                  <c:v>516</c:v>
                </c:pt>
                <c:pt idx="181">
                  <c:v>517</c:v>
                </c:pt>
                <c:pt idx="182">
                  <c:v>518</c:v>
                </c:pt>
                <c:pt idx="183">
                  <c:v>519</c:v>
                </c:pt>
                <c:pt idx="184">
                  <c:v>520</c:v>
                </c:pt>
                <c:pt idx="185">
                  <c:v>521</c:v>
                </c:pt>
                <c:pt idx="186">
                  <c:v>522</c:v>
                </c:pt>
                <c:pt idx="187">
                  <c:v>523</c:v>
                </c:pt>
                <c:pt idx="188">
                  <c:v>524</c:v>
                </c:pt>
                <c:pt idx="189">
                  <c:v>525</c:v>
                </c:pt>
                <c:pt idx="190">
                  <c:v>526</c:v>
                </c:pt>
                <c:pt idx="191">
                  <c:v>527</c:v>
                </c:pt>
                <c:pt idx="192">
                  <c:v>528</c:v>
                </c:pt>
                <c:pt idx="193">
                  <c:v>529</c:v>
                </c:pt>
                <c:pt idx="194">
                  <c:v>530</c:v>
                </c:pt>
                <c:pt idx="195">
                  <c:v>531</c:v>
                </c:pt>
                <c:pt idx="196">
                  <c:v>532</c:v>
                </c:pt>
                <c:pt idx="197">
                  <c:v>533</c:v>
                </c:pt>
                <c:pt idx="198">
                  <c:v>534</c:v>
                </c:pt>
                <c:pt idx="199">
                  <c:v>535</c:v>
                </c:pt>
                <c:pt idx="200">
                  <c:v>536</c:v>
                </c:pt>
                <c:pt idx="201">
                  <c:v>537</c:v>
                </c:pt>
                <c:pt idx="202">
                  <c:v>538</c:v>
                </c:pt>
                <c:pt idx="203">
                  <c:v>539</c:v>
                </c:pt>
                <c:pt idx="204">
                  <c:v>540</c:v>
                </c:pt>
                <c:pt idx="205">
                  <c:v>541</c:v>
                </c:pt>
                <c:pt idx="206">
                  <c:v>542</c:v>
                </c:pt>
                <c:pt idx="207">
                  <c:v>543</c:v>
                </c:pt>
                <c:pt idx="208">
                  <c:v>544</c:v>
                </c:pt>
                <c:pt idx="209">
                  <c:v>545</c:v>
                </c:pt>
                <c:pt idx="210">
                  <c:v>546</c:v>
                </c:pt>
                <c:pt idx="211">
                  <c:v>547</c:v>
                </c:pt>
                <c:pt idx="212">
                  <c:v>548</c:v>
                </c:pt>
                <c:pt idx="213">
                  <c:v>549</c:v>
                </c:pt>
                <c:pt idx="214">
                  <c:v>550</c:v>
                </c:pt>
                <c:pt idx="215">
                  <c:v>551</c:v>
                </c:pt>
                <c:pt idx="216">
                  <c:v>552</c:v>
                </c:pt>
                <c:pt idx="217">
                  <c:v>553</c:v>
                </c:pt>
                <c:pt idx="218">
                  <c:v>554</c:v>
                </c:pt>
                <c:pt idx="219">
                  <c:v>555</c:v>
                </c:pt>
                <c:pt idx="220">
                  <c:v>556</c:v>
                </c:pt>
                <c:pt idx="221">
                  <c:v>557</c:v>
                </c:pt>
                <c:pt idx="222">
                  <c:v>558</c:v>
                </c:pt>
                <c:pt idx="223">
                  <c:v>559</c:v>
                </c:pt>
                <c:pt idx="224">
                  <c:v>560</c:v>
                </c:pt>
                <c:pt idx="225">
                  <c:v>561</c:v>
                </c:pt>
                <c:pt idx="226">
                  <c:v>562</c:v>
                </c:pt>
                <c:pt idx="227">
                  <c:v>563</c:v>
                </c:pt>
                <c:pt idx="228">
                  <c:v>564</c:v>
                </c:pt>
                <c:pt idx="229">
                  <c:v>565</c:v>
                </c:pt>
                <c:pt idx="230">
                  <c:v>566</c:v>
                </c:pt>
                <c:pt idx="231">
                  <c:v>567</c:v>
                </c:pt>
                <c:pt idx="232">
                  <c:v>568</c:v>
                </c:pt>
                <c:pt idx="233">
                  <c:v>569</c:v>
                </c:pt>
                <c:pt idx="234">
                  <c:v>570</c:v>
                </c:pt>
                <c:pt idx="235">
                  <c:v>571</c:v>
                </c:pt>
                <c:pt idx="236">
                  <c:v>572</c:v>
                </c:pt>
                <c:pt idx="237">
                  <c:v>573</c:v>
                </c:pt>
                <c:pt idx="238">
                  <c:v>574</c:v>
                </c:pt>
                <c:pt idx="239">
                  <c:v>575</c:v>
                </c:pt>
                <c:pt idx="240">
                  <c:v>576</c:v>
                </c:pt>
                <c:pt idx="241">
                  <c:v>577</c:v>
                </c:pt>
                <c:pt idx="242">
                  <c:v>578</c:v>
                </c:pt>
                <c:pt idx="243">
                  <c:v>579</c:v>
                </c:pt>
                <c:pt idx="244">
                  <c:v>580</c:v>
                </c:pt>
                <c:pt idx="245">
                  <c:v>581</c:v>
                </c:pt>
                <c:pt idx="246">
                  <c:v>582</c:v>
                </c:pt>
                <c:pt idx="247">
                  <c:v>583</c:v>
                </c:pt>
                <c:pt idx="248">
                  <c:v>584</c:v>
                </c:pt>
                <c:pt idx="249">
                  <c:v>585</c:v>
                </c:pt>
                <c:pt idx="250">
                  <c:v>586</c:v>
                </c:pt>
                <c:pt idx="251">
                  <c:v>587</c:v>
                </c:pt>
                <c:pt idx="252">
                  <c:v>588</c:v>
                </c:pt>
                <c:pt idx="253">
                  <c:v>589</c:v>
                </c:pt>
                <c:pt idx="254">
                  <c:v>590</c:v>
                </c:pt>
                <c:pt idx="255">
                  <c:v>591</c:v>
                </c:pt>
                <c:pt idx="256">
                  <c:v>592</c:v>
                </c:pt>
                <c:pt idx="257">
                  <c:v>593</c:v>
                </c:pt>
                <c:pt idx="258">
                  <c:v>594</c:v>
                </c:pt>
                <c:pt idx="259">
                  <c:v>595</c:v>
                </c:pt>
                <c:pt idx="260">
                  <c:v>596</c:v>
                </c:pt>
                <c:pt idx="261">
                  <c:v>597</c:v>
                </c:pt>
                <c:pt idx="262">
                  <c:v>598</c:v>
                </c:pt>
                <c:pt idx="263">
                  <c:v>599</c:v>
                </c:pt>
                <c:pt idx="264">
                  <c:v>600</c:v>
                </c:pt>
                <c:pt idx="265">
                  <c:v>601</c:v>
                </c:pt>
                <c:pt idx="266">
                  <c:v>602</c:v>
                </c:pt>
                <c:pt idx="267">
                  <c:v>603</c:v>
                </c:pt>
                <c:pt idx="268">
                  <c:v>604</c:v>
                </c:pt>
                <c:pt idx="269">
                  <c:v>605</c:v>
                </c:pt>
                <c:pt idx="270">
                  <c:v>606</c:v>
                </c:pt>
                <c:pt idx="271">
                  <c:v>607</c:v>
                </c:pt>
                <c:pt idx="272">
                  <c:v>608</c:v>
                </c:pt>
                <c:pt idx="273">
                  <c:v>609</c:v>
                </c:pt>
                <c:pt idx="274">
                  <c:v>610</c:v>
                </c:pt>
                <c:pt idx="275">
                  <c:v>611</c:v>
                </c:pt>
                <c:pt idx="276">
                  <c:v>612</c:v>
                </c:pt>
                <c:pt idx="277">
                  <c:v>613</c:v>
                </c:pt>
                <c:pt idx="278">
                  <c:v>614</c:v>
                </c:pt>
                <c:pt idx="279">
                  <c:v>615</c:v>
                </c:pt>
                <c:pt idx="280">
                  <c:v>616</c:v>
                </c:pt>
                <c:pt idx="281">
                  <c:v>617</c:v>
                </c:pt>
                <c:pt idx="282">
                  <c:v>618</c:v>
                </c:pt>
                <c:pt idx="283">
                  <c:v>619</c:v>
                </c:pt>
                <c:pt idx="284">
                  <c:v>620</c:v>
                </c:pt>
                <c:pt idx="285">
                  <c:v>621</c:v>
                </c:pt>
                <c:pt idx="286">
                  <c:v>622</c:v>
                </c:pt>
                <c:pt idx="287">
                  <c:v>623</c:v>
                </c:pt>
                <c:pt idx="288">
                  <c:v>624</c:v>
                </c:pt>
                <c:pt idx="289">
                  <c:v>625</c:v>
                </c:pt>
                <c:pt idx="290">
                  <c:v>626</c:v>
                </c:pt>
                <c:pt idx="291">
                  <c:v>627</c:v>
                </c:pt>
                <c:pt idx="292">
                  <c:v>628</c:v>
                </c:pt>
                <c:pt idx="293">
                  <c:v>629</c:v>
                </c:pt>
                <c:pt idx="294">
                  <c:v>630</c:v>
                </c:pt>
                <c:pt idx="295">
                  <c:v>631</c:v>
                </c:pt>
                <c:pt idx="296">
                  <c:v>632</c:v>
                </c:pt>
                <c:pt idx="297">
                  <c:v>633</c:v>
                </c:pt>
                <c:pt idx="298">
                  <c:v>634</c:v>
                </c:pt>
                <c:pt idx="299">
                  <c:v>635</c:v>
                </c:pt>
                <c:pt idx="300">
                  <c:v>636</c:v>
                </c:pt>
                <c:pt idx="301">
                  <c:v>637</c:v>
                </c:pt>
                <c:pt idx="302">
                  <c:v>638</c:v>
                </c:pt>
                <c:pt idx="303">
                  <c:v>639</c:v>
                </c:pt>
                <c:pt idx="304">
                  <c:v>640</c:v>
                </c:pt>
                <c:pt idx="305">
                  <c:v>641</c:v>
                </c:pt>
                <c:pt idx="306">
                  <c:v>642</c:v>
                </c:pt>
                <c:pt idx="307">
                  <c:v>643</c:v>
                </c:pt>
                <c:pt idx="308">
                  <c:v>644</c:v>
                </c:pt>
                <c:pt idx="309">
                  <c:v>645</c:v>
                </c:pt>
                <c:pt idx="310">
                  <c:v>646</c:v>
                </c:pt>
                <c:pt idx="311">
                  <c:v>647</c:v>
                </c:pt>
                <c:pt idx="312">
                  <c:v>648</c:v>
                </c:pt>
                <c:pt idx="313">
                  <c:v>649</c:v>
                </c:pt>
                <c:pt idx="314">
                  <c:v>650</c:v>
                </c:pt>
                <c:pt idx="315">
                  <c:v>651</c:v>
                </c:pt>
                <c:pt idx="316">
                  <c:v>652</c:v>
                </c:pt>
                <c:pt idx="317">
                  <c:v>653</c:v>
                </c:pt>
                <c:pt idx="318">
                  <c:v>654</c:v>
                </c:pt>
                <c:pt idx="319">
                  <c:v>655</c:v>
                </c:pt>
                <c:pt idx="320">
                  <c:v>656</c:v>
                </c:pt>
                <c:pt idx="321">
                  <c:v>657</c:v>
                </c:pt>
                <c:pt idx="322">
                  <c:v>658</c:v>
                </c:pt>
                <c:pt idx="323">
                  <c:v>659</c:v>
                </c:pt>
                <c:pt idx="324">
                  <c:v>660</c:v>
                </c:pt>
                <c:pt idx="325">
                  <c:v>661</c:v>
                </c:pt>
                <c:pt idx="326">
                  <c:v>662</c:v>
                </c:pt>
                <c:pt idx="327">
                  <c:v>663</c:v>
                </c:pt>
                <c:pt idx="328">
                  <c:v>664</c:v>
                </c:pt>
                <c:pt idx="329">
                  <c:v>665</c:v>
                </c:pt>
                <c:pt idx="330">
                  <c:v>666</c:v>
                </c:pt>
                <c:pt idx="331">
                  <c:v>667</c:v>
                </c:pt>
                <c:pt idx="332">
                  <c:v>668</c:v>
                </c:pt>
                <c:pt idx="333">
                  <c:v>669</c:v>
                </c:pt>
                <c:pt idx="334">
                  <c:v>670</c:v>
                </c:pt>
                <c:pt idx="335">
                  <c:v>671</c:v>
                </c:pt>
                <c:pt idx="336">
                  <c:v>672</c:v>
                </c:pt>
                <c:pt idx="337">
                  <c:v>673</c:v>
                </c:pt>
                <c:pt idx="338">
                  <c:v>674</c:v>
                </c:pt>
                <c:pt idx="339">
                  <c:v>675</c:v>
                </c:pt>
                <c:pt idx="340">
                  <c:v>676</c:v>
                </c:pt>
                <c:pt idx="341">
                  <c:v>677</c:v>
                </c:pt>
                <c:pt idx="342">
                  <c:v>678</c:v>
                </c:pt>
                <c:pt idx="343">
                  <c:v>679</c:v>
                </c:pt>
                <c:pt idx="344">
                  <c:v>680</c:v>
                </c:pt>
                <c:pt idx="345">
                  <c:v>681</c:v>
                </c:pt>
                <c:pt idx="346">
                  <c:v>682</c:v>
                </c:pt>
                <c:pt idx="347">
                  <c:v>683</c:v>
                </c:pt>
                <c:pt idx="348">
                  <c:v>684</c:v>
                </c:pt>
                <c:pt idx="349">
                  <c:v>685</c:v>
                </c:pt>
                <c:pt idx="350">
                  <c:v>686</c:v>
                </c:pt>
                <c:pt idx="351">
                  <c:v>687</c:v>
                </c:pt>
                <c:pt idx="352">
                  <c:v>688</c:v>
                </c:pt>
                <c:pt idx="353">
                  <c:v>689</c:v>
                </c:pt>
                <c:pt idx="354">
                  <c:v>690</c:v>
                </c:pt>
                <c:pt idx="355">
                  <c:v>691</c:v>
                </c:pt>
                <c:pt idx="356">
                  <c:v>692</c:v>
                </c:pt>
                <c:pt idx="357">
                  <c:v>693</c:v>
                </c:pt>
                <c:pt idx="358">
                  <c:v>694</c:v>
                </c:pt>
                <c:pt idx="359">
                  <c:v>695</c:v>
                </c:pt>
                <c:pt idx="360">
                  <c:v>696</c:v>
                </c:pt>
                <c:pt idx="361">
                  <c:v>697</c:v>
                </c:pt>
                <c:pt idx="362">
                  <c:v>698</c:v>
                </c:pt>
                <c:pt idx="363">
                  <c:v>699</c:v>
                </c:pt>
                <c:pt idx="364">
                  <c:v>700</c:v>
                </c:pt>
                <c:pt idx="365">
                  <c:v>701</c:v>
                </c:pt>
                <c:pt idx="366">
                  <c:v>702</c:v>
                </c:pt>
                <c:pt idx="367">
                  <c:v>703</c:v>
                </c:pt>
                <c:pt idx="368">
                  <c:v>704</c:v>
                </c:pt>
                <c:pt idx="369">
                  <c:v>705</c:v>
                </c:pt>
                <c:pt idx="370">
                  <c:v>706</c:v>
                </c:pt>
                <c:pt idx="371">
                  <c:v>707</c:v>
                </c:pt>
                <c:pt idx="372">
                  <c:v>708</c:v>
                </c:pt>
                <c:pt idx="373">
                  <c:v>709</c:v>
                </c:pt>
                <c:pt idx="374">
                  <c:v>710</c:v>
                </c:pt>
                <c:pt idx="375">
                  <c:v>711</c:v>
                </c:pt>
                <c:pt idx="376">
                  <c:v>712</c:v>
                </c:pt>
                <c:pt idx="377">
                  <c:v>713</c:v>
                </c:pt>
                <c:pt idx="378">
                  <c:v>714</c:v>
                </c:pt>
                <c:pt idx="379">
                  <c:v>715</c:v>
                </c:pt>
                <c:pt idx="380">
                  <c:v>717</c:v>
                </c:pt>
                <c:pt idx="381">
                  <c:v>718</c:v>
                </c:pt>
                <c:pt idx="382">
                  <c:v>719</c:v>
                </c:pt>
                <c:pt idx="383">
                  <c:v>720</c:v>
                </c:pt>
                <c:pt idx="384">
                  <c:v>722</c:v>
                </c:pt>
                <c:pt idx="385">
                  <c:v>723</c:v>
                </c:pt>
                <c:pt idx="386">
                  <c:v>724</c:v>
                </c:pt>
                <c:pt idx="387">
                  <c:v>725</c:v>
                </c:pt>
                <c:pt idx="388">
                  <c:v>726</c:v>
                </c:pt>
                <c:pt idx="389">
                  <c:v>727</c:v>
                </c:pt>
                <c:pt idx="390">
                  <c:v>728</c:v>
                </c:pt>
                <c:pt idx="391">
                  <c:v>729</c:v>
                </c:pt>
                <c:pt idx="392">
                  <c:v>730</c:v>
                </c:pt>
                <c:pt idx="393">
                  <c:v>731</c:v>
                </c:pt>
                <c:pt idx="394">
                  <c:v>732</c:v>
                </c:pt>
                <c:pt idx="395">
                  <c:v>733</c:v>
                </c:pt>
                <c:pt idx="396">
                  <c:v>735</c:v>
                </c:pt>
                <c:pt idx="397">
                  <c:v>736</c:v>
                </c:pt>
                <c:pt idx="398">
                  <c:v>737</c:v>
                </c:pt>
                <c:pt idx="399">
                  <c:v>739</c:v>
                </c:pt>
                <c:pt idx="400">
                  <c:v>740</c:v>
                </c:pt>
                <c:pt idx="401">
                  <c:v>743</c:v>
                </c:pt>
                <c:pt idx="402">
                  <c:v>746</c:v>
                </c:pt>
                <c:pt idx="403">
                  <c:v>749</c:v>
                </c:pt>
                <c:pt idx="404">
                  <c:v>752</c:v>
                </c:pt>
                <c:pt idx="405">
                  <c:v>753</c:v>
                </c:pt>
                <c:pt idx="406">
                  <c:v>757</c:v>
                </c:pt>
                <c:pt idx="407">
                  <c:v>761</c:v>
                </c:pt>
                <c:pt idx="408">
                  <c:v>763</c:v>
                </c:pt>
                <c:pt idx="409">
                  <c:v>764</c:v>
                </c:pt>
                <c:pt idx="410">
                  <c:v>766</c:v>
                </c:pt>
                <c:pt idx="411">
                  <c:v>769</c:v>
                </c:pt>
                <c:pt idx="412">
                  <c:v>774</c:v>
                </c:pt>
                <c:pt idx="413">
                  <c:v>777</c:v>
                </c:pt>
                <c:pt idx="414">
                  <c:v>783</c:v>
                </c:pt>
                <c:pt idx="415">
                  <c:v>785</c:v>
                </c:pt>
              </c:numCache>
            </c:numRef>
          </c:xVal>
          <c:yVal>
            <c:numRef>
              <c:f>Enem_Grau!$Y$3:$Y$418</c:f>
              <c:numCache>
                <c:formatCode>0.00E+00</c:formatCode>
                <c:ptCount val="416"/>
                <c:pt idx="0">
                  <c:v>7.0210913584407559E-6</c:v>
                </c:pt>
                <c:pt idx="1">
                  <c:v>7.0210913584407559E-6</c:v>
                </c:pt>
                <c:pt idx="2">
                  <c:v>1.4042182716881512E-5</c:v>
                </c:pt>
                <c:pt idx="3">
                  <c:v>7.0210913584407559E-6</c:v>
                </c:pt>
                <c:pt idx="4">
                  <c:v>1.4042182716881512E-5</c:v>
                </c:pt>
                <c:pt idx="5">
                  <c:v>1.4042182716881512E-5</c:v>
                </c:pt>
                <c:pt idx="6">
                  <c:v>7.0210913584407559E-6</c:v>
                </c:pt>
                <c:pt idx="7">
                  <c:v>7.0210913584407559E-6</c:v>
                </c:pt>
                <c:pt idx="8">
                  <c:v>7.0210913584407559E-6</c:v>
                </c:pt>
                <c:pt idx="9">
                  <c:v>2.1063274075322267E-5</c:v>
                </c:pt>
                <c:pt idx="10">
                  <c:v>4.2126548150644534E-5</c:v>
                </c:pt>
                <c:pt idx="11">
                  <c:v>1.4042182716881512E-5</c:v>
                </c:pt>
                <c:pt idx="12">
                  <c:v>4.2126548150644534E-5</c:v>
                </c:pt>
                <c:pt idx="13">
                  <c:v>3.5105456792203777E-5</c:v>
                </c:pt>
                <c:pt idx="14">
                  <c:v>4.9147639509085291E-5</c:v>
                </c:pt>
                <c:pt idx="15">
                  <c:v>7.0210913584407554E-5</c:v>
                </c:pt>
                <c:pt idx="16">
                  <c:v>7.0210913584407554E-5</c:v>
                </c:pt>
                <c:pt idx="17">
                  <c:v>1.0531637037661134E-4</c:v>
                </c:pt>
                <c:pt idx="18">
                  <c:v>6.3189822225966804E-5</c:v>
                </c:pt>
                <c:pt idx="19">
                  <c:v>1.2637964445193361E-4</c:v>
                </c:pt>
                <c:pt idx="20">
                  <c:v>1.4042182716881511E-4</c:v>
                </c:pt>
                <c:pt idx="21">
                  <c:v>2.1765383211166343E-4</c:v>
                </c:pt>
                <c:pt idx="22">
                  <c:v>1.3340073581037437E-4</c:v>
                </c:pt>
                <c:pt idx="23">
                  <c:v>2.5275928890386722E-4</c:v>
                </c:pt>
                <c:pt idx="24">
                  <c:v>1.6850619260257814E-4</c:v>
                </c:pt>
                <c:pt idx="25">
                  <c:v>2.0361164939478193E-4</c:v>
                </c:pt>
                <c:pt idx="26">
                  <c:v>2.3871710618698572E-4</c:v>
                </c:pt>
                <c:pt idx="27">
                  <c:v>2.5978038026230795E-4</c:v>
                </c:pt>
                <c:pt idx="28">
                  <c:v>2.5275928890386722E-4</c:v>
                </c:pt>
                <c:pt idx="29">
                  <c:v>2.5978038026230795E-4</c:v>
                </c:pt>
                <c:pt idx="30">
                  <c:v>3.1594911112983401E-4</c:v>
                </c:pt>
                <c:pt idx="31">
                  <c:v>2.9488583705451174E-4</c:v>
                </c:pt>
                <c:pt idx="32">
                  <c:v>3.1594911112983401E-4</c:v>
                </c:pt>
                <c:pt idx="33">
                  <c:v>4.3530766422332685E-4</c:v>
                </c:pt>
                <c:pt idx="34">
                  <c:v>3.3701238520515627E-4</c:v>
                </c:pt>
                <c:pt idx="35">
                  <c:v>5.0551857780773443E-4</c:v>
                </c:pt>
                <c:pt idx="36">
                  <c:v>4.7041312101553064E-4</c:v>
                </c:pt>
                <c:pt idx="37">
                  <c:v>5.3360294324149749E-4</c:v>
                </c:pt>
                <c:pt idx="38">
                  <c:v>5.6870840003370128E-4</c:v>
                </c:pt>
                <c:pt idx="39">
                  <c:v>6.8104586176875339E-4</c:v>
                </c:pt>
                <c:pt idx="40">
                  <c:v>6.8104586176875339E-4</c:v>
                </c:pt>
                <c:pt idx="41">
                  <c:v>7.7934114078692391E-4</c:v>
                </c:pt>
                <c:pt idx="42">
                  <c:v>8.4955205437133149E-4</c:v>
                </c:pt>
                <c:pt idx="43">
                  <c:v>7.7232004942848318E-4</c:v>
                </c:pt>
                <c:pt idx="44">
                  <c:v>1.0531637037661135E-3</c:v>
                </c:pt>
                <c:pt idx="45">
                  <c:v>8.144465975791277E-4</c:v>
                </c:pt>
                <c:pt idx="46">
                  <c:v>9.4082624203106128E-4</c:v>
                </c:pt>
                <c:pt idx="47">
                  <c:v>1.0110371556154689E-3</c:v>
                </c:pt>
                <c:pt idx="48">
                  <c:v>1.1935855309349284E-3</c:v>
                </c:pt>
                <c:pt idx="49">
                  <c:v>1.523576824781644E-3</c:v>
                </c:pt>
                <c:pt idx="50">
                  <c:v>1.2989019013115398E-3</c:v>
                </c:pt>
                <c:pt idx="51">
                  <c:v>1.2497542618024546E-3</c:v>
                </c:pt>
                <c:pt idx="52">
                  <c:v>1.4463448198387958E-3</c:v>
                </c:pt>
                <c:pt idx="53">
                  <c:v>1.2357120790855731E-3</c:v>
                </c:pt>
                <c:pt idx="54">
                  <c:v>1.6780408346673407E-3</c:v>
                </c:pt>
                <c:pt idx="55">
                  <c:v>1.5937877383660516E-3</c:v>
                </c:pt>
                <c:pt idx="56">
                  <c:v>1.6008088297244925E-3</c:v>
                </c:pt>
                <c:pt idx="57">
                  <c:v>1.8184626618361558E-3</c:v>
                </c:pt>
                <c:pt idx="58">
                  <c:v>1.5727244642907293E-3</c:v>
                </c:pt>
                <c:pt idx="59">
                  <c:v>1.9308001235712078E-3</c:v>
                </c:pt>
                <c:pt idx="60">
                  <c:v>2.0922852248153453E-3</c:v>
                </c:pt>
                <c:pt idx="61">
                  <c:v>1.9939899457971748E-3</c:v>
                </c:pt>
                <c:pt idx="62">
                  <c:v>2.0993063161737859E-3</c:v>
                </c:pt>
                <c:pt idx="63">
                  <c:v>2.0852641334569047E-3</c:v>
                </c:pt>
                <c:pt idx="64">
                  <c:v>2.04313758530626E-3</c:v>
                </c:pt>
                <c:pt idx="65">
                  <c:v>2.3661077877945346E-3</c:v>
                </c:pt>
                <c:pt idx="66">
                  <c:v>2.4222765186620609E-3</c:v>
                </c:pt>
                <c:pt idx="67">
                  <c:v>2.7101412643581319E-3</c:v>
                </c:pt>
                <c:pt idx="68">
                  <c:v>2.3661077877945346E-3</c:v>
                </c:pt>
                <c:pt idx="69">
                  <c:v>2.7101412643581319E-3</c:v>
                </c:pt>
                <c:pt idx="70">
                  <c:v>2.6329092594152836E-3</c:v>
                </c:pt>
                <c:pt idx="71">
                  <c:v>3.0260903754879658E-3</c:v>
                </c:pt>
                <c:pt idx="72">
                  <c:v>3.0401325582048474E-3</c:v>
                </c:pt>
                <c:pt idx="73">
                  <c:v>2.6960990816412502E-3</c:v>
                </c:pt>
                <c:pt idx="74">
                  <c:v>2.9488583705451175E-3</c:v>
                </c:pt>
                <c:pt idx="75">
                  <c:v>3.2086387508074255E-3</c:v>
                </c:pt>
                <c:pt idx="76">
                  <c:v>3.2156598421658662E-3</c:v>
                </c:pt>
                <c:pt idx="77">
                  <c:v>3.0541747409217287E-3</c:v>
                </c:pt>
                <c:pt idx="78">
                  <c:v>3.4052293088437666E-3</c:v>
                </c:pt>
                <c:pt idx="79">
                  <c:v>3.1314067458645773E-3</c:v>
                </c:pt>
                <c:pt idx="80">
                  <c:v>3.3490605779762407E-3</c:v>
                </c:pt>
                <c:pt idx="81">
                  <c:v>3.7984104249164491E-3</c:v>
                </c:pt>
                <c:pt idx="82">
                  <c:v>3.4122504002022072E-3</c:v>
                </c:pt>
                <c:pt idx="83">
                  <c:v>3.7633049681242451E-3</c:v>
                </c:pt>
                <c:pt idx="84">
                  <c:v>3.5737355014463447E-3</c:v>
                </c:pt>
                <c:pt idx="85">
                  <c:v>3.6509675063891934E-3</c:v>
                </c:pt>
                <c:pt idx="86">
                  <c:v>3.9107478866515014E-3</c:v>
                </c:pt>
                <c:pt idx="87">
                  <c:v>3.7843682421995675E-3</c:v>
                </c:pt>
                <c:pt idx="88">
                  <c:v>3.6790518718229563E-3</c:v>
                </c:pt>
                <c:pt idx="89">
                  <c:v>4.3671188249501504E-3</c:v>
                </c:pt>
                <c:pt idx="90">
                  <c:v>4.0862751706125201E-3</c:v>
                </c:pt>
                <c:pt idx="91">
                  <c:v>4.1986126323475719E-3</c:v>
                </c:pt>
                <c:pt idx="92">
                  <c:v>4.4232875558176763E-3</c:v>
                </c:pt>
                <c:pt idx="93">
                  <c:v>4.6409413879293397E-3</c:v>
                </c:pt>
                <c:pt idx="94">
                  <c:v>4.598814839778695E-3</c:v>
                </c:pt>
                <c:pt idx="95">
                  <c:v>4.4232875558176763E-3</c:v>
                </c:pt>
                <c:pt idx="96">
                  <c:v>4.3249922767995058E-3</c:v>
                </c:pt>
                <c:pt idx="97">
                  <c:v>4.598814839778695E-3</c:v>
                </c:pt>
                <c:pt idx="98">
                  <c:v>4.7462577583059513E-3</c:v>
                </c:pt>
                <c:pt idx="99">
                  <c:v>5.2658185188305673E-3</c:v>
                </c:pt>
                <c:pt idx="100">
                  <c:v>4.8726374027578843E-3</c:v>
                </c:pt>
                <c:pt idx="101">
                  <c:v>4.9498694077007334E-3</c:v>
                </c:pt>
                <c:pt idx="102">
                  <c:v>4.9147639509085289E-3</c:v>
                </c:pt>
                <c:pt idx="103">
                  <c:v>4.7602999410228325E-3</c:v>
                </c:pt>
                <c:pt idx="104">
                  <c:v>5.0902912348695485E-3</c:v>
                </c:pt>
                <c:pt idx="105">
                  <c:v>5.2728396101890075E-3</c:v>
                </c:pt>
                <c:pt idx="106">
                  <c:v>4.9990170472098182E-3</c:v>
                </c:pt>
                <c:pt idx="107">
                  <c:v>5.0762490521526664E-3</c:v>
                </c:pt>
                <c:pt idx="108">
                  <c:v>5.2377341533968039E-3</c:v>
                </c:pt>
                <c:pt idx="109">
                  <c:v>5.0762490521526664E-3</c:v>
                </c:pt>
                <c:pt idx="110">
                  <c:v>5.4062403459993824E-3</c:v>
                </c:pt>
                <c:pt idx="111">
                  <c:v>5.5396410818097565E-3</c:v>
                </c:pt>
                <c:pt idx="112">
                  <c:v>5.2939028842643298E-3</c:v>
                </c:pt>
                <c:pt idx="113">
                  <c:v>5.3079450669812119E-3</c:v>
                </c:pt>
                <c:pt idx="114">
                  <c:v>5.2587974274721262E-3</c:v>
                </c:pt>
                <c:pt idx="115">
                  <c:v>5.5607043558850789E-3</c:v>
                </c:pt>
                <c:pt idx="116">
                  <c:v>5.3079450669812119E-3</c:v>
                </c:pt>
                <c:pt idx="117">
                  <c:v>5.694105091695453E-3</c:v>
                </c:pt>
                <c:pt idx="118">
                  <c:v>5.9328221978824387E-3</c:v>
                </c:pt>
                <c:pt idx="119">
                  <c:v>5.5817676299604012E-3</c:v>
                </c:pt>
                <c:pt idx="120">
                  <c:v>5.5255988990928753E-3</c:v>
                </c:pt>
                <c:pt idx="121">
                  <c:v>5.9468643805993208E-3</c:v>
                </c:pt>
                <c:pt idx="122">
                  <c:v>5.8204847361473869E-3</c:v>
                </c:pt>
                <c:pt idx="123">
                  <c:v>5.8836745583733538E-3</c:v>
                </c:pt>
                <c:pt idx="124">
                  <c:v>5.8485691015811494E-3</c:v>
                </c:pt>
                <c:pt idx="125">
                  <c:v>5.6660207262616905E-3</c:v>
                </c:pt>
                <c:pt idx="126">
                  <c:v>5.7362316398460976E-3</c:v>
                </c:pt>
                <c:pt idx="127">
                  <c:v>6.1364338472772208E-3</c:v>
                </c:pt>
                <c:pt idx="128">
                  <c:v>6.2066447608616279E-3</c:v>
                </c:pt>
                <c:pt idx="129">
                  <c:v>5.8766534670149128E-3</c:v>
                </c:pt>
                <c:pt idx="130">
                  <c:v>6.3821720448226475E-3</c:v>
                </c:pt>
                <c:pt idx="131">
                  <c:v>6.0100542028252869E-3</c:v>
                </c:pt>
                <c:pt idx="132">
                  <c:v>6.0802651164096949E-3</c:v>
                </c:pt>
                <c:pt idx="133">
                  <c:v>6.2066447608616279E-3</c:v>
                </c:pt>
                <c:pt idx="134">
                  <c:v>5.8977167410902351E-3</c:v>
                </c:pt>
                <c:pt idx="135">
                  <c:v>6.2487713090122726E-3</c:v>
                </c:pt>
                <c:pt idx="136">
                  <c:v>6.3330244053135618E-3</c:v>
                </c:pt>
                <c:pt idx="137">
                  <c:v>5.9960120201084056E-3</c:v>
                </c:pt>
                <c:pt idx="138">
                  <c:v>6.2557924003707136E-3</c:v>
                </c:pt>
                <c:pt idx="139">
                  <c:v>6.2417502176538324E-3</c:v>
                </c:pt>
                <c:pt idx="140">
                  <c:v>6.2628134917291547E-3</c:v>
                </c:pt>
                <c:pt idx="141">
                  <c:v>6.213665852220069E-3</c:v>
                </c:pt>
                <c:pt idx="142">
                  <c:v>6.1434549386356618E-3</c:v>
                </c:pt>
                <c:pt idx="143">
                  <c:v>5.9468643805993208E-3</c:v>
                </c:pt>
                <c:pt idx="144">
                  <c:v>6.3681298621057654E-3</c:v>
                </c:pt>
                <c:pt idx="145">
                  <c:v>6.2628134917291547E-3</c:v>
                </c:pt>
                <c:pt idx="146">
                  <c:v>6.3470665880304431E-3</c:v>
                </c:pt>
                <c:pt idx="147">
                  <c:v>6.3260033139551208E-3</c:v>
                </c:pt>
                <c:pt idx="148">
                  <c:v>6.0592018423343726E-3</c:v>
                </c:pt>
                <c:pt idx="149">
                  <c:v>6.1434549386356618E-3</c:v>
                </c:pt>
                <c:pt idx="150">
                  <c:v>6.1926025781447467E-3</c:v>
                </c:pt>
                <c:pt idx="151">
                  <c:v>6.1574971213525431E-3</c:v>
                </c:pt>
                <c:pt idx="152">
                  <c:v>6.0030331114668467E-3</c:v>
                </c:pt>
                <c:pt idx="153">
                  <c:v>6.283876765804477E-3</c:v>
                </c:pt>
                <c:pt idx="154">
                  <c:v>6.3330244053135618E-3</c:v>
                </c:pt>
                <c:pt idx="155">
                  <c:v>6.2698345830875949E-3</c:v>
                </c:pt>
                <c:pt idx="156">
                  <c:v>6.2557924003707136E-3</c:v>
                </c:pt>
                <c:pt idx="157">
                  <c:v>6.4172775016148511E-3</c:v>
                </c:pt>
                <c:pt idx="158">
                  <c:v>6.3962142275395288E-3</c:v>
                </c:pt>
                <c:pt idx="159">
                  <c:v>6.6068469682927511E-3</c:v>
                </c:pt>
                <c:pt idx="160">
                  <c:v>5.8836745583733538E-3</c:v>
                </c:pt>
                <c:pt idx="161">
                  <c:v>6.0872862077681351E-3</c:v>
                </c:pt>
                <c:pt idx="162">
                  <c:v>5.9398432892408797E-3</c:v>
                </c:pt>
                <c:pt idx="163">
                  <c:v>6.0732440250512538E-3</c:v>
                </c:pt>
                <c:pt idx="164">
                  <c:v>6.2628134917291547E-3</c:v>
                </c:pt>
                <c:pt idx="165">
                  <c:v>6.4523829584070547E-3</c:v>
                </c:pt>
                <c:pt idx="166">
                  <c:v>6.1645182127109842E-3</c:v>
                </c:pt>
                <c:pt idx="167">
                  <c:v>6.1855814867863065E-3</c:v>
                </c:pt>
                <c:pt idx="168">
                  <c:v>6.0030331114668467E-3</c:v>
                </c:pt>
                <c:pt idx="169">
                  <c:v>5.8626112842980315E-3</c:v>
                </c:pt>
                <c:pt idx="170">
                  <c:v>5.6870840003370128E-3</c:v>
                </c:pt>
                <c:pt idx="171">
                  <c:v>6.1645182127109842E-3</c:v>
                </c:pt>
                <c:pt idx="172">
                  <c:v>5.8766534670149128E-3</c:v>
                </c:pt>
                <c:pt idx="173">
                  <c:v>6.0802651164096949E-3</c:v>
                </c:pt>
                <c:pt idx="174">
                  <c:v>5.5677254472435199E-3</c:v>
                </c:pt>
                <c:pt idx="175">
                  <c:v>6.0802651164096949E-3</c:v>
                </c:pt>
                <c:pt idx="176">
                  <c:v>5.960906563316202E-3</c:v>
                </c:pt>
                <c:pt idx="177">
                  <c:v>5.9117589238071163E-3</c:v>
                </c:pt>
                <c:pt idx="178">
                  <c:v>5.9258011065239985E-3</c:v>
                </c:pt>
                <c:pt idx="179">
                  <c:v>5.8696323756564717E-3</c:v>
                </c:pt>
                <c:pt idx="180">
                  <c:v>5.630915269469486E-3</c:v>
                </c:pt>
                <c:pt idx="181">
                  <c:v>5.9258011065239985E-3</c:v>
                </c:pt>
                <c:pt idx="182">
                  <c:v>6.2487713090122726E-3</c:v>
                </c:pt>
                <c:pt idx="183">
                  <c:v>5.6098519953941637E-3</c:v>
                </c:pt>
                <c:pt idx="184">
                  <c:v>5.7081472744123342E-3</c:v>
                </c:pt>
                <c:pt idx="185">
                  <c:v>5.7221894571292163E-3</c:v>
                </c:pt>
                <c:pt idx="186">
                  <c:v>5.5747465386019601E-3</c:v>
                </c:pt>
                <c:pt idx="187">
                  <c:v>5.4624090768669083E-3</c:v>
                </c:pt>
                <c:pt idx="188">
                  <c:v>5.3219872496980932E-3</c:v>
                </c:pt>
                <c:pt idx="189">
                  <c:v>5.7502738225629789E-3</c:v>
                </c:pt>
                <c:pt idx="190">
                  <c:v>5.4904934423006709E-3</c:v>
                </c:pt>
                <c:pt idx="191">
                  <c:v>5.504535625017553E-3</c:v>
                </c:pt>
                <c:pt idx="192">
                  <c:v>5.5747465386019601E-3</c:v>
                </c:pt>
                <c:pt idx="193">
                  <c:v>5.6519785435448083E-3</c:v>
                </c:pt>
                <c:pt idx="194">
                  <c:v>5.1043334175864298E-3</c:v>
                </c:pt>
                <c:pt idx="195">
                  <c:v>5.6028309040357235E-3</c:v>
                </c:pt>
                <c:pt idx="196">
                  <c:v>5.2798607015474485E-3</c:v>
                </c:pt>
                <c:pt idx="197">
                  <c:v>5.2377341533968039E-3</c:v>
                </c:pt>
                <c:pt idx="198">
                  <c:v>5.2307130620383628E-3</c:v>
                </c:pt>
                <c:pt idx="199">
                  <c:v>5.1675232398123968E-3</c:v>
                </c:pt>
                <c:pt idx="200">
                  <c:v>5.11135450894487E-3</c:v>
                </c:pt>
                <c:pt idx="201">
                  <c:v>5.0902912348695485E-3</c:v>
                </c:pt>
                <c:pt idx="202">
                  <c:v>4.9358272249838513E-3</c:v>
                </c:pt>
                <c:pt idx="203">
                  <c:v>5.3570927064902968E-3</c:v>
                </c:pt>
                <c:pt idx="204">
                  <c:v>4.6058359311371361E-3</c:v>
                </c:pt>
                <c:pt idx="205">
                  <c:v>4.9919959558513772E-3</c:v>
                </c:pt>
                <c:pt idx="206">
                  <c:v>4.2758446372904201E-3</c:v>
                </c:pt>
                <c:pt idx="207">
                  <c:v>4.9428483163422923E-3</c:v>
                </c:pt>
                <c:pt idx="208">
                  <c:v>4.5496672002696102E-3</c:v>
                </c:pt>
                <c:pt idx="209">
                  <c:v>4.4373297385345576E-3</c:v>
                </c:pt>
                <c:pt idx="210">
                  <c:v>4.7743421237397138E-3</c:v>
                </c:pt>
                <c:pt idx="211">
                  <c:v>4.5286039261942879E-3</c:v>
                </c:pt>
                <c:pt idx="212">
                  <c:v>4.4303086471761174E-3</c:v>
                </c:pt>
                <c:pt idx="213">
                  <c:v>4.1284017187631647E-3</c:v>
                </c:pt>
                <c:pt idx="214">
                  <c:v>4.1213806274047237E-3</c:v>
                </c:pt>
                <c:pt idx="215">
                  <c:v>4.1705282669138094E-3</c:v>
                </c:pt>
                <c:pt idx="216">
                  <c:v>4.3320133681579468E-3</c:v>
                </c:pt>
                <c:pt idx="217">
                  <c:v>4.472435195326762E-3</c:v>
                </c:pt>
                <c:pt idx="218">
                  <c:v>4.1284017187631647E-3</c:v>
                </c:pt>
                <c:pt idx="219">
                  <c:v>4.2618024545735388E-3</c:v>
                </c:pt>
                <c:pt idx="220">
                  <c:v>3.7984104249164491E-3</c:v>
                </c:pt>
                <c:pt idx="221">
                  <c:v>3.7422416940489228E-3</c:v>
                </c:pt>
                <c:pt idx="222">
                  <c:v>4.0371275311034344E-3</c:v>
                </c:pt>
                <c:pt idx="223">
                  <c:v>3.7562838767658045E-3</c:v>
                </c:pt>
                <c:pt idx="224">
                  <c:v>3.7913893335580081E-3</c:v>
                </c:pt>
                <c:pt idx="225">
                  <c:v>3.6720307804645152E-3</c:v>
                </c:pt>
                <c:pt idx="226">
                  <c:v>3.5526722273710224E-3</c:v>
                </c:pt>
                <c:pt idx="227">
                  <c:v>3.7422416940489228E-3</c:v>
                </c:pt>
                <c:pt idx="228">
                  <c:v>3.4894824051450559E-3</c:v>
                </c:pt>
                <c:pt idx="229">
                  <c:v>3.4333136742775295E-3</c:v>
                </c:pt>
                <c:pt idx="230">
                  <c:v>3.2367231162411885E-3</c:v>
                </c:pt>
                <c:pt idx="231">
                  <c:v>3.3490605779762407E-3</c:v>
                </c:pt>
                <c:pt idx="232">
                  <c:v>3.1805543853736626E-3</c:v>
                </c:pt>
                <c:pt idx="233">
                  <c:v>3.0892801977139327E-3</c:v>
                </c:pt>
                <c:pt idx="234">
                  <c:v>3.0260903754879658E-3</c:v>
                </c:pt>
                <c:pt idx="235">
                  <c:v>3.138427837223018E-3</c:v>
                </c:pt>
                <c:pt idx="236">
                  <c:v>3.1735332940152215E-3</c:v>
                </c:pt>
                <c:pt idx="237">
                  <c:v>3.0541747409217287E-3</c:v>
                </c:pt>
                <c:pt idx="238">
                  <c:v>2.6048248939815207E-3</c:v>
                </c:pt>
                <c:pt idx="239">
                  <c:v>2.5697194371893167E-3</c:v>
                </c:pt>
                <c:pt idx="240">
                  <c:v>2.6680147162074872E-3</c:v>
                </c:pt>
                <c:pt idx="241">
                  <c:v>2.5135507063217908E-3</c:v>
                </c:pt>
                <c:pt idx="242">
                  <c:v>2.6680147162074872E-3</c:v>
                </c:pt>
                <c:pt idx="243">
                  <c:v>2.4644030668127055E-3</c:v>
                </c:pt>
                <c:pt idx="244">
                  <c:v>2.4924874322464685E-3</c:v>
                </c:pt>
                <c:pt idx="245">
                  <c:v>2.4573819754542645E-3</c:v>
                </c:pt>
                <c:pt idx="246">
                  <c:v>2.4082343359451792E-3</c:v>
                </c:pt>
                <c:pt idx="247">
                  <c:v>2.2397281433426011E-3</c:v>
                </c:pt>
                <c:pt idx="248">
                  <c:v>2.2256859606257198E-3</c:v>
                </c:pt>
                <c:pt idx="249">
                  <c:v>2.267812508776364E-3</c:v>
                </c:pt>
                <c:pt idx="250">
                  <c:v>2.0852641334569047E-3</c:v>
                </c:pt>
                <c:pt idx="251">
                  <c:v>2.1414328643244306E-3</c:v>
                </c:pt>
                <c:pt idx="252">
                  <c:v>1.7622939309686297E-3</c:v>
                </c:pt>
                <c:pt idx="253">
                  <c:v>1.9237790322127672E-3</c:v>
                </c:pt>
                <c:pt idx="254">
                  <c:v>1.9308001235712078E-3</c:v>
                </c:pt>
                <c:pt idx="255">
                  <c:v>1.9448423062880895E-3</c:v>
                </c:pt>
                <c:pt idx="256">
                  <c:v>1.4954924593478811E-3</c:v>
                </c:pt>
                <c:pt idx="257">
                  <c:v>1.6148510124413739E-3</c:v>
                </c:pt>
                <c:pt idx="258">
                  <c:v>1.6499564692335777E-3</c:v>
                </c:pt>
                <c:pt idx="259">
                  <c:v>1.8535681186283596E-3</c:v>
                </c:pt>
                <c:pt idx="260">
                  <c:v>1.7903782964023929E-3</c:v>
                </c:pt>
                <c:pt idx="261">
                  <c:v>1.7131462914595445E-3</c:v>
                </c:pt>
                <c:pt idx="262">
                  <c:v>1.4252815457634735E-3</c:v>
                </c:pt>
                <c:pt idx="263">
                  <c:v>1.5727244642907293E-3</c:v>
                </c:pt>
                <c:pt idx="264">
                  <c:v>1.3410284494621845E-3</c:v>
                </c:pt>
                <c:pt idx="265">
                  <c:v>1.4954924593478811E-3</c:v>
                </c:pt>
                <c:pt idx="266">
                  <c:v>1.1865644395764878E-3</c:v>
                </c:pt>
                <c:pt idx="267">
                  <c:v>1.0882691605583173E-3</c:v>
                </c:pt>
                <c:pt idx="268">
                  <c:v>1.3761339062543882E-3</c:v>
                </c:pt>
                <c:pt idx="269">
                  <c:v>1.2286909877271322E-3</c:v>
                </c:pt>
                <c:pt idx="270">
                  <c:v>1.1303957087089617E-3</c:v>
                </c:pt>
                <c:pt idx="271">
                  <c:v>1.2708175358777769E-3</c:v>
                </c:pt>
                <c:pt idx="272">
                  <c:v>1.0391215210492318E-3</c:v>
                </c:pt>
                <c:pt idx="273">
                  <c:v>1.0952902519167579E-3</c:v>
                </c:pt>
                <c:pt idx="274">
                  <c:v>1.0180582469739097E-3</c:v>
                </c:pt>
                <c:pt idx="275">
                  <c:v>1.0461426124076727E-3</c:v>
                </c:pt>
                <c:pt idx="276">
                  <c:v>9.2678405931417981E-4</c:v>
                </c:pt>
                <c:pt idx="277">
                  <c:v>1.0321004296907912E-3</c:v>
                </c:pt>
                <c:pt idx="278">
                  <c:v>8.706153284466537E-4</c:v>
                </c:pt>
                <c:pt idx="279">
                  <c:v>9.4784733338950202E-4</c:v>
                </c:pt>
                <c:pt idx="280">
                  <c:v>8.144465975791277E-4</c:v>
                </c:pt>
                <c:pt idx="281">
                  <c:v>8.144465975791277E-4</c:v>
                </c:pt>
                <c:pt idx="282">
                  <c:v>8.0742550622068697E-4</c:v>
                </c:pt>
                <c:pt idx="283">
                  <c:v>8.0040441486224623E-4</c:v>
                </c:pt>
                <c:pt idx="284">
                  <c:v>7.7232004942848318E-4</c:v>
                </c:pt>
                <c:pt idx="285">
                  <c:v>6.5998258769343107E-4</c:v>
                </c:pt>
                <c:pt idx="286">
                  <c:v>7.7232004942848318E-4</c:v>
                </c:pt>
                <c:pt idx="287">
                  <c:v>8.3550987165445002E-4</c:v>
                </c:pt>
                <c:pt idx="288">
                  <c:v>6.2487713090122728E-4</c:v>
                </c:pt>
                <c:pt idx="289">
                  <c:v>7.582778667116017E-4</c:v>
                </c:pt>
                <c:pt idx="290">
                  <c:v>5.6168730867526043E-4</c:v>
                </c:pt>
                <c:pt idx="291">
                  <c:v>4.8445530373241217E-4</c:v>
                </c:pt>
                <c:pt idx="292">
                  <c:v>4.7743421237397143E-4</c:v>
                </c:pt>
                <c:pt idx="293">
                  <c:v>6.0381385682590507E-4</c:v>
                </c:pt>
                <c:pt idx="294">
                  <c:v>5.3360294324149749E-4</c:v>
                </c:pt>
                <c:pt idx="295">
                  <c:v>6.0381385682590507E-4</c:v>
                </c:pt>
                <c:pt idx="296">
                  <c:v>4.0722329878956385E-4</c:v>
                </c:pt>
                <c:pt idx="297">
                  <c:v>4.984974864492937E-4</c:v>
                </c:pt>
                <c:pt idx="298">
                  <c:v>4.2828657286488611E-4</c:v>
                </c:pt>
                <c:pt idx="299">
                  <c:v>4.2828657286488611E-4</c:v>
                </c:pt>
                <c:pt idx="300">
                  <c:v>4.0020220743112311E-4</c:v>
                </c:pt>
                <c:pt idx="301">
                  <c:v>4.6339202965708991E-4</c:v>
                </c:pt>
                <c:pt idx="302">
                  <c:v>4.2126548150644538E-4</c:v>
                </c:pt>
                <c:pt idx="303">
                  <c:v>3.8616002471424159E-4</c:v>
                </c:pt>
                <c:pt idx="304">
                  <c:v>3.7211784199736006E-4</c:v>
                </c:pt>
                <c:pt idx="305">
                  <c:v>2.5978038026230795E-4</c:v>
                </c:pt>
                <c:pt idx="306">
                  <c:v>3.229702024882748E-4</c:v>
                </c:pt>
                <c:pt idx="307">
                  <c:v>2.7382256297918948E-4</c:v>
                </c:pt>
                <c:pt idx="308">
                  <c:v>2.8786474569607101E-4</c:v>
                </c:pt>
                <c:pt idx="309">
                  <c:v>2.3871710618698572E-4</c:v>
                </c:pt>
                <c:pt idx="310">
                  <c:v>2.3871710618698572E-4</c:v>
                </c:pt>
                <c:pt idx="311">
                  <c:v>3.2999129384671553E-4</c:v>
                </c:pt>
                <c:pt idx="312">
                  <c:v>2.8786474569607101E-4</c:v>
                </c:pt>
                <c:pt idx="313">
                  <c:v>2.4573819754542648E-4</c:v>
                </c:pt>
                <c:pt idx="314">
                  <c:v>1.8254837531945966E-4</c:v>
                </c:pt>
                <c:pt idx="315">
                  <c:v>1.8956946667790043E-4</c:v>
                </c:pt>
                <c:pt idx="316">
                  <c:v>3.1594911112983401E-4</c:v>
                </c:pt>
                <c:pt idx="317">
                  <c:v>1.8956946667790043E-4</c:v>
                </c:pt>
                <c:pt idx="318">
                  <c:v>1.8956946667790043E-4</c:v>
                </c:pt>
                <c:pt idx="319">
                  <c:v>2.2467492347010419E-4</c:v>
                </c:pt>
                <c:pt idx="320">
                  <c:v>1.614851012441374E-4</c:v>
                </c:pt>
                <c:pt idx="321">
                  <c:v>2.1765383211166343E-4</c:v>
                </c:pt>
                <c:pt idx="322">
                  <c:v>1.755272839610189E-4</c:v>
                </c:pt>
                <c:pt idx="323">
                  <c:v>1.755272839610189E-4</c:v>
                </c:pt>
                <c:pt idx="324">
                  <c:v>2.2467492347010419E-4</c:v>
                </c:pt>
                <c:pt idx="325">
                  <c:v>1.755272839610189E-4</c:v>
                </c:pt>
                <c:pt idx="326">
                  <c:v>2.7382256297918948E-4</c:v>
                </c:pt>
                <c:pt idx="327">
                  <c:v>1.4042182716881511E-4</c:v>
                </c:pt>
                <c:pt idx="328">
                  <c:v>1.4042182716881511E-4</c:v>
                </c:pt>
                <c:pt idx="329">
                  <c:v>1.8254837531945966E-4</c:v>
                </c:pt>
                <c:pt idx="330">
                  <c:v>1.4744291852725587E-4</c:v>
                </c:pt>
                <c:pt idx="331">
                  <c:v>9.8295279018170581E-5</c:v>
                </c:pt>
                <c:pt idx="332">
                  <c:v>1.8956946667790043E-4</c:v>
                </c:pt>
                <c:pt idx="333">
                  <c:v>7.7232004942848318E-5</c:v>
                </c:pt>
                <c:pt idx="334">
                  <c:v>1.3340073581037437E-4</c:v>
                </c:pt>
                <c:pt idx="335">
                  <c:v>1.4042182716881511E-4</c:v>
                </c:pt>
                <c:pt idx="336">
                  <c:v>1.1233746173505209E-4</c:v>
                </c:pt>
                <c:pt idx="337">
                  <c:v>6.3189822225966804E-5</c:v>
                </c:pt>
                <c:pt idx="338">
                  <c:v>1.4042182716881511E-4</c:v>
                </c:pt>
                <c:pt idx="339">
                  <c:v>1.3340073581037437E-4</c:v>
                </c:pt>
                <c:pt idx="340">
                  <c:v>8.4253096301289068E-5</c:v>
                </c:pt>
                <c:pt idx="341">
                  <c:v>5.6168730867526047E-5</c:v>
                </c:pt>
                <c:pt idx="342">
                  <c:v>8.4253096301289068E-5</c:v>
                </c:pt>
                <c:pt idx="343">
                  <c:v>9.1274187659729831E-5</c:v>
                </c:pt>
                <c:pt idx="344">
                  <c:v>8.4253096301289068E-5</c:v>
                </c:pt>
                <c:pt idx="345">
                  <c:v>7.7232004942848318E-5</c:v>
                </c:pt>
                <c:pt idx="346">
                  <c:v>6.3189822225966804E-5</c:v>
                </c:pt>
                <c:pt idx="347">
                  <c:v>1.3340073581037437E-4</c:v>
                </c:pt>
                <c:pt idx="348">
                  <c:v>7.7232004942848318E-5</c:v>
                </c:pt>
                <c:pt idx="349">
                  <c:v>6.3189822225966804E-5</c:v>
                </c:pt>
                <c:pt idx="350">
                  <c:v>9.8295279018170581E-5</c:v>
                </c:pt>
                <c:pt idx="351">
                  <c:v>1.0531637037661134E-4</c:v>
                </c:pt>
                <c:pt idx="352">
                  <c:v>7.0210913584407554E-5</c:v>
                </c:pt>
                <c:pt idx="353">
                  <c:v>2.8084365433763024E-5</c:v>
                </c:pt>
                <c:pt idx="354">
                  <c:v>7.7232004942848318E-5</c:v>
                </c:pt>
                <c:pt idx="355">
                  <c:v>3.5105456792203777E-5</c:v>
                </c:pt>
                <c:pt idx="356">
                  <c:v>4.9147639509085291E-5</c:v>
                </c:pt>
                <c:pt idx="357">
                  <c:v>4.9147639509085291E-5</c:v>
                </c:pt>
                <c:pt idx="358">
                  <c:v>2.1063274075322267E-5</c:v>
                </c:pt>
                <c:pt idx="359">
                  <c:v>1.4042182716881512E-5</c:v>
                </c:pt>
                <c:pt idx="360">
                  <c:v>4.2126548150644534E-5</c:v>
                </c:pt>
                <c:pt idx="361">
                  <c:v>4.2126548150644534E-5</c:v>
                </c:pt>
                <c:pt idx="362">
                  <c:v>2.8084365433763024E-5</c:v>
                </c:pt>
                <c:pt idx="363">
                  <c:v>4.2126548150644534E-5</c:v>
                </c:pt>
                <c:pt idx="364">
                  <c:v>2.1063274075322267E-5</c:v>
                </c:pt>
                <c:pt idx="365">
                  <c:v>2.8084365433763024E-5</c:v>
                </c:pt>
                <c:pt idx="366">
                  <c:v>4.2126548150644534E-5</c:v>
                </c:pt>
                <c:pt idx="367">
                  <c:v>2.8084365433763024E-5</c:v>
                </c:pt>
                <c:pt idx="368">
                  <c:v>2.8084365433763024E-5</c:v>
                </c:pt>
                <c:pt idx="369">
                  <c:v>3.5105456792203777E-5</c:v>
                </c:pt>
                <c:pt idx="370">
                  <c:v>2.8084365433763024E-5</c:v>
                </c:pt>
                <c:pt idx="371">
                  <c:v>3.5105456792203777E-5</c:v>
                </c:pt>
                <c:pt idx="372">
                  <c:v>4.2126548150644534E-5</c:v>
                </c:pt>
                <c:pt idx="373">
                  <c:v>2.8084365433763024E-5</c:v>
                </c:pt>
                <c:pt idx="374">
                  <c:v>2.8084365433763024E-5</c:v>
                </c:pt>
                <c:pt idx="375">
                  <c:v>2.1063274075322267E-5</c:v>
                </c:pt>
                <c:pt idx="376">
                  <c:v>2.1063274075322267E-5</c:v>
                </c:pt>
                <c:pt idx="377">
                  <c:v>7.0210913584407559E-6</c:v>
                </c:pt>
                <c:pt idx="378">
                  <c:v>4.2126548150644534E-5</c:v>
                </c:pt>
                <c:pt idx="379">
                  <c:v>1.4042182716881512E-5</c:v>
                </c:pt>
                <c:pt idx="380">
                  <c:v>1.4042182716881512E-5</c:v>
                </c:pt>
                <c:pt idx="381">
                  <c:v>2.8084365433763024E-5</c:v>
                </c:pt>
                <c:pt idx="382">
                  <c:v>1.4042182716881512E-5</c:v>
                </c:pt>
                <c:pt idx="383">
                  <c:v>2.8084365433763024E-5</c:v>
                </c:pt>
                <c:pt idx="384">
                  <c:v>2.8084365433763024E-5</c:v>
                </c:pt>
                <c:pt idx="385">
                  <c:v>2.8084365433763024E-5</c:v>
                </c:pt>
                <c:pt idx="386">
                  <c:v>2.1063274075322267E-5</c:v>
                </c:pt>
                <c:pt idx="387">
                  <c:v>3.5105456792203777E-5</c:v>
                </c:pt>
                <c:pt idx="388">
                  <c:v>7.0210913584407559E-6</c:v>
                </c:pt>
                <c:pt idx="389">
                  <c:v>7.0210913584407559E-6</c:v>
                </c:pt>
                <c:pt idx="390">
                  <c:v>2.8084365433763024E-5</c:v>
                </c:pt>
                <c:pt idx="391">
                  <c:v>7.0210913584407559E-6</c:v>
                </c:pt>
                <c:pt idx="392">
                  <c:v>1.4042182716881512E-5</c:v>
                </c:pt>
                <c:pt idx="393">
                  <c:v>1.4042182716881512E-5</c:v>
                </c:pt>
                <c:pt idx="394">
                  <c:v>2.1063274075322267E-5</c:v>
                </c:pt>
                <c:pt idx="395">
                  <c:v>1.4042182716881512E-5</c:v>
                </c:pt>
                <c:pt idx="396">
                  <c:v>7.0210913584407559E-6</c:v>
                </c:pt>
                <c:pt idx="397">
                  <c:v>7.0210913584407559E-6</c:v>
                </c:pt>
                <c:pt idx="398">
                  <c:v>7.0210913584407559E-6</c:v>
                </c:pt>
                <c:pt idx="399">
                  <c:v>7.0210913584407559E-6</c:v>
                </c:pt>
                <c:pt idx="400">
                  <c:v>1.4042182716881512E-5</c:v>
                </c:pt>
                <c:pt idx="401">
                  <c:v>7.0210913584407559E-6</c:v>
                </c:pt>
                <c:pt idx="402">
                  <c:v>1.4042182716881512E-5</c:v>
                </c:pt>
                <c:pt idx="403">
                  <c:v>7.0210913584407559E-6</c:v>
                </c:pt>
                <c:pt idx="404">
                  <c:v>7.0210913584407559E-6</c:v>
                </c:pt>
                <c:pt idx="405">
                  <c:v>7.0210913584407559E-6</c:v>
                </c:pt>
                <c:pt idx="406">
                  <c:v>7.0210913584407559E-6</c:v>
                </c:pt>
                <c:pt idx="407">
                  <c:v>7.0210913584407559E-6</c:v>
                </c:pt>
                <c:pt idx="408">
                  <c:v>7.0210913584407559E-6</c:v>
                </c:pt>
                <c:pt idx="409">
                  <c:v>7.0210913584407559E-6</c:v>
                </c:pt>
                <c:pt idx="410">
                  <c:v>7.0210913584407559E-6</c:v>
                </c:pt>
                <c:pt idx="411">
                  <c:v>7.0210913584407559E-6</c:v>
                </c:pt>
                <c:pt idx="412">
                  <c:v>7.0210913584407559E-6</c:v>
                </c:pt>
                <c:pt idx="413">
                  <c:v>2.1063274075322267E-5</c:v>
                </c:pt>
                <c:pt idx="414">
                  <c:v>7.0210913584407559E-6</c:v>
                </c:pt>
                <c:pt idx="415">
                  <c:v>7.0210913584407559E-6</c:v>
                </c:pt>
              </c:numCache>
            </c:numRef>
          </c:yVal>
          <c:smooth val="1"/>
        </c:ser>
        <c:dLbls>
          <c:showLegendKey val="0"/>
          <c:showVal val="0"/>
          <c:showCatName val="0"/>
          <c:showSerName val="0"/>
          <c:showPercent val="0"/>
          <c:showBubbleSize val="0"/>
        </c:dLbls>
        <c:axId val="97433088"/>
        <c:axId val="97434624"/>
      </c:scatterChart>
      <c:valAx>
        <c:axId val="97433088"/>
        <c:scaling>
          <c:orientation val="minMax"/>
        </c:scaling>
        <c:delete val="0"/>
        <c:axPos val="b"/>
        <c:numFmt formatCode="General" sourceLinked="1"/>
        <c:majorTickMark val="none"/>
        <c:minorTickMark val="none"/>
        <c:tickLblPos val="nextTo"/>
        <c:txPr>
          <a:bodyPr rot="0" vert="horz"/>
          <a:lstStyle/>
          <a:p>
            <a:pPr>
              <a:defRPr sz="1000" b="0" i="0" u="none" strike="noStrike" baseline="0">
                <a:solidFill>
                  <a:schemeClr val="tx2">
                    <a:lumMod val="50000"/>
                  </a:schemeClr>
                </a:solidFill>
                <a:latin typeface="Calibri"/>
                <a:ea typeface="Calibri"/>
                <a:cs typeface="Calibri"/>
              </a:defRPr>
            </a:pPr>
            <a:endParaRPr lang="pt-BR"/>
          </a:p>
        </c:txPr>
        <c:crossAx val="97434624"/>
        <c:crosses val="autoZero"/>
        <c:crossBetween val="midCat"/>
      </c:valAx>
      <c:valAx>
        <c:axId val="97434624"/>
        <c:scaling>
          <c:orientation val="minMax"/>
        </c:scaling>
        <c:delete val="1"/>
        <c:axPos val="l"/>
        <c:numFmt formatCode="0.00E+00" sourceLinked="1"/>
        <c:majorTickMark val="out"/>
        <c:minorTickMark val="none"/>
        <c:tickLblPos val="nextTo"/>
        <c:crossAx val="97433088"/>
        <c:crosses val="autoZero"/>
        <c:crossBetween val="midCat"/>
      </c:valAx>
      <c:spPr>
        <a:noFill/>
        <a:ln w="25400">
          <a:noFill/>
        </a:ln>
      </c:spPr>
    </c:plotArea>
    <c:legend>
      <c:legendPos val="b"/>
      <c:overlay val="0"/>
      <c:txPr>
        <a:bodyPr/>
        <a:lstStyle/>
        <a:p>
          <a:pPr>
            <a:defRPr sz="1200"/>
          </a:pPr>
          <a:endParaRPr lang="pt-BR"/>
        </a:p>
      </c:txPr>
    </c:legend>
    <c:plotVisOnly val="1"/>
    <c:dispBlanksAs val="gap"/>
    <c:showDLblsOverMax val="0"/>
  </c:chart>
  <c:spPr>
    <a:noFill/>
    <a:ln>
      <a:noFill/>
    </a:ln>
  </c:spPr>
  <c:externalData r:id="rId1">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smoothMarker"/>
        <c:varyColors val="0"/>
        <c:ser>
          <c:idx val="1"/>
          <c:order val="0"/>
          <c:tx>
            <c:v>Pedagogia</c:v>
          </c:tx>
          <c:marker>
            <c:symbol val="none"/>
          </c:marker>
          <c:xVal>
            <c:numRef>
              <c:f>'Enem cursos'!$K$3:$K$381</c:f>
              <c:numCache>
                <c:formatCode>General</c:formatCode>
                <c:ptCount val="379"/>
                <c:pt idx="0">
                  <c:v>325</c:v>
                </c:pt>
                <c:pt idx="1">
                  <c:v>332</c:v>
                </c:pt>
                <c:pt idx="2">
                  <c:v>337</c:v>
                </c:pt>
                <c:pt idx="3">
                  <c:v>339</c:v>
                </c:pt>
                <c:pt idx="4">
                  <c:v>340</c:v>
                </c:pt>
                <c:pt idx="5">
                  <c:v>341</c:v>
                </c:pt>
                <c:pt idx="6">
                  <c:v>346</c:v>
                </c:pt>
                <c:pt idx="7">
                  <c:v>347</c:v>
                </c:pt>
                <c:pt idx="8">
                  <c:v>348</c:v>
                </c:pt>
                <c:pt idx="9">
                  <c:v>349</c:v>
                </c:pt>
                <c:pt idx="10">
                  <c:v>350</c:v>
                </c:pt>
                <c:pt idx="11">
                  <c:v>351</c:v>
                </c:pt>
                <c:pt idx="12">
                  <c:v>352</c:v>
                </c:pt>
                <c:pt idx="13">
                  <c:v>353</c:v>
                </c:pt>
                <c:pt idx="14">
                  <c:v>354</c:v>
                </c:pt>
                <c:pt idx="15">
                  <c:v>355</c:v>
                </c:pt>
                <c:pt idx="16">
                  <c:v>356</c:v>
                </c:pt>
                <c:pt idx="17">
                  <c:v>357</c:v>
                </c:pt>
                <c:pt idx="18">
                  <c:v>358</c:v>
                </c:pt>
                <c:pt idx="19">
                  <c:v>359</c:v>
                </c:pt>
                <c:pt idx="20">
                  <c:v>360</c:v>
                </c:pt>
                <c:pt idx="21">
                  <c:v>361</c:v>
                </c:pt>
                <c:pt idx="22">
                  <c:v>362</c:v>
                </c:pt>
                <c:pt idx="23">
                  <c:v>363</c:v>
                </c:pt>
                <c:pt idx="24">
                  <c:v>364</c:v>
                </c:pt>
                <c:pt idx="25">
                  <c:v>365</c:v>
                </c:pt>
                <c:pt idx="26">
                  <c:v>366</c:v>
                </c:pt>
                <c:pt idx="27">
                  <c:v>367</c:v>
                </c:pt>
                <c:pt idx="28">
                  <c:v>368</c:v>
                </c:pt>
                <c:pt idx="29">
                  <c:v>369</c:v>
                </c:pt>
                <c:pt idx="30">
                  <c:v>370</c:v>
                </c:pt>
                <c:pt idx="31">
                  <c:v>371</c:v>
                </c:pt>
                <c:pt idx="32">
                  <c:v>372</c:v>
                </c:pt>
                <c:pt idx="33">
                  <c:v>373</c:v>
                </c:pt>
                <c:pt idx="34">
                  <c:v>374</c:v>
                </c:pt>
                <c:pt idx="35">
                  <c:v>375</c:v>
                </c:pt>
                <c:pt idx="36">
                  <c:v>376</c:v>
                </c:pt>
                <c:pt idx="37">
                  <c:v>377</c:v>
                </c:pt>
                <c:pt idx="38">
                  <c:v>378</c:v>
                </c:pt>
                <c:pt idx="39">
                  <c:v>379</c:v>
                </c:pt>
                <c:pt idx="40">
                  <c:v>380</c:v>
                </c:pt>
                <c:pt idx="41">
                  <c:v>381</c:v>
                </c:pt>
                <c:pt idx="42">
                  <c:v>382</c:v>
                </c:pt>
                <c:pt idx="43">
                  <c:v>383</c:v>
                </c:pt>
                <c:pt idx="44">
                  <c:v>384</c:v>
                </c:pt>
                <c:pt idx="45">
                  <c:v>385</c:v>
                </c:pt>
                <c:pt idx="46">
                  <c:v>386</c:v>
                </c:pt>
                <c:pt idx="47">
                  <c:v>387</c:v>
                </c:pt>
                <c:pt idx="48">
                  <c:v>388</c:v>
                </c:pt>
                <c:pt idx="49">
                  <c:v>389</c:v>
                </c:pt>
                <c:pt idx="50">
                  <c:v>390</c:v>
                </c:pt>
                <c:pt idx="51">
                  <c:v>391</c:v>
                </c:pt>
                <c:pt idx="52">
                  <c:v>392</c:v>
                </c:pt>
                <c:pt idx="53">
                  <c:v>393</c:v>
                </c:pt>
                <c:pt idx="54">
                  <c:v>394</c:v>
                </c:pt>
                <c:pt idx="55">
                  <c:v>395</c:v>
                </c:pt>
                <c:pt idx="56">
                  <c:v>396</c:v>
                </c:pt>
                <c:pt idx="57">
                  <c:v>397</c:v>
                </c:pt>
                <c:pt idx="58">
                  <c:v>398</c:v>
                </c:pt>
                <c:pt idx="59">
                  <c:v>399</c:v>
                </c:pt>
                <c:pt idx="60">
                  <c:v>400</c:v>
                </c:pt>
                <c:pt idx="61">
                  <c:v>401</c:v>
                </c:pt>
                <c:pt idx="62">
                  <c:v>402</c:v>
                </c:pt>
                <c:pt idx="63">
                  <c:v>403</c:v>
                </c:pt>
                <c:pt idx="64">
                  <c:v>404</c:v>
                </c:pt>
                <c:pt idx="65">
                  <c:v>405</c:v>
                </c:pt>
                <c:pt idx="66">
                  <c:v>406</c:v>
                </c:pt>
                <c:pt idx="67">
                  <c:v>407</c:v>
                </c:pt>
                <c:pt idx="68">
                  <c:v>408</c:v>
                </c:pt>
                <c:pt idx="69">
                  <c:v>409</c:v>
                </c:pt>
                <c:pt idx="70">
                  <c:v>410</c:v>
                </c:pt>
                <c:pt idx="71">
                  <c:v>411</c:v>
                </c:pt>
                <c:pt idx="72">
                  <c:v>412</c:v>
                </c:pt>
                <c:pt idx="73">
                  <c:v>413</c:v>
                </c:pt>
                <c:pt idx="74">
                  <c:v>414</c:v>
                </c:pt>
                <c:pt idx="75">
                  <c:v>415</c:v>
                </c:pt>
                <c:pt idx="76">
                  <c:v>416</c:v>
                </c:pt>
                <c:pt idx="77">
                  <c:v>417</c:v>
                </c:pt>
                <c:pt idx="78">
                  <c:v>418</c:v>
                </c:pt>
                <c:pt idx="79">
                  <c:v>419</c:v>
                </c:pt>
                <c:pt idx="80">
                  <c:v>420</c:v>
                </c:pt>
                <c:pt idx="81">
                  <c:v>421</c:v>
                </c:pt>
                <c:pt idx="82">
                  <c:v>422</c:v>
                </c:pt>
                <c:pt idx="83">
                  <c:v>423</c:v>
                </c:pt>
                <c:pt idx="84">
                  <c:v>424</c:v>
                </c:pt>
                <c:pt idx="85">
                  <c:v>425</c:v>
                </c:pt>
                <c:pt idx="86">
                  <c:v>426</c:v>
                </c:pt>
                <c:pt idx="87">
                  <c:v>427</c:v>
                </c:pt>
                <c:pt idx="88">
                  <c:v>428</c:v>
                </c:pt>
                <c:pt idx="89">
                  <c:v>429</c:v>
                </c:pt>
                <c:pt idx="90">
                  <c:v>430</c:v>
                </c:pt>
                <c:pt idx="91">
                  <c:v>431</c:v>
                </c:pt>
                <c:pt idx="92">
                  <c:v>432</c:v>
                </c:pt>
                <c:pt idx="93">
                  <c:v>433</c:v>
                </c:pt>
                <c:pt idx="94">
                  <c:v>434</c:v>
                </c:pt>
                <c:pt idx="95">
                  <c:v>435</c:v>
                </c:pt>
                <c:pt idx="96">
                  <c:v>436</c:v>
                </c:pt>
                <c:pt idx="97">
                  <c:v>437</c:v>
                </c:pt>
                <c:pt idx="98">
                  <c:v>438</c:v>
                </c:pt>
                <c:pt idx="99">
                  <c:v>439</c:v>
                </c:pt>
                <c:pt idx="100">
                  <c:v>440</c:v>
                </c:pt>
                <c:pt idx="101">
                  <c:v>441</c:v>
                </c:pt>
                <c:pt idx="102">
                  <c:v>442</c:v>
                </c:pt>
                <c:pt idx="103">
                  <c:v>443</c:v>
                </c:pt>
                <c:pt idx="104">
                  <c:v>444</c:v>
                </c:pt>
                <c:pt idx="105">
                  <c:v>445</c:v>
                </c:pt>
                <c:pt idx="106">
                  <c:v>446</c:v>
                </c:pt>
                <c:pt idx="107">
                  <c:v>447</c:v>
                </c:pt>
                <c:pt idx="108">
                  <c:v>448</c:v>
                </c:pt>
                <c:pt idx="109">
                  <c:v>449</c:v>
                </c:pt>
                <c:pt idx="110">
                  <c:v>450</c:v>
                </c:pt>
                <c:pt idx="111">
                  <c:v>451</c:v>
                </c:pt>
                <c:pt idx="112">
                  <c:v>452</c:v>
                </c:pt>
                <c:pt idx="113">
                  <c:v>453</c:v>
                </c:pt>
                <c:pt idx="114">
                  <c:v>454</c:v>
                </c:pt>
                <c:pt idx="115">
                  <c:v>455</c:v>
                </c:pt>
                <c:pt idx="116">
                  <c:v>456</c:v>
                </c:pt>
                <c:pt idx="117">
                  <c:v>457</c:v>
                </c:pt>
                <c:pt idx="118">
                  <c:v>458</c:v>
                </c:pt>
                <c:pt idx="119">
                  <c:v>459</c:v>
                </c:pt>
                <c:pt idx="120">
                  <c:v>460</c:v>
                </c:pt>
                <c:pt idx="121">
                  <c:v>461</c:v>
                </c:pt>
                <c:pt idx="122">
                  <c:v>462</c:v>
                </c:pt>
                <c:pt idx="123">
                  <c:v>463</c:v>
                </c:pt>
                <c:pt idx="124">
                  <c:v>464</c:v>
                </c:pt>
                <c:pt idx="125">
                  <c:v>465</c:v>
                </c:pt>
                <c:pt idx="126">
                  <c:v>466</c:v>
                </c:pt>
                <c:pt idx="127">
                  <c:v>467</c:v>
                </c:pt>
                <c:pt idx="128">
                  <c:v>468</c:v>
                </c:pt>
                <c:pt idx="129">
                  <c:v>469</c:v>
                </c:pt>
                <c:pt idx="130">
                  <c:v>470</c:v>
                </c:pt>
                <c:pt idx="131">
                  <c:v>471</c:v>
                </c:pt>
                <c:pt idx="132">
                  <c:v>472</c:v>
                </c:pt>
                <c:pt idx="133">
                  <c:v>473</c:v>
                </c:pt>
                <c:pt idx="134">
                  <c:v>474</c:v>
                </c:pt>
                <c:pt idx="135">
                  <c:v>475</c:v>
                </c:pt>
                <c:pt idx="136">
                  <c:v>476</c:v>
                </c:pt>
                <c:pt idx="137">
                  <c:v>477</c:v>
                </c:pt>
                <c:pt idx="138">
                  <c:v>478</c:v>
                </c:pt>
                <c:pt idx="139">
                  <c:v>479</c:v>
                </c:pt>
                <c:pt idx="140">
                  <c:v>480</c:v>
                </c:pt>
                <c:pt idx="141">
                  <c:v>481</c:v>
                </c:pt>
                <c:pt idx="142">
                  <c:v>482</c:v>
                </c:pt>
                <c:pt idx="143">
                  <c:v>483</c:v>
                </c:pt>
                <c:pt idx="144">
                  <c:v>484</c:v>
                </c:pt>
                <c:pt idx="145">
                  <c:v>485</c:v>
                </c:pt>
                <c:pt idx="146">
                  <c:v>486</c:v>
                </c:pt>
                <c:pt idx="147">
                  <c:v>487</c:v>
                </c:pt>
                <c:pt idx="148">
                  <c:v>488</c:v>
                </c:pt>
                <c:pt idx="149">
                  <c:v>489</c:v>
                </c:pt>
                <c:pt idx="150">
                  <c:v>490</c:v>
                </c:pt>
                <c:pt idx="151">
                  <c:v>491</c:v>
                </c:pt>
                <c:pt idx="152">
                  <c:v>492</c:v>
                </c:pt>
                <c:pt idx="153">
                  <c:v>493</c:v>
                </c:pt>
                <c:pt idx="154">
                  <c:v>494</c:v>
                </c:pt>
                <c:pt idx="155">
                  <c:v>495</c:v>
                </c:pt>
                <c:pt idx="156">
                  <c:v>496</c:v>
                </c:pt>
                <c:pt idx="157">
                  <c:v>497</c:v>
                </c:pt>
                <c:pt idx="158">
                  <c:v>498</c:v>
                </c:pt>
                <c:pt idx="159">
                  <c:v>499</c:v>
                </c:pt>
                <c:pt idx="160">
                  <c:v>500</c:v>
                </c:pt>
                <c:pt idx="161">
                  <c:v>501</c:v>
                </c:pt>
                <c:pt idx="162">
                  <c:v>502</c:v>
                </c:pt>
                <c:pt idx="163">
                  <c:v>503</c:v>
                </c:pt>
                <c:pt idx="164">
                  <c:v>504</c:v>
                </c:pt>
                <c:pt idx="165">
                  <c:v>505</c:v>
                </c:pt>
                <c:pt idx="166">
                  <c:v>506</c:v>
                </c:pt>
                <c:pt idx="167">
                  <c:v>507</c:v>
                </c:pt>
                <c:pt idx="168">
                  <c:v>508</c:v>
                </c:pt>
                <c:pt idx="169">
                  <c:v>509</c:v>
                </c:pt>
                <c:pt idx="170">
                  <c:v>510</c:v>
                </c:pt>
                <c:pt idx="171">
                  <c:v>511</c:v>
                </c:pt>
                <c:pt idx="172">
                  <c:v>512</c:v>
                </c:pt>
                <c:pt idx="173">
                  <c:v>513</c:v>
                </c:pt>
                <c:pt idx="174">
                  <c:v>514</c:v>
                </c:pt>
                <c:pt idx="175">
                  <c:v>515</c:v>
                </c:pt>
                <c:pt idx="176">
                  <c:v>516</c:v>
                </c:pt>
                <c:pt idx="177">
                  <c:v>517</c:v>
                </c:pt>
                <c:pt idx="178">
                  <c:v>518</c:v>
                </c:pt>
                <c:pt idx="179">
                  <c:v>519</c:v>
                </c:pt>
                <c:pt idx="180">
                  <c:v>520</c:v>
                </c:pt>
                <c:pt idx="181">
                  <c:v>521</c:v>
                </c:pt>
                <c:pt idx="182">
                  <c:v>522</c:v>
                </c:pt>
                <c:pt idx="183">
                  <c:v>523</c:v>
                </c:pt>
                <c:pt idx="184">
                  <c:v>524</c:v>
                </c:pt>
                <c:pt idx="185">
                  <c:v>525</c:v>
                </c:pt>
                <c:pt idx="186">
                  <c:v>526</c:v>
                </c:pt>
                <c:pt idx="187">
                  <c:v>527</c:v>
                </c:pt>
                <c:pt idx="188">
                  <c:v>528</c:v>
                </c:pt>
                <c:pt idx="189">
                  <c:v>529</c:v>
                </c:pt>
                <c:pt idx="190">
                  <c:v>530</c:v>
                </c:pt>
                <c:pt idx="191">
                  <c:v>531</c:v>
                </c:pt>
                <c:pt idx="192">
                  <c:v>532</c:v>
                </c:pt>
                <c:pt idx="193">
                  <c:v>533</c:v>
                </c:pt>
                <c:pt idx="194">
                  <c:v>534</c:v>
                </c:pt>
                <c:pt idx="195">
                  <c:v>535</c:v>
                </c:pt>
                <c:pt idx="196">
                  <c:v>536</c:v>
                </c:pt>
                <c:pt idx="197">
                  <c:v>537</c:v>
                </c:pt>
                <c:pt idx="198">
                  <c:v>538</c:v>
                </c:pt>
                <c:pt idx="199">
                  <c:v>539</c:v>
                </c:pt>
                <c:pt idx="200">
                  <c:v>540</c:v>
                </c:pt>
                <c:pt idx="201">
                  <c:v>541</c:v>
                </c:pt>
                <c:pt idx="202">
                  <c:v>542</c:v>
                </c:pt>
                <c:pt idx="203">
                  <c:v>543</c:v>
                </c:pt>
                <c:pt idx="204">
                  <c:v>544</c:v>
                </c:pt>
                <c:pt idx="205">
                  <c:v>545</c:v>
                </c:pt>
                <c:pt idx="206">
                  <c:v>546</c:v>
                </c:pt>
                <c:pt idx="207">
                  <c:v>547</c:v>
                </c:pt>
                <c:pt idx="208">
                  <c:v>548</c:v>
                </c:pt>
                <c:pt idx="209">
                  <c:v>549</c:v>
                </c:pt>
                <c:pt idx="210">
                  <c:v>550</c:v>
                </c:pt>
                <c:pt idx="211">
                  <c:v>551</c:v>
                </c:pt>
                <c:pt idx="212">
                  <c:v>552</c:v>
                </c:pt>
                <c:pt idx="213">
                  <c:v>553</c:v>
                </c:pt>
                <c:pt idx="214">
                  <c:v>554</c:v>
                </c:pt>
                <c:pt idx="215">
                  <c:v>555</c:v>
                </c:pt>
                <c:pt idx="216">
                  <c:v>556</c:v>
                </c:pt>
                <c:pt idx="217">
                  <c:v>557</c:v>
                </c:pt>
                <c:pt idx="218">
                  <c:v>558</c:v>
                </c:pt>
                <c:pt idx="219">
                  <c:v>559</c:v>
                </c:pt>
                <c:pt idx="220">
                  <c:v>560</c:v>
                </c:pt>
                <c:pt idx="221">
                  <c:v>561</c:v>
                </c:pt>
                <c:pt idx="222">
                  <c:v>562</c:v>
                </c:pt>
                <c:pt idx="223">
                  <c:v>563</c:v>
                </c:pt>
                <c:pt idx="224">
                  <c:v>564</c:v>
                </c:pt>
                <c:pt idx="225">
                  <c:v>565</c:v>
                </c:pt>
                <c:pt idx="226">
                  <c:v>566</c:v>
                </c:pt>
                <c:pt idx="227">
                  <c:v>567</c:v>
                </c:pt>
                <c:pt idx="228">
                  <c:v>568</c:v>
                </c:pt>
                <c:pt idx="229">
                  <c:v>569</c:v>
                </c:pt>
                <c:pt idx="230">
                  <c:v>570</c:v>
                </c:pt>
                <c:pt idx="231">
                  <c:v>571</c:v>
                </c:pt>
                <c:pt idx="232">
                  <c:v>572</c:v>
                </c:pt>
                <c:pt idx="233">
                  <c:v>573</c:v>
                </c:pt>
                <c:pt idx="234">
                  <c:v>574</c:v>
                </c:pt>
                <c:pt idx="235">
                  <c:v>575</c:v>
                </c:pt>
                <c:pt idx="236">
                  <c:v>576</c:v>
                </c:pt>
                <c:pt idx="237">
                  <c:v>577</c:v>
                </c:pt>
                <c:pt idx="238">
                  <c:v>578</c:v>
                </c:pt>
                <c:pt idx="239">
                  <c:v>579</c:v>
                </c:pt>
                <c:pt idx="240">
                  <c:v>580</c:v>
                </c:pt>
                <c:pt idx="241">
                  <c:v>581</c:v>
                </c:pt>
                <c:pt idx="242">
                  <c:v>582</c:v>
                </c:pt>
                <c:pt idx="243">
                  <c:v>583</c:v>
                </c:pt>
                <c:pt idx="244">
                  <c:v>584</c:v>
                </c:pt>
                <c:pt idx="245">
                  <c:v>585</c:v>
                </c:pt>
                <c:pt idx="246">
                  <c:v>586</c:v>
                </c:pt>
                <c:pt idx="247">
                  <c:v>587</c:v>
                </c:pt>
                <c:pt idx="248">
                  <c:v>588</c:v>
                </c:pt>
                <c:pt idx="249">
                  <c:v>589</c:v>
                </c:pt>
                <c:pt idx="250">
                  <c:v>590</c:v>
                </c:pt>
                <c:pt idx="251">
                  <c:v>591</c:v>
                </c:pt>
                <c:pt idx="252">
                  <c:v>592</c:v>
                </c:pt>
                <c:pt idx="253">
                  <c:v>593</c:v>
                </c:pt>
                <c:pt idx="254">
                  <c:v>594</c:v>
                </c:pt>
                <c:pt idx="255">
                  <c:v>595</c:v>
                </c:pt>
                <c:pt idx="256">
                  <c:v>596</c:v>
                </c:pt>
                <c:pt idx="257">
                  <c:v>597</c:v>
                </c:pt>
                <c:pt idx="258">
                  <c:v>598</c:v>
                </c:pt>
                <c:pt idx="259">
                  <c:v>599</c:v>
                </c:pt>
                <c:pt idx="260">
                  <c:v>600</c:v>
                </c:pt>
                <c:pt idx="261">
                  <c:v>601</c:v>
                </c:pt>
                <c:pt idx="262">
                  <c:v>602</c:v>
                </c:pt>
                <c:pt idx="263">
                  <c:v>603</c:v>
                </c:pt>
                <c:pt idx="264">
                  <c:v>604</c:v>
                </c:pt>
                <c:pt idx="265">
                  <c:v>605</c:v>
                </c:pt>
                <c:pt idx="266">
                  <c:v>606</c:v>
                </c:pt>
                <c:pt idx="267">
                  <c:v>607</c:v>
                </c:pt>
                <c:pt idx="268">
                  <c:v>608</c:v>
                </c:pt>
                <c:pt idx="269">
                  <c:v>609</c:v>
                </c:pt>
                <c:pt idx="270">
                  <c:v>610</c:v>
                </c:pt>
                <c:pt idx="271">
                  <c:v>611</c:v>
                </c:pt>
                <c:pt idx="272">
                  <c:v>612</c:v>
                </c:pt>
                <c:pt idx="273">
                  <c:v>613</c:v>
                </c:pt>
                <c:pt idx="274">
                  <c:v>614</c:v>
                </c:pt>
                <c:pt idx="275">
                  <c:v>615</c:v>
                </c:pt>
                <c:pt idx="276">
                  <c:v>616</c:v>
                </c:pt>
                <c:pt idx="277">
                  <c:v>617</c:v>
                </c:pt>
                <c:pt idx="278">
                  <c:v>618</c:v>
                </c:pt>
                <c:pt idx="279">
                  <c:v>619</c:v>
                </c:pt>
                <c:pt idx="280">
                  <c:v>620</c:v>
                </c:pt>
                <c:pt idx="281">
                  <c:v>621</c:v>
                </c:pt>
                <c:pt idx="282">
                  <c:v>622</c:v>
                </c:pt>
                <c:pt idx="283">
                  <c:v>623</c:v>
                </c:pt>
                <c:pt idx="284">
                  <c:v>624</c:v>
                </c:pt>
                <c:pt idx="285">
                  <c:v>625</c:v>
                </c:pt>
                <c:pt idx="286">
                  <c:v>626</c:v>
                </c:pt>
                <c:pt idx="287">
                  <c:v>627</c:v>
                </c:pt>
                <c:pt idx="288">
                  <c:v>628</c:v>
                </c:pt>
                <c:pt idx="289">
                  <c:v>629</c:v>
                </c:pt>
                <c:pt idx="290">
                  <c:v>630</c:v>
                </c:pt>
                <c:pt idx="291">
                  <c:v>631</c:v>
                </c:pt>
                <c:pt idx="292">
                  <c:v>632</c:v>
                </c:pt>
                <c:pt idx="293">
                  <c:v>633</c:v>
                </c:pt>
                <c:pt idx="294">
                  <c:v>634</c:v>
                </c:pt>
                <c:pt idx="295">
                  <c:v>635</c:v>
                </c:pt>
                <c:pt idx="296">
                  <c:v>636</c:v>
                </c:pt>
                <c:pt idx="297">
                  <c:v>637</c:v>
                </c:pt>
                <c:pt idx="298">
                  <c:v>638</c:v>
                </c:pt>
                <c:pt idx="299">
                  <c:v>639</c:v>
                </c:pt>
                <c:pt idx="300">
                  <c:v>640</c:v>
                </c:pt>
                <c:pt idx="301">
                  <c:v>641</c:v>
                </c:pt>
                <c:pt idx="302">
                  <c:v>642</c:v>
                </c:pt>
                <c:pt idx="303">
                  <c:v>643</c:v>
                </c:pt>
                <c:pt idx="304">
                  <c:v>644</c:v>
                </c:pt>
                <c:pt idx="305">
                  <c:v>645</c:v>
                </c:pt>
                <c:pt idx="306">
                  <c:v>646</c:v>
                </c:pt>
                <c:pt idx="307">
                  <c:v>647</c:v>
                </c:pt>
                <c:pt idx="308">
                  <c:v>648</c:v>
                </c:pt>
                <c:pt idx="309">
                  <c:v>649</c:v>
                </c:pt>
                <c:pt idx="310">
                  <c:v>650</c:v>
                </c:pt>
                <c:pt idx="311">
                  <c:v>651</c:v>
                </c:pt>
                <c:pt idx="312">
                  <c:v>652</c:v>
                </c:pt>
                <c:pt idx="313">
                  <c:v>653</c:v>
                </c:pt>
                <c:pt idx="314">
                  <c:v>654</c:v>
                </c:pt>
                <c:pt idx="315">
                  <c:v>655</c:v>
                </c:pt>
                <c:pt idx="316">
                  <c:v>656</c:v>
                </c:pt>
                <c:pt idx="317">
                  <c:v>657</c:v>
                </c:pt>
                <c:pt idx="318">
                  <c:v>658</c:v>
                </c:pt>
                <c:pt idx="319">
                  <c:v>659</c:v>
                </c:pt>
                <c:pt idx="320">
                  <c:v>660</c:v>
                </c:pt>
                <c:pt idx="321">
                  <c:v>661</c:v>
                </c:pt>
                <c:pt idx="322">
                  <c:v>662</c:v>
                </c:pt>
                <c:pt idx="323">
                  <c:v>663</c:v>
                </c:pt>
                <c:pt idx="324">
                  <c:v>664</c:v>
                </c:pt>
                <c:pt idx="325">
                  <c:v>665</c:v>
                </c:pt>
                <c:pt idx="326">
                  <c:v>666</c:v>
                </c:pt>
                <c:pt idx="327">
                  <c:v>667</c:v>
                </c:pt>
                <c:pt idx="328">
                  <c:v>668</c:v>
                </c:pt>
                <c:pt idx="329">
                  <c:v>669</c:v>
                </c:pt>
                <c:pt idx="330">
                  <c:v>670</c:v>
                </c:pt>
                <c:pt idx="331">
                  <c:v>671</c:v>
                </c:pt>
                <c:pt idx="332">
                  <c:v>672</c:v>
                </c:pt>
                <c:pt idx="333">
                  <c:v>673</c:v>
                </c:pt>
                <c:pt idx="334">
                  <c:v>674</c:v>
                </c:pt>
                <c:pt idx="335">
                  <c:v>675</c:v>
                </c:pt>
                <c:pt idx="336">
                  <c:v>676</c:v>
                </c:pt>
                <c:pt idx="337">
                  <c:v>677</c:v>
                </c:pt>
                <c:pt idx="338">
                  <c:v>678</c:v>
                </c:pt>
                <c:pt idx="339">
                  <c:v>679</c:v>
                </c:pt>
                <c:pt idx="340">
                  <c:v>680</c:v>
                </c:pt>
                <c:pt idx="341">
                  <c:v>681</c:v>
                </c:pt>
                <c:pt idx="342">
                  <c:v>682</c:v>
                </c:pt>
                <c:pt idx="343">
                  <c:v>683</c:v>
                </c:pt>
                <c:pt idx="344">
                  <c:v>684</c:v>
                </c:pt>
                <c:pt idx="345">
                  <c:v>685</c:v>
                </c:pt>
                <c:pt idx="346">
                  <c:v>686</c:v>
                </c:pt>
                <c:pt idx="347">
                  <c:v>687</c:v>
                </c:pt>
                <c:pt idx="348">
                  <c:v>688</c:v>
                </c:pt>
                <c:pt idx="349">
                  <c:v>690</c:v>
                </c:pt>
                <c:pt idx="350">
                  <c:v>691</c:v>
                </c:pt>
                <c:pt idx="351">
                  <c:v>692</c:v>
                </c:pt>
                <c:pt idx="352">
                  <c:v>693</c:v>
                </c:pt>
                <c:pt idx="353">
                  <c:v>694</c:v>
                </c:pt>
                <c:pt idx="354">
                  <c:v>695</c:v>
                </c:pt>
                <c:pt idx="355">
                  <c:v>696</c:v>
                </c:pt>
                <c:pt idx="356">
                  <c:v>697</c:v>
                </c:pt>
                <c:pt idx="357">
                  <c:v>698</c:v>
                </c:pt>
                <c:pt idx="358">
                  <c:v>699</c:v>
                </c:pt>
                <c:pt idx="359">
                  <c:v>700</c:v>
                </c:pt>
                <c:pt idx="360">
                  <c:v>701</c:v>
                </c:pt>
                <c:pt idx="361">
                  <c:v>702</c:v>
                </c:pt>
                <c:pt idx="362">
                  <c:v>703</c:v>
                </c:pt>
                <c:pt idx="363">
                  <c:v>705</c:v>
                </c:pt>
                <c:pt idx="364">
                  <c:v>706</c:v>
                </c:pt>
                <c:pt idx="365">
                  <c:v>708</c:v>
                </c:pt>
                <c:pt idx="366">
                  <c:v>709</c:v>
                </c:pt>
                <c:pt idx="367">
                  <c:v>710</c:v>
                </c:pt>
                <c:pt idx="368">
                  <c:v>717</c:v>
                </c:pt>
                <c:pt idx="369">
                  <c:v>720</c:v>
                </c:pt>
                <c:pt idx="370">
                  <c:v>721</c:v>
                </c:pt>
                <c:pt idx="371">
                  <c:v>723</c:v>
                </c:pt>
                <c:pt idx="372">
                  <c:v>725</c:v>
                </c:pt>
                <c:pt idx="373">
                  <c:v>727</c:v>
                </c:pt>
                <c:pt idx="374">
                  <c:v>728</c:v>
                </c:pt>
                <c:pt idx="375">
                  <c:v>745</c:v>
                </c:pt>
                <c:pt idx="376">
                  <c:v>748</c:v>
                </c:pt>
                <c:pt idx="377">
                  <c:v>757</c:v>
                </c:pt>
                <c:pt idx="378">
                  <c:v>785</c:v>
                </c:pt>
              </c:numCache>
            </c:numRef>
          </c:xVal>
          <c:yVal>
            <c:numRef>
              <c:f>'Enem cursos'!$N$3:$N$381</c:f>
              <c:numCache>
                <c:formatCode>General</c:formatCode>
                <c:ptCount val="379"/>
                <c:pt idx="0">
                  <c:v>1.5488507527414658E-5</c:v>
                </c:pt>
                <c:pt idx="1">
                  <c:v>1.5488507527414658E-5</c:v>
                </c:pt>
                <c:pt idx="2">
                  <c:v>1.5488507527414658E-5</c:v>
                </c:pt>
                <c:pt idx="3">
                  <c:v>1.5488507527414658E-5</c:v>
                </c:pt>
                <c:pt idx="4">
                  <c:v>1.5488507527414658E-5</c:v>
                </c:pt>
                <c:pt idx="5">
                  <c:v>3.0977015054829316E-5</c:v>
                </c:pt>
                <c:pt idx="6">
                  <c:v>3.0977015054829316E-5</c:v>
                </c:pt>
                <c:pt idx="7">
                  <c:v>7.7442537637073297E-5</c:v>
                </c:pt>
                <c:pt idx="8">
                  <c:v>6.1954030109658632E-5</c:v>
                </c:pt>
                <c:pt idx="9">
                  <c:v>6.1954030109658632E-5</c:v>
                </c:pt>
                <c:pt idx="10">
                  <c:v>6.1954030109658632E-5</c:v>
                </c:pt>
                <c:pt idx="11">
                  <c:v>3.0977015054829316E-5</c:v>
                </c:pt>
                <c:pt idx="12">
                  <c:v>1.0841955269190261E-4</c:v>
                </c:pt>
                <c:pt idx="13">
                  <c:v>1.5488507527414659E-4</c:v>
                </c:pt>
                <c:pt idx="14">
                  <c:v>1.3939656774673192E-4</c:v>
                </c:pt>
                <c:pt idx="15">
                  <c:v>1.3939656774673192E-4</c:v>
                </c:pt>
                <c:pt idx="16">
                  <c:v>1.2390806021931726E-4</c:v>
                </c:pt>
                <c:pt idx="17">
                  <c:v>2.6330462796604918E-4</c:v>
                </c:pt>
                <c:pt idx="18">
                  <c:v>1.7037358280156125E-4</c:v>
                </c:pt>
                <c:pt idx="19">
                  <c:v>2.6330462796604918E-4</c:v>
                </c:pt>
                <c:pt idx="20">
                  <c:v>1.2390806021931726E-4</c:v>
                </c:pt>
                <c:pt idx="21">
                  <c:v>2.3232761291121988E-4</c:v>
                </c:pt>
                <c:pt idx="22">
                  <c:v>1.7037358280156125E-4</c:v>
                </c:pt>
                <c:pt idx="23">
                  <c:v>2.3232761291121988E-4</c:v>
                </c:pt>
                <c:pt idx="24">
                  <c:v>2.6330462796604918E-4</c:v>
                </c:pt>
                <c:pt idx="25">
                  <c:v>4.027011957127811E-4</c:v>
                </c:pt>
                <c:pt idx="26">
                  <c:v>4.3367821076761045E-4</c:v>
                </c:pt>
                <c:pt idx="27">
                  <c:v>3.8721268818536645E-4</c:v>
                </c:pt>
                <c:pt idx="28">
                  <c:v>3.4074716560312249E-4</c:v>
                </c:pt>
                <c:pt idx="29">
                  <c:v>3.7172418065795179E-4</c:v>
                </c:pt>
                <c:pt idx="30">
                  <c:v>5.1112074840468371E-4</c:v>
                </c:pt>
                <c:pt idx="31">
                  <c:v>5.8856328604175697E-4</c:v>
                </c:pt>
                <c:pt idx="32">
                  <c:v>6.1954030109658638E-4</c:v>
                </c:pt>
                <c:pt idx="33">
                  <c:v>6.9698283873365964E-4</c:v>
                </c:pt>
                <c:pt idx="34">
                  <c:v>7.8991388389814754E-4</c:v>
                </c:pt>
                <c:pt idx="35">
                  <c:v>6.6600582367883033E-4</c:v>
                </c:pt>
                <c:pt idx="36">
                  <c:v>9.1382194411746486E-4</c:v>
                </c:pt>
                <c:pt idx="37">
                  <c:v>1.084195526919026E-3</c:v>
                </c:pt>
                <c:pt idx="38">
                  <c:v>1.0067529892819529E-3</c:v>
                </c:pt>
                <c:pt idx="39">
                  <c:v>8.6735642153522091E-4</c:v>
                </c:pt>
                <c:pt idx="40">
                  <c:v>1.1771265720835139E-3</c:v>
                </c:pt>
                <c:pt idx="41">
                  <c:v>8.9833343659005021E-4</c:v>
                </c:pt>
                <c:pt idx="42">
                  <c:v>1.2390806021931728E-3</c:v>
                </c:pt>
                <c:pt idx="43">
                  <c:v>1.223592094665758E-3</c:v>
                </c:pt>
                <c:pt idx="44">
                  <c:v>1.4559197075769779E-3</c:v>
                </c:pt>
                <c:pt idx="45">
                  <c:v>1.6108047828511244E-3</c:v>
                </c:pt>
                <c:pt idx="46">
                  <c:v>1.5333622452140512E-3</c:v>
                </c:pt>
                <c:pt idx="47">
                  <c:v>1.3784771699399045E-3</c:v>
                </c:pt>
                <c:pt idx="48">
                  <c:v>1.5643392602688805E-3</c:v>
                </c:pt>
                <c:pt idx="49">
                  <c:v>1.5643392602688805E-3</c:v>
                </c:pt>
                <c:pt idx="50">
                  <c:v>1.6882473204881978E-3</c:v>
                </c:pt>
                <c:pt idx="51">
                  <c:v>1.7347128430704418E-3</c:v>
                </c:pt>
                <c:pt idx="52">
                  <c:v>1.7966668731801004E-3</c:v>
                </c:pt>
                <c:pt idx="53">
                  <c:v>2.1838795613654668E-3</c:v>
                </c:pt>
                <c:pt idx="54">
                  <c:v>1.8741094108171736E-3</c:v>
                </c:pt>
                <c:pt idx="55">
                  <c:v>2.0135059785639058E-3</c:v>
                </c:pt>
                <c:pt idx="56">
                  <c:v>2.0135059785639058E-3</c:v>
                </c:pt>
                <c:pt idx="57">
                  <c:v>2.1529025463106373E-3</c:v>
                </c:pt>
                <c:pt idx="58">
                  <c:v>2.2303450839477107E-3</c:v>
                </c:pt>
                <c:pt idx="59">
                  <c:v>2.4007186667492721E-3</c:v>
                </c:pt>
                <c:pt idx="60">
                  <c:v>2.3232761291121988E-3</c:v>
                </c:pt>
                <c:pt idx="61">
                  <c:v>2.6485347871879066E-3</c:v>
                </c:pt>
                <c:pt idx="62">
                  <c:v>2.7104888172975652E-3</c:v>
                </c:pt>
                <c:pt idx="63">
                  <c:v>2.9737934452636144E-3</c:v>
                </c:pt>
                <c:pt idx="64">
                  <c:v>2.7414658323523947E-3</c:v>
                </c:pt>
                <c:pt idx="65">
                  <c:v>3.2525865807570783E-3</c:v>
                </c:pt>
                <c:pt idx="66">
                  <c:v>2.9583049377361996E-3</c:v>
                </c:pt>
                <c:pt idx="67">
                  <c:v>2.896350907626541E-3</c:v>
                </c:pt>
                <c:pt idx="68">
                  <c:v>3.3145406108667369E-3</c:v>
                </c:pt>
                <c:pt idx="69">
                  <c:v>3.4384486710860541E-3</c:v>
                </c:pt>
                <c:pt idx="70">
                  <c:v>3.1596555355925902E-3</c:v>
                </c:pt>
                <c:pt idx="71">
                  <c:v>3.2525865807570783E-3</c:v>
                </c:pt>
                <c:pt idx="72">
                  <c:v>3.5623567313053713E-3</c:v>
                </c:pt>
                <c:pt idx="73">
                  <c:v>3.5468682237779566E-3</c:v>
                </c:pt>
                <c:pt idx="74">
                  <c:v>3.5004027011957127E-3</c:v>
                </c:pt>
                <c:pt idx="75">
                  <c:v>3.7791958366891767E-3</c:v>
                </c:pt>
                <c:pt idx="76">
                  <c:v>3.4539371786134689E-3</c:v>
                </c:pt>
                <c:pt idx="77">
                  <c:v>4.3058050926212746E-3</c:v>
                </c:pt>
                <c:pt idx="78">
                  <c:v>3.5623567313053713E-3</c:v>
                </c:pt>
                <c:pt idx="79">
                  <c:v>4.4606901678954213E-3</c:v>
                </c:pt>
                <c:pt idx="80">
                  <c:v>4.5071556904776652E-3</c:v>
                </c:pt>
                <c:pt idx="81">
                  <c:v>4.0889659872374697E-3</c:v>
                </c:pt>
                <c:pt idx="82">
                  <c:v>3.7172418065795181E-3</c:v>
                </c:pt>
                <c:pt idx="83">
                  <c:v>3.6243107614150299E-3</c:v>
                </c:pt>
                <c:pt idx="84">
                  <c:v>3.8101728517440057E-3</c:v>
                </c:pt>
                <c:pt idx="85">
                  <c:v>4.445201660368007E-3</c:v>
                </c:pt>
                <c:pt idx="86">
                  <c:v>4.4761786754228365E-3</c:v>
                </c:pt>
                <c:pt idx="87">
                  <c:v>4.6930177808066414E-3</c:v>
                </c:pt>
                <c:pt idx="88">
                  <c:v>4.7704603184437148E-3</c:v>
                </c:pt>
                <c:pt idx="89">
                  <c:v>4.9872994238275197E-3</c:v>
                </c:pt>
                <c:pt idx="90">
                  <c:v>4.5536212130599099E-3</c:v>
                </c:pt>
                <c:pt idx="91">
                  <c:v>4.6620407657518119E-3</c:v>
                </c:pt>
                <c:pt idx="92">
                  <c:v>5.3900006195403008E-3</c:v>
                </c:pt>
                <c:pt idx="93">
                  <c:v>4.9098568861904463E-3</c:v>
                </c:pt>
                <c:pt idx="94">
                  <c:v>4.6775292732792271E-3</c:v>
                </c:pt>
                <c:pt idx="95">
                  <c:v>4.956322408772691E-3</c:v>
                </c:pt>
                <c:pt idx="96">
                  <c:v>5.1731615141564959E-3</c:v>
                </c:pt>
                <c:pt idx="97">
                  <c:v>5.064741961464593E-3</c:v>
                </c:pt>
                <c:pt idx="98">
                  <c:v>5.7772133077256677E-3</c:v>
                </c:pt>
                <c:pt idx="99">
                  <c:v>5.6997707700885943E-3</c:v>
                </c:pt>
                <c:pt idx="100">
                  <c:v>5.8236788303079115E-3</c:v>
                </c:pt>
                <c:pt idx="101">
                  <c:v>5.7307477851434238E-3</c:v>
                </c:pt>
                <c:pt idx="102">
                  <c:v>4.9718109163001054E-3</c:v>
                </c:pt>
                <c:pt idx="103">
                  <c:v>4.8324143485533738E-3</c:v>
                </c:pt>
                <c:pt idx="104">
                  <c:v>5.0957189765194226E-3</c:v>
                </c:pt>
                <c:pt idx="105">
                  <c:v>5.6378167399789353E-3</c:v>
                </c:pt>
                <c:pt idx="106">
                  <c:v>5.2506040517935693E-3</c:v>
                </c:pt>
                <c:pt idx="107">
                  <c:v>5.6687937550337648E-3</c:v>
                </c:pt>
                <c:pt idx="108">
                  <c:v>5.7462362926708381E-3</c:v>
                </c:pt>
                <c:pt idx="109">
                  <c:v>5.8236788303079115E-3</c:v>
                </c:pt>
                <c:pt idx="110">
                  <c:v>5.6223282324515209E-3</c:v>
                </c:pt>
                <c:pt idx="111">
                  <c:v>5.4984201722322037E-3</c:v>
                </c:pt>
                <c:pt idx="112">
                  <c:v>5.792701815253082E-3</c:v>
                </c:pt>
                <c:pt idx="113">
                  <c:v>5.9475868905272287E-3</c:v>
                </c:pt>
                <c:pt idx="114">
                  <c:v>5.7462362926708381E-3</c:v>
                </c:pt>
                <c:pt idx="115">
                  <c:v>5.854655845362741E-3</c:v>
                </c:pt>
                <c:pt idx="116">
                  <c:v>5.6068397249241066E-3</c:v>
                </c:pt>
                <c:pt idx="117">
                  <c:v>6.133448980856205E-3</c:v>
                </c:pt>
                <c:pt idx="118">
                  <c:v>6.0560064432191316E-3</c:v>
                </c:pt>
                <c:pt idx="119">
                  <c:v>6.0714949507465459E-3</c:v>
                </c:pt>
                <c:pt idx="120">
                  <c:v>5.5913512173966914E-3</c:v>
                </c:pt>
                <c:pt idx="121">
                  <c:v>6.4122421163496689E-3</c:v>
                </c:pt>
                <c:pt idx="122">
                  <c:v>6.1954030109658631E-3</c:v>
                </c:pt>
                <c:pt idx="123">
                  <c:v>6.4122421163496689E-3</c:v>
                </c:pt>
                <c:pt idx="124">
                  <c:v>6.4741961464593271E-3</c:v>
                </c:pt>
                <c:pt idx="125">
                  <c:v>5.8391673378353258E-3</c:v>
                </c:pt>
                <c:pt idx="126">
                  <c:v>6.6445697292608881E-3</c:v>
                </c:pt>
                <c:pt idx="127">
                  <c:v>6.4122421163496689E-3</c:v>
                </c:pt>
                <c:pt idx="128">
                  <c:v>6.4277306238770832E-3</c:v>
                </c:pt>
                <c:pt idx="129">
                  <c:v>6.6600582367883033E-3</c:v>
                </c:pt>
                <c:pt idx="130">
                  <c:v>6.241868533548107E-3</c:v>
                </c:pt>
                <c:pt idx="131">
                  <c:v>6.6445697292608881E-3</c:v>
                </c:pt>
                <c:pt idx="132">
                  <c:v>6.7065237593705472E-3</c:v>
                </c:pt>
                <c:pt idx="133">
                  <c:v>5.9166098754723992E-3</c:v>
                </c:pt>
                <c:pt idx="134">
                  <c:v>6.4587076389319127E-3</c:v>
                </c:pt>
                <c:pt idx="135">
                  <c:v>5.963075398054643E-3</c:v>
                </c:pt>
                <c:pt idx="136">
                  <c:v>6.5516386840964004E-3</c:v>
                </c:pt>
                <c:pt idx="137">
                  <c:v>5.9011213679449849E-3</c:v>
                </c:pt>
                <c:pt idx="138">
                  <c:v>6.8459203271172787E-3</c:v>
                </c:pt>
                <c:pt idx="139">
                  <c:v>6.1489374883836193E-3</c:v>
                </c:pt>
                <c:pt idx="140">
                  <c:v>6.5981042066786443E-3</c:v>
                </c:pt>
                <c:pt idx="141">
                  <c:v>6.6445697292608881E-3</c:v>
                </c:pt>
                <c:pt idx="142">
                  <c:v>6.2883340561303517E-3</c:v>
                </c:pt>
                <c:pt idx="143">
                  <c:v>5.8391673378353258E-3</c:v>
                </c:pt>
                <c:pt idx="144">
                  <c:v>6.6445697292608881E-3</c:v>
                </c:pt>
                <c:pt idx="145">
                  <c:v>6.4277306238770832E-3</c:v>
                </c:pt>
                <c:pt idx="146">
                  <c:v>6.3967536088222537E-3</c:v>
                </c:pt>
                <c:pt idx="147">
                  <c:v>6.2108915184932783E-3</c:v>
                </c:pt>
                <c:pt idx="148">
                  <c:v>6.0405179356917164E-3</c:v>
                </c:pt>
                <c:pt idx="149">
                  <c:v>6.2728455486029365E-3</c:v>
                </c:pt>
                <c:pt idx="150">
                  <c:v>6.7994548045350349E-3</c:v>
                </c:pt>
                <c:pt idx="151">
                  <c:v>6.3193110711851803E-3</c:v>
                </c:pt>
                <c:pt idx="152">
                  <c:v>5.9011213679449849E-3</c:v>
                </c:pt>
                <c:pt idx="153">
                  <c:v>6.0405179356917164E-3</c:v>
                </c:pt>
                <c:pt idx="154">
                  <c:v>6.1954030109658631E-3</c:v>
                </c:pt>
                <c:pt idx="155">
                  <c:v>6.3347995787125955E-3</c:v>
                </c:pt>
                <c:pt idx="156">
                  <c:v>6.1179604733287898E-3</c:v>
                </c:pt>
                <c:pt idx="157">
                  <c:v>6.1644259959110336E-3</c:v>
                </c:pt>
                <c:pt idx="158">
                  <c:v>6.303822563657766E-3</c:v>
                </c:pt>
                <c:pt idx="159">
                  <c:v>5.9011213679449849E-3</c:v>
                </c:pt>
                <c:pt idx="160">
                  <c:v>6.9078743572269377E-3</c:v>
                </c:pt>
                <c:pt idx="161">
                  <c:v>6.0869834582739611E-3</c:v>
                </c:pt>
                <c:pt idx="162">
                  <c:v>6.3193110711851803E-3</c:v>
                </c:pt>
                <c:pt idx="163">
                  <c:v>6.3657765937674242E-3</c:v>
                </c:pt>
                <c:pt idx="164">
                  <c:v>6.6445697292608881E-3</c:v>
                </c:pt>
                <c:pt idx="165">
                  <c:v>5.5913512173966914E-3</c:v>
                </c:pt>
                <c:pt idx="166">
                  <c:v>5.9011213679449849E-3</c:v>
                </c:pt>
                <c:pt idx="167">
                  <c:v>5.6533052475063504E-3</c:v>
                </c:pt>
                <c:pt idx="168">
                  <c:v>6.0095409206368878E-3</c:v>
                </c:pt>
                <c:pt idx="169">
                  <c:v>6.2263800260206927E-3</c:v>
                </c:pt>
                <c:pt idx="170">
                  <c:v>5.5293971872870332E-3</c:v>
                </c:pt>
                <c:pt idx="171">
                  <c:v>6.6135927142060595E-3</c:v>
                </c:pt>
                <c:pt idx="172">
                  <c:v>5.9940524131094726E-3</c:v>
                </c:pt>
                <c:pt idx="173">
                  <c:v>5.6533052475063504E-3</c:v>
                </c:pt>
                <c:pt idx="174">
                  <c:v>5.405489127067716E-3</c:v>
                </c:pt>
                <c:pt idx="175">
                  <c:v>5.4519546496499599E-3</c:v>
                </c:pt>
                <c:pt idx="176">
                  <c:v>5.513908679759618E-3</c:v>
                </c:pt>
                <c:pt idx="177">
                  <c:v>5.1731615141564959E-3</c:v>
                </c:pt>
                <c:pt idx="178">
                  <c:v>6.303822563657766E-3</c:v>
                </c:pt>
                <c:pt idx="179">
                  <c:v>5.4364661421225447E-3</c:v>
                </c:pt>
                <c:pt idx="180">
                  <c:v>5.9011213679449849E-3</c:v>
                </c:pt>
                <c:pt idx="181">
                  <c:v>5.2041385292113254E-3</c:v>
                </c:pt>
                <c:pt idx="182">
                  <c:v>5.2660925593209836E-3</c:v>
                </c:pt>
                <c:pt idx="183">
                  <c:v>5.9011213679449849E-3</c:v>
                </c:pt>
                <c:pt idx="184">
                  <c:v>4.8324143485533738E-3</c:v>
                </c:pt>
                <c:pt idx="185">
                  <c:v>5.4364661421225447E-3</c:v>
                </c:pt>
                <c:pt idx="186">
                  <c:v>5.0802304689920082E-3</c:v>
                </c:pt>
                <c:pt idx="187">
                  <c:v>5.7617248001982525E-3</c:v>
                </c:pt>
                <c:pt idx="188">
                  <c:v>5.4209776345951304E-3</c:v>
                </c:pt>
                <c:pt idx="189">
                  <c:v>5.5293971872870332E-3</c:v>
                </c:pt>
                <c:pt idx="190">
                  <c:v>5.6223282324515209E-3</c:v>
                </c:pt>
                <c:pt idx="191">
                  <c:v>5.343535096958057E-3</c:v>
                </c:pt>
                <c:pt idx="192">
                  <c:v>5.2815810668483988E-3</c:v>
                </c:pt>
                <c:pt idx="193">
                  <c:v>5.4674431571773742E-3</c:v>
                </c:pt>
                <c:pt idx="194">
                  <c:v>5.2041385292113254E-3</c:v>
                </c:pt>
                <c:pt idx="195">
                  <c:v>5.2351155442661541E-3</c:v>
                </c:pt>
                <c:pt idx="196">
                  <c:v>4.8788798711356177E-3</c:v>
                </c:pt>
                <c:pt idx="197">
                  <c:v>4.2903165850938603E-3</c:v>
                </c:pt>
                <c:pt idx="198">
                  <c:v>4.4606901678954213E-3</c:v>
                </c:pt>
                <c:pt idx="199">
                  <c:v>5.0337649464097635E-3</c:v>
                </c:pt>
                <c:pt idx="200">
                  <c:v>4.5845982281147385E-3</c:v>
                </c:pt>
                <c:pt idx="201">
                  <c:v>4.5691097205873242E-3</c:v>
                </c:pt>
                <c:pt idx="202">
                  <c:v>4.8479028560807881E-3</c:v>
                </c:pt>
                <c:pt idx="203">
                  <c:v>4.9718109163001054E-3</c:v>
                </c:pt>
                <c:pt idx="204">
                  <c:v>4.5536212130599099E-3</c:v>
                </c:pt>
                <c:pt idx="205">
                  <c:v>4.1044544947648849E-3</c:v>
                </c:pt>
                <c:pt idx="206">
                  <c:v>4.6000867356421537E-3</c:v>
                </c:pt>
                <c:pt idx="207">
                  <c:v>4.5071556904776652E-3</c:v>
                </c:pt>
                <c:pt idx="208">
                  <c:v>4.383247630258348E-3</c:v>
                </c:pt>
                <c:pt idx="209">
                  <c:v>4.1199430022922992E-3</c:v>
                </c:pt>
                <c:pt idx="210">
                  <c:v>4.0270119571278115E-3</c:v>
                </c:pt>
                <c:pt idx="211">
                  <c:v>3.8101728517440057E-3</c:v>
                </c:pt>
                <c:pt idx="212">
                  <c:v>3.6243107614150299E-3</c:v>
                </c:pt>
                <c:pt idx="213">
                  <c:v>4.3522706152035193E-3</c:v>
                </c:pt>
                <c:pt idx="214">
                  <c:v>3.9031038969084939E-3</c:v>
                </c:pt>
                <c:pt idx="215">
                  <c:v>3.9805464345455668E-3</c:v>
                </c:pt>
                <c:pt idx="216">
                  <c:v>3.7172418065795181E-3</c:v>
                </c:pt>
                <c:pt idx="217">
                  <c:v>3.8256613592714205E-3</c:v>
                </c:pt>
                <c:pt idx="218">
                  <c:v>3.3610061334489807E-3</c:v>
                </c:pt>
                <c:pt idx="219">
                  <c:v>3.484914193668298E-3</c:v>
                </c:pt>
                <c:pt idx="220">
                  <c:v>3.5468682237779566E-3</c:v>
                </c:pt>
                <c:pt idx="221">
                  <c:v>3.035747475373273E-3</c:v>
                </c:pt>
                <c:pt idx="222">
                  <c:v>3.0047704603184439E-3</c:v>
                </c:pt>
                <c:pt idx="223">
                  <c:v>3.1286785205377611E-3</c:v>
                </c:pt>
                <c:pt idx="224">
                  <c:v>3.2835635958119074E-3</c:v>
                </c:pt>
                <c:pt idx="225">
                  <c:v>2.9118394151539558E-3</c:v>
                </c:pt>
                <c:pt idx="226">
                  <c:v>3.0202589678458582E-3</c:v>
                </c:pt>
                <c:pt idx="227">
                  <c:v>3.3610061334489807E-3</c:v>
                </c:pt>
                <c:pt idx="228">
                  <c:v>2.7104888172975652E-3</c:v>
                </c:pt>
                <c:pt idx="229">
                  <c:v>3.0977015054829316E-3</c:v>
                </c:pt>
                <c:pt idx="230">
                  <c:v>2.6795118022427361E-3</c:v>
                </c:pt>
                <c:pt idx="231">
                  <c:v>2.7724428474072238E-3</c:v>
                </c:pt>
                <c:pt idx="232">
                  <c:v>2.3697416516944426E-3</c:v>
                </c:pt>
                <c:pt idx="233">
                  <c:v>2.7879313549346385E-3</c:v>
                </c:pt>
                <c:pt idx="234">
                  <c:v>2.3387646366396135E-3</c:v>
                </c:pt>
                <c:pt idx="235">
                  <c:v>2.3852301592218574E-3</c:v>
                </c:pt>
                <c:pt idx="236">
                  <c:v>2.0135059785639058E-3</c:v>
                </c:pt>
                <c:pt idx="237">
                  <c:v>2.1219255312558082E-3</c:v>
                </c:pt>
                <c:pt idx="238">
                  <c:v>2.2458335914751254E-3</c:v>
                </c:pt>
                <c:pt idx="239">
                  <c:v>2.1529025463106373E-3</c:v>
                </c:pt>
                <c:pt idx="240">
                  <c:v>2.0909485162009787E-3</c:v>
                </c:pt>
                <c:pt idx="241">
                  <c:v>1.9515519484542469E-3</c:v>
                </c:pt>
                <c:pt idx="242">
                  <c:v>1.858620903289759E-3</c:v>
                </c:pt>
                <c:pt idx="243">
                  <c:v>1.9360634409268324E-3</c:v>
                </c:pt>
                <c:pt idx="244">
                  <c:v>1.7966668731801004E-3</c:v>
                </c:pt>
                <c:pt idx="245">
                  <c:v>2.1529025463106373E-3</c:v>
                </c:pt>
                <c:pt idx="246">
                  <c:v>2.0289944860913201E-3</c:v>
                </c:pt>
                <c:pt idx="247">
                  <c:v>1.5333622452140512E-3</c:v>
                </c:pt>
                <c:pt idx="248">
                  <c:v>1.6572703054333685E-3</c:v>
                </c:pt>
                <c:pt idx="249">
                  <c:v>1.6108047828511244E-3</c:v>
                </c:pt>
                <c:pt idx="250">
                  <c:v>1.8895979183445883E-3</c:v>
                </c:pt>
                <c:pt idx="251">
                  <c:v>1.5333622452140512E-3</c:v>
                </c:pt>
                <c:pt idx="252">
                  <c:v>1.4559197075769779E-3</c:v>
                </c:pt>
                <c:pt idx="253">
                  <c:v>1.3475001548850752E-3</c:v>
                </c:pt>
                <c:pt idx="254">
                  <c:v>1.6417817979059537E-3</c:v>
                </c:pt>
                <c:pt idx="255">
                  <c:v>1.3320116473576607E-3</c:v>
                </c:pt>
                <c:pt idx="256">
                  <c:v>1.1151725419738553E-3</c:v>
                </c:pt>
                <c:pt idx="257">
                  <c:v>1.4404312000495631E-3</c:v>
                </c:pt>
                <c:pt idx="258">
                  <c:v>1.4868967226318072E-3</c:v>
                </c:pt>
                <c:pt idx="259">
                  <c:v>1.2390806021931728E-3</c:v>
                </c:pt>
                <c:pt idx="260">
                  <c:v>1.0687070193916115E-3</c:v>
                </c:pt>
                <c:pt idx="261">
                  <c:v>1.0377300043367822E-3</c:v>
                </c:pt>
                <c:pt idx="262">
                  <c:v>8.5186791400780626E-4</c:v>
                </c:pt>
                <c:pt idx="263">
                  <c:v>9.4479895917229416E-4</c:v>
                </c:pt>
                <c:pt idx="264">
                  <c:v>9.7577597422712347E-4</c:v>
                </c:pt>
                <c:pt idx="265">
                  <c:v>9.4479895917229416E-4</c:v>
                </c:pt>
                <c:pt idx="266">
                  <c:v>9.9126448175453812E-4</c:v>
                </c:pt>
                <c:pt idx="267">
                  <c:v>1.0532185118641967E-3</c:v>
                </c:pt>
                <c:pt idx="268">
                  <c:v>9.9126448175453812E-4</c:v>
                </c:pt>
                <c:pt idx="269">
                  <c:v>9.1382194411746486E-4</c:v>
                </c:pt>
                <c:pt idx="270">
                  <c:v>7.5893686884331824E-4</c:v>
                </c:pt>
                <c:pt idx="271">
                  <c:v>9.2931045164487951E-4</c:v>
                </c:pt>
                <c:pt idx="272">
                  <c:v>1.0377300043367822E-3</c:v>
                </c:pt>
                <c:pt idx="273">
                  <c:v>6.5051731615141568E-4</c:v>
                </c:pt>
                <c:pt idx="274">
                  <c:v>6.6600582367883033E-4</c:v>
                </c:pt>
                <c:pt idx="275">
                  <c:v>7.5893686884331824E-4</c:v>
                </c:pt>
                <c:pt idx="276">
                  <c:v>6.8149433120624498E-4</c:v>
                </c:pt>
                <c:pt idx="277">
                  <c:v>8.0540239142556219E-4</c:v>
                </c:pt>
                <c:pt idx="278">
                  <c:v>5.8856328604175697E-4</c:v>
                </c:pt>
                <c:pt idx="279">
                  <c:v>7.5893686884331824E-4</c:v>
                </c:pt>
                <c:pt idx="280">
                  <c:v>7.2795985378848894E-4</c:v>
                </c:pt>
                <c:pt idx="281">
                  <c:v>7.7442537637073289E-4</c:v>
                </c:pt>
                <c:pt idx="282">
                  <c:v>6.3502880862400103E-4</c:v>
                </c:pt>
                <c:pt idx="283">
                  <c:v>6.3502880862400103E-4</c:v>
                </c:pt>
                <c:pt idx="284">
                  <c:v>5.5758627098692766E-4</c:v>
                </c:pt>
                <c:pt idx="285">
                  <c:v>4.6465522582243976E-4</c:v>
                </c:pt>
                <c:pt idx="286">
                  <c:v>4.6465522582243976E-4</c:v>
                </c:pt>
                <c:pt idx="287">
                  <c:v>4.9563224087726906E-4</c:v>
                </c:pt>
                <c:pt idx="288">
                  <c:v>4.8014373334985441E-4</c:v>
                </c:pt>
                <c:pt idx="289">
                  <c:v>3.2525865807570784E-4</c:v>
                </c:pt>
                <c:pt idx="290">
                  <c:v>4.4916671829502511E-4</c:v>
                </c:pt>
                <c:pt idx="291">
                  <c:v>4.9563224087726906E-4</c:v>
                </c:pt>
                <c:pt idx="292">
                  <c:v>3.2525865807570784E-4</c:v>
                </c:pt>
                <c:pt idx="293">
                  <c:v>3.5623567313053714E-4</c:v>
                </c:pt>
                <c:pt idx="294">
                  <c:v>2.9428164302087848E-4</c:v>
                </c:pt>
                <c:pt idx="295">
                  <c:v>4.4916671829502511E-4</c:v>
                </c:pt>
                <c:pt idx="296">
                  <c:v>4.1818970324019575E-4</c:v>
                </c:pt>
                <c:pt idx="297">
                  <c:v>3.7172418065795179E-4</c:v>
                </c:pt>
                <c:pt idx="298">
                  <c:v>2.9428164302087848E-4</c:v>
                </c:pt>
                <c:pt idx="299">
                  <c:v>2.1683910538380523E-4</c:v>
                </c:pt>
                <c:pt idx="300">
                  <c:v>3.2525865807570784E-4</c:v>
                </c:pt>
                <c:pt idx="301">
                  <c:v>3.0977015054829319E-4</c:v>
                </c:pt>
                <c:pt idx="302">
                  <c:v>4.027011957127811E-4</c:v>
                </c:pt>
                <c:pt idx="303">
                  <c:v>2.0135059785639055E-4</c:v>
                </c:pt>
                <c:pt idx="304">
                  <c:v>2.1683910538380523E-4</c:v>
                </c:pt>
                <c:pt idx="305">
                  <c:v>2.1683910538380523E-4</c:v>
                </c:pt>
                <c:pt idx="306">
                  <c:v>1.7037358280156125E-4</c:v>
                </c:pt>
                <c:pt idx="307">
                  <c:v>2.6330462796604918E-4</c:v>
                </c:pt>
                <c:pt idx="308">
                  <c:v>2.1683910538380523E-4</c:v>
                </c:pt>
                <c:pt idx="309">
                  <c:v>1.7037358280156125E-4</c:v>
                </c:pt>
                <c:pt idx="310">
                  <c:v>1.7037358280156125E-4</c:v>
                </c:pt>
                <c:pt idx="311">
                  <c:v>2.0135059785639055E-4</c:v>
                </c:pt>
                <c:pt idx="312">
                  <c:v>1.7037358280156125E-4</c:v>
                </c:pt>
                <c:pt idx="313">
                  <c:v>1.2390806021931726E-4</c:v>
                </c:pt>
                <c:pt idx="314">
                  <c:v>1.3939656774673192E-4</c:v>
                </c:pt>
                <c:pt idx="315">
                  <c:v>1.5488507527414659E-4</c:v>
                </c:pt>
                <c:pt idx="316">
                  <c:v>1.858620903289759E-4</c:v>
                </c:pt>
                <c:pt idx="317">
                  <c:v>1.0841955269190261E-4</c:v>
                </c:pt>
                <c:pt idx="318">
                  <c:v>1.5488507527414659E-4</c:v>
                </c:pt>
                <c:pt idx="319">
                  <c:v>2.3232761291121988E-4</c:v>
                </c:pt>
                <c:pt idx="320">
                  <c:v>1.858620903289759E-4</c:v>
                </c:pt>
                <c:pt idx="321">
                  <c:v>1.2390806021931726E-4</c:v>
                </c:pt>
                <c:pt idx="322">
                  <c:v>1.2390806021931726E-4</c:v>
                </c:pt>
                <c:pt idx="323">
                  <c:v>1.0841955269190261E-4</c:v>
                </c:pt>
                <c:pt idx="324">
                  <c:v>7.7442537637073297E-5</c:v>
                </c:pt>
                <c:pt idx="325">
                  <c:v>1.5488507527414659E-4</c:v>
                </c:pt>
                <c:pt idx="326">
                  <c:v>6.1954030109658632E-5</c:v>
                </c:pt>
                <c:pt idx="327">
                  <c:v>7.7442537637073297E-5</c:v>
                </c:pt>
                <c:pt idx="328">
                  <c:v>3.0977015054829316E-5</c:v>
                </c:pt>
                <c:pt idx="329">
                  <c:v>7.7442537637073297E-5</c:v>
                </c:pt>
                <c:pt idx="330">
                  <c:v>6.1954030109658632E-5</c:v>
                </c:pt>
                <c:pt idx="331">
                  <c:v>9.2931045164487949E-5</c:v>
                </c:pt>
                <c:pt idx="332">
                  <c:v>1.3939656774673192E-4</c:v>
                </c:pt>
                <c:pt idx="333">
                  <c:v>7.7442537637073297E-5</c:v>
                </c:pt>
                <c:pt idx="334">
                  <c:v>6.1954030109658632E-5</c:v>
                </c:pt>
                <c:pt idx="335">
                  <c:v>6.1954030109658632E-5</c:v>
                </c:pt>
                <c:pt idx="336">
                  <c:v>6.1954030109658632E-5</c:v>
                </c:pt>
                <c:pt idx="337">
                  <c:v>3.0977015054829316E-5</c:v>
                </c:pt>
                <c:pt idx="338">
                  <c:v>4.6465522582243974E-5</c:v>
                </c:pt>
                <c:pt idx="339">
                  <c:v>4.6465522582243974E-5</c:v>
                </c:pt>
                <c:pt idx="340">
                  <c:v>4.6465522582243974E-5</c:v>
                </c:pt>
                <c:pt idx="341">
                  <c:v>3.0977015054829316E-5</c:v>
                </c:pt>
                <c:pt idx="342">
                  <c:v>7.7442537637073297E-5</c:v>
                </c:pt>
                <c:pt idx="343">
                  <c:v>3.0977015054829316E-5</c:v>
                </c:pt>
                <c:pt idx="344">
                  <c:v>6.1954030109658632E-5</c:v>
                </c:pt>
                <c:pt idx="345">
                  <c:v>4.6465522582243974E-5</c:v>
                </c:pt>
                <c:pt idx="346">
                  <c:v>1.2390806021931726E-4</c:v>
                </c:pt>
                <c:pt idx="347">
                  <c:v>3.0977015054829316E-5</c:v>
                </c:pt>
                <c:pt idx="348">
                  <c:v>4.6465522582243974E-5</c:v>
                </c:pt>
                <c:pt idx="349">
                  <c:v>4.6465522582243974E-5</c:v>
                </c:pt>
                <c:pt idx="350">
                  <c:v>4.6465522582243974E-5</c:v>
                </c:pt>
                <c:pt idx="351">
                  <c:v>1.5488507527414658E-5</c:v>
                </c:pt>
                <c:pt idx="352">
                  <c:v>1.5488507527414658E-5</c:v>
                </c:pt>
                <c:pt idx="353">
                  <c:v>3.0977015054829316E-5</c:v>
                </c:pt>
                <c:pt idx="354">
                  <c:v>1.5488507527414658E-5</c:v>
                </c:pt>
                <c:pt idx="355">
                  <c:v>3.0977015054829316E-5</c:v>
                </c:pt>
                <c:pt idx="356">
                  <c:v>6.1954030109658632E-5</c:v>
                </c:pt>
                <c:pt idx="357">
                  <c:v>4.6465522582243974E-5</c:v>
                </c:pt>
                <c:pt idx="358">
                  <c:v>1.5488507527414658E-5</c:v>
                </c:pt>
                <c:pt idx="359">
                  <c:v>3.0977015054829316E-5</c:v>
                </c:pt>
                <c:pt idx="360">
                  <c:v>4.6465522582243974E-5</c:v>
                </c:pt>
                <c:pt idx="361">
                  <c:v>1.5488507527414658E-5</c:v>
                </c:pt>
                <c:pt idx="362">
                  <c:v>3.0977015054829316E-5</c:v>
                </c:pt>
                <c:pt idx="363">
                  <c:v>1.5488507527414658E-5</c:v>
                </c:pt>
                <c:pt idx="364">
                  <c:v>1.5488507527414658E-5</c:v>
                </c:pt>
                <c:pt idx="365">
                  <c:v>4.6465522582243974E-5</c:v>
                </c:pt>
                <c:pt idx="366">
                  <c:v>4.6465522582243974E-5</c:v>
                </c:pt>
                <c:pt idx="367">
                  <c:v>3.0977015054829316E-5</c:v>
                </c:pt>
                <c:pt idx="368">
                  <c:v>4.6465522582243974E-5</c:v>
                </c:pt>
                <c:pt idx="369">
                  <c:v>3.0977015054829316E-5</c:v>
                </c:pt>
                <c:pt idx="370">
                  <c:v>1.5488507527414658E-5</c:v>
                </c:pt>
                <c:pt idx="371">
                  <c:v>1.5488507527414658E-5</c:v>
                </c:pt>
                <c:pt idx="372">
                  <c:v>1.5488507527414658E-5</c:v>
                </c:pt>
                <c:pt idx="373">
                  <c:v>1.5488507527414658E-5</c:v>
                </c:pt>
                <c:pt idx="374">
                  <c:v>3.0977015054829316E-5</c:v>
                </c:pt>
                <c:pt idx="375">
                  <c:v>1.5488507527414658E-5</c:v>
                </c:pt>
                <c:pt idx="376">
                  <c:v>1.5488507527414658E-5</c:v>
                </c:pt>
                <c:pt idx="377">
                  <c:v>1.5488507527414658E-5</c:v>
                </c:pt>
                <c:pt idx="378">
                  <c:v>1.5488507527414658E-5</c:v>
                </c:pt>
              </c:numCache>
            </c:numRef>
          </c:yVal>
          <c:smooth val="1"/>
        </c:ser>
        <c:ser>
          <c:idx val="4"/>
          <c:order val="1"/>
          <c:tx>
            <c:v>Direito</c:v>
          </c:tx>
          <c:marker>
            <c:symbol val="none"/>
          </c:marker>
          <c:xVal>
            <c:numRef>
              <c:f>'Enem cursos'!$A$3:$A$460</c:f>
              <c:numCache>
                <c:formatCode>General</c:formatCode>
                <c:ptCount val="458"/>
                <c:pt idx="0">
                  <c:v>328</c:v>
                </c:pt>
                <c:pt idx="1">
                  <c:v>334</c:v>
                </c:pt>
                <c:pt idx="2">
                  <c:v>337</c:v>
                </c:pt>
                <c:pt idx="3">
                  <c:v>342</c:v>
                </c:pt>
                <c:pt idx="4">
                  <c:v>344</c:v>
                </c:pt>
                <c:pt idx="5">
                  <c:v>345</c:v>
                </c:pt>
                <c:pt idx="6">
                  <c:v>346</c:v>
                </c:pt>
                <c:pt idx="7">
                  <c:v>347</c:v>
                </c:pt>
                <c:pt idx="8">
                  <c:v>348</c:v>
                </c:pt>
                <c:pt idx="9">
                  <c:v>349</c:v>
                </c:pt>
                <c:pt idx="10">
                  <c:v>350</c:v>
                </c:pt>
                <c:pt idx="11">
                  <c:v>352</c:v>
                </c:pt>
                <c:pt idx="12">
                  <c:v>353</c:v>
                </c:pt>
                <c:pt idx="13">
                  <c:v>354</c:v>
                </c:pt>
                <c:pt idx="14">
                  <c:v>355</c:v>
                </c:pt>
                <c:pt idx="15">
                  <c:v>356</c:v>
                </c:pt>
                <c:pt idx="16">
                  <c:v>357</c:v>
                </c:pt>
                <c:pt idx="17">
                  <c:v>358</c:v>
                </c:pt>
                <c:pt idx="18">
                  <c:v>359</c:v>
                </c:pt>
                <c:pt idx="19">
                  <c:v>360</c:v>
                </c:pt>
                <c:pt idx="20">
                  <c:v>361</c:v>
                </c:pt>
                <c:pt idx="21">
                  <c:v>362</c:v>
                </c:pt>
                <c:pt idx="22">
                  <c:v>363</c:v>
                </c:pt>
                <c:pt idx="23">
                  <c:v>364</c:v>
                </c:pt>
                <c:pt idx="24">
                  <c:v>365</c:v>
                </c:pt>
                <c:pt idx="25">
                  <c:v>366</c:v>
                </c:pt>
                <c:pt idx="26">
                  <c:v>367</c:v>
                </c:pt>
                <c:pt idx="27">
                  <c:v>368</c:v>
                </c:pt>
                <c:pt idx="28">
                  <c:v>369</c:v>
                </c:pt>
                <c:pt idx="29">
                  <c:v>370</c:v>
                </c:pt>
                <c:pt idx="30">
                  <c:v>371</c:v>
                </c:pt>
                <c:pt idx="31">
                  <c:v>372</c:v>
                </c:pt>
                <c:pt idx="32">
                  <c:v>373</c:v>
                </c:pt>
                <c:pt idx="33">
                  <c:v>374</c:v>
                </c:pt>
                <c:pt idx="34">
                  <c:v>375</c:v>
                </c:pt>
                <c:pt idx="35">
                  <c:v>376</c:v>
                </c:pt>
                <c:pt idx="36">
                  <c:v>377</c:v>
                </c:pt>
                <c:pt idx="37">
                  <c:v>378</c:v>
                </c:pt>
                <c:pt idx="38">
                  <c:v>379</c:v>
                </c:pt>
                <c:pt idx="39">
                  <c:v>380</c:v>
                </c:pt>
                <c:pt idx="40">
                  <c:v>381</c:v>
                </c:pt>
                <c:pt idx="41">
                  <c:v>382</c:v>
                </c:pt>
                <c:pt idx="42">
                  <c:v>383</c:v>
                </c:pt>
                <c:pt idx="43">
                  <c:v>384</c:v>
                </c:pt>
                <c:pt idx="44">
                  <c:v>385</c:v>
                </c:pt>
                <c:pt idx="45">
                  <c:v>386</c:v>
                </c:pt>
                <c:pt idx="46">
                  <c:v>387</c:v>
                </c:pt>
                <c:pt idx="47">
                  <c:v>388</c:v>
                </c:pt>
                <c:pt idx="48">
                  <c:v>389</c:v>
                </c:pt>
                <c:pt idx="49">
                  <c:v>390</c:v>
                </c:pt>
                <c:pt idx="50">
                  <c:v>391</c:v>
                </c:pt>
                <c:pt idx="51">
                  <c:v>392</c:v>
                </c:pt>
                <c:pt idx="52">
                  <c:v>393</c:v>
                </c:pt>
                <c:pt idx="53">
                  <c:v>394</c:v>
                </c:pt>
                <c:pt idx="54">
                  <c:v>395</c:v>
                </c:pt>
                <c:pt idx="55">
                  <c:v>396</c:v>
                </c:pt>
                <c:pt idx="56">
                  <c:v>397</c:v>
                </c:pt>
                <c:pt idx="57">
                  <c:v>398</c:v>
                </c:pt>
                <c:pt idx="58">
                  <c:v>399</c:v>
                </c:pt>
                <c:pt idx="59">
                  <c:v>400</c:v>
                </c:pt>
                <c:pt idx="60">
                  <c:v>401</c:v>
                </c:pt>
                <c:pt idx="61">
                  <c:v>402</c:v>
                </c:pt>
                <c:pt idx="62">
                  <c:v>403</c:v>
                </c:pt>
                <c:pt idx="63">
                  <c:v>404</c:v>
                </c:pt>
                <c:pt idx="64">
                  <c:v>405</c:v>
                </c:pt>
                <c:pt idx="65">
                  <c:v>406</c:v>
                </c:pt>
                <c:pt idx="66">
                  <c:v>407</c:v>
                </c:pt>
                <c:pt idx="67">
                  <c:v>408</c:v>
                </c:pt>
                <c:pt idx="68">
                  <c:v>409</c:v>
                </c:pt>
                <c:pt idx="69">
                  <c:v>410</c:v>
                </c:pt>
                <c:pt idx="70">
                  <c:v>411</c:v>
                </c:pt>
                <c:pt idx="71">
                  <c:v>412</c:v>
                </c:pt>
                <c:pt idx="72">
                  <c:v>413</c:v>
                </c:pt>
                <c:pt idx="73">
                  <c:v>414</c:v>
                </c:pt>
                <c:pt idx="74">
                  <c:v>415</c:v>
                </c:pt>
                <c:pt idx="75">
                  <c:v>416</c:v>
                </c:pt>
                <c:pt idx="76">
                  <c:v>417</c:v>
                </c:pt>
                <c:pt idx="77">
                  <c:v>418</c:v>
                </c:pt>
                <c:pt idx="78">
                  <c:v>419</c:v>
                </c:pt>
                <c:pt idx="79">
                  <c:v>420</c:v>
                </c:pt>
                <c:pt idx="80">
                  <c:v>421</c:v>
                </c:pt>
                <c:pt idx="81">
                  <c:v>422</c:v>
                </c:pt>
                <c:pt idx="82">
                  <c:v>423</c:v>
                </c:pt>
                <c:pt idx="83">
                  <c:v>424</c:v>
                </c:pt>
                <c:pt idx="84">
                  <c:v>425</c:v>
                </c:pt>
                <c:pt idx="85">
                  <c:v>426</c:v>
                </c:pt>
                <c:pt idx="86">
                  <c:v>427</c:v>
                </c:pt>
                <c:pt idx="87">
                  <c:v>428</c:v>
                </c:pt>
                <c:pt idx="88">
                  <c:v>429</c:v>
                </c:pt>
                <c:pt idx="89">
                  <c:v>430</c:v>
                </c:pt>
                <c:pt idx="90">
                  <c:v>431</c:v>
                </c:pt>
                <c:pt idx="91">
                  <c:v>432</c:v>
                </c:pt>
                <c:pt idx="92">
                  <c:v>433</c:v>
                </c:pt>
                <c:pt idx="93">
                  <c:v>434</c:v>
                </c:pt>
                <c:pt idx="94">
                  <c:v>435</c:v>
                </c:pt>
                <c:pt idx="95">
                  <c:v>436</c:v>
                </c:pt>
                <c:pt idx="96">
                  <c:v>437</c:v>
                </c:pt>
                <c:pt idx="97">
                  <c:v>438</c:v>
                </c:pt>
                <c:pt idx="98">
                  <c:v>439</c:v>
                </c:pt>
                <c:pt idx="99">
                  <c:v>440</c:v>
                </c:pt>
                <c:pt idx="100">
                  <c:v>441</c:v>
                </c:pt>
                <c:pt idx="101">
                  <c:v>442</c:v>
                </c:pt>
                <c:pt idx="102">
                  <c:v>443</c:v>
                </c:pt>
                <c:pt idx="103">
                  <c:v>444</c:v>
                </c:pt>
                <c:pt idx="104">
                  <c:v>445</c:v>
                </c:pt>
                <c:pt idx="105">
                  <c:v>446</c:v>
                </c:pt>
                <c:pt idx="106">
                  <c:v>447</c:v>
                </c:pt>
                <c:pt idx="107">
                  <c:v>448</c:v>
                </c:pt>
                <c:pt idx="108">
                  <c:v>449</c:v>
                </c:pt>
                <c:pt idx="109">
                  <c:v>450</c:v>
                </c:pt>
                <c:pt idx="110">
                  <c:v>451</c:v>
                </c:pt>
                <c:pt idx="111">
                  <c:v>452</c:v>
                </c:pt>
                <c:pt idx="112">
                  <c:v>453</c:v>
                </c:pt>
                <c:pt idx="113">
                  <c:v>454</c:v>
                </c:pt>
                <c:pt idx="114">
                  <c:v>455</c:v>
                </c:pt>
                <c:pt idx="115">
                  <c:v>456</c:v>
                </c:pt>
                <c:pt idx="116">
                  <c:v>457</c:v>
                </c:pt>
                <c:pt idx="117">
                  <c:v>458</c:v>
                </c:pt>
                <c:pt idx="118">
                  <c:v>459</c:v>
                </c:pt>
                <c:pt idx="119">
                  <c:v>460</c:v>
                </c:pt>
                <c:pt idx="120">
                  <c:v>461</c:v>
                </c:pt>
                <c:pt idx="121">
                  <c:v>462</c:v>
                </c:pt>
                <c:pt idx="122">
                  <c:v>463</c:v>
                </c:pt>
                <c:pt idx="123">
                  <c:v>464</c:v>
                </c:pt>
                <c:pt idx="124">
                  <c:v>465</c:v>
                </c:pt>
                <c:pt idx="125">
                  <c:v>466</c:v>
                </c:pt>
                <c:pt idx="126">
                  <c:v>467</c:v>
                </c:pt>
                <c:pt idx="127">
                  <c:v>468</c:v>
                </c:pt>
                <c:pt idx="128">
                  <c:v>469</c:v>
                </c:pt>
                <c:pt idx="129">
                  <c:v>470</c:v>
                </c:pt>
                <c:pt idx="130">
                  <c:v>471</c:v>
                </c:pt>
                <c:pt idx="131">
                  <c:v>472</c:v>
                </c:pt>
                <c:pt idx="132">
                  <c:v>473</c:v>
                </c:pt>
                <c:pt idx="133">
                  <c:v>474</c:v>
                </c:pt>
                <c:pt idx="134">
                  <c:v>475</c:v>
                </c:pt>
                <c:pt idx="135">
                  <c:v>476</c:v>
                </c:pt>
                <c:pt idx="136">
                  <c:v>477</c:v>
                </c:pt>
                <c:pt idx="137">
                  <c:v>478</c:v>
                </c:pt>
                <c:pt idx="138">
                  <c:v>479</c:v>
                </c:pt>
                <c:pt idx="139">
                  <c:v>480</c:v>
                </c:pt>
                <c:pt idx="140">
                  <c:v>481</c:v>
                </c:pt>
                <c:pt idx="141">
                  <c:v>482</c:v>
                </c:pt>
                <c:pt idx="142">
                  <c:v>483</c:v>
                </c:pt>
                <c:pt idx="143">
                  <c:v>484</c:v>
                </c:pt>
                <c:pt idx="144">
                  <c:v>485</c:v>
                </c:pt>
                <c:pt idx="145">
                  <c:v>486</c:v>
                </c:pt>
                <c:pt idx="146">
                  <c:v>487</c:v>
                </c:pt>
                <c:pt idx="147">
                  <c:v>488</c:v>
                </c:pt>
                <c:pt idx="148">
                  <c:v>489</c:v>
                </c:pt>
                <c:pt idx="149">
                  <c:v>490</c:v>
                </c:pt>
                <c:pt idx="150">
                  <c:v>491</c:v>
                </c:pt>
                <c:pt idx="151">
                  <c:v>492</c:v>
                </c:pt>
                <c:pt idx="152">
                  <c:v>493</c:v>
                </c:pt>
                <c:pt idx="153">
                  <c:v>494</c:v>
                </c:pt>
                <c:pt idx="154">
                  <c:v>495</c:v>
                </c:pt>
                <c:pt idx="155">
                  <c:v>496</c:v>
                </c:pt>
                <c:pt idx="156">
                  <c:v>497</c:v>
                </c:pt>
                <c:pt idx="157">
                  <c:v>498</c:v>
                </c:pt>
                <c:pt idx="158">
                  <c:v>499</c:v>
                </c:pt>
                <c:pt idx="159">
                  <c:v>500</c:v>
                </c:pt>
                <c:pt idx="160">
                  <c:v>501</c:v>
                </c:pt>
                <c:pt idx="161">
                  <c:v>502</c:v>
                </c:pt>
                <c:pt idx="162">
                  <c:v>503</c:v>
                </c:pt>
                <c:pt idx="163">
                  <c:v>504</c:v>
                </c:pt>
                <c:pt idx="164">
                  <c:v>505</c:v>
                </c:pt>
                <c:pt idx="165">
                  <c:v>506</c:v>
                </c:pt>
                <c:pt idx="166">
                  <c:v>507</c:v>
                </c:pt>
                <c:pt idx="167">
                  <c:v>508</c:v>
                </c:pt>
                <c:pt idx="168">
                  <c:v>509</c:v>
                </c:pt>
                <c:pt idx="169">
                  <c:v>510</c:v>
                </c:pt>
                <c:pt idx="170">
                  <c:v>511</c:v>
                </c:pt>
                <c:pt idx="171">
                  <c:v>512</c:v>
                </c:pt>
                <c:pt idx="172">
                  <c:v>513</c:v>
                </c:pt>
                <c:pt idx="173">
                  <c:v>514</c:v>
                </c:pt>
                <c:pt idx="174">
                  <c:v>515</c:v>
                </c:pt>
                <c:pt idx="175">
                  <c:v>516</c:v>
                </c:pt>
                <c:pt idx="176">
                  <c:v>517</c:v>
                </c:pt>
                <c:pt idx="177">
                  <c:v>518</c:v>
                </c:pt>
                <c:pt idx="178">
                  <c:v>519</c:v>
                </c:pt>
                <c:pt idx="179">
                  <c:v>520</c:v>
                </c:pt>
                <c:pt idx="180">
                  <c:v>521</c:v>
                </c:pt>
                <c:pt idx="181">
                  <c:v>522</c:v>
                </c:pt>
                <c:pt idx="182">
                  <c:v>523</c:v>
                </c:pt>
                <c:pt idx="183">
                  <c:v>524</c:v>
                </c:pt>
                <c:pt idx="184">
                  <c:v>525</c:v>
                </c:pt>
                <c:pt idx="185">
                  <c:v>526</c:v>
                </c:pt>
                <c:pt idx="186">
                  <c:v>527</c:v>
                </c:pt>
                <c:pt idx="187">
                  <c:v>528</c:v>
                </c:pt>
                <c:pt idx="188">
                  <c:v>529</c:v>
                </c:pt>
                <c:pt idx="189">
                  <c:v>530</c:v>
                </c:pt>
                <c:pt idx="190">
                  <c:v>531</c:v>
                </c:pt>
                <c:pt idx="191">
                  <c:v>532</c:v>
                </c:pt>
                <c:pt idx="192">
                  <c:v>533</c:v>
                </c:pt>
                <c:pt idx="193">
                  <c:v>534</c:v>
                </c:pt>
                <c:pt idx="194">
                  <c:v>535</c:v>
                </c:pt>
                <c:pt idx="195">
                  <c:v>536</c:v>
                </c:pt>
                <c:pt idx="196">
                  <c:v>537</c:v>
                </c:pt>
                <c:pt idx="197">
                  <c:v>538</c:v>
                </c:pt>
                <c:pt idx="198">
                  <c:v>539</c:v>
                </c:pt>
                <c:pt idx="199">
                  <c:v>540</c:v>
                </c:pt>
                <c:pt idx="200">
                  <c:v>541</c:v>
                </c:pt>
                <c:pt idx="201">
                  <c:v>542</c:v>
                </c:pt>
                <c:pt idx="202">
                  <c:v>543</c:v>
                </c:pt>
                <c:pt idx="203">
                  <c:v>544</c:v>
                </c:pt>
                <c:pt idx="204">
                  <c:v>545</c:v>
                </c:pt>
                <c:pt idx="205">
                  <c:v>546</c:v>
                </c:pt>
                <c:pt idx="206">
                  <c:v>547</c:v>
                </c:pt>
                <c:pt idx="207">
                  <c:v>548</c:v>
                </c:pt>
                <c:pt idx="208">
                  <c:v>549</c:v>
                </c:pt>
                <c:pt idx="209">
                  <c:v>550</c:v>
                </c:pt>
                <c:pt idx="210">
                  <c:v>551</c:v>
                </c:pt>
                <c:pt idx="211">
                  <c:v>552</c:v>
                </c:pt>
                <c:pt idx="212">
                  <c:v>553</c:v>
                </c:pt>
                <c:pt idx="213">
                  <c:v>554</c:v>
                </c:pt>
                <c:pt idx="214">
                  <c:v>555</c:v>
                </c:pt>
                <c:pt idx="215">
                  <c:v>556</c:v>
                </c:pt>
                <c:pt idx="216">
                  <c:v>557</c:v>
                </c:pt>
                <c:pt idx="217">
                  <c:v>558</c:v>
                </c:pt>
                <c:pt idx="218">
                  <c:v>559</c:v>
                </c:pt>
                <c:pt idx="219">
                  <c:v>560</c:v>
                </c:pt>
                <c:pt idx="220">
                  <c:v>561</c:v>
                </c:pt>
                <c:pt idx="221">
                  <c:v>562</c:v>
                </c:pt>
                <c:pt idx="222">
                  <c:v>563</c:v>
                </c:pt>
                <c:pt idx="223">
                  <c:v>564</c:v>
                </c:pt>
                <c:pt idx="224">
                  <c:v>565</c:v>
                </c:pt>
                <c:pt idx="225">
                  <c:v>566</c:v>
                </c:pt>
                <c:pt idx="226">
                  <c:v>567</c:v>
                </c:pt>
                <c:pt idx="227">
                  <c:v>568</c:v>
                </c:pt>
                <c:pt idx="228">
                  <c:v>569</c:v>
                </c:pt>
                <c:pt idx="229">
                  <c:v>570</c:v>
                </c:pt>
                <c:pt idx="230">
                  <c:v>571</c:v>
                </c:pt>
                <c:pt idx="231">
                  <c:v>572</c:v>
                </c:pt>
                <c:pt idx="232">
                  <c:v>573</c:v>
                </c:pt>
                <c:pt idx="233">
                  <c:v>574</c:v>
                </c:pt>
                <c:pt idx="234">
                  <c:v>575</c:v>
                </c:pt>
                <c:pt idx="235">
                  <c:v>576</c:v>
                </c:pt>
                <c:pt idx="236">
                  <c:v>577</c:v>
                </c:pt>
                <c:pt idx="237">
                  <c:v>578</c:v>
                </c:pt>
                <c:pt idx="238">
                  <c:v>579</c:v>
                </c:pt>
                <c:pt idx="239">
                  <c:v>580</c:v>
                </c:pt>
                <c:pt idx="240">
                  <c:v>581</c:v>
                </c:pt>
                <c:pt idx="241">
                  <c:v>582</c:v>
                </c:pt>
                <c:pt idx="242">
                  <c:v>583</c:v>
                </c:pt>
                <c:pt idx="243">
                  <c:v>584</c:v>
                </c:pt>
                <c:pt idx="244">
                  <c:v>585</c:v>
                </c:pt>
                <c:pt idx="245">
                  <c:v>586</c:v>
                </c:pt>
                <c:pt idx="246">
                  <c:v>587</c:v>
                </c:pt>
                <c:pt idx="247">
                  <c:v>588</c:v>
                </c:pt>
                <c:pt idx="248">
                  <c:v>589</c:v>
                </c:pt>
                <c:pt idx="249">
                  <c:v>590</c:v>
                </c:pt>
                <c:pt idx="250">
                  <c:v>591</c:v>
                </c:pt>
                <c:pt idx="251">
                  <c:v>592</c:v>
                </c:pt>
                <c:pt idx="252">
                  <c:v>593</c:v>
                </c:pt>
                <c:pt idx="253">
                  <c:v>594</c:v>
                </c:pt>
                <c:pt idx="254">
                  <c:v>595</c:v>
                </c:pt>
                <c:pt idx="255">
                  <c:v>596</c:v>
                </c:pt>
                <c:pt idx="256">
                  <c:v>597</c:v>
                </c:pt>
                <c:pt idx="257">
                  <c:v>598</c:v>
                </c:pt>
                <c:pt idx="258">
                  <c:v>599</c:v>
                </c:pt>
                <c:pt idx="259">
                  <c:v>600</c:v>
                </c:pt>
                <c:pt idx="260">
                  <c:v>601</c:v>
                </c:pt>
                <c:pt idx="261">
                  <c:v>602</c:v>
                </c:pt>
                <c:pt idx="262">
                  <c:v>603</c:v>
                </c:pt>
                <c:pt idx="263">
                  <c:v>604</c:v>
                </c:pt>
                <c:pt idx="264">
                  <c:v>605</c:v>
                </c:pt>
                <c:pt idx="265">
                  <c:v>606</c:v>
                </c:pt>
                <c:pt idx="266">
                  <c:v>607</c:v>
                </c:pt>
                <c:pt idx="267">
                  <c:v>608</c:v>
                </c:pt>
                <c:pt idx="268">
                  <c:v>609</c:v>
                </c:pt>
                <c:pt idx="269">
                  <c:v>610</c:v>
                </c:pt>
                <c:pt idx="270">
                  <c:v>611</c:v>
                </c:pt>
                <c:pt idx="271">
                  <c:v>612</c:v>
                </c:pt>
                <c:pt idx="272">
                  <c:v>613</c:v>
                </c:pt>
                <c:pt idx="273">
                  <c:v>614</c:v>
                </c:pt>
                <c:pt idx="274">
                  <c:v>615</c:v>
                </c:pt>
                <c:pt idx="275">
                  <c:v>616</c:v>
                </c:pt>
                <c:pt idx="276">
                  <c:v>617</c:v>
                </c:pt>
                <c:pt idx="277">
                  <c:v>618</c:v>
                </c:pt>
                <c:pt idx="278">
                  <c:v>619</c:v>
                </c:pt>
                <c:pt idx="279">
                  <c:v>620</c:v>
                </c:pt>
                <c:pt idx="280">
                  <c:v>621</c:v>
                </c:pt>
                <c:pt idx="281">
                  <c:v>622</c:v>
                </c:pt>
                <c:pt idx="282">
                  <c:v>623</c:v>
                </c:pt>
                <c:pt idx="283">
                  <c:v>624</c:v>
                </c:pt>
                <c:pt idx="284">
                  <c:v>625</c:v>
                </c:pt>
                <c:pt idx="285">
                  <c:v>626</c:v>
                </c:pt>
                <c:pt idx="286">
                  <c:v>627</c:v>
                </c:pt>
                <c:pt idx="287">
                  <c:v>628</c:v>
                </c:pt>
                <c:pt idx="288">
                  <c:v>629</c:v>
                </c:pt>
                <c:pt idx="289">
                  <c:v>630</c:v>
                </c:pt>
                <c:pt idx="290">
                  <c:v>631</c:v>
                </c:pt>
                <c:pt idx="291">
                  <c:v>632</c:v>
                </c:pt>
                <c:pt idx="292">
                  <c:v>633</c:v>
                </c:pt>
                <c:pt idx="293">
                  <c:v>634</c:v>
                </c:pt>
                <c:pt idx="294">
                  <c:v>635</c:v>
                </c:pt>
                <c:pt idx="295">
                  <c:v>636</c:v>
                </c:pt>
                <c:pt idx="296">
                  <c:v>637</c:v>
                </c:pt>
                <c:pt idx="297">
                  <c:v>638</c:v>
                </c:pt>
                <c:pt idx="298">
                  <c:v>639</c:v>
                </c:pt>
                <c:pt idx="299">
                  <c:v>640</c:v>
                </c:pt>
                <c:pt idx="300">
                  <c:v>641</c:v>
                </c:pt>
                <c:pt idx="301">
                  <c:v>642</c:v>
                </c:pt>
                <c:pt idx="302">
                  <c:v>643</c:v>
                </c:pt>
                <c:pt idx="303">
                  <c:v>644</c:v>
                </c:pt>
                <c:pt idx="304">
                  <c:v>645</c:v>
                </c:pt>
                <c:pt idx="305">
                  <c:v>646</c:v>
                </c:pt>
                <c:pt idx="306">
                  <c:v>647</c:v>
                </c:pt>
                <c:pt idx="307">
                  <c:v>648</c:v>
                </c:pt>
                <c:pt idx="308">
                  <c:v>649</c:v>
                </c:pt>
                <c:pt idx="309">
                  <c:v>650</c:v>
                </c:pt>
                <c:pt idx="310">
                  <c:v>651</c:v>
                </c:pt>
                <c:pt idx="311">
                  <c:v>652</c:v>
                </c:pt>
                <c:pt idx="312">
                  <c:v>653</c:v>
                </c:pt>
                <c:pt idx="313">
                  <c:v>654</c:v>
                </c:pt>
                <c:pt idx="314">
                  <c:v>655</c:v>
                </c:pt>
                <c:pt idx="315">
                  <c:v>656</c:v>
                </c:pt>
                <c:pt idx="316">
                  <c:v>657</c:v>
                </c:pt>
                <c:pt idx="317">
                  <c:v>658</c:v>
                </c:pt>
                <c:pt idx="318">
                  <c:v>659</c:v>
                </c:pt>
                <c:pt idx="319">
                  <c:v>660</c:v>
                </c:pt>
                <c:pt idx="320">
                  <c:v>661</c:v>
                </c:pt>
                <c:pt idx="321">
                  <c:v>662</c:v>
                </c:pt>
                <c:pt idx="322">
                  <c:v>663</c:v>
                </c:pt>
                <c:pt idx="323">
                  <c:v>664</c:v>
                </c:pt>
                <c:pt idx="324">
                  <c:v>665</c:v>
                </c:pt>
                <c:pt idx="325">
                  <c:v>666</c:v>
                </c:pt>
                <c:pt idx="326">
                  <c:v>667</c:v>
                </c:pt>
                <c:pt idx="327">
                  <c:v>668</c:v>
                </c:pt>
                <c:pt idx="328">
                  <c:v>669</c:v>
                </c:pt>
                <c:pt idx="329">
                  <c:v>670</c:v>
                </c:pt>
                <c:pt idx="330">
                  <c:v>671</c:v>
                </c:pt>
                <c:pt idx="331">
                  <c:v>672</c:v>
                </c:pt>
                <c:pt idx="332">
                  <c:v>673</c:v>
                </c:pt>
                <c:pt idx="333">
                  <c:v>674</c:v>
                </c:pt>
                <c:pt idx="334">
                  <c:v>675</c:v>
                </c:pt>
                <c:pt idx="335">
                  <c:v>676</c:v>
                </c:pt>
                <c:pt idx="336">
                  <c:v>677</c:v>
                </c:pt>
                <c:pt idx="337">
                  <c:v>678</c:v>
                </c:pt>
                <c:pt idx="338">
                  <c:v>679</c:v>
                </c:pt>
                <c:pt idx="339">
                  <c:v>680</c:v>
                </c:pt>
                <c:pt idx="340">
                  <c:v>681</c:v>
                </c:pt>
                <c:pt idx="341">
                  <c:v>682</c:v>
                </c:pt>
                <c:pt idx="342">
                  <c:v>683</c:v>
                </c:pt>
                <c:pt idx="343">
                  <c:v>684</c:v>
                </c:pt>
                <c:pt idx="344">
                  <c:v>685</c:v>
                </c:pt>
                <c:pt idx="345">
                  <c:v>686</c:v>
                </c:pt>
                <c:pt idx="346">
                  <c:v>687</c:v>
                </c:pt>
                <c:pt idx="347">
                  <c:v>688</c:v>
                </c:pt>
                <c:pt idx="348">
                  <c:v>689</c:v>
                </c:pt>
                <c:pt idx="349">
                  <c:v>690</c:v>
                </c:pt>
                <c:pt idx="350">
                  <c:v>691</c:v>
                </c:pt>
                <c:pt idx="351">
                  <c:v>692</c:v>
                </c:pt>
                <c:pt idx="352">
                  <c:v>693</c:v>
                </c:pt>
                <c:pt idx="353">
                  <c:v>694</c:v>
                </c:pt>
                <c:pt idx="354">
                  <c:v>695</c:v>
                </c:pt>
                <c:pt idx="355">
                  <c:v>696</c:v>
                </c:pt>
                <c:pt idx="356">
                  <c:v>697</c:v>
                </c:pt>
                <c:pt idx="357">
                  <c:v>698</c:v>
                </c:pt>
                <c:pt idx="358">
                  <c:v>699</c:v>
                </c:pt>
                <c:pt idx="359">
                  <c:v>700</c:v>
                </c:pt>
                <c:pt idx="360">
                  <c:v>701</c:v>
                </c:pt>
                <c:pt idx="361">
                  <c:v>702</c:v>
                </c:pt>
                <c:pt idx="362">
                  <c:v>703</c:v>
                </c:pt>
                <c:pt idx="363">
                  <c:v>704</c:v>
                </c:pt>
                <c:pt idx="364">
                  <c:v>705</c:v>
                </c:pt>
                <c:pt idx="365">
                  <c:v>706</c:v>
                </c:pt>
                <c:pt idx="366">
                  <c:v>707</c:v>
                </c:pt>
                <c:pt idx="367">
                  <c:v>708</c:v>
                </c:pt>
                <c:pt idx="368">
                  <c:v>709</c:v>
                </c:pt>
                <c:pt idx="369">
                  <c:v>710</c:v>
                </c:pt>
                <c:pt idx="370">
                  <c:v>711</c:v>
                </c:pt>
                <c:pt idx="371">
                  <c:v>712</c:v>
                </c:pt>
                <c:pt idx="372">
                  <c:v>713</c:v>
                </c:pt>
                <c:pt idx="373">
                  <c:v>714</c:v>
                </c:pt>
                <c:pt idx="374">
                  <c:v>715</c:v>
                </c:pt>
                <c:pt idx="375">
                  <c:v>716</c:v>
                </c:pt>
                <c:pt idx="376">
                  <c:v>717</c:v>
                </c:pt>
                <c:pt idx="377">
                  <c:v>718</c:v>
                </c:pt>
                <c:pt idx="378">
                  <c:v>719</c:v>
                </c:pt>
                <c:pt idx="379">
                  <c:v>720</c:v>
                </c:pt>
                <c:pt idx="380">
                  <c:v>721</c:v>
                </c:pt>
                <c:pt idx="381">
                  <c:v>722</c:v>
                </c:pt>
                <c:pt idx="382">
                  <c:v>723</c:v>
                </c:pt>
                <c:pt idx="383">
                  <c:v>724</c:v>
                </c:pt>
                <c:pt idx="384">
                  <c:v>725</c:v>
                </c:pt>
                <c:pt idx="385">
                  <c:v>726</c:v>
                </c:pt>
                <c:pt idx="386">
                  <c:v>727</c:v>
                </c:pt>
                <c:pt idx="387">
                  <c:v>728</c:v>
                </c:pt>
                <c:pt idx="388">
                  <c:v>729</c:v>
                </c:pt>
                <c:pt idx="389">
                  <c:v>730</c:v>
                </c:pt>
                <c:pt idx="390">
                  <c:v>731</c:v>
                </c:pt>
                <c:pt idx="391">
                  <c:v>732</c:v>
                </c:pt>
                <c:pt idx="392">
                  <c:v>733</c:v>
                </c:pt>
                <c:pt idx="393">
                  <c:v>734</c:v>
                </c:pt>
                <c:pt idx="394">
                  <c:v>735</c:v>
                </c:pt>
                <c:pt idx="395">
                  <c:v>736</c:v>
                </c:pt>
                <c:pt idx="396">
                  <c:v>737</c:v>
                </c:pt>
                <c:pt idx="397">
                  <c:v>738</c:v>
                </c:pt>
                <c:pt idx="398">
                  <c:v>739</c:v>
                </c:pt>
                <c:pt idx="399">
                  <c:v>740</c:v>
                </c:pt>
                <c:pt idx="400">
                  <c:v>741</c:v>
                </c:pt>
                <c:pt idx="401">
                  <c:v>742</c:v>
                </c:pt>
                <c:pt idx="402">
                  <c:v>743</c:v>
                </c:pt>
                <c:pt idx="403">
                  <c:v>744</c:v>
                </c:pt>
                <c:pt idx="404">
                  <c:v>745</c:v>
                </c:pt>
                <c:pt idx="405">
                  <c:v>746</c:v>
                </c:pt>
                <c:pt idx="406">
                  <c:v>747</c:v>
                </c:pt>
                <c:pt idx="407">
                  <c:v>748</c:v>
                </c:pt>
                <c:pt idx="408">
                  <c:v>749</c:v>
                </c:pt>
                <c:pt idx="409">
                  <c:v>750</c:v>
                </c:pt>
                <c:pt idx="410">
                  <c:v>751</c:v>
                </c:pt>
                <c:pt idx="411">
                  <c:v>752</c:v>
                </c:pt>
                <c:pt idx="412">
                  <c:v>753</c:v>
                </c:pt>
                <c:pt idx="413">
                  <c:v>754</c:v>
                </c:pt>
                <c:pt idx="414">
                  <c:v>755</c:v>
                </c:pt>
                <c:pt idx="415">
                  <c:v>756</c:v>
                </c:pt>
                <c:pt idx="416">
                  <c:v>757</c:v>
                </c:pt>
                <c:pt idx="417">
                  <c:v>758</c:v>
                </c:pt>
                <c:pt idx="418">
                  <c:v>759</c:v>
                </c:pt>
                <c:pt idx="419">
                  <c:v>760</c:v>
                </c:pt>
                <c:pt idx="420">
                  <c:v>761</c:v>
                </c:pt>
                <c:pt idx="421">
                  <c:v>762</c:v>
                </c:pt>
                <c:pt idx="422">
                  <c:v>763</c:v>
                </c:pt>
                <c:pt idx="423">
                  <c:v>764</c:v>
                </c:pt>
                <c:pt idx="424">
                  <c:v>765</c:v>
                </c:pt>
                <c:pt idx="425">
                  <c:v>766</c:v>
                </c:pt>
                <c:pt idx="426">
                  <c:v>767</c:v>
                </c:pt>
                <c:pt idx="427">
                  <c:v>768</c:v>
                </c:pt>
                <c:pt idx="428">
                  <c:v>769</c:v>
                </c:pt>
                <c:pt idx="429">
                  <c:v>770</c:v>
                </c:pt>
                <c:pt idx="430">
                  <c:v>771</c:v>
                </c:pt>
                <c:pt idx="431">
                  <c:v>772</c:v>
                </c:pt>
                <c:pt idx="432">
                  <c:v>773</c:v>
                </c:pt>
                <c:pt idx="433">
                  <c:v>774</c:v>
                </c:pt>
                <c:pt idx="434">
                  <c:v>775</c:v>
                </c:pt>
                <c:pt idx="435">
                  <c:v>776</c:v>
                </c:pt>
                <c:pt idx="436">
                  <c:v>777</c:v>
                </c:pt>
                <c:pt idx="437">
                  <c:v>778</c:v>
                </c:pt>
                <c:pt idx="438">
                  <c:v>779</c:v>
                </c:pt>
                <c:pt idx="439">
                  <c:v>780</c:v>
                </c:pt>
                <c:pt idx="440">
                  <c:v>782</c:v>
                </c:pt>
                <c:pt idx="441">
                  <c:v>783</c:v>
                </c:pt>
                <c:pt idx="442">
                  <c:v>784</c:v>
                </c:pt>
                <c:pt idx="443">
                  <c:v>785</c:v>
                </c:pt>
                <c:pt idx="444">
                  <c:v>786</c:v>
                </c:pt>
                <c:pt idx="445">
                  <c:v>787</c:v>
                </c:pt>
                <c:pt idx="446">
                  <c:v>789</c:v>
                </c:pt>
                <c:pt idx="447">
                  <c:v>791</c:v>
                </c:pt>
                <c:pt idx="448">
                  <c:v>793</c:v>
                </c:pt>
                <c:pt idx="449">
                  <c:v>794</c:v>
                </c:pt>
                <c:pt idx="450">
                  <c:v>799</c:v>
                </c:pt>
                <c:pt idx="451">
                  <c:v>801</c:v>
                </c:pt>
                <c:pt idx="452">
                  <c:v>803</c:v>
                </c:pt>
                <c:pt idx="453">
                  <c:v>804</c:v>
                </c:pt>
                <c:pt idx="454">
                  <c:v>805</c:v>
                </c:pt>
                <c:pt idx="455">
                  <c:v>806</c:v>
                </c:pt>
                <c:pt idx="456">
                  <c:v>809</c:v>
                </c:pt>
                <c:pt idx="457">
                  <c:v>812</c:v>
                </c:pt>
              </c:numCache>
            </c:numRef>
          </c:xVal>
          <c:yVal>
            <c:numRef>
              <c:f>'Enem cursos'!$D$3:$D$460</c:f>
              <c:numCache>
                <c:formatCode>General</c:formatCode>
                <c:ptCount val="458"/>
                <c:pt idx="0">
                  <c:v>8.132924518327545E-6</c:v>
                </c:pt>
                <c:pt idx="1">
                  <c:v>8.132924518327545E-6</c:v>
                </c:pt>
                <c:pt idx="2">
                  <c:v>8.132924518327545E-6</c:v>
                </c:pt>
                <c:pt idx="3">
                  <c:v>8.132924518327545E-6</c:v>
                </c:pt>
                <c:pt idx="4">
                  <c:v>8.132924518327545E-6</c:v>
                </c:pt>
                <c:pt idx="5">
                  <c:v>8.132924518327545E-6</c:v>
                </c:pt>
                <c:pt idx="6">
                  <c:v>1.626584903665509E-5</c:v>
                </c:pt>
                <c:pt idx="7">
                  <c:v>8.132924518327545E-6</c:v>
                </c:pt>
                <c:pt idx="8">
                  <c:v>1.626584903665509E-5</c:v>
                </c:pt>
                <c:pt idx="9">
                  <c:v>2.4398773554982635E-5</c:v>
                </c:pt>
                <c:pt idx="10">
                  <c:v>8.132924518327545E-6</c:v>
                </c:pt>
                <c:pt idx="11">
                  <c:v>3.253169807331018E-5</c:v>
                </c:pt>
                <c:pt idx="12">
                  <c:v>2.4398773554982635E-5</c:v>
                </c:pt>
                <c:pt idx="13">
                  <c:v>3.253169807331018E-5</c:v>
                </c:pt>
                <c:pt idx="14">
                  <c:v>3.253169807331018E-5</c:v>
                </c:pt>
                <c:pt idx="15">
                  <c:v>4.0664622591637725E-5</c:v>
                </c:pt>
                <c:pt idx="16">
                  <c:v>7.3196320664947905E-5</c:v>
                </c:pt>
                <c:pt idx="17">
                  <c:v>4.879754710996527E-5</c:v>
                </c:pt>
                <c:pt idx="18">
                  <c:v>2.4398773554982635E-5</c:v>
                </c:pt>
                <c:pt idx="19">
                  <c:v>8.132924518327545E-5</c:v>
                </c:pt>
                <c:pt idx="20">
                  <c:v>4.0664622591637725E-5</c:v>
                </c:pt>
                <c:pt idx="21">
                  <c:v>9.759509421993054E-5</c:v>
                </c:pt>
                <c:pt idx="22">
                  <c:v>9.759509421993054E-5</c:v>
                </c:pt>
                <c:pt idx="23">
                  <c:v>4.0664622591637725E-5</c:v>
                </c:pt>
                <c:pt idx="24">
                  <c:v>1.3012679229324072E-4</c:v>
                </c:pt>
                <c:pt idx="25">
                  <c:v>1.1386094325658563E-4</c:v>
                </c:pt>
                <c:pt idx="26">
                  <c:v>1.3012679229324072E-4</c:v>
                </c:pt>
                <c:pt idx="27">
                  <c:v>1.3012679229324072E-4</c:v>
                </c:pt>
                <c:pt idx="28">
                  <c:v>1.7892433940320599E-4</c:v>
                </c:pt>
                <c:pt idx="29">
                  <c:v>1.3825971681156828E-4</c:v>
                </c:pt>
                <c:pt idx="30">
                  <c:v>2.1958896199484373E-4</c:v>
                </c:pt>
                <c:pt idx="31">
                  <c:v>1.3012679229324072E-4</c:v>
                </c:pt>
                <c:pt idx="32">
                  <c:v>1.7892433940320599E-4</c:v>
                </c:pt>
                <c:pt idx="33">
                  <c:v>2.5212066006815388E-4</c:v>
                </c:pt>
                <c:pt idx="34">
                  <c:v>2.6025358458648144E-4</c:v>
                </c:pt>
                <c:pt idx="35">
                  <c:v>2.1145603747651617E-4</c:v>
                </c:pt>
                <c:pt idx="36">
                  <c:v>3.4971575428808447E-4</c:v>
                </c:pt>
                <c:pt idx="37">
                  <c:v>2.68386509104809E-4</c:v>
                </c:pt>
                <c:pt idx="38">
                  <c:v>3.0091820717811918E-4</c:v>
                </c:pt>
                <c:pt idx="39">
                  <c:v>3.253169807331018E-4</c:v>
                </c:pt>
                <c:pt idx="40">
                  <c:v>3.741145278430671E-4</c:v>
                </c:pt>
                <c:pt idx="41">
                  <c:v>4.1477915043470483E-4</c:v>
                </c:pt>
                <c:pt idx="42">
                  <c:v>4.2291207495303234E-4</c:v>
                </c:pt>
                <c:pt idx="43">
                  <c:v>4.7984254658132519E-4</c:v>
                </c:pt>
                <c:pt idx="44">
                  <c:v>4.1477915043470483E-4</c:v>
                </c:pt>
                <c:pt idx="45">
                  <c:v>4.0664622591637728E-4</c:v>
                </c:pt>
                <c:pt idx="46">
                  <c:v>5.937034898379108E-4</c:v>
                </c:pt>
                <c:pt idx="47">
                  <c:v>4.1477915043470483E-4</c:v>
                </c:pt>
                <c:pt idx="48">
                  <c:v>6.2623518791122103E-4</c:v>
                </c:pt>
                <c:pt idx="49">
                  <c:v>6.2623518791122103E-4</c:v>
                </c:pt>
                <c:pt idx="50">
                  <c:v>6.6689981050285872E-4</c:v>
                </c:pt>
                <c:pt idx="51">
                  <c:v>5.4490594272794555E-4</c:v>
                </c:pt>
                <c:pt idx="52">
                  <c:v>7.6449490472278931E-4</c:v>
                </c:pt>
                <c:pt idx="53">
                  <c:v>7.4009613116780663E-4</c:v>
                </c:pt>
                <c:pt idx="54">
                  <c:v>7.6449490472278931E-4</c:v>
                </c:pt>
                <c:pt idx="55">
                  <c:v>8.2142537635108211E-4</c:v>
                </c:pt>
                <c:pt idx="56">
                  <c:v>8.1329245183275455E-4</c:v>
                </c:pt>
                <c:pt idx="57">
                  <c:v>8.5395707442439224E-4</c:v>
                </c:pt>
                <c:pt idx="58">
                  <c:v>1.0084826402726155E-3</c:v>
                </c:pt>
                <c:pt idx="59">
                  <c:v>9.5155216864432283E-4</c:v>
                </c:pt>
                <c:pt idx="60">
                  <c:v>9.4341924412599527E-4</c:v>
                </c:pt>
                <c:pt idx="61">
                  <c:v>9.8408386671763296E-4</c:v>
                </c:pt>
                <c:pt idx="62">
                  <c:v>1.1142106590108737E-3</c:v>
                </c:pt>
                <c:pt idx="63">
                  <c:v>8.7022292346104735E-4</c:v>
                </c:pt>
                <c:pt idx="64">
                  <c:v>1.0572801873825809E-3</c:v>
                </c:pt>
                <c:pt idx="65">
                  <c:v>1.3500654700423725E-3</c:v>
                </c:pt>
                <c:pt idx="66">
                  <c:v>1.2036728287124767E-3</c:v>
                </c:pt>
                <c:pt idx="67">
                  <c:v>1.163008206120839E-3</c:v>
                </c:pt>
                <c:pt idx="68">
                  <c:v>1.2524703758224421E-3</c:v>
                </c:pt>
                <c:pt idx="69">
                  <c:v>1.5615215075188886E-3</c:v>
                </c:pt>
                <c:pt idx="70">
                  <c:v>1.5859202810738714E-3</c:v>
                </c:pt>
                <c:pt idx="71">
                  <c:v>1.5452556584822335E-3</c:v>
                </c:pt>
                <c:pt idx="72">
                  <c:v>1.520856884927251E-3</c:v>
                </c:pt>
                <c:pt idx="73">
                  <c:v>1.5452556584822335E-3</c:v>
                </c:pt>
                <c:pt idx="74">
                  <c:v>1.5371227339639061E-3</c:v>
                </c:pt>
                <c:pt idx="75">
                  <c:v>1.6591166017388193E-3</c:v>
                </c:pt>
                <c:pt idx="76">
                  <c:v>1.4964581113722684E-3</c:v>
                </c:pt>
                <c:pt idx="77">
                  <c:v>1.9112372618069731E-3</c:v>
                </c:pt>
                <c:pt idx="78">
                  <c:v>2.1226932992834892E-3</c:v>
                </c:pt>
                <c:pt idx="79">
                  <c:v>1.8705726392153354E-3</c:v>
                </c:pt>
                <c:pt idx="80">
                  <c:v>1.9356360353619559E-3</c:v>
                </c:pt>
                <c:pt idx="81">
                  <c:v>2.2772188651317129E-3</c:v>
                </c:pt>
                <c:pt idx="82">
                  <c:v>1.8543067901786803E-3</c:v>
                </c:pt>
                <c:pt idx="83">
                  <c:v>1.9193701863253008E-3</c:v>
                </c:pt>
                <c:pt idx="84">
                  <c:v>2.1226932992834892E-3</c:v>
                </c:pt>
                <c:pt idx="85">
                  <c:v>2.1877566954301097E-3</c:v>
                </c:pt>
                <c:pt idx="86">
                  <c:v>2.1552249973567994E-3</c:v>
                </c:pt>
                <c:pt idx="87">
                  <c:v>2.2772188651317129E-3</c:v>
                </c:pt>
                <c:pt idx="88">
                  <c:v>2.3666810348333157E-3</c:v>
                </c:pt>
                <c:pt idx="89">
                  <c:v>2.090161601210179E-3</c:v>
                </c:pt>
                <c:pt idx="90">
                  <c:v>2.3341493367600055E-3</c:v>
                </c:pt>
                <c:pt idx="91">
                  <c:v>2.6269346194197972E-3</c:v>
                </c:pt>
                <c:pt idx="92">
                  <c:v>2.6757321665297623E-3</c:v>
                </c:pt>
                <c:pt idx="93">
                  <c:v>2.3829468838699706E-3</c:v>
                </c:pt>
                <c:pt idx="94">
                  <c:v>2.9441186756345716E-3</c:v>
                </c:pt>
                <c:pt idx="95">
                  <c:v>2.6188016949014697E-3</c:v>
                </c:pt>
                <c:pt idx="96">
                  <c:v>2.8302577323779856E-3</c:v>
                </c:pt>
                <c:pt idx="97">
                  <c:v>2.9766503737078814E-3</c:v>
                </c:pt>
                <c:pt idx="98">
                  <c:v>2.7245297136397279E-3</c:v>
                </c:pt>
                <c:pt idx="99">
                  <c:v>2.968517449189554E-3</c:v>
                </c:pt>
                <c:pt idx="100">
                  <c:v>3.0661125434094847E-3</c:v>
                </c:pt>
                <c:pt idx="101">
                  <c:v>2.6269346194197972E-3</c:v>
                </c:pt>
                <c:pt idx="102">
                  <c:v>3.1718405621477428E-3</c:v>
                </c:pt>
                <c:pt idx="103">
                  <c:v>3.342631977032621E-3</c:v>
                </c:pt>
                <c:pt idx="104">
                  <c:v>3.220638109257708E-3</c:v>
                </c:pt>
                <c:pt idx="105">
                  <c:v>3.0742454679278121E-3</c:v>
                </c:pt>
                <c:pt idx="106">
                  <c:v>2.9115869775612614E-3</c:v>
                </c:pt>
                <c:pt idx="107">
                  <c:v>3.1067771660011224E-3</c:v>
                </c:pt>
                <c:pt idx="108">
                  <c:v>3.277568580886001E-3</c:v>
                </c:pt>
                <c:pt idx="109">
                  <c:v>3.4808916938441894E-3</c:v>
                </c:pt>
                <c:pt idx="110">
                  <c:v>3.5703538635457922E-3</c:v>
                </c:pt>
                <c:pt idx="111">
                  <c:v>3.2450368828126908E-3</c:v>
                </c:pt>
                <c:pt idx="112">
                  <c:v>3.960734240425515E-3</c:v>
                </c:pt>
                <c:pt idx="113">
                  <c:v>3.6842148068023783E-3</c:v>
                </c:pt>
                <c:pt idx="114">
                  <c:v>3.7818099010223085E-3</c:v>
                </c:pt>
                <c:pt idx="115">
                  <c:v>3.5296892409541545E-3</c:v>
                </c:pt>
                <c:pt idx="116">
                  <c:v>3.7330123539123434E-3</c:v>
                </c:pt>
                <c:pt idx="117">
                  <c:v>3.7492782029489983E-3</c:v>
                </c:pt>
                <c:pt idx="118">
                  <c:v>3.7492782029489983E-3</c:v>
                </c:pt>
                <c:pt idx="119">
                  <c:v>3.6760818822840504E-3</c:v>
                </c:pt>
                <c:pt idx="120">
                  <c:v>3.789942825540636E-3</c:v>
                </c:pt>
                <c:pt idx="121">
                  <c:v>3.8224745236139462E-3</c:v>
                </c:pt>
                <c:pt idx="122">
                  <c:v>3.9851330139804974E-3</c:v>
                </c:pt>
                <c:pt idx="123">
                  <c:v>3.9200696178338769E-3</c:v>
                </c:pt>
                <c:pt idx="124">
                  <c:v>4.0501964101271179E-3</c:v>
                </c:pt>
                <c:pt idx="125">
                  <c:v>3.9932659384988248E-3</c:v>
                </c:pt>
                <c:pt idx="126">
                  <c:v>4.3429816927869095E-3</c:v>
                </c:pt>
                <c:pt idx="127">
                  <c:v>4.1315256553103932E-3</c:v>
                </c:pt>
                <c:pt idx="128">
                  <c:v>4.3429816927869095E-3</c:v>
                </c:pt>
                <c:pt idx="129">
                  <c:v>3.960734240425515E-3</c:v>
                </c:pt>
                <c:pt idx="130">
                  <c:v>4.3917792398968742E-3</c:v>
                </c:pt>
                <c:pt idx="131">
                  <c:v>4.4324438624885124E-3</c:v>
                </c:pt>
                <c:pt idx="132">
                  <c:v>4.2291207495303235E-3</c:v>
                </c:pt>
                <c:pt idx="133">
                  <c:v>3.8550062216872565E-3</c:v>
                </c:pt>
                <c:pt idx="134">
                  <c:v>4.4243109379701849E-3</c:v>
                </c:pt>
                <c:pt idx="135">
                  <c:v>4.40804508893353E-3</c:v>
                </c:pt>
                <c:pt idx="136">
                  <c:v>4.5788365038184082E-3</c:v>
                </c:pt>
                <c:pt idx="137">
                  <c:v>4.4975072586351328E-3</c:v>
                </c:pt>
                <c:pt idx="138">
                  <c:v>4.5869694283367356E-3</c:v>
                </c:pt>
                <c:pt idx="139">
                  <c:v>4.4324438624885124E-3</c:v>
                </c:pt>
                <c:pt idx="140">
                  <c:v>4.7008303715933208E-3</c:v>
                </c:pt>
                <c:pt idx="141">
                  <c:v>4.6520328244833561E-3</c:v>
                </c:pt>
                <c:pt idx="142">
                  <c:v>4.6276340509283738E-3</c:v>
                </c:pt>
                <c:pt idx="143">
                  <c:v>4.4731084850801496E-3</c:v>
                </c:pt>
                <c:pt idx="144">
                  <c:v>4.8065583903315794E-3</c:v>
                </c:pt>
                <c:pt idx="145">
                  <c:v>4.6926974470749934E-3</c:v>
                </c:pt>
                <c:pt idx="146">
                  <c:v>4.5544377302634258E-3</c:v>
                </c:pt>
                <c:pt idx="147">
                  <c:v>4.9041534845515097E-3</c:v>
                </c:pt>
                <c:pt idx="148">
                  <c:v>4.3104499947135989E-3</c:v>
                </c:pt>
                <c:pt idx="149">
                  <c:v>4.9041534845515097E-3</c:v>
                </c:pt>
                <c:pt idx="150">
                  <c:v>4.5544377302634258E-3</c:v>
                </c:pt>
                <c:pt idx="151">
                  <c:v>4.7414949941849589E-3</c:v>
                </c:pt>
                <c:pt idx="152">
                  <c:v>4.7984254658132519E-3</c:v>
                </c:pt>
                <c:pt idx="153">
                  <c:v>5.0830778239547162E-3</c:v>
                </c:pt>
                <c:pt idx="154">
                  <c:v>4.5625706547817533E-3</c:v>
                </c:pt>
                <c:pt idx="155">
                  <c:v>4.7008303715933208E-3</c:v>
                </c:pt>
                <c:pt idx="156">
                  <c:v>4.8065583903315794E-3</c:v>
                </c:pt>
                <c:pt idx="157">
                  <c:v>5.0424132013630781E-3</c:v>
                </c:pt>
                <c:pt idx="158">
                  <c:v>4.7333620696666315E-3</c:v>
                </c:pt>
                <c:pt idx="159">
                  <c:v>4.8960205600331822E-3</c:v>
                </c:pt>
                <c:pt idx="160">
                  <c:v>4.9204193335881646E-3</c:v>
                </c:pt>
                <c:pt idx="161">
                  <c:v>5.0993436729913711E-3</c:v>
                </c:pt>
                <c:pt idx="162">
                  <c:v>4.9285522581064929E-3</c:v>
                </c:pt>
                <c:pt idx="163">
                  <c:v>5.0912107484730436E-3</c:v>
                </c:pt>
                <c:pt idx="164">
                  <c:v>5.115609522028026E-3</c:v>
                </c:pt>
                <c:pt idx="165">
                  <c:v>4.7496279187032864E-3</c:v>
                </c:pt>
                <c:pt idx="166">
                  <c:v>5.1318753710646809E-3</c:v>
                </c:pt>
                <c:pt idx="167">
                  <c:v>4.8797547109965273E-3</c:v>
                </c:pt>
                <c:pt idx="168">
                  <c:v>5.0098815032897683E-3</c:v>
                </c:pt>
                <c:pt idx="169">
                  <c:v>5.3433314085411972E-3</c:v>
                </c:pt>
                <c:pt idx="170">
                  <c:v>5.0505461258814055E-3</c:v>
                </c:pt>
                <c:pt idx="171">
                  <c:v>5.1562741446196641E-3</c:v>
                </c:pt>
                <c:pt idx="172">
                  <c:v>4.8878876355148548E-3</c:v>
                </c:pt>
                <c:pt idx="173">
                  <c:v>5.1318753710646809E-3</c:v>
                </c:pt>
                <c:pt idx="174">
                  <c:v>4.7740266922582687E-3</c:v>
                </c:pt>
                <c:pt idx="175">
                  <c:v>5.0912107484730436E-3</c:v>
                </c:pt>
                <c:pt idx="176">
                  <c:v>5.0912107484730436E-3</c:v>
                </c:pt>
                <c:pt idx="177">
                  <c:v>5.1400082955830083E-3</c:v>
                </c:pt>
                <c:pt idx="178">
                  <c:v>5.058679050399733E-3</c:v>
                </c:pt>
                <c:pt idx="179">
                  <c:v>5.0668119749180604E-3</c:v>
                </c:pt>
                <c:pt idx="180">
                  <c:v>4.7984254658132519E-3</c:v>
                </c:pt>
                <c:pt idx="181">
                  <c:v>5.3107997104678874E-3</c:v>
                </c:pt>
                <c:pt idx="182">
                  <c:v>5.2620021633579218E-3</c:v>
                </c:pt>
                <c:pt idx="183">
                  <c:v>5.2701350878762493E-3</c:v>
                </c:pt>
                <c:pt idx="184">
                  <c:v>4.9122864090698371E-3</c:v>
                </c:pt>
                <c:pt idx="185">
                  <c:v>5.0261473523264232E-3</c:v>
                </c:pt>
                <c:pt idx="186">
                  <c:v>4.3999121644152017E-3</c:v>
                </c:pt>
                <c:pt idx="187">
                  <c:v>4.985482729734785E-3</c:v>
                </c:pt>
                <c:pt idx="188">
                  <c:v>5.0505461258814055E-3</c:v>
                </c:pt>
                <c:pt idx="189">
                  <c:v>5.0912107484730436E-3</c:v>
                </c:pt>
                <c:pt idx="190">
                  <c:v>4.9773498052164576E-3</c:v>
                </c:pt>
                <c:pt idx="191">
                  <c:v>4.8960205600331822E-3</c:v>
                </c:pt>
                <c:pt idx="192">
                  <c:v>4.8878876355148548E-3</c:v>
                </c:pt>
                <c:pt idx="193">
                  <c:v>4.9692168806981301E-3</c:v>
                </c:pt>
                <c:pt idx="194">
                  <c:v>4.8390900884048892E-3</c:v>
                </c:pt>
                <c:pt idx="195">
                  <c:v>4.7902925412949245E-3</c:v>
                </c:pt>
                <c:pt idx="196">
                  <c:v>4.9366851826248203E-3</c:v>
                </c:pt>
                <c:pt idx="197">
                  <c:v>5.2457363143212669E-3</c:v>
                </c:pt>
                <c:pt idx="198">
                  <c:v>4.7414949941849589E-3</c:v>
                </c:pt>
                <c:pt idx="199">
                  <c:v>4.164057353383703E-3</c:v>
                </c:pt>
                <c:pt idx="200">
                  <c:v>4.7658937677399413E-3</c:v>
                </c:pt>
                <c:pt idx="201">
                  <c:v>4.10712688175541E-3</c:v>
                </c:pt>
                <c:pt idx="202">
                  <c:v>5.1969387672113013E-3</c:v>
                </c:pt>
                <c:pt idx="203">
                  <c:v>4.9366851826248203E-3</c:v>
                </c:pt>
                <c:pt idx="204">
                  <c:v>4.985482729734785E-3</c:v>
                </c:pt>
                <c:pt idx="205">
                  <c:v>4.3836463153785468E-3</c:v>
                </c:pt>
                <c:pt idx="206">
                  <c:v>4.7008303715933208E-3</c:v>
                </c:pt>
                <c:pt idx="207">
                  <c:v>4.4975072586351328E-3</c:v>
                </c:pt>
                <c:pt idx="208">
                  <c:v>4.7496279187032864E-3</c:v>
                </c:pt>
                <c:pt idx="209">
                  <c:v>4.725229145148304E-3</c:v>
                </c:pt>
                <c:pt idx="210">
                  <c:v>4.2697853721219616E-3</c:v>
                </c:pt>
                <c:pt idx="211">
                  <c:v>4.2697853721219616E-3</c:v>
                </c:pt>
                <c:pt idx="212">
                  <c:v>4.5544377302634258E-3</c:v>
                </c:pt>
                <c:pt idx="213">
                  <c:v>4.351114617305237E-3</c:v>
                </c:pt>
                <c:pt idx="214">
                  <c:v>4.3917792398968742E-3</c:v>
                </c:pt>
                <c:pt idx="215">
                  <c:v>4.6195011264100454E-3</c:v>
                </c:pt>
                <c:pt idx="216">
                  <c:v>4.7740266922582687E-3</c:v>
                </c:pt>
                <c:pt idx="217">
                  <c:v>4.3836463153785468E-3</c:v>
                </c:pt>
                <c:pt idx="218">
                  <c:v>4.7414949941849589E-3</c:v>
                </c:pt>
                <c:pt idx="219">
                  <c:v>4.1965890514570137E-3</c:v>
                </c:pt>
                <c:pt idx="220">
                  <c:v>4.3429816927869095E-3</c:v>
                </c:pt>
                <c:pt idx="221">
                  <c:v>4.5869694283367356E-3</c:v>
                </c:pt>
                <c:pt idx="222">
                  <c:v>4.3592475418235644E-3</c:v>
                </c:pt>
                <c:pt idx="223">
                  <c:v>4.2860512211586165E-3</c:v>
                </c:pt>
                <c:pt idx="224">
                  <c:v>4.1721902779020305E-3</c:v>
                </c:pt>
                <c:pt idx="225">
                  <c:v>4.2128549004936686E-3</c:v>
                </c:pt>
                <c:pt idx="226">
                  <c:v>4.3348487682685821E-3</c:v>
                </c:pt>
                <c:pt idx="227">
                  <c:v>4.2128549004936686E-3</c:v>
                </c:pt>
                <c:pt idx="228">
                  <c:v>4.3836463153785468E-3</c:v>
                </c:pt>
                <c:pt idx="229">
                  <c:v>3.9038037687972216E-3</c:v>
                </c:pt>
                <c:pt idx="230">
                  <c:v>4.1559244288653756E-3</c:v>
                </c:pt>
                <c:pt idx="231">
                  <c:v>4.3917792398968742E-3</c:v>
                </c:pt>
                <c:pt idx="232">
                  <c:v>4.2697853721219616E-3</c:v>
                </c:pt>
                <c:pt idx="233">
                  <c:v>4.0989939572370826E-3</c:v>
                </c:pt>
                <c:pt idx="234">
                  <c:v>3.9932659384988248E-3</c:v>
                </c:pt>
                <c:pt idx="235">
                  <c:v>4.1803232024203579E-3</c:v>
                </c:pt>
                <c:pt idx="236">
                  <c:v>4.3592475418235644E-3</c:v>
                </c:pt>
                <c:pt idx="237">
                  <c:v>4.0664622591637728E-3</c:v>
                </c:pt>
                <c:pt idx="238">
                  <c:v>4.1396585798287207E-3</c:v>
                </c:pt>
                <c:pt idx="239">
                  <c:v>4.1721902779020305E-3</c:v>
                </c:pt>
                <c:pt idx="240">
                  <c:v>4.0583293346454453E-3</c:v>
                </c:pt>
                <c:pt idx="241">
                  <c:v>3.9688671649438425E-3</c:v>
                </c:pt>
                <c:pt idx="242">
                  <c:v>4.0176647120538072E-3</c:v>
                </c:pt>
                <c:pt idx="243">
                  <c:v>3.6354172596924127E-3</c:v>
                </c:pt>
                <c:pt idx="244">
                  <c:v>3.789942825540636E-3</c:v>
                </c:pt>
                <c:pt idx="245">
                  <c:v>4.1477915043470481E-3</c:v>
                </c:pt>
                <c:pt idx="246">
                  <c:v>3.651683108729068E-3</c:v>
                </c:pt>
                <c:pt idx="247">
                  <c:v>3.5784867880641201E-3</c:v>
                </c:pt>
                <c:pt idx="248">
                  <c:v>3.8875379197605667E-3</c:v>
                </c:pt>
                <c:pt idx="249">
                  <c:v>3.8224745236139462E-3</c:v>
                </c:pt>
                <c:pt idx="250">
                  <c:v>3.399562448660914E-3</c:v>
                </c:pt>
                <c:pt idx="251">
                  <c:v>3.6354172596924127E-3</c:v>
                </c:pt>
                <c:pt idx="252">
                  <c:v>3.6435501842107402E-3</c:v>
                </c:pt>
                <c:pt idx="253">
                  <c:v>3.5378221654724824E-3</c:v>
                </c:pt>
                <c:pt idx="254">
                  <c:v>3.5378221654724824E-3</c:v>
                </c:pt>
                <c:pt idx="255">
                  <c:v>3.3182332034776387E-3</c:v>
                </c:pt>
                <c:pt idx="256">
                  <c:v>3.5622209390274648E-3</c:v>
                </c:pt>
                <c:pt idx="257">
                  <c:v>3.2369039582943629E-3</c:v>
                </c:pt>
                <c:pt idx="258">
                  <c:v>3.6110184861374304E-3</c:v>
                </c:pt>
                <c:pt idx="259">
                  <c:v>3.0742454679278121E-3</c:v>
                </c:pt>
                <c:pt idx="260">
                  <c:v>3.2694356563676731E-3</c:v>
                </c:pt>
                <c:pt idx="261">
                  <c:v>3.4239612222158968E-3</c:v>
                </c:pt>
                <c:pt idx="262">
                  <c:v>3.6272843351740853E-3</c:v>
                </c:pt>
                <c:pt idx="263">
                  <c:v>3.025447920817847E-3</c:v>
                </c:pt>
                <c:pt idx="264">
                  <c:v>3.1799734866660703E-3</c:v>
                </c:pt>
                <c:pt idx="265">
                  <c:v>3.3507649015509489E-3</c:v>
                </c:pt>
                <c:pt idx="266">
                  <c:v>3.2043722602210531E-3</c:v>
                </c:pt>
                <c:pt idx="267">
                  <c:v>2.9847832982262093E-3</c:v>
                </c:pt>
                <c:pt idx="268">
                  <c:v>3.0661125434094847E-3</c:v>
                </c:pt>
                <c:pt idx="269">
                  <c:v>3.0091820717811917E-3</c:v>
                </c:pt>
                <c:pt idx="270">
                  <c:v>2.9603845246712265E-3</c:v>
                </c:pt>
                <c:pt idx="271">
                  <c:v>2.9603845246712265E-3</c:v>
                </c:pt>
                <c:pt idx="272">
                  <c:v>3.0173149962995196E-3</c:v>
                </c:pt>
                <c:pt idx="273">
                  <c:v>3.0091820717811917E-3</c:v>
                </c:pt>
                <c:pt idx="274">
                  <c:v>2.7001309400847451E-3</c:v>
                </c:pt>
                <c:pt idx="275">
                  <c:v>2.7651943362313656E-3</c:v>
                </c:pt>
                <c:pt idx="276">
                  <c:v>3.0335808453361745E-3</c:v>
                </c:pt>
                <c:pt idx="277">
                  <c:v>2.9929162227445368E-3</c:v>
                </c:pt>
                <c:pt idx="278">
                  <c:v>2.9197199020795889E-3</c:v>
                </c:pt>
                <c:pt idx="279">
                  <c:v>2.9034540530429335E-3</c:v>
                </c:pt>
                <c:pt idx="280">
                  <c:v>2.4236115064616083E-3</c:v>
                </c:pt>
                <c:pt idx="281">
                  <c:v>2.521206600681539E-3</c:v>
                </c:pt>
                <c:pt idx="282">
                  <c:v>2.5293395251998665E-3</c:v>
                </c:pt>
                <c:pt idx="283">
                  <c:v>2.5618712232731767E-3</c:v>
                </c:pt>
                <c:pt idx="284">
                  <c:v>2.269085940613385E-3</c:v>
                </c:pt>
                <c:pt idx="285">
                  <c:v>2.2202883935034199E-3</c:v>
                </c:pt>
                <c:pt idx="286">
                  <c:v>2.4480102800165911E-3</c:v>
                </c:pt>
                <c:pt idx="287">
                  <c:v>2.4968078271265562E-3</c:v>
                </c:pt>
                <c:pt idx="288">
                  <c:v>2.5456053742365218E-3</c:v>
                </c:pt>
                <c:pt idx="289">
                  <c:v>2.5700041477915042E-3</c:v>
                </c:pt>
                <c:pt idx="290">
                  <c:v>2.1714908463934548E-3</c:v>
                </c:pt>
                <c:pt idx="291">
                  <c:v>2.3260164122416781E-3</c:v>
                </c:pt>
                <c:pt idx="292">
                  <c:v>2.5293395251998665E-3</c:v>
                </c:pt>
                <c:pt idx="293">
                  <c:v>2.1226932992834892E-3</c:v>
                </c:pt>
                <c:pt idx="294">
                  <c:v>2.016965280545231E-3</c:v>
                </c:pt>
                <c:pt idx="295">
                  <c:v>2.269085940613385E-3</c:v>
                </c:pt>
                <c:pt idx="296">
                  <c:v>2.0088323560269036E-3</c:v>
                </c:pt>
                <c:pt idx="297">
                  <c:v>2.1064274502468343E-3</c:v>
                </c:pt>
                <c:pt idx="298">
                  <c:v>2.016965280545231E-3</c:v>
                </c:pt>
                <c:pt idx="299">
                  <c:v>2.0250982050635589E-3</c:v>
                </c:pt>
                <c:pt idx="300">
                  <c:v>2.1145603747651617E-3</c:v>
                </c:pt>
                <c:pt idx="301">
                  <c:v>2.0576299031368692E-3</c:v>
                </c:pt>
                <c:pt idx="302">
                  <c:v>2.2365542425400748E-3</c:v>
                </c:pt>
                <c:pt idx="303">
                  <c:v>1.8299080166236977E-3</c:v>
                </c:pt>
                <c:pt idx="304">
                  <c:v>1.6753824507754745E-3</c:v>
                </c:pt>
                <c:pt idx="305">
                  <c:v>1.8380409411420252E-3</c:v>
                </c:pt>
                <c:pt idx="306">
                  <c:v>1.9437689598802833E-3</c:v>
                </c:pt>
                <c:pt idx="307">
                  <c:v>1.7160470733671121E-3</c:v>
                </c:pt>
                <c:pt idx="308">
                  <c:v>2.090161601210179E-3</c:v>
                </c:pt>
                <c:pt idx="309">
                  <c:v>1.8217750921053701E-3</c:v>
                </c:pt>
                <c:pt idx="310">
                  <c:v>2.0413640541002138E-3</c:v>
                </c:pt>
                <c:pt idx="311">
                  <c:v>1.8299080166236977E-3</c:v>
                </c:pt>
                <c:pt idx="312">
                  <c:v>1.3988630171523379E-3</c:v>
                </c:pt>
                <c:pt idx="313">
                  <c:v>1.6835153752938019E-3</c:v>
                </c:pt>
                <c:pt idx="314">
                  <c:v>1.6509836772204917E-3</c:v>
                </c:pt>
                <c:pt idx="315">
                  <c:v>1.6835153752938019E-3</c:v>
                </c:pt>
                <c:pt idx="316">
                  <c:v>1.862439714697008E-3</c:v>
                </c:pt>
                <c:pt idx="317">
                  <c:v>1.4069959416706653E-3</c:v>
                </c:pt>
                <c:pt idx="318">
                  <c:v>1.2606033003407695E-3</c:v>
                </c:pt>
                <c:pt idx="319">
                  <c:v>1.4232617907073205E-3</c:v>
                </c:pt>
                <c:pt idx="320">
                  <c:v>1.4557934887806307E-3</c:v>
                </c:pt>
                <c:pt idx="321">
                  <c:v>1.5533885830005612E-3</c:v>
                </c:pt>
                <c:pt idx="322">
                  <c:v>1.4395276397439756E-3</c:v>
                </c:pt>
                <c:pt idx="323">
                  <c:v>1.3581983945607E-3</c:v>
                </c:pt>
                <c:pt idx="324">
                  <c:v>1.6428507527021642E-3</c:v>
                </c:pt>
                <c:pt idx="325">
                  <c:v>1.2850020738957521E-3</c:v>
                </c:pt>
                <c:pt idx="326">
                  <c:v>1.2036728287124767E-3</c:v>
                </c:pt>
                <c:pt idx="327">
                  <c:v>1.1874069796758216E-3</c:v>
                </c:pt>
                <c:pt idx="328">
                  <c:v>1.2199386777491318E-3</c:v>
                </c:pt>
                <c:pt idx="329">
                  <c:v>1.3012679229324072E-3</c:v>
                </c:pt>
                <c:pt idx="330">
                  <c:v>1.2362045267857869E-3</c:v>
                </c:pt>
                <c:pt idx="331">
                  <c:v>1.0328814138275983E-3</c:v>
                </c:pt>
                <c:pt idx="332">
                  <c:v>1.3744642435973551E-3</c:v>
                </c:pt>
                <c:pt idx="333">
                  <c:v>1.1874069796758216E-3</c:v>
                </c:pt>
                <c:pt idx="334">
                  <c:v>1.1467423570841839E-3</c:v>
                </c:pt>
                <c:pt idx="335">
                  <c:v>1.0410143383459258E-3</c:v>
                </c:pt>
                <c:pt idx="336">
                  <c:v>1.1142106590108737E-3</c:v>
                </c:pt>
                <c:pt idx="337">
                  <c:v>1.0328814138275983E-3</c:v>
                </c:pt>
                <c:pt idx="338">
                  <c:v>1.2118057532308042E-3</c:v>
                </c:pt>
                <c:pt idx="339">
                  <c:v>1.0816789609375634E-3</c:v>
                </c:pt>
                <c:pt idx="340">
                  <c:v>1.0003497157542881E-3</c:v>
                </c:pt>
                <c:pt idx="341">
                  <c:v>1.2362045267857869E-3</c:v>
                </c:pt>
                <c:pt idx="342">
                  <c:v>9.9221679123596062E-4</c:v>
                </c:pt>
                <c:pt idx="343">
                  <c:v>1.0003497157542881E-3</c:v>
                </c:pt>
                <c:pt idx="344">
                  <c:v>1.0247484893092706E-3</c:v>
                </c:pt>
                <c:pt idx="345">
                  <c:v>8.7835584797937491E-4</c:v>
                </c:pt>
                <c:pt idx="346">
                  <c:v>1.2118057532308042E-3</c:v>
                </c:pt>
                <c:pt idx="347">
                  <c:v>1.0816789609375634E-3</c:v>
                </c:pt>
                <c:pt idx="348">
                  <c:v>9.5155216864432283E-4</c:v>
                </c:pt>
                <c:pt idx="349">
                  <c:v>1.1060777344925462E-3</c:v>
                </c:pt>
                <c:pt idx="350">
                  <c:v>8.3769122538773723E-4</c:v>
                </c:pt>
                <c:pt idx="351">
                  <c:v>9.759509421993054E-4</c:v>
                </c:pt>
                <c:pt idx="352">
                  <c:v>8.5395707442439224E-4</c:v>
                </c:pt>
                <c:pt idx="353">
                  <c:v>9.190204705710126E-4</c:v>
                </c:pt>
                <c:pt idx="354">
                  <c:v>8.2955830086940967E-4</c:v>
                </c:pt>
                <c:pt idx="355">
                  <c:v>9.6781801768097795E-4</c:v>
                </c:pt>
                <c:pt idx="356">
                  <c:v>8.8648877249770247E-4</c:v>
                </c:pt>
                <c:pt idx="357">
                  <c:v>7.4822905568613419E-4</c:v>
                </c:pt>
                <c:pt idx="358">
                  <c:v>6.2623518791122103E-4</c:v>
                </c:pt>
                <c:pt idx="359">
                  <c:v>8.0515952731442699E-4</c:v>
                </c:pt>
                <c:pt idx="360">
                  <c:v>7.5636198020446175E-4</c:v>
                </c:pt>
                <c:pt idx="361">
                  <c:v>9.2715339508934016E-4</c:v>
                </c:pt>
                <c:pt idx="362">
                  <c:v>8.3769122538773723E-4</c:v>
                </c:pt>
                <c:pt idx="363">
                  <c:v>9.3528631960766771E-4</c:v>
                </c:pt>
                <c:pt idx="364">
                  <c:v>6.5876688598453116E-4</c:v>
                </c:pt>
                <c:pt idx="365">
                  <c:v>7.7262782924111676E-4</c:v>
                </c:pt>
                <c:pt idx="366">
                  <c:v>6.6689981050285872E-4</c:v>
                </c:pt>
                <c:pt idx="367">
                  <c:v>7.7262782924111676E-4</c:v>
                </c:pt>
                <c:pt idx="368">
                  <c:v>6.6689981050285872E-4</c:v>
                </c:pt>
                <c:pt idx="369">
                  <c:v>6.0183641435623836E-4</c:v>
                </c:pt>
                <c:pt idx="370">
                  <c:v>5.0424132013630776E-4</c:v>
                </c:pt>
                <c:pt idx="371">
                  <c:v>5.7743764080125568E-4</c:v>
                </c:pt>
                <c:pt idx="372">
                  <c:v>5.0424132013630776E-4</c:v>
                </c:pt>
                <c:pt idx="373">
                  <c:v>5.2050716917296288E-4</c:v>
                </c:pt>
                <c:pt idx="374">
                  <c:v>5.7743764080125568E-4</c:v>
                </c:pt>
                <c:pt idx="375">
                  <c:v>4.3917792398968746E-4</c:v>
                </c:pt>
                <c:pt idx="376">
                  <c:v>6.4250103694787604E-4</c:v>
                </c:pt>
                <c:pt idx="377">
                  <c:v>4.4731084850801501E-4</c:v>
                </c:pt>
                <c:pt idx="378">
                  <c:v>5.4490594272794555E-4</c:v>
                </c:pt>
                <c:pt idx="379">
                  <c:v>3.741145278430671E-4</c:v>
                </c:pt>
                <c:pt idx="380">
                  <c:v>5.0424132013630776E-4</c:v>
                </c:pt>
                <c:pt idx="381">
                  <c:v>4.5544377302634252E-4</c:v>
                </c:pt>
                <c:pt idx="382">
                  <c:v>4.2291207495303234E-4</c:v>
                </c:pt>
                <c:pt idx="383">
                  <c:v>4.310449994713599E-4</c:v>
                </c:pt>
                <c:pt idx="384">
                  <c:v>4.5544377302634252E-4</c:v>
                </c:pt>
                <c:pt idx="385">
                  <c:v>3.1718405621477429E-4</c:v>
                </c:pt>
                <c:pt idx="386">
                  <c:v>3.4158282976975692E-4</c:v>
                </c:pt>
                <c:pt idx="387">
                  <c:v>3.9851330139804972E-4</c:v>
                </c:pt>
                <c:pt idx="388">
                  <c:v>3.9038037687972216E-4</c:v>
                </c:pt>
                <c:pt idx="389">
                  <c:v>3.253169807331018E-4</c:v>
                </c:pt>
                <c:pt idx="390">
                  <c:v>2.6025358458648144E-4</c:v>
                </c:pt>
                <c:pt idx="391">
                  <c:v>3.5784867880641198E-4</c:v>
                </c:pt>
                <c:pt idx="392">
                  <c:v>3.4158282976975692E-4</c:v>
                </c:pt>
                <c:pt idx="393">
                  <c:v>2.8465235814146412E-4</c:v>
                </c:pt>
                <c:pt idx="394">
                  <c:v>2.9278528265979162E-4</c:v>
                </c:pt>
                <c:pt idx="395">
                  <c:v>3.253169807331018E-4</c:v>
                </c:pt>
                <c:pt idx="396">
                  <c:v>2.68386509104809E-4</c:v>
                </c:pt>
                <c:pt idx="397">
                  <c:v>1.4639264132989581E-4</c:v>
                </c:pt>
                <c:pt idx="398">
                  <c:v>2.4398773554982635E-4</c:v>
                </c:pt>
                <c:pt idx="399">
                  <c:v>3.1718405621477429E-4</c:v>
                </c:pt>
                <c:pt idx="400">
                  <c:v>3.4158282976975692E-4</c:v>
                </c:pt>
                <c:pt idx="401">
                  <c:v>1.5452556584822337E-4</c:v>
                </c:pt>
                <c:pt idx="402">
                  <c:v>1.8705726392153355E-4</c:v>
                </c:pt>
                <c:pt idx="403">
                  <c:v>1.5452556584822337E-4</c:v>
                </c:pt>
                <c:pt idx="404">
                  <c:v>1.8705726392153355E-4</c:v>
                </c:pt>
                <c:pt idx="405">
                  <c:v>2.0332311295818864E-4</c:v>
                </c:pt>
                <c:pt idx="406">
                  <c:v>1.3012679229324072E-4</c:v>
                </c:pt>
                <c:pt idx="407">
                  <c:v>1.9519018843986108E-4</c:v>
                </c:pt>
                <c:pt idx="408">
                  <c:v>1.4639264132989581E-4</c:v>
                </c:pt>
                <c:pt idx="409">
                  <c:v>1.9519018843986108E-4</c:v>
                </c:pt>
                <c:pt idx="410">
                  <c:v>1.626584903665509E-4</c:v>
                </c:pt>
                <c:pt idx="411">
                  <c:v>1.626584903665509E-4</c:v>
                </c:pt>
                <c:pt idx="412">
                  <c:v>1.7892433940320599E-4</c:v>
                </c:pt>
                <c:pt idx="413">
                  <c:v>9.759509421993054E-5</c:v>
                </c:pt>
                <c:pt idx="414">
                  <c:v>1.4639264132989581E-4</c:v>
                </c:pt>
                <c:pt idx="415">
                  <c:v>8.9462169701602995E-5</c:v>
                </c:pt>
                <c:pt idx="416">
                  <c:v>1.2199386777491317E-4</c:v>
                </c:pt>
                <c:pt idx="417">
                  <c:v>1.0572801873825808E-4</c:v>
                </c:pt>
                <c:pt idx="418">
                  <c:v>8.132924518327545E-5</c:v>
                </c:pt>
                <c:pt idx="419">
                  <c:v>1.0572801873825808E-4</c:v>
                </c:pt>
                <c:pt idx="420">
                  <c:v>1.0572801873825808E-4</c:v>
                </c:pt>
                <c:pt idx="421">
                  <c:v>7.3196320664947905E-5</c:v>
                </c:pt>
                <c:pt idx="422">
                  <c:v>5.6930471628292815E-5</c:v>
                </c:pt>
                <c:pt idx="423">
                  <c:v>1.2199386777491317E-4</c:v>
                </c:pt>
                <c:pt idx="424">
                  <c:v>6.506339614662036E-5</c:v>
                </c:pt>
                <c:pt idx="425">
                  <c:v>8.9462169701602995E-5</c:v>
                </c:pt>
                <c:pt idx="426">
                  <c:v>2.4398773554982635E-5</c:v>
                </c:pt>
                <c:pt idx="427">
                  <c:v>2.4398773554982635E-5</c:v>
                </c:pt>
                <c:pt idx="428">
                  <c:v>4.879754710996527E-5</c:v>
                </c:pt>
                <c:pt idx="429">
                  <c:v>3.253169807331018E-5</c:v>
                </c:pt>
                <c:pt idx="430">
                  <c:v>2.4398773554982635E-5</c:v>
                </c:pt>
                <c:pt idx="431">
                  <c:v>4.0664622591637725E-5</c:v>
                </c:pt>
                <c:pt idx="432">
                  <c:v>4.879754710996527E-5</c:v>
                </c:pt>
                <c:pt idx="433">
                  <c:v>7.3196320664947905E-5</c:v>
                </c:pt>
                <c:pt idx="434">
                  <c:v>7.3196320664947905E-5</c:v>
                </c:pt>
                <c:pt idx="435">
                  <c:v>4.0664622591637725E-5</c:v>
                </c:pt>
                <c:pt idx="436">
                  <c:v>2.4398773554982635E-5</c:v>
                </c:pt>
                <c:pt idx="437">
                  <c:v>1.626584903665509E-5</c:v>
                </c:pt>
                <c:pt idx="438">
                  <c:v>4.879754710996527E-5</c:v>
                </c:pt>
                <c:pt idx="439">
                  <c:v>4.879754710996527E-5</c:v>
                </c:pt>
                <c:pt idx="440">
                  <c:v>8.132924518327545E-6</c:v>
                </c:pt>
                <c:pt idx="441">
                  <c:v>5.6930471628292815E-5</c:v>
                </c:pt>
                <c:pt idx="442">
                  <c:v>1.626584903665509E-5</c:v>
                </c:pt>
                <c:pt idx="443">
                  <c:v>4.0664622591637725E-5</c:v>
                </c:pt>
                <c:pt idx="444">
                  <c:v>2.4398773554982635E-5</c:v>
                </c:pt>
                <c:pt idx="445">
                  <c:v>3.253169807331018E-5</c:v>
                </c:pt>
                <c:pt idx="446">
                  <c:v>1.626584903665509E-5</c:v>
                </c:pt>
                <c:pt idx="447">
                  <c:v>1.626584903665509E-5</c:v>
                </c:pt>
                <c:pt idx="448">
                  <c:v>8.132924518327545E-6</c:v>
                </c:pt>
                <c:pt idx="449">
                  <c:v>8.132924518327545E-6</c:v>
                </c:pt>
                <c:pt idx="450">
                  <c:v>8.132924518327545E-6</c:v>
                </c:pt>
                <c:pt idx="451">
                  <c:v>8.132924518327545E-6</c:v>
                </c:pt>
                <c:pt idx="452">
                  <c:v>8.132924518327545E-6</c:v>
                </c:pt>
                <c:pt idx="453">
                  <c:v>2.4398773554982635E-5</c:v>
                </c:pt>
                <c:pt idx="454">
                  <c:v>8.132924518327545E-6</c:v>
                </c:pt>
                <c:pt idx="455">
                  <c:v>8.132924518327545E-6</c:v>
                </c:pt>
                <c:pt idx="456">
                  <c:v>8.132924518327545E-6</c:v>
                </c:pt>
                <c:pt idx="457">
                  <c:v>8.132924518327545E-6</c:v>
                </c:pt>
              </c:numCache>
            </c:numRef>
          </c:yVal>
          <c:smooth val="1"/>
        </c:ser>
        <c:ser>
          <c:idx val="2"/>
          <c:order val="2"/>
          <c:tx>
            <c:v>Engenharia</c:v>
          </c:tx>
          <c:marker>
            <c:symbol val="none"/>
          </c:marker>
          <c:xVal>
            <c:numRef>
              <c:f>'Enem cursos'!$P$3:$P$477</c:f>
              <c:numCache>
                <c:formatCode>General</c:formatCode>
                <c:ptCount val="475"/>
                <c:pt idx="0">
                  <c:v>333</c:v>
                </c:pt>
                <c:pt idx="1">
                  <c:v>338</c:v>
                </c:pt>
                <c:pt idx="2">
                  <c:v>341</c:v>
                </c:pt>
                <c:pt idx="3">
                  <c:v>343</c:v>
                </c:pt>
                <c:pt idx="4">
                  <c:v>345</c:v>
                </c:pt>
                <c:pt idx="5">
                  <c:v>346</c:v>
                </c:pt>
                <c:pt idx="6">
                  <c:v>349</c:v>
                </c:pt>
                <c:pt idx="7">
                  <c:v>350</c:v>
                </c:pt>
                <c:pt idx="8">
                  <c:v>351</c:v>
                </c:pt>
                <c:pt idx="9">
                  <c:v>352</c:v>
                </c:pt>
                <c:pt idx="10">
                  <c:v>353</c:v>
                </c:pt>
                <c:pt idx="11">
                  <c:v>354</c:v>
                </c:pt>
                <c:pt idx="12">
                  <c:v>355</c:v>
                </c:pt>
                <c:pt idx="13">
                  <c:v>356</c:v>
                </c:pt>
                <c:pt idx="14">
                  <c:v>357</c:v>
                </c:pt>
                <c:pt idx="15">
                  <c:v>358</c:v>
                </c:pt>
                <c:pt idx="16">
                  <c:v>359</c:v>
                </c:pt>
                <c:pt idx="17">
                  <c:v>360</c:v>
                </c:pt>
                <c:pt idx="18">
                  <c:v>361</c:v>
                </c:pt>
                <c:pt idx="19">
                  <c:v>362</c:v>
                </c:pt>
                <c:pt idx="20">
                  <c:v>363</c:v>
                </c:pt>
                <c:pt idx="21">
                  <c:v>364</c:v>
                </c:pt>
                <c:pt idx="22">
                  <c:v>365</c:v>
                </c:pt>
                <c:pt idx="23">
                  <c:v>366</c:v>
                </c:pt>
                <c:pt idx="24">
                  <c:v>367</c:v>
                </c:pt>
                <c:pt idx="25">
                  <c:v>368</c:v>
                </c:pt>
                <c:pt idx="26">
                  <c:v>369</c:v>
                </c:pt>
                <c:pt idx="27">
                  <c:v>370</c:v>
                </c:pt>
                <c:pt idx="28">
                  <c:v>371</c:v>
                </c:pt>
                <c:pt idx="29">
                  <c:v>372</c:v>
                </c:pt>
                <c:pt idx="30">
                  <c:v>373</c:v>
                </c:pt>
                <c:pt idx="31">
                  <c:v>374</c:v>
                </c:pt>
                <c:pt idx="32">
                  <c:v>375</c:v>
                </c:pt>
                <c:pt idx="33">
                  <c:v>376</c:v>
                </c:pt>
                <c:pt idx="34">
                  <c:v>377</c:v>
                </c:pt>
                <c:pt idx="35">
                  <c:v>378</c:v>
                </c:pt>
                <c:pt idx="36">
                  <c:v>379</c:v>
                </c:pt>
                <c:pt idx="37">
                  <c:v>380</c:v>
                </c:pt>
                <c:pt idx="38">
                  <c:v>381</c:v>
                </c:pt>
                <c:pt idx="39">
                  <c:v>382</c:v>
                </c:pt>
                <c:pt idx="40">
                  <c:v>383</c:v>
                </c:pt>
                <c:pt idx="41">
                  <c:v>384</c:v>
                </c:pt>
                <c:pt idx="42">
                  <c:v>385</c:v>
                </c:pt>
                <c:pt idx="43">
                  <c:v>386</c:v>
                </c:pt>
                <c:pt idx="44">
                  <c:v>387</c:v>
                </c:pt>
                <c:pt idx="45">
                  <c:v>388</c:v>
                </c:pt>
                <c:pt idx="46">
                  <c:v>389</c:v>
                </c:pt>
                <c:pt idx="47">
                  <c:v>390</c:v>
                </c:pt>
                <c:pt idx="48">
                  <c:v>391</c:v>
                </c:pt>
                <c:pt idx="49">
                  <c:v>392</c:v>
                </c:pt>
                <c:pt idx="50">
                  <c:v>393</c:v>
                </c:pt>
                <c:pt idx="51">
                  <c:v>394</c:v>
                </c:pt>
                <c:pt idx="52">
                  <c:v>395</c:v>
                </c:pt>
                <c:pt idx="53">
                  <c:v>396</c:v>
                </c:pt>
                <c:pt idx="54">
                  <c:v>397</c:v>
                </c:pt>
                <c:pt idx="55">
                  <c:v>398</c:v>
                </c:pt>
                <c:pt idx="56">
                  <c:v>399</c:v>
                </c:pt>
                <c:pt idx="57">
                  <c:v>400</c:v>
                </c:pt>
                <c:pt idx="58">
                  <c:v>401</c:v>
                </c:pt>
                <c:pt idx="59">
                  <c:v>402</c:v>
                </c:pt>
                <c:pt idx="60">
                  <c:v>403</c:v>
                </c:pt>
                <c:pt idx="61">
                  <c:v>404</c:v>
                </c:pt>
                <c:pt idx="62">
                  <c:v>405</c:v>
                </c:pt>
                <c:pt idx="63">
                  <c:v>406</c:v>
                </c:pt>
                <c:pt idx="64">
                  <c:v>407</c:v>
                </c:pt>
                <c:pt idx="65">
                  <c:v>408</c:v>
                </c:pt>
                <c:pt idx="66">
                  <c:v>409</c:v>
                </c:pt>
                <c:pt idx="67">
                  <c:v>410</c:v>
                </c:pt>
                <c:pt idx="68">
                  <c:v>411</c:v>
                </c:pt>
                <c:pt idx="69">
                  <c:v>412</c:v>
                </c:pt>
                <c:pt idx="70">
                  <c:v>413</c:v>
                </c:pt>
                <c:pt idx="71">
                  <c:v>414</c:v>
                </c:pt>
                <c:pt idx="72">
                  <c:v>415</c:v>
                </c:pt>
                <c:pt idx="73">
                  <c:v>416</c:v>
                </c:pt>
                <c:pt idx="74">
                  <c:v>417</c:v>
                </c:pt>
                <c:pt idx="75">
                  <c:v>418</c:v>
                </c:pt>
                <c:pt idx="76">
                  <c:v>419</c:v>
                </c:pt>
                <c:pt idx="77">
                  <c:v>420</c:v>
                </c:pt>
                <c:pt idx="78">
                  <c:v>421</c:v>
                </c:pt>
                <c:pt idx="79">
                  <c:v>422</c:v>
                </c:pt>
                <c:pt idx="80">
                  <c:v>423</c:v>
                </c:pt>
                <c:pt idx="81">
                  <c:v>424</c:v>
                </c:pt>
                <c:pt idx="82">
                  <c:v>425</c:v>
                </c:pt>
                <c:pt idx="83">
                  <c:v>426</c:v>
                </c:pt>
                <c:pt idx="84">
                  <c:v>427</c:v>
                </c:pt>
                <c:pt idx="85">
                  <c:v>428</c:v>
                </c:pt>
                <c:pt idx="86">
                  <c:v>429</c:v>
                </c:pt>
                <c:pt idx="87">
                  <c:v>430</c:v>
                </c:pt>
                <c:pt idx="88">
                  <c:v>431</c:v>
                </c:pt>
                <c:pt idx="89">
                  <c:v>432</c:v>
                </c:pt>
                <c:pt idx="90">
                  <c:v>433</c:v>
                </c:pt>
                <c:pt idx="91">
                  <c:v>434</c:v>
                </c:pt>
                <c:pt idx="92">
                  <c:v>435</c:v>
                </c:pt>
                <c:pt idx="93">
                  <c:v>436</c:v>
                </c:pt>
                <c:pt idx="94">
                  <c:v>437</c:v>
                </c:pt>
                <c:pt idx="95">
                  <c:v>438</c:v>
                </c:pt>
                <c:pt idx="96">
                  <c:v>439</c:v>
                </c:pt>
                <c:pt idx="97">
                  <c:v>440</c:v>
                </c:pt>
                <c:pt idx="98">
                  <c:v>441</c:v>
                </c:pt>
                <c:pt idx="99">
                  <c:v>442</c:v>
                </c:pt>
                <c:pt idx="100">
                  <c:v>443</c:v>
                </c:pt>
                <c:pt idx="101">
                  <c:v>444</c:v>
                </c:pt>
                <c:pt idx="102">
                  <c:v>445</c:v>
                </c:pt>
                <c:pt idx="103">
                  <c:v>446</c:v>
                </c:pt>
                <c:pt idx="104">
                  <c:v>447</c:v>
                </c:pt>
                <c:pt idx="105">
                  <c:v>448</c:v>
                </c:pt>
                <c:pt idx="106">
                  <c:v>449</c:v>
                </c:pt>
                <c:pt idx="107">
                  <c:v>450</c:v>
                </c:pt>
                <c:pt idx="108">
                  <c:v>451</c:v>
                </c:pt>
                <c:pt idx="109">
                  <c:v>452</c:v>
                </c:pt>
                <c:pt idx="110">
                  <c:v>453</c:v>
                </c:pt>
                <c:pt idx="111">
                  <c:v>454</c:v>
                </c:pt>
                <c:pt idx="112">
                  <c:v>455</c:v>
                </c:pt>
                <c:pt idx="113">
                  <c:v>456</c:v>
                </c:pt>
                <c:pt idx="114">
                  <c:v>457</c:v>
                </c:pt>
                <c:pt idx="115">
                  <c:v>458</c:v>
                </c:pt>
                <c:pt idx="116">
                  <c:v>459</c:v>
                </c:pt>
                <c:pt idx="117">
                  <c:v>460</c:v>
                </c:pt>
                <c:pt idx="118">
                  <c:v>461</c:v>
                </c:pt>
                <c:pt idx="119">
                  <c:v>462</c:v>
                </c:pt>
                <c:pt idx="120">
                  <c:v>463</c:v>
                </c:pt>
                <c:pt idx="121">
                  <c:v>464</c:v>
                </c:pt>
                <c:pt idx="122">
                  <c:v>465</c:v>
                </c:pt>
                <c:pt idx="123">
                  <c:v>466</c:v>
                </c:pt>
                <c:pt idx="124">
                  <c:v>467</c:v>
                </c:pt>
                <c:pt idx="125">
                  <c:v>468</c:v>
                </c:pt>
                <c:pt idx="126">
                  <c:v>469</c:v>
                </c:pt>
                <c:pt idx="127">
                  <c:v>470</c:v>
                </c:pt>
                <c:pt idx="128">
                  <c:v>471</c:v>
                </c:pt>
                <c:pt idx="129">
                  <c:v>472</c:v>
                </c:pt>
                <c:pt idx="130">
                  <c:v>473</c:v>
                </c:pt>
                <c:pt idx="131">
                  <c:v>474</c:v>
                </c:pt>
                <c:pt idx="132">
                  <c:v>475</c:v>
                </c:pt>
                <c:pt idx="133">
                  <c:v>476</c:v>
                </c:pt>
                <c:pt idx="134">
                  <c:v>477</c:v>
                </c:pt>
                <c:pt idx="135">
                  <c:v>478</c:v>
                </c:pt>
                <c:pt idx="136">
                  <c:v>479</c:v>
                </c:pt>
                <c:pt idx="137">
                  <c:v>480</c:v>
                </c:pt>
                <c:pt idx="138">
                  <c:v>481</c:v>
                </c:pt>
                <c:pt idx="139">
                  <c:v>482</c:v>
                </c:pt>
                <c:pt idx="140">
                  <c:v>483</c:v>
                </c:pt>
                <c:pt idx="141">
                  <c:v>484</c:v>
                </c:pt>
                <c:pt idx="142">
                  <c:v>485</c:v>
                </c:pt>
                <c:pt idx="143">
                  <c:v>486</c:v>
                </c:pt>
                <c:pt idx="144">
                  <c:v>487</c:v>
                </c:pt>
                <c:pt idx="145">
                  <c:v>488</c:v>
                </c:pt>
                <c:pt idx="146">
                  <c:v>489</c:v>
                </c:pt>
                <c:pt idx="147">
                  <c:v>490</c:v>
                </c:pt>
                <c:pt idx="148">
                  <c:v>491</c:v>
                </c:pt>
                <c:pt idx="149">
                  <c:v>492</c:v>
                </c:pt>
                <c:pt idx="150">
                  <c:v>493</c:v>
                </c:pt>
                <c:pt idx="151">
                  <c:v>494</c:v>
                </c:pt>
                <c:pt idx="152">
                  <c:v>495</c:v>
                </c:pt>
                <c:pt idx="153">
                  <c:v>496</c:v>
                </c:pt>
                <c:pt idx="154">
                  <c:v>497</c:v>
                </c:pt>
                <c:pt idx="155">
                  <c:v>498</c:v>
                </c:pt>
                <c:pt idx="156">
                  <c:v>499</c:v>
                </c:pt>
                <c:pt idx="157">
                  <c:v>500</c:v>
                </c:pt>
                <c:pt idx="158">
                  <c:v>501</c:v>
                </c:pt>
                <c:pt idx="159">
                  <c:v>502</c:v>
                </c:pt>
                <c:pt idx="160">
                  <c:v>503</c:v>
                </c:pt>
                <c:pt idx="161">
                  <c:v>504</c:v>
                </c:pt>
                <c:pt idx="162">
                  <c:v>505</c:v>
                </c:pt>
                <c:pt idx="163">
                  <c:v>506</c:v>
                </c:pt>
                <c:pt idx="164">
                  <c:v>507</c:v>
                </c:pt>
                <c:pt idx="165">
                  <c:v>508</c:v>
                </c:pt>
                <c:pt idx="166">
                  <c:v>509</c:v>
                </c:pt>
                <c:pt idx="167">
                  <c:v>510</c:v>
                </c:pt>
                <c:pt idx="168">
                  <c:v>511</c:v>
                </c:pt>
                <c:pt idx="169">
                  <c:v>512</c:v>
                </c:pt>
                <c:pt idx="170">
                  <c:v>513</c:v>
                </c:pt>
                <c:pt idx="171">
                  <c:v>514</c:v>
                </c:pt>
                <c:pt idx="172">
                  <c:v>515</c:v>
                </c:pt>
                <c:pt idx="173">
                  <c:v>516</c:v>
                </c:pt>
                <c:pt idx="174">
                  <c:v>517</c:v>
                </c:pt>
                <c:pt idx="175">
                  <c:v>518</c:v>
                </c:pt>
                <c:pt idx="176">
                  <c:v>519</c:v>
                </c:pt>
                <c:pt idx="177">
                  <c:v>520</c:v>
                </c:pt>
                <c:pt idx="178">
                  <c:v>521</c:v>
                </c:pt>
                <c:pt idx="179">
                  <c:v>522</c:v>
                </c:pt>
                <c:pt idx="180">
                  <c:v>523</c:v>
                </c:pt>
                <c:pt idx="181">
                  <c:v>524</c:v>
                </c:pt>
                <c:pt idx="182">
                  <c:v>525</c:v>
                </c:pt>
                <c:pt idx="183">
                  <c:v>526</c:v>
                </c:pt>
                <c:pt idx="184">
                  <c:v>527</c:v>
                </c:pt>
                <c:pt idx="185">
                  <c:v>528</c:v>
                </c:pt>
                <c:pt idx="186">
                  <c:v>529</c:v>
                </c:pt>
                <c:pt idx="187">
                  <c:v>530</c:v>
                </c:pt>
                <c:pt idx="188">
                  <c:v>531</c:v>
                </c:pt>
                <c:pt idx="189">
                  <c:v>532</c:v>
                </c:pt>
                <c:pt idx="190">
                  <c:v>533</c:v>
                </c:pt>
                <c:pt idx="191">
                  <c:v>534</c:v>
                </c:pt>
                <c:pt idx="192">
                  <c:v>535</c:v>
                </c:pt>
                <c:pt idx="193">
                  <c:v>536</c:v>
                </c:pt>
                <c:pt idx="194">
                  <c:v>537</c:v>
                </c:pt>
                <c:pt idx="195">
                  <c:v>538</c:v>
                </c:pt>
                <c:pt idx="196">
                  <c:v>539</c:v>
                </c:pt>
                <c:pt idx="197">
                  <c:v>540</c:v>
                </c:pt>
                <c:pt idx="198">
                  <c:v>541</c:v>
                </c:pt>
                <c:pt idx="199">
                  <c:v>542</c:v>
                </c:pt>
                <c:pt idx="200">
                  <c:v>543</c:v>
                </c:pt>
                <c:pt idx="201">
                  <c:v>544</c:v>
                </c:pt>
                <c:pt idx="202">
                  <c:v>545</c:v>
                </c:pt>
                <c:pt idx="203">
                  <c:v>546</c:v>
                </c:pt>
                <c:pt idx="204">
                  <c:v>547</c:v>
                </c:pt>
                <c:pt idx="205">
                  <c:v>548</c:v>
                </c:pt>
                <c:pt idx="206">
                  <c:v>549</c:v>
                </c:pt>
                <c:pt idx="207">
                  <c:v>550</c:v>
                </c:pt>
                <c:pt idx="208">
                  <c:v>551</c:v>
                </c:pt>
                <c:pt idx="209">
                  <c:v>552</c:v>
                </c:pt>
                <c:pt idx="210">
                  <c:v>553</c:v>
                </c:pt>
                <c:pt idx="211">
                  <c:v>554</c:v>
                </c:pt>
                <c:pt idx="212">
                  <c:v>555</c:v>
                </c:pt>
                <c:pt idx="213">
                  <c:v>556</c:v>
                </c:pt>
                <c:pt idx="214">
                  <c:v>557</c:v>
                </c:pt>
                <c:pt idx="215">
                  <c:v>558</c:v>
                </c:pt>
                <c:pt idx="216">
                  <c:v>559</c:v>
                </c:pt>
                <c:pt idx="217">
                  <c:v>560</c:v>
                </c:pt>
                <c:pt idx="218">
                  <c:v>561</c:v>
                </c:pt>
                <c:pt idx="219">
                  <c:v>562</c:v>
                </c:pt>
                <c:pt idx="220">
                  <c:v>563</c:v>
                </c:pt>
                <c:pt idx="221">
                  <c:v>564</c:v>
                </c:pt>
                <c:pt idx="222">
                  <c:v>565</c:v>
                </c:pt>
                <c:pt idx="223">
                  <c:v>566</c:v>
                </c:pt>
                <c:pt idx="224">
                  <c:v>567</c:v>
                </c:pt>
                <c:pt idx="225">
                  <c:v>568</c:v>
                </c:pt>
                <c:pt idx="226">
                  <c:v>569</c:v>
                </c:pt>
                <c:pt idx="227">
                  <c:v>570</c:v>
                </c:pt>
                <c:pt idx="228">
                  <c:v>571</c:v>
                </c:pt>
                <c:pt idx="229">
                  <c:v>572</c:v>
                </c:pt>
                <c:pt idx="230">
                  <c:v>573</c:v>
                </c:pt>
                <c:pt idx="231">
                  <c:v>574</c:v>
                </c:pt>
                <c:pt idx="232">
                  <c:v>575</c:v>
                </c:pt>
                <c:pt idx="233">
                  <c:v>576</c:v>
                </c:pt>
                <c:pt idx="234">
                  <c:v>577</c:v>
                </c:pt>
                <c:pt idx="235">
                  <c:v>578</c:v>
                </c:pt>
                <c:pt idx="236">
                  <c:v>579</c:v>
                </c:pt>
                <c:pt idx="237">
                  <c:v>580</c:v>
                </c:pt>
                <c:pt idx="238">
                  <c:v>581</c:v>
                </c:pt>
                <c:pt idx="239">
                  <c:v>582</c:v>
                </c:pt>
                <c:pt idx="240">
                  <c:v>583</c:v>
                </c:pt>
                <c:pt idx="241">
                  <c:v>584</c:v>
                </c:pt>
                <c:pt idx="242">
                  <c:v>585</c:v>
                </c:pt>
                <c:pt idx="243">
                  <c:v>586</c:v>
                </c:pt>
                <c:pt idx="244">
                  <c:v>587</c:v>
                </c:pt>
                <c:pt idx="245">
                  <c:v>588</c:v>
                </c:pt>
                <c:pt idx="246">
                  <c:v>589</c:v>
                </c:pt>
                <c:pt idx="247">
                  <c:v>590</c:v>
                </c:pt>
                <c:pt idx="248">
                  <c:v>591</c:v>
                </c:pt>
                <c:pt idx="249">
                  <c:v>592</c:v>
                </c:pt>
                <c:pt idx="250">
                  <c:v>593</c:v>
                </c:pt>
                <c:pt idx="251">
                  <c:v>594</c:v>
                </c:pt>
                <c:pt idx="252">
                  <c:v>595</c:v>
                </c:pt>
                <c:pt idx="253">
                  <c:v>596</c:v>
                </c:pt>
                <c:pt idx="254">
                  <c:v>597</c:v>
                </c:pt>
                <c:pt idx="255">
                  <c:v>598</c:v>
                </c:pt>
                <c:pt idx="256">
                  <c:v>599</c:v>
                </c:pt>
                <c:pt idx="257">
                  <c:v>600</c:v>
                </c:pt>
                <c:pt idx="258">
                  <c:v>601</c:v>
                </c:pt>
                <c:pt idx="259">
                  <c:v>602</c:v>
                </c:pt>
                <c:pt idx="260">
                  <c:v>603</c:v>
                </c:pt>
                <c:pt idx="261">
                  <c:v>604</c:v>
                </c:pt>
                <c:pt idx="262">
                  <c:v>605</c:v>
                </c:pt>
                <c:pt idx="263">
                  <c:v>606</c:v>
                </c:pt>
                <c:pt idx="264">
                  <c:v>607</c:v>
                </c:pt>
                <c:pt idx="265">
                  <c:v>608</c:v>
                </c:pt>
                <c:pt idx="266">
                  <c:v>609</c:v>
                </c:pt>
                <c:pt idx="267">
                  <c:v>610</c:v>
                </c:pt>
                <c:pt idx="268">
                  <c:v>611</c:v>
                </c:pt>
                <c:pt idx="269">
                  <c:v>612</c:v>
                </c:pt>
                <c:pt idx="270">
                  <c:v>613</c:v>
                </c:pt>
                <c:pt idx="271">
                  <c:v>614</c:v>
                </c:pt>
                <c:pt idx="272">
                  <c:v>615</c:v>
                </c:pt>
                <c:pt idx="273">
                  <c:v>616</c:v>
                </c:pt>
                <c:pt idx="274">
                  <c:v>617</c:v>
                </c:pt>
                <c:pt idx="275">
                  <c:v>618</c:v>
                </c:pt>
                <c:pt idx="276">
                  <c:v>619</c:v>
                </c:pt>
                <c:pt idx="277">
                  <c:v>620</c:v>
                </c:pt>
                <c:pt idx="278">
                  <c:v>621</c:v>
                </c:pt>
                <c:pt idx="279">
                  <c:v>622</c:v>
                </c:pt>
                <c:pt idx="280">
                  <c:v>623</c:v>
                </c:pt>
                <c:pt idx="281">
                  <c:v>624</c:v>
                </c:pt>
                <c:pt idx="282">
                  <c:v>625</c:v>
                </c:pt>
                <c:pt idx="283">
                  <c:v>626</c:v>
                </c:pt>
                <c:pt idx="284">
                  <c:v>627</c:v>
                </c:pt>
                <c:pt idx="285">
                  <c:v>628</c:v>
                </c:pt>
                <c:pt idx="286">
                  <c:v>629</c:v>
                </c:pt>
                <c:pt idx="287">
                  <c:v>630</c:v>
                </c:pt>
                <c:pt idx="288">
                  <c:v>631</c:v>
                </c:pt>
                <c:pt idx="289">
                  <c:v>632</c:v>
                </c:pt>
                <c:pt idx="290">
                  <c:v>633</c:v>
                </c:pt>
                <c:pt idx="291">
                  <c:v>634</c:v>
                </c:pt>
                <c:pt idx="292">
                  <c:v>635</c:v>
                </c:pt>
                <c:pt idx="293">
                  <c:v>636</c:v>
                </c:pt>
                <c:pt idx="294">
                  <c:v>637</c:v>
                </c:pt>
                <c:pt idx="295">
                  <c:v>638</c:v>
                </c:pt>
                <c:pt idx="296">
                  <c:v>639</c:v>
                </c:pt>
                <c:pt idx="297">
                  <c:v>640</c:v>
                </c:pt>
                <c:pt idx="298">
                  <c:v>641</c:v>
                </c:pt>
                <c:pt idx="299">
                  <c:v>642</c:v>
                </c:pt>
                <c:pt idx="300">
                  <c:v>643</c:v>
                </c:pt>
                <c:pt idx="301">
                  <c:v>644</c:v>
                </c:pt>
                <c:pt idx="302">
                  <c:v>645</c:v>
                </c:pt>
                <c:pt idx="303">
                  <c:v>646</c:v>
                </c:pt>
                <c:pt idx="304">
                  <c:v>647</c:v>
                </c:pt>
                <c:pt idx="305">
                  <c:v>648</c:v>
                </c:pt>
                <c:pt idx="306">
                  <c:v>649</c:v>
                </c:pt>
                <c:pt idx="307">
                  <c:v>650</c:v>
                </c:pt>
                <c:pt idx="308">
                  <c:v>651</c:v>
                </c:pt>
                <c:pt idx="309">
                  <c:v>652</c:v>
                </c:pt>
                <c:pt idx="310">
                  <c:v>653</c:v>
                </c:pt>
                <c:pt idx="311">
                  <c:v>654</c:v>
                </c:pt>
                <c:pt idx="312">
                  <c:v>655</c:v>
                </c:pt>
                <c:pt idx="313">
                  <c:v>656</c:v>
                </c:pt>
                <c:pt idx="314">
                  <c:v>657</c:v>
                </c:pt>
                <c:pt idx="315">
                  <c:v>658</c:v>
                </c:pt>
                <c:pt idx="316">
                  <c:v>659</c:v>
                </c:pt>
                <c:pt idx="317">
                  <c:v>660</c:v>
                </c:pt>
                <c:pt idx="318">
                  <c:v>661</c:v>
                </c:pt>
                <c:pt idx="319">
                  <c:v>662</c:v>
                </c:pt>
                <c:pt idx="320">
                  <c:v>663</c:v>
                </c:pt>
                <c:pt idx="321">
                  <c:v>664</c:v>
                </c:pt>
                <c:pt idx="322">
                  <c:v>665</c:v>
                </c:pt>
                <c:pt idx="323">
                  <c:v>666</c:v>
                </c:pt>
                <c:pt idx="324">
                  <c:v>667</c:v>
                </c:pt>
                <c:pt idx="325">
                  <c:v>668</c:v>
                </c:pt>
                <c:pt idx="326">
                  <c:v>669</c:v>
                </c:pt>
                <c:pt idx="327">
                  <c:v>670</c:v>
                </c:pt>
                <c:pt idx="328">
                  <c:v>671</c:v>
                </c:pt>
                <c:pt idx="329">
                  <c:v>672</c:v>
                </c:pt>
                <c:pt idx="330">
                  <c:v>673</c:v>
                </c:pt>
                <c:pt idx="331">
                  <c:v>674</c:v>
                </c:pt>
                <c:pt idx="332">
                  <c:v>675</c:v>
                </c:pt>
                <c:pt idx="333">
                  <c:v>676</c:v>
                </c:pt>
                <c:pt idx="334">
                  <c:v>677</c:v>
                </c:pt>
                <c:pt idx="335">
                  <c:v>678</c:v>
                </c:pt>
                <c:pt idx="336">
                  <c:v>679</c:v>
                </c:pt>
                <c:pt idx="337">
                  <c:v>680</c:v>
                </c:pt>
                <c:pt idx="338">
                  <c:v>681</c:v>
                </c:pt>
                <c:pt idx="339">
                  <c:v>682</c:v>
                </c:pt>
                <c:pt idx="340">
                  <c:v>683</c:v>
                </c:pt>
                <c:pt idx="341">
                  <c:v>684</c:v>
                </c:pt>
                <c:pt idx="342">
                  <c:v>685</c:v>
                </c:pt>
                <c:pt idx="343">
                  <c:v>686</c:v>
                </c:pt>
                <c:pt idx="344">
                  <c:v>687</c:v>
                </c:pt>
                <c:pt idx="345">
                  <c:v>688</c:v>
                </c:pt>
                <c:pt idx="346">
                  <c:v>689</c:v>
                </c:pt>
                <c:pt idx="347">
                  <c:v>690</c:v>
                </c:pt>
                <c:pt idx="348">
                  <c:v>691</c:v>
                </c:pt>
                <c:pt idx="349">
                  <c:v>692</c:v>
                </c:pt>
                <c:pt idx="350">
                  <c:v>693</c:v>
                </c:pt>
                <c:pt idx="351">
                  <c:v>694</c:v>
                </c:pt>
                <c:pt idx="352">
                  <c:v>695</c:v>
                </c:pt>
                <c:pt idx="353">
                  <c:v>696</c:v>
                </c:pt>
                <c:pt idx="354">
                  <c:v>697</c:v>
                </c:pt>
                <c:pt idx="355">
                  <c:v>698</c:v>
                </c:pt>
                <c:pt idx="356">
                  <c:v>699</c:v>
                </c:pt>
                <c:pt idx="357">
                  <c:v>700</c:v>
                </c:pt>
                <c:pt idx="358">
                  <c:v>701</c:v>
                </c:pt>
                <c:pt idx="359">
                  <c:v>702</c:v>
                </c:pt>
                <c:pt idx="360">
                  <c:v>703</c:v>
                </c:pt>
                <c:pt idx="361">
                  <c:v>704</c:v>
                </c:pt>
                <c:pt idx="362">
                  <c:v>705</c:v>
                </c:pt>
                <c:pt idx="363">
                  <c:v>706</c:v>
                </c:pt>
                <c:pt idx="364">
                  <c:v>707</c:v>
                </c:pt>
                <c:pt idx="365">
                  <c:v>708</c:v>
                </c:pt>
                <c:pt idx="366">
                  <c:v>709</c:v>
                </c:pt>
                <c:pt idx="367">
                  <c:v>710</c:v>
                </c:pt>
                <c:pt idx="368">
                  <c:v>711</c:v>
                </c:pt>
                <c:pt idx="369">
                  <c:v>712</c:v>
                </c:pt>
                <c:pt idx="370">
                  <c:v>713</c:v>
                </c:pt>
                <c:pt idx="371">
                  <c:v>714</c:v>
                </c:pt>
                <c:pt idx="372">
                  <c:v>715</c:v>
                </c:pt>
                <c:pt idx="373">
                  <c:v>716</c:v>
                </c:pt>
                <c:pt idx="374">
                  <c:v>717</c:v>
                </c:pt>
                <c:pt idx="375">
                  <c:v>718</c:v>
                </c:pt>
                <c:pt idx="376">
                  <c:v>719</c:v>
                </c:pt>
                <c:pt idx="377">
                  <c:v>720</c:v>
                </c:pt>
                <c:pt idx="378">
                  <c:v>721</c:v>
                </c:pt>
                <c:pt idx="379">
                  <c:v>722</c:v>
                </c:pt>
                <c:pt idx="380">
                  <c:v>723</c:v>
                </c:pt>
                <c:pt idx="381">
                  <c:v>724</c:v>
                </c:pt>
                <c:pt idx="382">
                  <c:v>725</c:v>
                </c:pt>
                <c:pt idx="383">
                  <c:v>726</c:v>
                </c:pt>
                <c:pt idx="384">
                  <c:v>727</c:v>
                </c:pt>
                <c:pt idx="385">
                  <c:v>728</c:v>
                </c:pt>
                <c:pt idx="386">
                  <c:v>729</c:v>
                </c:pt>
                <c:pt idx="387">
                  <c:v>730</c:v>
                </c:pt>
                <c:pt idx="388">
                  <c:v>731</c:v>
                </c:pt>
                <c:pt idx="389">
                  <c:v>732</c:v>
                </c:pt>
                <c:pt idx="390">
                  <c:v>733</c:v>
                </c:pt>
                <c:pt idx="391">
                  <c:v>734</c:v>
                </c:pt>
                <c:pt idx="392">
                  <c:v>735</c:v>
                </c:pt>
                <c:pt idx="393">
                  <c:v>736</c:v>
                </c:pt>
                <c:pt idx="394">
                  <c:v>737</c:v>
                </c:pt>
                <c:pt idx="395">
                  <c:v>738</c:v>
                </c:pt>
                <c:pt idx="396">
                  <c:v>739</c:v>
                </c:pt>
                <c:pt idx="397">
                  <c:v>740</c:v>
                </c:pt>
                <c:pt idx="398">
                  <c:v>741</c:v>
                </c:pt>
                <c:pt idx="399">
                  <c:v>742</c:v>
                </c:pt>
                <c:pt idx="400">
                  <c:v>743</c:v>
                </c:pt>
                <c:pt idx="401">
                  <c:v>744</c:v>
                </c:pt>
                <c:pt idx="402">
                  <c:v>745</c:v>
                </c:pt>
                <c:pt idx="403">
                  <c:v>746</c:v>
                </c:pt>
                <c:pt idx="404">
                  <c:v>747</c:v>
                </c:pt>
                <c:pt idx="405">
                  <c:v>748</c:v>
                </c:pt>
                <c:pt idx="406">
                  <c:v>749</c:v>
                </c:pt>
                <c:pt idx="407">
                  <c:v>750</c:v>
                </c:pt>
                <c:pt idx="408">
                  <c:v>751</c:v>
                </c:pt>
                <c:pt idx="409">
                  <c:v>752</c:v>
                </c:pt>
                <c:pt idx="410">
                  <c:v>753</c:v>
                </c:pt>
                <c:pt idx="411">
                  <c:v>754</c:v>
                </c:pt>
                <c:pt idx="412">
                  <c:v>755</c:v>
                </c:pt>
                <c:pt idx="413">
                  <c:v>756</c:v>
                </c:pt>
                <c:pt idx="414">
                  <c:v>757</c:v>
                </c:pt>
                <c:pt idx="415">
                  <c:v>758</c:v>
                </c:pt>
                <c:pt idx="416">
                  <c:v>759</c:v>
                </c:pt>
                <c:pt idx="417">
                  <c:v>760</c:v>
                </c:pt>
                <c:pt idx="418">
                  <c:v>761</c:v>
                </c:pt>
                <c:pt idx="419">
                  <c:v>762</c:v>
                </c:pt>
                <c:pt idx="420">
                  <c:v>763</c:v>
                </c:pt>
                <c:pt idx="421">
                  <c:v>764</c:v>
                </c:pt>
                <c:pt idx="422">
                  <c:v>765</c:v>
                </c:pt>
                <c:pt idx="423">
                  <c:v>766</c:v>
                </c:pt>
                <c:pt idx="424">
                  <c:v>767</c:v>
                </c:pt>
                <c:pt idx="425">
                  <c:v>768</c:v>
                </c:pt>
                <c:pt idx="426">
                  <c:v>769</c:v>
                </c:pt>
                <c:pt idx="427">
                  <c:v>770</c:v>
                </c:pt>
                <c:pt idx="428">
                  <c:v>771</c:v>
                </c:pt>
                <c:pt idx="429">
                  <c:v>772</c:v>
                </c:pt>
                <c:pt idx="430">
                  <c:v>773</c:v>
                </c:pt>
                <c:pt idx="431">
                  <c:v>774</c:v>
                </c:pt>
                <c:pt idx="432">
                  <c:v>775</c:v>
                </c:pt>
                <c:pt idx="433">
                  <c:v>776</c:v>
                </c:pt>
                <c:pt idx="434">
                  <c:v>777</c:v>
                </c:pt>
                <c:pt idx="435">
                  <c:v>778</c:v>
                </c:pt>
                <c:pt idx="436">
                  <c:v>779</c:v>
                </c:pt>
                <c:pt idx="437">
                  <c:v>780</c:v>
                </c:pt>
                <c:pt idx="438">
                  <c:v>781</c:v>
                </c:pt>
                <c:pt idx="439">
                  <c:v>782</c:v>
                </c:pt>
                <c:pt idx="440">
                  <c:v>783</c:v>
                </c:pt>
                <c:pt idx="441">
                  <c:v>784</c:v>
                </c:pt>
                <c:pt idx="442">
                  <c:v>785</c:v>
                </c:pt>
                <c:pt idx="443">
                  <c:v>786</c:v>
                </c:pt>
                <c:pt idx="444">
                  <c:v>787</c:v>
                </c:pt>
                <c:pt idx="445">
                  <c:v>788</c:v>
                </c:pt>
                <c:pt idx="446">
                  <c:v>789</c:v>
                </c:pt>
                <c:pt idx="447">
                  <c:v>790</c:v>
                </c:pt>
                <c:pt idx="448">
                  <c:v>791</c:v>
                </c:pt>
                <c:pt idx="449">
                  <c:v>792</c:v>
                </c:pt>
                <c:pt idx="450">
                  <c:v>793</c:v>
                </c:pt>
                <c:pt idx="451">
                  <c:v>794</c:v>
                </c:pt>
                <c:pt idx="452">
                  <c:v>795</c:v>
                </c:pt>
                <c:pt idx="453">
                  <c:v>796</c:v>
                </c:pt>
                <c:pt idx="454">
                  <c:v>797</c:v>
                </c:pt>
                <c:pt idx="455">
                  <c:v>798</c:v>
                </c:pt>
                <c:pt idx="456">
                  <c:v>799</c:v>
                </c:pt>
                <c:pt idx="457">
                  <c:v>800</c:v>
                </c:pt>
                <c:pt idx="458">
                  <c:v>802</c:v>
                </c:pt>
                <c:pt idx="459">
                  <c:v>803</c:v>
                </c:pt>
                <c:pt idx="460">
                  <c:v>804</c:v>
                </c:pt>
                <c:pt idx="461">
                  <c:v>805</c:v>
                </c:pt>
                <c:pt idx="462">
                  <c:v>807</c:v>
                </c:pt>
                <c:pt idx="463">
                  <c:v>808</c:v>
                </c:pt>
                <c:pt idx="464">
                  <c:v>810</c:v>
                </c:pt>
                <c:pt idx="465">
                  <c:v>812</c:v>
                </c:pt>
                <c:pt idx="466">
                  <c:v>813</c:v>
                </c:pt>
                <c:pt idx="467">
                  <c:v>814</c:v>
                </c:pt>
                <c:pt idx="468">
                  <c:v>815</c:v>
                </c:pt>
                <c:pt idx="469">
                  <c:v>816</c:v>
                </c:pt>
                <c:pt idx="470">
                  <c:v>817</c:v>
                </c:pt>
                <c:pt idx="471">
                  <c:v>821</c:v>
                </c:pt>
                <c:pt idx="472">
                  <c:v>825</c:v>
                </c:pt>
                <c:pt idx="473">
                  <c:v>826</c:v>
                </c:pt>
                <c:pt idx="474">
                  <c:v>833</c:v>
                </c:pt>
              </c:numCache>
            </c:numRef>
          </c:xVal>
          <c:yVal>
            <c:numRef>
              <c:f>'Enem cursos'!$S$3:$S$477</c:f>
              <c:numCache>
                <c:formatCode>General</c:formatCode>
                <c:ptCount val="475"/>
                <c:pt idx="0">
                  <c:v>5.1399083040358559E-6</c:v>
                </c:pt>
                <c:pt idx="1">
                  <c:v>1.0279816608071712E-5</c:v>
                </c:pt>
                <c:pt idx="2">
                  <c:v>5.1399083040358559E-6</c:v>
                </c:pt>
                <c:pt idx="3">
                  <c:v>1.0279816608071712E-5</c:v>
                </c:pt>
                <c:pt idx="4">
                  <c:v>1.5419724912107568E-5</c:v>
                </c:pt>
                <c:pt idx="5">
                  <c:v>5.1399083040358559E-6</c:v>
                </c:pt>
                <c:pt idx="6">
                  <c:v>5.1399083040358559E-6</c:v>
                </c:pt>
                <c:pt idx="7">
                  <c:v>1.0279816608071712E-5</c:v>
                </c:pt>
                <c:pt idx="8">
                  <c:v>5.1399083040358559E-6</c:v>
                </c:pt>
                <c:pt idx="9">
                  <c:v>3.0839449824215136E-5</c:v>
                </c:pt>
                <c:pt idx="10">
                  <c:v>2.0559633216143424E-5</c:v>
                </c:pt>
                <c:pt idx="11">
                  <c:v>2.0559633216143424E-5</c:v>
                </c:pt>
                <c:pt idx="12">
                  <c:v>2.569954152017928E-5</c:v>
                </c:pt>
                <c:pt idx="13">
                  <c:v>1.5419724912107568E-5</c:v>
                </c:pt>
                <c:pt idx="14">
                  <c:v>2.0559633216143424E-5</c:v>
                </c:pt>
                <c:pt idx="15">
                  <c:v>2.569954152017928E-5</c:v>
                </c:pt>
                <c:pt idx="16">
                  <c:v>4.6259174736322707E-5</c:v>
                </c:pt>
                <c:pt idx="17">
                  <c:v>3.5979358128250995E-5</c:v>
                </c:pt>
                <c:pt idx="18">
                  <c:v>4.6259174736322707E-5</c:v>
                </c:pt>
                <c:pt idx="19">
                  <c:v>5.6538991344394419E-5</c:v>
                </c:pt>
                <c:pt idx="20">
                  <c:v>8.7378441168609554E-5</c:v>
                </c:pt>
                <c:pt idx="21">
                  <c:v>9.2518349472645413E-5</c:v>
                </c:pt>
                <c:pt idx="22">
                  <c:v>7.195871625650199E-5</c:v>
                </c:pt>
                <c:pt idx="23">
                  <c:v>5.6538991344394419E-5</c:v>
                </c:pt>
                <c:pt idx="24">
                  <c:v>8.2238532864573695E-5</c:v>
                </c:pt>
                <c:pt idx="25">
                  <c:v>6.1678899648430271E-5</c:v>
                </c:pt>
                <c:pt idx="26">
                  <c:v>9.7658257776681259E-5</c:v>
                </c:pt>
                <c:pt idx="27">
                  <c:v>1.0279816608071712E-4</c:v>
                </c:pt>
                <c:pt idx="28">
                  <c:v>1.1307798268878884E-4</c:v>
                </c:pt>
                <c:pt idx="29">
                  <c:v>9.7658257776681259E-5</c:v>
                </c:pt>
                <c:pt idx="30">
                  <c:v>8.7378441168609554E-5</c:v>
                </c:pt>
                <c:pt idx="31">
                  <c:v>1.2335779929686054E-4</c:v>
                </c:pt>
                <c:pt idx="32">
                  <c:v>1.284977076008964E-4</c:v>
                </c:pt>
                <c:pt idx="33">
                  <c:v>1.6447706572914739E-4</c:v>
                </c:pt>
                <c:pt idx="34">
                  <c:v>1.6961697403318325E-4</c:v>
                </c:pt>
                <c:pt idx="35">
                  <c:v>1.5419724912107567E-4</c:v>
                </c:pt>
                <c:pt idx="36">
                  <c:v>1.6961697403318325E-4</c:v>
                </c:pt>
                <c:pt idx="37">
                  <c:v>2.7241514011390038E-4</c:v>
                </c:pt>
                <c:pt idx="38">
                  <c:v>1.7989679064125497E-4</c:v>
                </c:pt>
                <c:pt idx="39">
                  <c:v>1.8503669894529083E-4</c:v>
                </c:pt>
                <c:pt idx="40">
                  <c:v>1.8503669894529083E-4</c:v>
                </c:pt>
                <c:pt idx="41">
                  <c:v>1.7475688233721911E-4</c:v>
                </c:pt>
                <c:pt idx="42">
                  <c:v>2.4671559859372108E-4</c:v>
                </c:pt>
                <c:pt idx="43">
                  <c:v>2.3129587368161353E-4</c:v>
                </c:pt>
                <c:pt idx="44">
                  <c:v>3.2381422315425892E-4</c:v>
                </c:pt>
                <c:pt idx="45">
                  <c:v>3.4437385637040236E-4</c:v>
                </c:pt>
                <c:pt idx="46">
                  <c:v>4.6259174736322707E-4</c:v>
                </c:pt>
                <c:pt idx="47">
                  <c:v>3.7521330619461751E-4</c:v>
                </c:pt>
                <c:pt idx="48">
                  <c:v>3.6493348958654579E-4</c:v>
                </c:pt>
                <c:pt idx="49">
                  <c:v>3.0325458993811548E-4</c:v>
                </c:pt>
                <c:pt idx="50">
                  <c:v>4.6773165566726287E-4</c:v>
                </c:pt>
                <c:pt idx="51">
                  <c:v>4.5745183905919121E-4</c:v>
                </c:pt>
                <c:pt idx="52">
                  <c:v>4.7287156397129873E-4</c:v>
                </c:pt>
                <c:pt idx="53">
                  <c:v>5.1399083040358561E-4</c:v>
                </c:pt>
                <c:pt idx="54">
                  <c:v>3.7007339789058165E-4</c:v>
                </c:pt>
                <c:pt idx="55">
                  <c:v>4.7287156397129873E-4</c:v>
                </c:pt>
                <c:pt idx="56">
                  <c:v>6.1678899648430268E-4</c:v>
                </c:pt>
                <c:pt idx="57">
                  <c:v>5.4997018853183662E-4</c:v>
                </c:pt>
                <c:pt idx="58">
                  <c:v>5.9108945496412339E-4</c:v>
                </c:pt>
                <c:pt idx="59">
                  <c:v>5.3455046361972904E-4</c:v>
                </c:pt>
                <c:pt idx="60">
                  <c:v>6.4762844630851784E-4</c:v>
                </c:pt>
                <c:pt idx="61">
                  <c:v>6.8360780443676885E-4</c:v>
                </c:pt>
                <c:pt idx="62">
                  <c:v>6.78467896132733E-4</c:v>
                </c:pt>
                <c:pt idx="63">
                  <c:v>7.5042661238923503E-4</c:v>
                </c:pt>
                <c:pt idx="64">
                  <c:v>7.5042661238923503E-4</c:v>
                </c:pt>
                <c:pt idx="65">
                  <c:v>8.5836468677398796E-4</c:v>
                </c:pt>
                <c:pt idx="66">
                  <c:v>8.1724542034170109E-4</c:v>
                </c:pt>
                <c:pt idx="67">
                  <c:v>8.7378441168609554E-4</c:v>
                </c:pt>
                <c:pt idx="68">
                  <c:v>1.0382614774152429E-3</c:v>
                </c:pt>
                <c:pt idx="69">
                  <c:v>9.8686239437488434E-4</c:v>
                </c:pt>
                <c:pt idx="70">
                  <c:v>8.532247784699521E-4</c:v>
                </c:pt>
                <c:pt idx="71">
                  <c:v>9.8172248607084848E-4</c:v>
                </c:pt>
                <c:pt idx="72">
                  <c:v>1.1667591850161394E-3</c:v>
                </c:pt>
                <c:pt idx="73">
                  <c:v>9.6116285285470504E-4</c:v>
                </c:pt>
                <c:pt idx="74">
                  <c:v>9.2518349472645413E-4</c:v>
                </c:pt>
                <c:pt idx="75">
                  <c:v>1.1153601019757808E-3</c:v>
                </c:pt>
                <c:pt idx="76">
                  <c:v>1.1924587265363185E-3</c:v>
                </c:pt>
                <c:pt idx="77">
                  <c:v>1.0948004687596374E-3</c:v>
                </c:pt>
                <c:pt idx="78">
                  <c:v>1.2130183597524619E-3</c:v>
                </c:pt>
                <c:pt idx="79">
                  <c:v>1.1975986348403544E-3</c:v>
                </c:pt>
                <c:pt idx="80">
                  <c:v>1.1975986348403544E-3</c:v>
                </c:pt>
                <c:pt idx="81">
                  <c:v>1.3723555171775736E-3</c:v>
                </c:pt>
                <c:pt idx="82">
                  <c:v>1.284977076008964E-3</c:v>
                </c:pt>
                <c:pt idx="83">
                  <c:v>1.5008532247784701E-3</c:v>
                </c:pt>
                <c:pt idx="84">
                  <c:v>1.3415160673533584E-3</c:v>
                </c:pt>
                <c:pt idx="85">
                  <c:v>1.4751536832582908E-3</c:v>
                </c:pt>
                <c:pt idx="86">
                  <c:v>1.4751536832582908E-3</c:v>
                </c:pt>
                <c:pt idx="87">
                  <c:v>1.3415160673533584E-3</c:v>
                </c:pt>
                <c:pt idx="88">
                  <c:v>1.5830917576430436E-3</c:v>
                </c:pt>
                <c:pt idx="89">
                  <c:v>1.5779518493390077E-3</c:v>
                </c:pt>
                <c:pt idx="90">
                  <c:v>1.5779518493390077E-3</c:v>
                </c:pt>
                <c:pt idx="91">
                  <c:v>1.603651390859187E-3</c:v>
                </c:pt>
                <c:pt idx="92">
                  <c:v>1.7064495569399042E-3</c:v>
                </c:pt>
                <c:pt idx="93">
                  <c:v>1.7013096486358683E-3</c:v>
                </c:pt>
                <c:pt idx="94">
                  <c:v>1.6756101071156891E-3</c:v>
                </c:pt>
                <c:pt idx="95">
                  <c:v>1.8195275396286931E-3</c:v>
                </c:pt>
                <c:pt idx="96">
                  <c:v>1.7938279981085138E-3</c:v>
                </c:pt>
                <c:pt idx="97">
                  <c:v>1.8863463475811591E-3</c:v>
                </c:pt>
                <c:pt idx="98">
                  <c:v>1.9583050638376613E-3</c:v>
                </c:pt>
                <c:pt idx="99">
                  <c:v>2.0097041468780199E-3</c:v>
                </c:pt>
                <c:pt idx="100">
                  <c:v>1.9994243302699482E-3</c:v>
                </c:pt>
                <c:pt idx="101">
                  <c:v>1.9428853389255535E-3</c:v>
                </c:pt>
                <c:pt idx="102">
                  <c:v>2.035403688398199E-3</c:v>
                </c:pt>
                <c:pt idx="103">
                  <c:v>2.1690413043031313E-3</c:v>
                </c:pt>
                <c:pt idx="104">
                  <c:v>2.0456835050062707E-3</c:v>
                </c:pt>
                <c:pt idx="105">
                  <c:v>2.2872591952959559E-3</c:v>
                </c:pt>
                <c:pt idx="106">
                  <c:v>2.0302637800941629E-3</c:v>
                </c:pt>
                <c:pt idx="107">
                  <c:v>2.3078188285120993E-3</c:v>
                </c:pt>
                <c:pt idx="108">
                  <c:v>2.3386582783363145E-3</c:v>
                </c:pt>
                <c:pt idx="109">
                  <c:v>2.3900573613766731E-3</c:v>
                </c:pt>
                <c:pt idx="110">
                  <c:v>2.4363165361129956E-3</c:v>
                </c:pt>
                <c:pt idx="111">
                  <c:v>2.4671559859372107E-3</c:v>
                </c:pt>
                <c:pt idx="112">
                  <c:v>2.5699541520179279E-3</c:v>
                </c:pt>
                <c:pt idx="113">
                  <c:v>2.3643578198564935E-3</c:v>
                </c:pt>
                <c:pt idx="114">
                  <c:v>2.5134151606735337E-3</c:v>
                </c:pt>
                <c:pt idx="115">
                  <c:v>2.5493945188017845E-3</c:v>
                </c:pt>
                <c:pt idx="116">
                  <c:v>2.5082752523694976E-3</c:v>
                </c:pt>
                <c:pt idx="117">
                  <c:v>2.9040481917802586E-3</c:v>
                </c:pt>
                <c:pt idx="118">
                  <c:v>2.5185550689775693E-3</c:v>
                </c:pt>
                <c:pt idx="119">
                  <c:v>2.6881720430107529E-3</c:v>
                </c:pt>
                <c:pt idx="120">
                  <c:v>2.7806903924833979E-3</c:v>
                </c:pt>
                <c:pt idx="121">
                  <c:v>2.8115298423076131E-3</c:v>
                </c:pt>
                <c:pt idx="122">
                  <c:v>3.0119862661650118E-3</c:v>
                </c:pt>
                <c:pt idx="123">
                  <c:v>3.0788050741174778E-3</c:v>
                </c:pt>
                <c:pt idx="124">
                  <c:v>2.9605871831246532E-3</c:v>
                </c:pt>
                <c:pt idx="125">
                  <c:v>3.0274059910771192E-3</c:v>
                </c:pt>
                <c:pt idx="126">
                  <c:v>3.2124426900224101E-3</c:v>
                </c:pt>
                <c:pt idx="127">
                  <c:v>3.3049610394950556E-3</c:v>
                </c:pt>
                <c:pt idx="128">
                  <c:v>3.2844014062789121E-3</c:v>
                </c:pt>
                <c:pt idx="129">
                  <c:v>3.0685252575094061E-3</c:v>
                </c:pt>
                <c:pt idx="130">
                  <c:v>3.2638417730627687E-3</c:v>
                </c:pt>
                <c:pt idx="131">
                  <c:v>3.1456238820699437E-3</c:v>
                </c:pt>
                <c:pt idx="132">
                  <c:v>3.2432821398466253E-3</c:v>
                </c:pt>
                <c:pt idx="133">
                  <c:v>3.2998211311910195E-3</c:v>
                </c:pt>
                <c:pt idx="134">
                  <c:v>3.3769197557515572E-3</c:v>
                </c:pt>
                <c:pt idx="135">
                  <c:v>3.2021628734143384E-3</c:v>
                </c:pt>
                <c:pt idx="136">
                  <c:v>3.5979358128250994E-3</c:v>
                </c:pt>
                <c:pt idx="137">
                  <c:v>3.3152408561031273E-3</c:v>
                </c:pt>
                <c:pt idx="138">
                  <c:v>3.5054174633524539E-3</c:v>
                </c:pt>
                <c:pt idx="139">
                  <c:v>3.325520672711199E-3</c:v>
                </c:pt>
                <c:pt idx="140">
                  <c:v>3.8035321449865333E-3</c:v>
                </c:pt>
                <c:pt idx="141">
                  <c:v>3.5516766380887764E-3</c:v>
                </c:pt>
                <c:pt idx="142">
                  <c:v>3.8292316865067128E-3</c:v>
                </c:pt>
                <c:pt idx="143">
                  <c:v>3.7778326034663542E-3</c:v>
                </c:pt>
                <c:pt idx="144">
                  <c:v>3.7726926951623181E-3</c:v>
                </c:pt>
                <c:pt idx="145">
                  <c:v>3.9217500359793583E-3</c:v>
                </c:pt>
                <c:pt idx="146">
                  <c:v>3.536256913176669E-3</c:v>
                </c:pt>
                <c:pt idx="147">
                  <c:v>3.9166101276753226E-3</c:v>
                </c:pt>
                <c:pt idx="148">
                  <c:v>3.952589485803573E-3</c:v>
                </c:pt>
                <c:pt idx="149">
                  <c:v>3.9268899442833939E-3</c:v>
                </c:pt>
                <c:pt idx="150">
                  <c:v>3.7675527868582825E-3</c:v>
                </c:pt>
                <c:pt idx="151">
                  <c:v>3.9114702193712861E-3</c:v>
                </c:pt>
                <c:pt idx="152">
                  <c:v>4.0553876518842902E-3</c:v>
                </c:pt>
                <c:pt idx="153">
                  <c:v>3.8497913197228562E-3</c:v>
                </c:pt>
                <c:pt idx="154">
                  <c:v>4.1838853594851864E-3</c:v>
                </c:pt>
                <c:pt idx="155">
                  <c:v>4.0296881103641111E-3</c:v>
                </c:pt>
                <c:pt idx="156">
                  <c:v>4.1581858179650074E-3</c:v>
                </c:pt>
                <c:pt idx="157">
                  <c:v>3.9834289356277886E-3</c:v>
                </c:pt>
                <c:pt idx="158">
                  <c:v>4.1170665515327205E-3</c:v>
                </c:pt>
                <c:pt idx="159">
                  <c:v>3.9628693024116451E-3</c:v>
                </c:pt>
                <c:pt idx="160">
                  <c:v>3.8652110446349636E-3</c:v>
                </c:pt>
                <c:pt idx="161">
                  <c:v>4.559098665679804E-3</c:v>
                </c:pt>
                <c:pt idx="162">
                  <c:v>4.3740619667345139E-3</c:v>
                </c:pt>
                <c:pt idx="163">
                  <c:v>4.4768601328152302E-3</c:v>
                </c:pt>
                <c:pt idx="164">
                  <c:v>4.6259174736322708E-3</c:v>
                </c:pt>
                <c:pt idx="165">
                  <c:v>4.3792018750385495E-3</c:v>
                </c:pt>
                <c:pt idx="166">
                  <c:v>4.5796582988959474E-3</c:v>
                </c:pt>
                <c:pt idx="167">
                  <c:v>4.7184358231049158E-3</c:v>
                </c:pt>
                <c:pt idx="168">
                  <c:v>4.6002179321120908E-3</c:v>
                </c:pt>
                <c:pt idx="169">
                  <c:v>4.3432225169102983E-3</c:v>
                </c:pt>
                <c:pt idx="170">
                  <c:v>4.4563004995990868E-3</c:v>
                </c:pt>
                <c:pt idx="171">
                  <c:v>4.4049014165587286E-3</c:v>
                </c:pt>
                <c:pt idx="172">
                  <c:v>4.1324862764448283E-3</c:v>
                </c:pt>
                <c:pt idx="173">
                  <c:v>4.6567569234564855E-3</c:v>
                </c:pt>
                <c:pt idx="174">
                  <c:v>4.4100413248627643E-3</c:v>
                </c:pt>
                <c:pt idx="175">
                  <c:v>4.5076995826394458E-3</c:v>
                </c:pt>
                <c:pt idx="176">
                  <c:v>4.3123830670860836E-3</c:v>
                </c:pt>
                <c:pt idx="177">
                  <c:v>4.6053578404161273E-3</c:v>
                </c:pt>
                <c:pt idx="178">
                  <c:v>4.8109541725775608E-3</c:v>
                </c:pt>
                <c:pt idx="179">
                  <c:v>4.7132959148008802E-3</c:v>
                </c:pt>
                <c:pt idx="180">
                  <c:v>4.5179793992475171E-3</c:v>
                </c:pt>
                <c:pt idx="181">
                  <c:v>4.6567569234564855E-3</c:v>
                </c:pt>
                <c:pt idx="182">
                  <c:v>4.5693784822878761E-3</c:v>
                </c:pt>
                <c:pt idx="183">
                  <c:v>4.425461049774872E-3</c:v>
                </c:pt>
                <c:pt idx="184">
                  <c:v>4.5950780238080552E-3</c:v>
                </c:pt>
                <c:pt idx="185">
                  <c:v>4.5693784822878761E-3</c:v>
                </c:pt>
                <c:pt idx="186">
                  <c:v>4.5128394909434814E-3</c:v>
                </c:pt>
                <c:pt idx="187">
                  <c:v>4.5076995826394458E-3</c:v>
                </c:pt>
                <c:pt idx="188">
                  <c:v>4.7287156397129871E-3</c:v>
                </c:pt>
                <c:pt idx="189">
                  <c:v>4.754415181233167E-3</c:v>
                </c:pt>
                <c:pt idx="190">
                  <c:v>4.9034725220502067E-3</c:v>
                </c:pt>
                <c:pt idx="191">
                  <c:v>4.5488188490717327E-3</c:v>
                </c:pt>
                <c:pt idx="192">
                  <c:v>4.6670367400645577E-3</c:v>
                </c:pt>
                <c:pt idx="193">
                  <c:v>4.4408807746869798E-3</c:v>
                </c:pt>
                <c:pt idx="194">
                  <c:v>4.7955344476654539E-3</c:v>
                </c:pt>
                <c:pt idx="195">
                  <c:v>4.4460206829910155E-3</c:v>
                </c:pt>
                <c:pt idx="196">
                  <c:v>4.6053578404161273E-3</c:v>
                </c:pt>
                <c:pt idx="197">
                  <c:v>4.3535023335183705E-3</c:v>
                </c:pt>
                <c:pt idx="198">
                  <c:v>4.7852546310573818E-3</c:v>
                </c:pt>
                <c:pt idx="199">
                  <c:v>4.5128394909434814E-3</c:v>
                </c:pt>
                <c:pt idx="200">
                  <c:v>4.9188922469623145E-3</c:v>
                </c:pt>
                <c:pt idx="201">
                  <c:v>4.7389954563210593E-3</c:v>
                </c:pt>
                <c:pt idx="202">
                  <c:v>4.8829128888340633E-3</c:v>
                </c:pt>
                <c:pt idx="203">
                  <c:v>4.9702913300026727E-3</c:v>
                </c:pt>
                <c:pt idx="204">
                  <c:v>4.6875963732807011E-3</c:v>
                </c:pt>
                <c:pt idx="205">
                  <c:v>5.0679495877793542E-3</c:v>
                </c:pt>
                <c:pt idx="206">
                  <c:v>5.0936491292995333E-3</c:v>
                </c:pt>
                <c:pt idx="207">
                  <c:v>4.6567569234564855E-3</c:v>
                </c:pt>
                <c:pt idx="208">
                  <c:v>4.7287156397129871E-3</c:v>
                </c:pt>
                <c:pt idx="209">
                  <c:v>4.8469335307058121E-3</c:v>
                </c:pt>
                <c:pt idx="210">
                  <c:v>4.6670367400645577E-3</c:v>
                </c:pt>
                <c:pt idx="211">
                  <c:v>4.6361972902403421E-3</c:v>
                </c:pt>
                <c:pt idx="212">
                  <c:v>4.4357408663829433E-3</c:v>
                </c:pt>
                <c:pt idx="213">
                  <c:v>4.6875963732807011E-3</c:v>
                </c:pt>
                <c:pt idx="214">
                  <c:v>4.6464771068484142E-3</c:v>
                </c:pt>
                <c:pt idx="215">
                  <c:v>4.7903945393614174E-3</c:v>
                </c:pt>
                <c:pt idx="216">
                  <c:v>4.4563004995990868E-3</c:v>
                </c:pt>
                <c:pt idx="217">
                  <c:v>4.6875963732807011E-3</c:v>
                </c:pt>
                <c:pt idx="218">
                  <c:v>4.5642385739838405E-3</c:v>
                </c:pt>
                <c:pt idx="219">
                  <c:v>4.4306009580789077E-3</c:v>
                </c:pt>
                <c:pt idx="220">
                  <c:v>4.5642385739838405E-3</c:v>
                </c:pt>
                <c:pt idx="221">
                  <c:v>4.4614404079031233E-3</c:v>
                </c:pt>
                <c:pt idx="222">
                  <c:v>4.6464771068484142E-3</c:v>
                </c:pt>
                <c:pt idx="223">
                  <c:v>4.8983326137461711E-3</c:v>
                </c:pt>
                <c:pt idx="224">
                  <c:v>4.4614404079031233E-3</c:v>
                </c:pt>
                <c:pt idx="225">
                  <c:v>4.3946215999506565E-3</c:v>
                </c:pt>
                <c:pt idx="226">
                  <c:v>4.399761508254693E-3</c:v>
                </c:pt>
                <c:pt idx="227">
                  <c:v>4.3637821501264417E-3</c:v>
                </c:pt>
                <c:pt idx="228">
                  <c:v>4.6875963732807011E-3</c:v>
                </c:pt>
                <c:pt idx="229">
                  <c:v>4.3946215999506565E-3</c:v>
                </c:pt>
                <c:pt idx="230">
                  <c:v>4.769834906145274E-3</c:v>
                </c:pt>
                <c:pt idx="231">
                  <c:v>4.7338555480170236E-3</c:v>
                </c:pt>
                <c:pt idx="232">
                  <c:v>4.2918234338699401E-3</c:v>
                </c:pt>
                <c:pt idx="233">
                  <c:v>4.7081560064968445E-3</c:v>
                </c:pt>
                <c:pt idx="234">
                  <c:v>4.3894816916466208E-3</c:v>
                </c:pt>
                <c:pt idx="235">
                  <c:v>4.3689220584304774E-3</c:v>
                </c:pt>
                <c:pt idx="236">
                  <c:v>4.4974197660313736E-3</c:v>
                </c:pt>
                <c:pt idx="237">
                  <c:v>4.3792018750385495E-3</c:v>
                </c:pt>
                <c:pt idx="238">
                  <c:v>4.4151812331667999E-3</c:v>
                </c:pt>
                <c:pt idx="239">
                  <c:v>4.6207775653282343E-3</c:v>
                </c:pt>
                <c:pt idx="240">
                  <c:v>4.5385390324636605E-3</c:v>
                </c:pt>
                <c:pt idx="241">
                  <c:v>4.5539587573757683E-3</c:v>
                </c:pt>
                <c:pt idx="242">
                  <c:v>4.2404243508295811E-3</c:v>
                </c:pt>
                <c:pt idx="243">
                  <c:v>4.3072431587820471E-3</c:v>
                </c:pt>
                <c:pt idx="244">
                  <c:v>4.2507041674376533E-3</c:v>
                </c:pt>
                <c:pt idx="245">
                  <c:v>4.4049014165587286E-3</c:v>
                </c:pt>
                <c:pt idx="246">
                  <c:v>4.2095849010053664E-3</c:v>
                </c:pt>
                <c:pt idx="247">
                  <c:v>4.2866835255659036E-3</c:v>
                </c:pt>
                <c:pt idx="248">
                  <c:v>4.0245482020600755E-3</c:v>
                </c:pt>
                <c:pt idx="249">
                  <c:v>4.0451078352762189E-3</c:v>
                </c:pt>
                <c:pt idx="250">
                  <c:v>4.3689220584304774E-3</c:v>
                </c:pt>
                <c:pt idx="251">
                  <c:v>4.0091284771479677E-3</c:v>
                </c:pt>
                <c:pt idx="252">
                  <c:v>4.2661238923497602E-3</c:v>
                </c:pt>
                <c:pt idx="253">
                  <c:v>4.0296881103641111E-3</c:v>
                </c:pt>
                <c:pt idx="254">
                  <c:v>3.9268899442833939E-3</c:v>
                </c:pt>
                <c:pt idx="255">
                  <c:v>4.2712638006537967E-3</c:v>
                </c:pt>
                <c:pt idx="256">
                  <c:v>4.0605275601883258E-3</c:v>
                </c:pt>
                <c:pt idx="257">
                  <c:v>4.2507041674376533E-3</c:v>
                </c:pt>
                <c:pt idx="258">
                  <c:v>4.0296881103641111E-3</c:v>
                </c:pt>
                <c:pt idx="259">
                  <c:v>3.9988486605398964E-3</c:v>
                </c:pt>
                <c:pt idx="260">
                  <c:v>4.1376261847488639E-3</c:v>
                </c:pt>
                <c:pt idx="261">
                  <c:v>3.9937087522358599E-3</c:v>
                </c:pt>
                <c:pt idx="262">
                  <c:v>3.9885688439318242E-3</c:v>
                </c:pt>
                <c:pt idx="263">
                  <c:v>3.9834289356277886E-3</c:v>
                </c:pt>
                <c:pt idx="264">
                  <c:v>3.9011904027632148E-3</c:v>
                </c:pt>
                <c:pt idx="265">
                  <c:v>3.7161537038179239E-3</c:v>
                </c:pt>
                <c:pt idx="266">
                  <c:v>3.813811961594605E-3</c:v>
                </c:pt>
                <c:pt idx="267">
                  <c:v>3.7778326034663542E-3</c:v>
                </c:pt>
                <c:pt idx="268">
                  <c:v>3.7212936121219595E-3</c:v>
                </c:pt>
                <c:pt idx="269">
                  <c:v>3.7983922366824976E-3</c:v>
                </c:pt>
                <c:pt idx="270">
                  <c:v>3.6236353543452784E-3</c:v>
                </c:pt>
                <c:pt idx="271">
                  <c:v>3.6441949875614219E-3</c:v>
                </c:pt>
                <c:pt idx="272">
                  <c:v>3.5619564546968481E-3</c:v>
                </c:pt>
                <c:pt idx="273">
                  <c:v>3.6493348958654579E-3</c:v>
                </c:pt>
                <c:pt idx="274">
                  <c:v>3.7007339789058165E-3</c:v>
                </c:pt>
                <c:pt idx="275">
                  <c:v>3.5876559962170276E-3</c:v>
                </c:pt>
                <c:pt idx="276">
                  <c:v>3.5465367297847408E-3</c:v>
                </c:pt>
                <c:pt idx="277">
                  <c:v>3.4951376467443822E-3</c:v>
                </c:pt>
                <c:pt idx="278">
                  <c:v>3.6287752626493145E-3</c:v>
                </c:pt>
                <c:pt idx="279">
                  <c:v>3.5002775550484178E-3</c:v>
                </c:pt>
                <c:pt idx="280">
                  <c:v>3.1404839737659081E-3</c:v>
                </c:pt>
                <c:pt idx="281">
                  <c:v>3.1764633318941589E-3</c:v>
                </c:pt>
                <c:pt idx="282">
                  <c:v>3.1302041571578364E-3</c:v>
                </c:pt>
                <c:pt idx="283">
                  <c:v>3.3820596640555933E-3</c:v>
                </c:pt>
                <c:pt idx="284">
                  <c:v>3.2227225066304818E-3</c:v>
                </c:pt>
                <c:pt idx="285">
                  <c:v>3.3306605810152347E-3</c:v>
                </c:pt>
                <c:pt idx="286">
                  <c:v>3.2175825983264458E-3</c:v>
                </c:pt>
                <c:pt idx="287">
                  <c:v>3.1764633318941589E-3</c:v>
                </c:pt>
                <c:pt idx="288">
                  <c:v>3.0376858076851909E-3</c:v>
                </c:pt>
                <c:pt idx="289">
                  <c:v>3.3101009477990912E-3</c:v>
                </c:pt>
                <c:pt idx="290">
                  <c:v>3.2844014062789121E-3</c:v>
                </c:pt>
                <c:pt idx="291">
                  <c:v>3.0890848907255495E-3</c:v>
                </c:pt>
                <c:pt idx="292">
                  <c:v>2.9760069080367606E-3</c:v>
                </c:pt>
                <c:pt idx="293">
                  <c:v>3.2278624149345175E-3</c:v>
                </c:pt>
                <c:pt idx="294">
                  <c:v>3.0376858076851909E-3</c:v>
                </c:pt>
                <c:pt idx="295">
                  <c:v>2.924607824996402E-3</c:v>
                </c:pt>
                <c:pt idx="296">
                  <c:v>2.9657270914286889E-3</c:v>
                </c:pt>
                <c:pt idx="297">
                  <c:v>2.8989082834762229E-3</c:v>
                </c:pt>
                <c:pt idx="298">
                  <c:v>2.8269495672197209E-3</c:v>
                </c:pt>
                <c:pt idx="299">
                  <c:v>2.9194679166923664E-3</c:v>
                </c:pt>
                <c:pt idx="300">
                  <c:v>2.7395711260511111E-3</c:v>
                </c:pt>
                <c:pt idx="301">
                  <c:v>2.7241514011390037E-3</c:v>
                </c:pt>
                <c:pt idx="302">
                  <c:v>2.6933119513147885E-3</c:v>
                </c:pt>
                <c:pt idx="303">
                  <c:v>2.4825757108493185E-3</c:v>
                </c:pt>
                <c:pt idx="304">
                  <c:v>2.4877156191533542E-3</c:v>
                </c:pt>
                <c:pt idx="305">
                  <c:v>2.8783486502600795E-3</c:v>
                </c:pt>
                <c:pt idx="306">
                  <c:v>2.5648142437138923E-3</c:v>
                </c:pt>
                <c:pt idx="307">
                  <c:v>2.647052776578466E-3</c:v>
                </c:pt>
                <c:pt idx="308">
                  <c:v>2.647052776578466E-3</c:v>
                </c:pt>
                <c:pt idx="309">
                  <c:v>2.5956536935381074E-3</c:v>
                </c:pt>
                <c:pt idx="310">
                  <c:v>2.4311766278089599E-3</c:v>
                </c:pt>
                <c:pt idx="311">
                  <c:v>2.4465963527210673E-3</c:v>
                </c:pt>
                <c:pt idx="312">
                  <c:v>2.4003371779847448E-3</c:v>
                </c:pt>
                <c:pt idx="313">
                  <c:v>2.2821192869919202E-3</c:v>
                </c:pt>
                <c:pt idx="314">
                  <c:v>2.4208968112008882E-3</c:v>
                </c:pt>
                <c:pt idx="315">
                  <c:v>2.3746376364645653E-3</c:v>
                </c:pt>
                <c:pt idx="316">
                  <c:v>2.4620160776331751E-3</c:v>
                </c:pt>
                <c:pt idx="317">
                  <c:v>2.2307202039515616E-3</c:v>
                </c:pt>
                <c:pt idx="318">
                  <c:v>2.3129587368161354E-3</c:v>
                </c:pt>
                <c:pt idx="319">
                  <c:v>2.4465963527210673E-3</c:v>
                </c:pt>
                <c:pt idx="320">
                  <c:v>2.2358601122555973E-3</c:v>
                </c:pt>
                <c:pt idx="321">
                  <c:v>2.4311766278089599E-3</c:v>
                </c:pt>
                <c:pt idx="322">
                  <c:v>2.1639013959990953E-3</c:v>
                </c:pt>
                <c:pt idx="323">
                  <c:v>2.0970825880466293E-3</c:v>
                </c:pt>
                <c:pt idx="324">
                  <c:v>2.2255802956475256E-3</c:v>
                </c:pt>
                <c:pt idx="325">
                  <c:v>1.968584880445733E-3</c:v>
                </c:pt>
                <c:pt idx="326">
                  <c:v>2.035403688398199E-3</c:v>
                </c:pt>
                <c:pt idx="327">
                  <c:v>2.2255802956475256E-3</c:v>
                </c:pt>
                <c:pt idx="328">
                  <c:v>2.0508234133103063E-3</c:v>
                </c:pt>
                <c:pt idx="329">
                  <c:v>1.8966261641892308E-3</c:v>
                </c:pt>
                <c:pt idx="330">
                  <c:v>1.8657867143650156E-3</c:v>
                </c:pt>
                <c:pt idx="331">
                  <c:v>1.7938279981085138E-3</c:v>
                </c:pt>
                <c:pt idx="332">
                  <c:v>1.9326055223174818E-3</c:v>
                </c:pt>
                <c:pt idx="333">
                  <c:v>1.7578486399802628E-3</c:v>
                </c:pt>
                <c:pt idx="334">
                  <c:v>1.8914862558851949E-3</c:v>
                </c:pt>
                <c:pt idx="335">
                  <c:v>1.788688089804478E-3</c:v>
                </c:pt>
                <c:pt idx="336">
                  <c:v>1.7629885482842987E-3</c:v>
                </c:pt>
                <c:pt idx="337">
                  <c:v>1.8709266226690515E-3</c:v>
                </c:pt>
                <c:pt idx="338">
                  <c:v>1.7681284565883345E-3</c:v>
                </c:pt>
                <c:pt idx="339">
                  <c:v>1.7784082731964062E-3</c:v>
                </c:pt>
                <c:pt idx="340">
                  <c:v>1.6550504738995456E-3</c:v>
                </c:pt>
                <c:pt idx="341">
                  <c:v>1.8657867143650156E-3</c:v>
                </c:pt>
                <c:pt idx="342">
                  <c:v>1.5162729496905774E-3</c:v>
                </c:pt>
                <c:pt idx="343">
                  <c:v>1.7013096486358683E-3</c:v>
                </c:pt>
                <c:pt idx="344">
                  <c:v>1.6499105655955098E-3</c:v>
                </c:pt>
                <c:pt idx="345">
                  <c:v>1.7270091901560476E-3</c:v>
                </c:pt>
                <c:pt idx="346">
                  <c:v>1.6858899237237608E-3</c:v>
                </c:pt>
                <c:pt idx="347">
                  <c:v>1.4597339583461832E-3</c:v>
                </c:pt>
                <c:pt idx="348">
                  <c:v>1.567672032730936E-3</c:v>
                </c:pt>
                <c:pt idx="349">
                  <c:v>1.5162729496905774E-3</c:v>
                </c:pt>
                <c:pt idx="350">
                  <c:v>1.428894508521968E-3</c:v>
                </c:pt>
                <c:pt idx="351">
                  <c:v>1.5882316659470794E-3</c:v>
                </c:pt>
                <c:pt idx="352">
                  <c:v>1.464873866650219E-3</c:v>
                </c:pt>
                <c:pt idx="353">
                  <c:v>1.4443142334340756E-3</c:v>
                </c:pt>
                <c:pt idx="354">
                  <c:v>1.4494541417381115E-3</c:v>
                </c:pt>
                <c:pt idx="355">
                  <c:v>1.3466559756573943E-3</c:v>
                </c:pt>
                <c:pt idx="356">
                  <c:v>1.2181582680564978E-3</c:v>
                </c:pt>
                <c:pt idx="357">
                  <c:v>1.4802935915623266E-3</c:v>
                </c:pt>
                <c:pt idx="358">
                  <c:v>1.3363761590493226E-3</c:v>
                </c:pt>
                <c:pt idx="359">
                  <c:v>1.1410596434959601E-3</c:v>
                </c:pt>
                <c:pt idx="360">
                  <c:v>1.3003968009210715E-3</c:v>
                </c:pt>
                <c:pt idx="361">
                  <c:v>1.2078784514484261E-3</c:v>
                </c:pt>
                <c:pt idx="362">
                  <c:v>1.0742408355434939E-3</c:v>
                </c:pt>
                <c:pt idx="363">
                  <c:v>1.3415160673533584E-3</c:v>
                </c:pt>
                <c:pt idx="364">
                  <c:v>1.1153601019757808E-3</c:v>
                </c:pt>
                <c:pt idx="365">
                  <c:v>1.2387179012726412E-3</c:v>
                </c:pt>
                <c:pt idx="366">
                  <c:v>1.2952568926170357E-3</c:v>
                </c:pt>
                <c:pt idx="367">
                  <c:v>1.0639610189354222E-3</c:v>
                </c:pt>
                <c:pt idx="368">
                  <c:v>1.146199551799996E-3</c:v>
                </c:pt>
                <c:pt idx="369">
                  <c:v>1.0742408355434939E-3</c:v>
                </c:pt>
                <c:pt idx="370">
                  <c:v>1.0742408355434939E-3</c:v>
                </c:pt>
                <c:pt idx="371">
                  <c:v>9.5602294455066918E-4</c:v>
                </c:pt>
                <c:pt idx="372">
                  <c:v>1.0999403770636732E-3</c:v>
                </c:pt>
                <c:pt idx="373">
                  <c:v>9.5088303624663332E-4</c:v>
                </c:pt>
                <c:pt idx="374">
                  <c:v>9.920023026789202E-4</c:v>
                </c:pt>
                <c:pt idx="375">
                  <c:v>9.3032340303048989E-4</c:v>
                </c:pt>
                <c:pt idx="376">
                  <c:v>8.9948395320627484E-4</c:v>
                </c:pt>
                <c:pt idx="377">
                  <c:v>8.532247784699521E-4</c:v>
                </c:pt>
                <c:pt idx="378">
                  <c:v>8.4294496186188039E-4</c:v>
                </c:pt>
                <c:pt idx="379">
                  <c:v>8.8920413659820312E-4</c:v>
                </c:pt>
                <c:pt idx="380">
                  <c:v>8.8406422829416726E-4</c:v>
                </c:pt>
                <c:pt idx="381">
                  <c:v>6.7332798782869714E-4</c:v>
                </c:pt>
                <c:pt idx="382">
                  <c:v>7.9668578712555765E-4</c:v>
                </c:pt>
                <c:pt idx="383">
                  <c:v>8.0696560373362937E-4</c:v>
                </c:pt>
                <c:pt idx="384">
                  <c:v>6.8874771274080471E-4</c:v>
                </c:pt>
                <c:pt idx="385">
                  <c:v>6.4248853800448198E-4</c:v>
                </c:pt>
                <c:pt idx="386">
                  <c:v>6.5790826291658956E-4</c:v>
                </c:pt>
                <c:pt idx="387">
                  <c:v>7.1444725426098401E-4</c:v>
                </c:pt>
                <c:pt idx="388">
                  <c:v>5.0371101379551389E-4</c:v>
                </c:pt>
                <c:pt idx="389">
                  <c:v>5.8080963835605178E-4</c:v>
                </c:pt>
                <c:pt idx="390">
                  <c:v>6.6818807952466128E-4</c:v>
                </c:pt>
                <c:pt idx="391">
                  <c:v>6.4248853800448198E-4</c:v>
                </c:pt>
                <c:pt idx="392">
                  <c:v>5.0371101379551389E-4</c:v>
                </c:pt>
                <c:pt idx="393">
                  <c:v>5.1913073870762147E-4</c:v>
                </c:pt>
                <c:pt idx="394">
                  <c:v>4.8829128888340631E-4</c:v>
                </c:pt>
                <c:pt idx="395">
                  <c:v>5.5511009683587248E-4</c:v>
                </c:pt>
                <c:pt idx="396">
                  <c:v>4.9343119718744217E-4</c:v>
                </c:pt>
                <c:pt idx="397">
                  <c:v>4.3175229753901191E-4</c:v>
                </c:pt>
                <c:pt idx="398">
                  <c:v>4.7801147227533459E-4</c:v>
                </c:pt>
                <c:pt idx="399">
                  <c:v>3.4951376467443822E-4</c:v>
                </c:pt>
                <c:pt idx="400">
                  <c:v>3.5979358128250994E-4</c:v>
                </c:pt>
                <c:pt idx="401">
                  <c:v>4.5231193075515535E-4</c:v>
                </c:pt>
                <c:pt idx="402">
                  <c:v>3.7007339789058165E-4</c:v>
                </c:pt>
                <c:pt idx="403">
                  <c:v>4.6773165566726287E-4</c:v>
                </c:pt>
                <c:pt idx="404">
                  <c:v>3.2381422315425892E-4</c:v>
                </c:pt>
                <c:pt idx="405">
                  <c:v>3.9063303110672504E-4</c:v>
                </c:pt>
                <c:pt idx="406">
                  <c:v>3.5979358128250994E-4</c:v>
                </c:pt>
                <c:pt idx="407">
                  <c:v>3.0325458993811548E-4</c:v>
                </c:pt>
                <c:pt idx="408">
                  <c:v>2.107362404654701E-4</c:v>
                </c:pt>
                <c:pt idx="409">
                  <c:v>2.5185550689775694E-4</c:v>
                </c:pt>
                <c:pt idx="410">
                  <c:v>3.0325458993811548E-4</c:v>
                </c:pt>
                <c:pt idx="411">
                  <c:v>2.5185550689775694E-4</c:v>
                </c:pt>
                <c:pt idx="412">
                  <c:v>2.7755504841793624E-4</c:v>
                </c:pt>
                <c:pt idx="413">
                  <c:v>1.8503669894529083E-4</c:v>
                </c:pt>
                <c:pt idx="414">
                  <c:v>2.2101605707354181E-4</c:v>
                </c:pt>
                <c:pt idx="415">
                  <c:v>2.569954152017928E-4</c:v>
                </c:pt>
                <c:pt idx="416">
                  <c:v>2.0045642385739838E-4</c:v>
                </c:pt>
                <c:pt idx="417">
                  <c:v>2.2101605707354181E-4</c:v>
                </c:pt>
                <c:pt idx="418">
                  <c:v>1.7475688233721911E-4</c:v>
                </c:pt>
                <c:pt idx="419">
                  <c:v>1.4391743251300398E-4</c:v>
                </c:pt>
                <c:pt idx="420">
                  <c:v>1.6447706572914739E-4</c:v>
                </c:pt>
                <c:pt idx="421">
                  <c:v>1.7475688233721911E-4</c:v>
                </c:pt>
                <c:pt idx="422">
                  <c:v>1.4391743251300398E-4</c:v>
                </c:pt>
                <c:pt idx="423">
                  <c:v>1.5933715742511153E-4</c:v>
                </c:pt>
                <c:pt idx="424">
                  <c:v>1.3877752420896812E-4</c:v>
                </c:pt>
                <c:pt idx="425">
                  <c:v>1.1821789099282468E-4</c:v>
                </c:pt>
                <c:pt idx="426">
                  <c:v>1.3877752420896812E-4</c:v>
                </c:pt>
                <c:pt idx="427">
                  <c:v>1.284977076008964E-4</c:v>
                </c:pt>
                <c:pt idx="428">
                  <c:v>7.7098624560537835E-5</c:v>
                </c:pt>
                <c:pt idx="429">
                  <c:v>9.2518349472645413E-5</c:v>
                </c:pt>
                <c:pt idx="430">
                  <c:v>7.195871625650199E-5</c:v>
                </c:pt>
                <c:pt idx="431">
                  <c:v>6.1678899648430271E-5</c:v>
                </c:pt>
                <c:pt idx="432">
                  <c:v>1.0793807438475298E-4</c:v>
                </c:pt>
                <c:pt idx="433">
                  <c:v>6.1678899648430271E-5</c:v>
                </c:pt>
                <c:pt idx="434">
                  <c:v>6.1678899648430271E-5</c:v>
                </c:pt>
                <c:pt idx="435">
                  <c:v>3.0839449824215136E-5</c:v>
                </c:pt>
                <c:pt idx="436">
                  <c:v>7.195871625650199E-5</c:v>
                </c:pt>
                <c:pt idx="437">
                  <c:v>6.681880795246613E-5</c:v>
                </c:pt>
                <c:pt idx="438">
                  <c:v>5.6538991344394419E-5</c:v>
                </c:pt>
                <c:pt idx="439">
                  <c:v>4.6259174736322707E-5</c:v>
                </c:pt>
                <c:pt idx="440">
                  <c:v>5.6538991344394419E-5</c:v>
                </c:pt>
                <c:pt idx="441">
                  <c:v>3.5979358128250995E-5</c:v>
                </c:pt>
                <c:pt idx="442">
                  <c:v>2.0559633216143424E-5</c:v>
                </c:pt>
                <c:pt idx="443">
                  <c:v>6.1678899648430271E-5</c:v>
                </c:pt>
                <c:pt idx="444">
                  <c:v>3.5979358128250995E-5</c:v>
                </c:pt>
                <c:pt idx="445">
                  <c:v>5.6538991344394419E-5</c:v>
                </c:pt>
                <c:pt idx="446">
                  <c:v>2.569954152017928E-5</c:v>
                </c:pt>
                <c:pt idx="447">
                  <c:v>3.0839449824215136E-5</c:v>
                </c:pt>
                <c:pt idx="448">
                  <c:v>3.5979358128250995E-5</c:v>
                </c:pt>
                <c:pt idx="449">
                  <c:v>3.0839449824215136E-5</c:v>
                </c:pt>
                <c:pt idx="450">
                  <c:v>3.5979358128250995E-5</c:v>
                </c:pt>
                <c:pt idx="451">
                  <c:v>3.5979358128250995E-5</c:v>
                </c:pt>
                <c:pt idx="452">
                  <c:v>1.0279816608071712E-5</c:v>
                </c:pt>
                <c:pt idx="453">
                  <c:v>1.0279816608071712E-5</c:v>
                </c:pt>
                <c:pt idx="454">
                  <c:v>1.5419724912107568E-5</c:v>
                </c:pt>
                <c:pt idx="455">
                  <c:v>5.1399083040358559E-6</c:v>
                </c:pt>
                <c:pt idx="456">
                  <c:v>5.1399083040358559E-6</c:v>
                </c:pt>
                <c:pt idx="457">
                  <c:v>2.569954152017928E-5</c:v>
                </c:pt>
                <c:pt idx="458">
                  <c:v>1.0279816608071712E-5</c:v>
                </c:pt>
                <c:pt idx="459">
                  <c:v>2.0559633216143424E-5</c:v>
                </c:pt>
                <c:pt idx="460">
                  <c:v>2.569954152017928E-5</c:v>
                </c:pt>
                <c:pt idx="461">
                  <c:v>1.5419724912107568E-5</c:v>
                </c:pt>
                <c:pt idx="462">
                  <c:v>1.5419724912107568E-5</c:v>
                </c:pt>
                <c:pt idx="463">
                  <c:v>5.1399083040358559E-6</c:v>
                </c:pt>
                <c:pt idx="464">
                  <c:v>5.1399083040358559E-6</c:v>
                </c:pt>
                <c:pt idx="465">
                  <c:v>5.1399083040358559E-6</c:v>
                </c:pt>
                <c:pt idx="466">
                  <c:v>1.0279816608071712E-5</c:v>
                </c:pt>
                <c:pt idx="467">
                  <c:v>1.0279816608071712E-5</c:v>
                </c:pt>
                <c:pt idx="468">
                  <c:v>5.1399083040358559E-6</c:v>
                </c:pt>
                <c:pt idx="469">
                  <c:v>5.1399083040358559E-6</c:v>
                </c:pt>
                <c:pt idx="470">
                  <c:v>1.0279816608071712E-5</c:v>
                </c:pt>
                <c:pt idx="471">
                  <c:v>5.1399083040358559E-6</c:v>
                </c:pt>
                <c:pt idx="472">
                  <c:v>5.1399083040358559E-6</c:v>
                </c:pt>
                <c:pt idx="473">
                  <c:v>5.1399083040358559E-6</c:v>
                </c:pt>
                <c:pt idx="474">
                  <c:v>5.1399083040358559E-6</c:v>
                </c:pt>
              </c:numCache>
            </c:numRef>
          </c:yVal>
          <c:smooth val="1"/>
        </c:ser>
        <c:ser>
          <c:idx val="0"/>
          <c:order val="3"/>
          <c:tx>
            <c:v>Medicina</c:v>
          </c:tx>
          <c:marker>
            <c:symbol val="none"/>
          </c:marker>
          <c:xVal>
            <c:numRef>
              <c:f>'Enem cursos'!$F$3:$F$384</c:f>
              <c:numCache>
                <c:formatCode>General</c:formatCode>
                <c:ptCount val="382"/>
                <c:pt idx="0">
                  <c:v>370</c:v>
                </c:pt>
                <c:pt idx="1">
                  <c:v>371</c:v>
                </c:pt>
                <c:pt idx="2">
                  <c:v>376</c:v>
                </c:pt>
                <c:pt idx="3">
                  <c:v>388</c:v>
                </c:pt>
                <c:pt idx="4">
                  <c:v>407</c:v>
                </c:pt>
                <c:pt idx="5">
                  <c:v>408</c:v>
                </c:pt>
                <c:pt idx="6">
                  <c:v>416</c:v>
                </c:pt>
                <c:pt idx="7">
                  <c:v>422</c:v>
                </c:pt>
                <c:pt idx="8">
                  <c:v>426</c:v>
                </c:pt>
                <c:pt idx="9">
                  <c:v>432</c:v>
                </c:pt>
                <c:pt idx="10">
                  <c:v>434</c:v>
                </c:pt>
                <c:pt idx="11">
                  <c:v>441</c:v>
                </c:pt>
                <c:pt idx="12">
                  <c:v>443</c:v>
                </c:pt>
                <c:pt idx="13">
                  <c:v>444</c:v>
                </c:pt>
                <c:pt idx="14">
                  <c:v>446</c:v>
                </c:pt>
                <c:pt idx="15">
                  <c:v>448</c:v>
                </c:pt>
                <c:pt idx="16">
                  <c:v>449</c:v>
                </c:pt>
                <c:pt idx="17">
                  <c:v>453</c:v>
                </c:pt>
                <c:pt idx="18">
                  <c:v>454</c:v>
                </c:pt>
                <c:pt idx="19">
                  <c:v>455</c:v>
                </c:pt>
                <c:pt idx="20">
                  <c:v>456</c:v>
                </c:pt>
                <c:pt idx="21">
                  <c:v>457</c:v>
                </c:pt>
                <c:pt idx="22">
                  <c:v>458</c:v>
                </c:pt>
                <c:pt idx="23">
                  <c:v>459</c:v>
                </c:pt>
                <c:pt idx="24">
                  <c:v>460</c:v>
                </c:pt>
                <c:pt idx="25">
                  <c:v>461</c:v>
                </c:pt>
                <c:pt idx="26">
                  <c:v>462</c:v>
                </c:pt>
                <c:pt idx="27">
                  <c:v>464</c:v>
                </c:pt>
                <c:pt idx="28">
                  <c:v>465</c:v>
                </c:pt>
                <c:pt idx="29">
                  <c:v>466</c:v>
                </c:pt>
                <c:pt idx="30">
                  <c:v>467</c:v>
                </c:pt>
                <c:pt idx="31">
                  <c:v>468</c:v>
                </c:pt>
                <c:pt idx="32">
                  <c:v>470</c:v>
                </c:pt>
                <c:pt idx="33">
                  <c:v>471</c:v>
                </c:pt>
                <c:pt idx="34">
                  <c:v>472</c:v>
                </c:pt>
                <c:pt idx="35">
                  <c:v>475</c:v>
                </c:pt>
                <c:pt idx="36">
                  <c:v>476</c:v>
                </c:pt>
                <c:pt idx="37">
                  <c:v>477</c:v>
                </c:pt>
                <c:pt idx="38">
                  <c:v>478</c:v>
                </c:pt>
                <c:pt idx="39">
                  <c:v>479</c:v>
                </c:pt>
                <c:pt idx="40">
                  <c:v>481</c:v>
                </c:pt>
                <c:pt idx="41">
                  <c:v>482</c:v>
                </c:pt>
                <c:pt idx="42">
                  <c:v>485</c:v>
                </c:pt>
                <c:pt idx="43">
                  <c:v>486</c:v>
                </c:pt>
                <c:pt idx="44">
                  <c:v>487</c:v>
                </c:pt>
                <c:pt idx="45">
                  <c:v>488</c:v>
                </c:pt>
                <c:pt idx="46">
                  <c:v>489</c:v>
                </c:pt>
                <c:pt idx="47">
                  <c:v>490</c:v>
                </c:pt>
                <c:pt idx="48">
                  <c:v>491</c:v>
                </c:pt>
                <c:pt idx="49">
                  <c:v>492</c:v>
                </c:pt>
                <c:pt idx="50">
                  <c:v>493</c:v>
                </c:pt>
                <c:pt idx="51">
                  <c:v>494</c:v>
                </c:pt>
                <c:pt idx="52">
                  <c:v>495</c:v>
                </c:pt>
                <c:pt idx="53">
                  <c:v>496</c:v>
                </c:pt>
                <c:pt idx="54">
                  <c:v>497</c:v>
                </c:pt>
                <c:pt idx="55">
                  <c:v>498</c:v>
                </c:pt>
                <c:pt idx="56">
                  <c:v>499</c:v>
                </c:pt>
                <c:pt idx="57">
                  <c:v>500</c:v>
                </c:pt>
                <c:pt idx="58">
                  <c:v>501</c:v>
                </c:pt>
                <c:pt idx="59">
                  <c:v>502</c:v>
                </c:pt>
                <c:pt idx="60">
                  <c:v>503</c:v>
                </c:pt>
                <c:pt idx="61">
                  <c:v>504</c:v>
                </c:pt>
                <c:pt idx="62">
                  <c:v>505</c:v>
                </c:pt>
                <c:pt idx="63">
                  <c:v>506</c:v>
                </c:pt>
                <c:pt idx="64">
                  <c:v>507</c:v>
                </c:pt>
                <c:pt idx="65">
                  <c:v>509</c:v>
                </c:pt>
                <c:pt idx="66">
                  <c:v>510</c:v>
                </c:pt>
                <c:pt idx="67">
                  <c:v>511</c:v>
                </c:pt>
                <c:pt idx="68">
                  <c:v>512</c:v>
                </c:pt>
                <c:pt idx="69">
                  <c:v>513</c:v>
                </c:pt>
                <c:pt idx="70">
                  <c:v>514</c:v>
                </c:pt>
                <c:pt idx="71">
                  <c:v>515</c:v>
                </c:pt>
                <c:pt idx="72">
                  <c:v>516</c:v>
                </c:pt>
                <c:pt idx="73">
                  <c:v>517</c:v>
                </c:pt>
                <c:pt idx="74">
                  <c:v>518</c:v>
                </c:pt>
                <c:pt idx="75">
                  <c:v>519</c:v>
                </c:pt>
                <c:pt idx="76">
                  <c:v>520</c:v>
                </c:pt>
                <c:pt idx="77">
                  <c:v>521</c:v>
                </c:pt>
                <c:pt idx="78">
                  <c:v>522</c:v>
                </c:pt>
                <c:pt idx="79">
                  <c:v>523</c:v>
                </c:pt>
                <c:pt idx="80">
                  <c:v>524</c:v>
                </c:pt>
                <c:pt idx="81">
                  <c:v>526</c:v>
                </c:pt>
                <c:pt idx="82">
                  <c:v>527</c:v>
                </c:pt>
                <c:pt idx="83">
                  <c:v>528</c:v>
                </c:pt>
                <c:pt idx="84">
                  <c:v>529</c:v>
                </c:pt>
                <c:pt idx="85">
                  <c:v>530</c:v>
                </c:pt>
                <c:pt idx="86">
                  <c:v>531</c:v>
                </c:pt>
                <c:pt idx="87">
                  <c:v>532</c:v>
                </c:pt>
                <c:pt idx="88">
                  <c:v>533</c:v>
                </c:pt>
                <c:pt idx="89">
                  <c:v>534</c:v>
                </c:pt>
                <c:pt idx="90">
                  <c:v>535</c:v>
                </c:pt>
                <c:pt idx="91">
                  <c:v>536</c:v>
                </c:pt>
                <c:pt idx="92">
                  <c:v>537</c:v>
                </c:pt>
                <c:pt idx="93">
                  <c:v>538</c:v>
                </c:pt>
                <c:pt idx="94">
                  <c:v>539</c:v>
                </c:pt>
                <c:pt idx="95">
                  <c:v>540</c:v>
                </c:pt>
                <c:pt idx="96">
                  <c:v>541</c:v>
                </c:pt>
                <c:pt idx="97">
                  <c:v>542</c:v>
                </c:pt>
                <c:pt idx="98">
                  <c:v>543</c:v>
                </c:pt>
                <c:pt idx="99">
                  <c:v>544</c:v>
                </c:pt>
                <c:pt idx="100">
                  <c:v>545</c:v>
                </c:pt>
                <c:pt idx="101">
                  <c:v>546</c:v>
                </c:pt>
                <c:pt idx="102">
                  <c:v>547</c:v>
                </c:pt>
                <c:pt idx="103">
                  <c:v>548</c:v>
                </c:pt>
                <c:pt idx="104">
                  <c:v>549</c:v>
                </c:pt>
                <c:pt idx="105">
                  <c:v>550</c:v>
                </c:pt>
                <c:pt idx="106">
                  <c:v>551</c:v>
                </c:pt>
                <c:pt idx="107">
                  <c:v>552</c:v>
                </c:pt>
                <c:pt idx="108">
                  <c:v>553</c:v>
                </c:pt>
                <c:pt idx="109">
                  <c:v>554</c:v>
                </c:pt>
                <c:pt idx="110">
                  <c:v>555</c:v>
                </c:pt>
                <c:pt idx="111">
                  <c:v>556</c:v>
                </c:pt>
                <c:pt idx="112">
                  <c:v>557</c:v>
                </c:pt>
                <c:pt idx="113">
                  <c:v>558</c:v>
                </c:pt>
                <c:pt idx="114">
                  <c:v>559</c:v>
                </c:pt>
                <c:pt idx="115">
                  <c:v>560</c:v>
                </c:pt>
                <c:pt idx="116">
                  <c:v>561</c:v>
                </c:pt>
                <c:pt idx="117">
                  <c:v>562</c:v>
                </c:pt>
                <c:pt idx="118">
                  <c:v>563</c:v>
                </c:pt>
                <c:pt idx="119">
                  <c:v>564</c:v>
                </c:pt>
                <c:pt idx="120">
                  <c:v>565</c:v>
                </c:pt>
                <c:pt idx="121">
                  <c:v>566</c:v>
                </c:pt>
                <c:pt idx="122">
                  <c:v>567</c:v>
                </c:pt>
                <c:pt idx="123">
                  <c:v>568</c:v>
                </c:pt>
                <c:pt idx="124">
                  <c:v>569</c:v>
                </c:pt>
                <c:pt idx="125">
                  <c:v>570</c:v>
                </c:pt>
                <c:pt idx="126">
                  <c:v>571</c:v>
                </c:pt>
                <c:pt idx="127">
                  <c:v>572</c:v>
                </c:pt>
                <c:pt idx="128">
                  <c:v>573</c:v>
                </c:pt>
                <c:pt idx="129">
                  <c:v>574</c:v>
                </c:pt>
                <c:pt idx="130">
                  <c:v>575</c:v>
                </c:pt>
                <c:pt idx="131">
                  <c:v>576</c:v>
                </c:pt>
                <c:pt idx="132">
                  <c:v>577</c:v>
                </c:pt>
                <c:pt idx="133">
                  <c:v>578</c:v>
                </c:pt>
                <c:pt idx="134">
                  <c:v>579</c:v>
                </c:pt>
                <c:pt idx="135">
                  <c:v>580</c:v>
                </c:pt>
                <c:pt idx="136">
                  <c:v>581</c:v>
                </c:pt>
                <c:pt idx="137">
                  <c:v>582</c:v>
                </c:pt>
                <c:pt idx="138">
                  <c:v>583</c:v>
                </c:pt>
                <c:pt idx="139">
                  <c:v>584</c:v>
                </c:pt>
                <c:pt idx="140">
                  <c:v>585</c:v>
                </c:pt>
                <c:pt idx="141">
                  <c:v>586</c:v>
                </c:pt>
                <c:pt idx="142">
                  <c:v>587</c:v>
                </c:pt>
                <c:pt idx="143">
                  <c:v>588</c:v>
                </c:pt>
                <c:pt idx="144">
                  <c:v>589</c:v>
                </c:pt>
                <c:pt idx="145">
                  <c:v>590</c:v>
                </c:pt>
                <c:pt idx="146">
                  <c:v>591</c:v>
                </c:pt>
                <c:pt idx="147">
                  <c:v>592</c:v>
                </c:pt>
                <c:pt idx="148">
                  <c:v>593</c:v>
                </c:pt>
                <c:pt idx="149">
                  <c:v>594</c:v>
                </c:pt>
                <c:pt idx="150">
                  <c:v>595</c:v>
                </c:pt>
                <c:pt idx="151">
                  <c:v>596</c:v>
                </c:pt>
                <c:pt idx="152">
                  <c:v>597</c:v>
                </c:pt>
                <c:pt idx="153">
                  <c:v>598</c:v>
                </c:pt>
                <c:pt idx="154">
                  <c:v>599</c:v>
                </c:pt>
                <c:pt idx="155">
                  <c:v>600</c:v>
                </c:pt>
                <c:pt idx="156">
                  <c:v>601</c:v>
                </c:pt>
                <c:pt idx="157">
                  <c:v>602</c:v>
                </c:pt>
                <c:pt idx="158">
                  <c:v>603</c:v>
                </c:pt>
                <c:pt idx="159">
                  <c:v>604</c:v>
                </c:pt>
                <c:pt idx="160">
                  <c:v>605</c:v>
                </c:pt>
                <c:pt idx="161">
                  <c:v>606</c:v>
                </c:pt>
                <c:pt idx="162">
                  <c:v>607</c:v>
                </c:pt>
                <c:pt idx="163">
                  <c:v>608</c:v>
                </c:pt>
                <c:pt idx="164">
                  <c:v>609</c:v>
                </c:pt>
                <c:pt idx="165">
                  <c:v>610</c:v>
                </c:pt>
                <c:pt idx="166">
                  <c:v>611</c:v>
                </c:pt>
                <c:pt idx="167">
                  <c:v>612</c:v>
                </c:pt>
                <c:pt idx="168">
                  <c:v>613</c:v>
                </c:pt>
                <c:pt idx="169">
                  <c:v>614</c:v>
                </c:pt>
                <c:pt idx="170">
                  <c:v>615</c:v>
                </c:pt>
                <c:pt idx="171">
                  <c:v>616</c:v>
                </c:pt>
                <c:pt idx="172">
                  <c:v>617</c:v>
                </c:pt>
                <c:pt idx="173">
                  <c:v>618</c:v>
                </c:pt>
                <c:pt idx="174">
                  <c:v>619</c:v>
                </c:pt>
                <c:pt idx="175">
                  <c:v>620</c:v>
                </c:pt>
                <c:pt idx="176">
                  <c:v>621</c:v>
                </c:pt>
                <c:pt idx="177">
                  <c:v>622</c:v>
                </c:pt>
                <c:pt idx="178">
                  <c:v>623</c:v>
                </c:pt>
                <c:pt idx="179">
                  <c:v>624</c:v>
                </c:pt>
                <c:pt idx="180">
                  <c:v>625</c:v>
                </c:pt>
                <c:pt idx="181">
                  <c:v>626</c:v>
                </c:pt>
                <c:pt idx="182">
                  <c:v>627</c:v>
                </c:pt>
                <c:pt idx="183">
                  <c:v>628</c:v>
                </c:pt>
                <c:pt idx="184">
                  <c:v>629</c:v>
                </c:pt>
                <c:pt idx="185">
                  <c:v>630</c:v>
                </c:pt>
                <c:pt idx="186">
                  <c:v>631</c:v>
                </c:pt>
                <c:pt idx="187">
                  <c:v>632</c:v>
                </c:pt>
                <c:pt idx="188">
                  <c:v>633</c:v>
                </c:pt>
                <c:pt idx="189">
                  <c:v>634</c:v>
                </c:pt>
                <c:pt idx="190">
                  <c:v>635</c:v>
                </c:pt>
                <c:pt idx="191">
                  <c:v>636</c:v>
                </c:pt>
                <c:pt idx="192">
                  <c:v>637</c:v>
                </c:pt>
                <c:pt idx="193">
                  <c:v>638</c:v>
                </c:pt>
                <c:pt idx="194">
                  <c:v>639</c:v>
                </c:pt>
                <c:pt idx="195">
                  <c:v>640</c:v>
                </c:pt>
                <c:pt idx="196">
                  <c:v>641</c:v>
                </c:pt>
                <c:pt idx="197">
                  <c:v>642</c:v>
                </c:pt>
                <c:pt idx="198">
                  <c:v>643</c:v>
                </c:pt>
                <c:pt idx="199">
                  <c:v>644</c:v>
                </c:pt>
                <c:pt idx="200">
                  <c:v>645</c:v>
                </c:pt>
                <c:pt idx="201">
                  <c:v>646</c:v>
                </c:pt>
                <c:pt idx="202">
                  <c:v>647</c:v>
                </c:pt>
                <c:pt idx="203">
                  <c:v>648</c:v>
                </c:pt>
                <c:pt idx="204">
                  <c:v>649</c:v>
                </c:pt>
                <c:pt idx="205">
                  <c:v>650</c:v>
                </c:pt>
                <c:pt idx="206">
                  <c:v>651</c:v>
                </c:pt>
                <c:pt idx="207">
                  <c:v>652</c:v>
                </c:pt>
                <c:pt idx="208">
                  <c:v>653</c:v>
                </c:pt>
                <c:pt idx="209">
                  <c:v>654</c:v>
                </c:pt>
                <c:pt idx="210">
                  <c:v>655</c:v>
                </c:pt>
                <c:pt idx="211">
                  <c:v>656</c:v>
                </c:pt>
                <c:pt idx="212">
                  <c:v>657</c:v>
                </c:pt>
                <c:pt idx="213">
                  <c:v>658</c:v>
                </c:pt>
                <c:pt idx="214">
                  <c:v>659</c:v>
                </c:pt>
                <c:pt idx="215">
                  <c:v>660</c:v>
                </c:pt>
                <c:pt idx="216">
                  <c:v>661</c:v>
                </c:pt>
                <c:pt idx="217">
                  <c:v>662</c:v>
                </c:pt>
                <c:pt idx="218">
                  <c:v>663</c:v>
                </c:pt>
                <c:pt idx="219">
                  <c:v>664</c:v>
                </c:pt>
                <c:pt idx="220">
                  <c:v>665</c:v>
                </c:pt>
                <c:pt idx="221">
                  <c:v>666</c:v>
                </c:pt>
                <c:pt idx="222">
                  <c:v>667</c:v>
                </c:pt>
                <c:pt idx="223">
                  <c:v>668</c:v>
                </c:pt>
                <c:pt idx="224">
                  <c:v>669</c:v>
                </c:pt>
                <c:pt idx="225">
                  <c:v>670</c:v>
                </c:pt>
                <c:pt idx="226">
                  <c:v>671</c:v>
                </c:pt>
                <c:pt idx="227">
                  <c:v>672</c:v>
                </c:pt>
                <c:pt idx="228">
                  <c:v>673</c:v>
                </c:pt>
                <c:pt idx="229">
                  <c:v>674</c:v>
                </c:pt>
                <c:pt idx="230">
                  <c:v>675</c:v>
                </c:pt>
                <c:pt idx="231">
                  <c:v>676</c:v>
                </c:pt>
                <c:pt idx="232">
                  <c:v>677</c:v>
                </c:pt>
                <c:pt idx="233">
                  <c:v>678</c:v>
                </c:pt>
                <c:pt idx="234">
                  <c:v>679</c:v>
                </c:pt>
                <c:pt idx="235">
                  <c:v>680</c:v>
                </c:pt>
                <c:pt idx="236">
                  <c:v>681</c:v>
                </c:pt>
                <c:pt idx="237">
                  <c:v>682</c:v>
                </c:pt>
                <c:pt idx="238">
                  <c:v>683</c:v>
                </c:pt>
                <c:pt idx="239">
                  <c:v>684</c:v>
                </c:pt>
                <c:pt idx="240">
                  <c:v>685</c:v>
                </c:pt>
                <c:pt idx="241">
                  <c:v>686</c:v>
                </c:pt>
                <c:pt idx="242">
                  <c:v>687</c:v>
                </c:pt>
                <c:pt idx="243">
                  <c:v>688</c:v>
                </c:pt>
                <c:pt idx="244">
                  <c:v>689</c:v>
                </c:pt>
                <c:pt idx="245">
                  <c:v>690</c:v>
                </c:pt>
                <c:pt idx="246">
                  <c:v>691</c:v>
                </c:pt>
                <c:pt idx="247">
                  <c:v>692</c:v>
                </c:pt>
                <c:pt idx="248">
                  <c:v>693</c:v>
                </c:pt>
                <c:pt idx="249">
                  <c:v>694</c:v>
                </c:pt>
                <c:pt idx="250">
                  <c:v>695</c:v>
                </c:pt>
                <c:pt idx="251">
                  <c:v>696</c:v>
                </c:pt>
                <c:pt idx="252">
                  <c:v>697</c:v>
                </c:pt>
                <c:pt idx="253">
                  <c:v>698</c:v>
                </c:pt>
                <c:pt idx="254">
                  <c:v>699</c:v>
                </c:pt>
                <c:pt idx="255">
                  <c:v>700</c:v>
                </c:pt>
                <c:pt idx="256">
                  <c:v>701</c:v>
                </c:pt>
                <c:pt idx="257">
                  <c:v>702</c:v>
                </c:pt>
                <c:pt idx="258">
                  <c:v>703</c:v>
                </c:pt>
                <c:pt idx="259">
                  <c:v>704</c:v>
                </c:pt>
                <c:pt idx="260">
                  <c:v>705</c:v>
                </c:pt>
                <c:pt idx="261">
                  <c:v>706</c:v>
                </c:pt>
                <c:pt idx="262">
                  <c:v>707</c:v>
                </c:pt>
                <c:pt idx="263">
                  <c:v>708</c:v>
                </c:pt>
                <c:pt idx="264">
                  <c:v>709</c:v>
                </c:pt>
                <c:pt idx="265">
                  <c:v>710</c:v>
                </c:pt>
                <c:pt idx="266">
                  <c:v>711</c:v>
                </c:pt>
                <c:pt idx="267">
                  <c:v>712</c:v>
                </c:pt>
                <c:pt idx="268">
                  <c:v>713</c:v>
                </c:pt>
                <c:pt idx="269">
                  <c:v>714</c:v>
                </c:pt>
                <c:pt idx="270">
                  <c:v>715</c:v>
                </c:pt>
                <c:pt idx="271">
                  <c:v>716</c:v>
                </c:pt>
                <c:pt idx="272">
                  <c:v>717</c:v>
                </c:pt>
                <c:pt idx="273">
                  <c:v>718</c:v>
                </c:pt>
                <c:pt idx="274">
                  <c:v>719</c:v>
                </c:pt>
                <c:pt idx="275">
                  <c:v>720</c:v>
                </c:pt>
                <c:pt idx="276">
                  <c:v>721</c:v>
                </c:pt>
                <c:pt idx="277">
                  <c:v>722</c:v>
                </c:pt>
                <c:pt idx="278">
                  <c:v>723</c:v>
                </c:pt>
                <c:pt idx="279">
                  <c:v>724</c:v>
                </c:pt>
                <c:pt idx="280">
                  <c:v>725</c:v>
                </c:pt>
                <c:pt idx="281">
                  <c:v>726</c:v>
                </c:pt>
                <c:pt idx="282">
                  <c:v>727</c:v>
                </c:pt>
                <c:pt idx="283">
                  <c:v>728</c:v>
                </c:pt>
                <c:pt idx="284">
                  <c:v>729</c:v>
                </c:pt>
                <c:pt idx="285">
                  <c:v>730</c:v>
                </c:pt>
                <c:pt idx="286">
                  <c:v>731</c:v>
                </c:pt>
                <c:pt idx="287">
                  <c:v>732</c:v>
                </c:pt>
                <c:pt idx="288">
                  <c:v>733</c:v>
                </c:pt>
                <c:pt idx="289">
                  <c:v>734</c:v>
                </c:pt>
                <c:pt idx="290">
                  <c:v>735</c:v>
                </c:pt>
                <c:pt idx="291">
                  <c:v>736</c:v>
                </c:pt>
                <c:pt idx="292">
                  <c:v>737</c:v>
                </c:pt>
                <c:pt idx="293">
                  <c:v>738</c:v>
                </c:pt>
                <c:pt idx="294">
                  <c:v>739</c:v>
                </c:pt>
                <c:pt idx="295">
                  <c:v>740</c:v>
                </c:pt>
                <c:pt idx="296">
                  <c:v>741</c:v>
                </c:pt>
                <c:pt idx="297">
                  <c:v>742</c:v>
                </c:pt>
                <c:pt idx="298">
                  <c:v>743</c:v>
                </c:pt>
                <c:pt idx="299">
                  <c:v>744</c:v>
                </c:pt>
                <c:pt idx="300">
                  <c:v>745</c:v>
                </c:pt>
                <c:pt idx="301">
                  <c:v>746</c:v>
                </c:pt>
                <c:pt idx="302">
                  <c:v>747</c:v>
                </c:pt>
                <c:pt idx="303">
                  <c:v>748</c:v>
                </c:pt>
                <c:pt idx="304">
                  <c:v>749</c:v>
                </c:pt>
                <c:pt idx="305">
                  <c:v>750</c:v>
                </c:pt>
                <c:pt idx="306">
                  <c:v>751</c:v>
                </c:pt>
                <c:pt idx="307">
                  <c:v>752</c:v>
                </c:pt>
                <c:pt idx="308">
                  <c:v>753</c:v>
                </c:pt>
                <c:pt idx="309">
                  <c:v>754</c:v>
                </c:pt>
                <c:pt idx="310">
                  <c:v>755</c:v>
                </c:pt>
                <c:pt idx="311">
                  <c:v>756</c:v>
                </c:pt>
                <c:pt idx="312">
                  <c:v>757</c:v>
                </c:pt>
                <c:pt idx="313">
                  <c:v>758</c:v>
                </c:pt>
                <c:pt idx="314">
                  <c:v>759</c:v>
                </c:pt>
                <c:pt idx="315">
                  <c:v>760</c:v>
                </c:pt>
                <c:pt idx="316">
                  <c:v>761</c:v>
                </c:pt>
                <c:pt idx="317">
                  <c:v>762</c:v>
                </c:pt>
                <c:pt idx="318">
                  <c:v>763</c:v>
                </c:pt>
                <c:pt idx="319">
                  <c:v>764</c:v>
                </c:pt>
                <c:pt idx="320">
                  <c:v>765</c:v>
                </c:pt>
                <c:pt idx="321">
                  <c:v>766</c:v>
                </c:pt>
                <c:pt idx="322">
                  <c:v>767</c:v>
                </c:pt>
                <c:pt idx="323">
                  <c:v>768</c:v>
                </c:pt>
                <c:pt idx="324">
                  <c:v>769</c:v>
                </c:pt>
                <c:pt idx="325">
                  <c:v>770</c:v>
                </c:pt>
                <c:pt idx="326">
                  <c:v>771</c:v>
                </c:pt>
                <c:pt idx="327">
                  <c:v>772</c:v>
                </c:pt>
                <c:pt idx="328">
                  <c:v>773</c:v>
                </c:pt>
                <c:pt idx="329">
                  <c:v>774</c:v>
                </c:pt>
                <c:pt idx="330">
                  <c:v>775</c:v>
                </c:pt>
                <c:pt idx="331">
                  <c:v>776</c:v>
                </c:pt>
                <c:pt idx="332">
                  <c:v>777</c:v>
                </c:pt>
                <c:pt idx="333">
                  <c:v>778</c:v>
                </c:pt>
                <c:pt idx="334">
                  <c:v>779</c:v>
                </c:pt>
                <c:pt idx="335">
                  <c:v>780</c:v>
                </c:pt>
                <c:pt idx="336">
                  <c:v>781</c:v>
                </c:pt>
                <c:pt idx="337">
                  <c:v>782</c:v>
                </c:pt>
                <c:pt idx="338">
                  <c:v>783</c:v>
                </c:pt>
                <c:pt idx="339">
                  <c:v>784</c:v>
                </c:pt>
                <c:pt idx="340">
                  <c:v>785</c:v>
                </c:pt>
                <c:pt idx="341">
                  <c:v>786</c:v>
                </c:pt>
                <c:pt idx="342">
                  <c:v>787</c:v>
                </c:pt>
                <c:pt idx="343">
                  <c:v>788</c:v>
                </c:pt>
                <c:pt idx="344">
                  <c:v>789</c:v>
                </c:pt>
                <c:pt idx="345">
                  <c:v>790</c:v>
                </c:pt>
                <c:pt idx="346">
                  <c:v>791</c:v>
                </c:pt>
                <c:pt idx="347">
                  <c:v>792</c:v>
                </c:pt>
                <c:pt idx="348">
                  <c:v>793</c:v>
                </c:pt>
                <c:pt idx="349">
                  <c:v>794</c:v>
                </c:pt>
                <c:pt idx="350">
                  <c:v>795</c:v>
                </c:pt>
                <c:pt idx="351">
                  <c:v>796</c:v>
                </c:pt>
                <c:pt idx="352">
                  <c:v>797</c:v>
                </c:pt>
                <c:pt idx="353">
                  <c:v>798</c:v>
                </c:pt>
                <c:pt idx="354">
                  <c:v>799</c:v>
                </c:pt>
                <c:pt idx="355">
                  <c:v>800</c:v>
                </c:pt>
                <c:pt idx="356">
                  <c:v>801</c:v>
                </c:pt>
                <c:pt idx="357">
                  <c:v>802</c:v>
                </c:pt>
                <c:pt idx="358">
                  <c:v>803</c:v>
                </c:pt>
                <c:pt idx="359">
                  <c:v>804</c:v>
                </c:pt>
                <c:pt idx="360">
                  <c:v>805</c:v>
                </c:pt>
                <c:pt idx="361">
                  <c:v>806</c:v>
                </c:pt>
                <c:pt idx="362">
                  <c:v>807</c:v>
                </c:pt>
                <c:pt idx="363">
                  <c:v>808</c:v>
                </c:pt>
                <c:pt idx="364">
                  <c:v>809</c:v>
                </c:pt>
                <c:pt idx="365">
                  <c:v>810</c:v>
                </c:pt>
                <c:pt idx="366">
                  <c:v>811</c:v>
                </c:pt>
                <c:pt idx="367">
                  <c:v>812</c:v>
                </c:pt>
                <c:pt idx="368">
                  <c:v>813</c:v>
                </c:pt>
                <c:pt idx="369">
                  <c:v>814</c:v>
                </c:pt>
                <c:pt idx="370">
                  <c:v>815</c:v>
                </c:pt>
                <c:pt idx="371">
                  <c:v>818</c:v>
                </c:pt>
                <c:pt idx="372">
                  <c:v>819</c:v>
                </c:pt>
                <c:pt idx="373">
                  <c:v>820</c:v>
                </c:pt>
                <c:pt idx="374">
                  <c:v>821</c:v>
                </c:pt>
                <c:pt idx="375">
                  <c:v>822</c:v>
                </c:pt>
                <c:pt idx="376">
                  <c:v>824</c:v>
                </c:pt>
                <c:pt idx="377">
                  <c:v>825</c:v>
                </c:pt>
                <c:pt idx="378">
                  <c:v>826</c:v>
                </c:pt>
                <c:pt idx="379">
                  <c:v>828</c:v>
                </c:pt>
                <c:pt idx="380">
                  <c:v>833</c:v>
                </c:pt>
                <c:pt idx="381">
                  <c:v>839</c:v>
                </c:pt>
              </c:numCache>
            </c:numRef>
          </c:xVal>
          <c:yVal>
            <c:numRef>
              <c:f>'Enem cursos'!$I$3:$I$384</c:f>
              <c:numCache>
                <c:formatCode>General</c:formatCode>
                <c:ptCount val="382"/>
                <c:pt idx="0">
                  <c:v>4.5010577485709139E-5</c:v>
                </c:pt>
                <c:pt idx="1">
                  <c:v>9.0021154971418277E-5</c:v>
                </c:pt>
                <c:pt idx="2">
                  <c:v>4.5010577485709139E-5</c:v>
                </c:pt>
                <c:pt idx="3">
                  <c:v>4.5010577485709139E-5</c:v>
                </c:pt>
                <c:pt idx="4">
                  <c:v>4.5010577485709139E-5</c:v>
                </c:pt>
                <c:pt idx="5">
                  <c:v>4.5010577485709139E-5</c:v>
                </c:pt>
                <c:pt idx="6">
                  <c:v>4.5010577485709139E-5</c:v>
                </c:pt>
                <c:pt idx="7">
                  <c:v>4.5010577485709139E-5</c:v>
                </c:pt>
                <c:pt idx="8">
                  <c:v>9.0021154971418277E-5</c:v>
                </c:pt>
                <c:pt idx="9">
                  <c:v>4.5010577485709139E-5</c:v>
                </c:pt>
                <c:pt idx="10">
                  <c:v>4.5010577485709139E-5</c:v>
                </c:pt>
                <c:pt idx="11">
                  <c:v>4.5010577485709139E-5</c:v>
                </c:pt>
                <c:pt idx="12">
                  <c:v>1.3503173245712742E-4</c:v>
                </c:pt>
                <c:pt idx="13">
                  <c:v>4.5010577485709139E-5</c:v>
                </c:pt>
                <c:pt idx="14">
                  <c:v>1.8004230994283655E-4</c:v>
                </c:pt>
                <c:pt idx="15">
                  <c:v>4.5010577485709139E-5</c:v>
                </c:pt>
                <c:pt idx="16">
                  <c:v>9.0021154971418277E-5</c:v>
                </c:pt>
                <c:pt idx="17">
                  <c:v>1.8004230994283655E-4</c:v>
                </c:pt>
                <c:pt idx="18">
                  <c:v>1.8004230994283655E-4</c:v>
                </c:pt>
                <c:pt idx="19">
                  <c:v>9.0021154971418277E-5</c:v>
                </c:pt>
                <c:pt idx="20">
                  <c:v>4.5010577485709139E-5</c:v>
                </c:pt>
                <c:pt idx="21">
                  <c:v>9.0021154971418277E-5</c:v>
                </c:pt>
                <c:pt idx="22">
                  <c:v>4.5010577485709139E-5</c:v>
                </c:pt>
                <c:pt idx="23">
                  <c:v>9.0021154971418277E-5</c:v>
                </c:pt>
                <c:pt idx="24">
                  <c:v>9.0021154971418277E-5</c:v>
                </c:pt>
                <c:pt idx="25">
                  <c:v>9.0021154971418277E-5</c:v>
                </c:pt>
                <c:pt idx="26">
                  <c:v>4.5010577485709139E-5</c:v>
                </c:pt>
                <c:pt idx="27">
                  <c:v>4.5010577485709139E-5</c:v>
                </c:pt>
                <c:pt idx="28">
                  <c:v>9.0021154971418277E-5</c:v>
                </c:pt>
                <c:pt idx="29">
                  <c:v>4.5010577485709139E-5</c:v>
                </c:pt>
                <c:pt idx="30">
                  <c:v>9.0021154971418277E-5</c:v>
                </c:pt>
                <c:pt idx="31">
                  <c:v>9.0021154971418277E-5</c:v>
                </c:pt>
                <c:pt idx="32">
                  <c:v>4.5010577485709139E-5</c:v>
                </c:pt>
                <c:pt idx="33">
                  <c:v>9.0021154971418277E-5</c:v>
                </c:pt>
                <c:pt idx="34">
                  <c:v>9.0021154971418277E-5</c:v>
                </c:pt>
                <c:pt idx="35">
                  <c:v>4.5010577485709139E-5</c:v>
                </c:pt>
                <c:pt idx="36">
                  <c:v>9.0021154971418277E-5</c:v>
                </c:pt>
                <c:pt idx="37">
                  <c:v>4.5010577485709139E-5</c:v>
                </c:pt>
                <c:pt idx="38">
                  <c:v>4.5010577485709139E-5</c:v>
                </c:pt>
                <c:pt idx="39">
                  <c:v>1.8004230994283655E-4</c:v>
                </c:pt>
                <c:pt idx="40">
                  <c:v>9.0021154971418277E-5</c:v>
                </c:pt>
                <c:pt idx="41">
                  <c:v>1.3503173245712742E-4</c:v>
                </c:pt>
                <c:pt idx="42">
                  <c:v>4.5010577485709139E-5</c:v>
                </c:pt>
                <c:pt idx="43">
                  <c:v>1.3503173245712742E-4</c:v>
                </c:pt>
                <c:pt idx="44">
                  <c:v>4.5010577485709139E-5</c:v>
                </c:pt>
                <c:pt idx="45">
                  <c:v>4.5010577485709139E-5</c:v>
                </c:pt>
                <c:pt idx="46">
                  <c:v>9.0021154971418277E-5</c:v>
                </c:pt>
                <c:pt idx="47">
                  <c:v>1.3503173245712742E-4</c:v>
                </c:pt>
                <c:pt idx="48">
                  <c:v>1.3503173245712742E-4</c:v>
                </c:pt>
                <c:pt idx="49">
                  <c:v>1.3503173245712742E-4</c:v>
                </c:pt>
                <c:pt idx="50">
                  <c:v>9.0021154971418277E-5</c:v>
                </c:pt>
                <c:pt idx="51">
                  <c:v>1.3503173245712742E-4</c:v>
                </c:pt>
                <c:pt idx="52">
                  <c:v>1.8004230994283655E-4</c:v>
                </c:pt>
                <c:pt idx="53">
                  <c:v>9.0021154971418277E-5</c:v>
                </c:pt>
                <c:pt idx="54">
                  <c:v>1.3503173245712742E-4</c:v>
                </c:pt>
                <c:pt idx="55">
                  <c:v>1.8004230994283655E-4</c:v>
                </c:pt>
                <c:pt idx="56">
                  <c:v>4.5010577485709139E-5</c:v>
                </c:pt>
                <c:pt idx="57">
                  <c:v>2.7006346491425485E-4</c:v>
                </c:pt>
                <c:pt idx="58">
                  <c:v>1.3503173245712742E-4</c:v>
                </c:pt>
                <c:pt idx="59">
                  <c:v>4.5010577485709139E-5</c:v>
                </c:pt>
                <c:pt idx="60">
                  <c:v>1.3503173245712742E-4</c:v>
                </c:pt>
                <c:pt idx="61">
                  <c:v>4.5010577485709139E-5</c:v>
                </c:pt>
                <c:pt idx="62">
                  <c:v>1.8004230994283655E-4</c:v>
                </c:pt>
                <c:pt idx="63">
                  <c:v>4.5010577485709139E-5</c:v>
                </c:pt>
                <c:pt idx="64">
                  <c:v>4.5010577485709139E-5</c:v>
                </c:pt>
                <c:pt idx="65">
                  <c:v>9.0021154971418277E-5</c:v>
                </c:pt>
                <c:pt idx="66">
                  <c:v>1.8004230994283655E-4</c:v>
                </c:pt>
                <c:pt idx="67">
                  <c:v>4.5010577485709139E-5</c:v>
                </c:pt>
                <c:pt idx="68">
                  <c:v>2.2505288742854571E-4</c:v>
                </c:pt>
                <c:pt idx="69">
                  <c:v>9.0021154971418277E-5</c:v>
                </c:pt>
                <c:pt idx="70">
                  <c:v>4.5010577485709139E-5</c:v>
                </c:pt>
                <c:pt idx="71">
                  <c:v>4.5010577485709139E-5</c:v>
                </c:pt>
                <c:pt idx="72">
                  <c:v>9.0021154971418277E-5</c:v>
                </c:pt>
                <c:pt idx="73">
                  <c:v>1.3503173245712742E-4</c:v>
                </c:pt>
                <c:pt idx="74">
                  <c:v>1.8004230994283655E-4</c:v>
                </c:pt>
                <c:pt idx="75">
                  <c:v>9.0021154971418277E-5</c:v>
                </c:pt>
                <c:pt idx="76">
                  <c:v>1.8004230994283655E-4</c:v>
                </c:pt>
                <c:pt idx="77">
                  <c:v>2.7006346491425485E-4</c:v>
                </c:pt>
                <c:pt idx="78">
                  <c:v>3.15074042399964E-4</c:v>
                </c:pt>
                <c:pt idx="79">
                  <c:v>1.3503173245712742E-4</c:v>
                </c:pt>
                <c:pt idx="80">
                  <c:v>2.7006346491425485E-4</c:v>
                </c:pt>
                <c:pt idx="81">
                  <c:v>4.5010577485709139E-5</c:v>
                </c:pt>
                <c:pt idx="82">
                  <c:v>1.8004230994283655E-4</c:v>
                </c:pt>
                <c:pt idx="83">
                  <c:v>1.8004230994283655E-4</c:v>
                </c:pt>
                <c:pt idx="84">
                  <c:v>1.8004230994283655E-4</c:v>
                </c:pt>
                <c:pt idx="85">
                  <c:v>4.5010577485709139E-5</c:v>
                </c:pt>
                <c:pt idx="86">
                  <c:v>1.3503173245712742E-4</c:v>
                </c:pt>
                <c:pt idx="87">
                  <c:v>2.7006346491425485E-4</c:v>
                </c:pt>
                <c:pt idx="88">
                  <c:v>3.15074042399964E-4</c:v>
                </c:pt>
                <c:pt idx="89">
                  <c:v>4.5010577485709143E-4</c:v>
                </c:pt>
                <c:pt idx="90">
                  <c:v>2.7006346491425485E-4</c:v>
                </c:pt>
                <c:pt idx="91">
                  <c:v>4.0509519737138227E-4</c:v>
                </c:pt>
                <c:pt idx="92">
                  <c:v>1.8004230994283655E-4</c:v>
                </c:pt>
                <c:pt idx="93">
                  <c:v>9.0021154971418277E-5</c:v>
                </c:pt>
                <c:pt idx="94">
                  <c:v>9.0021154971418277E-5</c:v>
                </c:pt>
                <c:pt idx="95">
                  <c:v>1.8004230994283655E-4</c:v>
                </c:pt>
                <c:pt idx="96">
                  <c:v>1.8004230994283655E-4</c:v>
                </c:pt>
                <c:pt idx="97">
                  <c:v>1.8004230994283655E-4</c:v>
                </c:pt>
                <c:pt idx="98">
                  <c:v>1.3503173245712742E-4</c:v>
                </c:pt>
                <c:pt idx="99">
                  <c:v>3.6008461988567311E-4</c:v>
                </c:pt>
                <c:pt idx="100">
                  <c:v>1.8004230994283655E-4</c:v>
                </c:pt>
                <c:pt idx="101">
                  <c:v>4.0509519737138227E-4</c:v>
                </c:pt>
                <c:pt idx="102">
                  <c:v>3.6008461988567311E-4</c:v>
                </c:pt>
                <c:pt idx="103">
                  <c:v>1.8004230994283655E-4</c:v>
                </c:pt>
                <c:pt idx="104">
                  <c:v>2.7006346491425485E-4</c:v>
                </c:pt>
                <c:pt idx="105">
                  <c:v>2.7006346491425485E-4</c:v>
                </c:pt>
                <c:pt idx="106">
                  <c:v>4.0509519737138227E-4</c:v>
                </c:pt>
                <c:pt idx="107">
                  <c:v>4.9511635234280053E-4</c:v>
                </c:pt>
                <c:pt idx="108">
                  <c:v>3.15074042399964E-4</c:v>
                </c:pt>
                <c:pt idx="109">
                  <c:v>2.2505288742854571E-4</c:v>
                </c:pt>
                <c:pt idx="110">
                  <c:v>6.7515866228563717E-4</c:v>
                </c:pt>
                <c:pt idx="111">
                  <c:v>1.8004230994283655E-4</c:v>
                </c:pt>
                <c:pt idx="112">
                  <c:v>4.5010577485709143E-4</c:v>
                </c:pt>
                <c:pt idx="113">
                  <c:v>1.8004230994283655E-4</c:v>
                </c:pt>
                <c:pt idx="114">
                  <c:v>2.7006346491425485E-4</c:v>
                </c:pt>
                <c:pt idx="115">
                  <c:v>3.15074042399964E-4</c:v>
                </c:pt>
                <c:pt idx="116">
                  <c:v>3.6008461988567311E-4</c:v>
                </c:pt>
                <c:pt idx="117">
                  <c:v>4.9511635234280053E-4</c:v>
                </c:pt>
                <c:pt idx="118">
                  <c:v>5.8513750731421885E-4</c:v>
                </c:pt>
                <c:pt idx="119">
                  <c:v>3.6008461988567311E-4</c:v>
                </c:pt>
                <c:pt idx="120">
                  <c:v>4.0509519737138227E-4</c:v>
                </c:pt>
                <c:pt idx="121">
                  <c:v>6.3014808479992801E-4</c:v>
                </c:pt>
                <c:pt idx="122">
                  <c:v>6.3014808479992801E-4</c:v>
                </c:pt>
                <c:pt idx="123">
                  <c:v>2.2505288742854571E-4</c:v>
                </c:pt>
                <c:pt idx="124">
                  <c:v>4.5010577485709143E-4</c:v>
                </c:pt>
                <c:pt idx="125">
                  <c:v>4.9511635234280053E-4</c:v>
                </c:pt>
                <c:pt idx="126">
                  <c:v>5.8513750731421885E-4</c:v>
                </c:pt>
                <c:pt idx="127">
                  <c:v>3.15074042399964E-4</c:v>
                </c:pt>
                <c:pt idx="128">
                  <c:v>9.4522212719989201E-4</c:v>
                </c:pt>
                <c:pt idx="129">
                  <c:v>3.15074042399964E-4</c:v>
                </c:pt>
                <c:pt idx="130">
                  <c:v>7.6517981725705538E-4</c:v>
                </c:pt>
                <c:pt idx="131">
                  <c:v>5.4012692982850969E-4</c:v>
                </c:pt>
                <c:pt idx="132">
                  <c:v>3.6008461988567311E-4</c:v>
                </c:pt>
                <c:pt idx="133">
                  <c:v>5.4012692982850969E-4</c:v>
                </c:pt>
                <c:pt idx="134">
                  <c:v>5.4012692982850969E-4</c:v>
                </c:pt>
                <c:pt idx="135">
                  <c:v>8.552009722284737E-4</c:v>
                </c:pt>
                <c:pt idx="136">
                  <c:v>7.6517981725705538E-4</c:v>
                </c:pt>
                <c:pt idx="137">
                  <c:v>7.2016923977134622E-4</c:v>
                </c:pt>
                <c:pt idx="138">
                  <c:v>8.1019039474276454E-4</c:v>
                </c:pt>
                <c:pt idx="139">
                  <c:v>9.9023270468560107E-4</c:v>
                </c:pt>
                <c:pt idx="140">
                  <c:v>5.8513750731421885E-4</c:v>
                </c:pt>
                <c:pt idx="141">
                  <c:v>9.0021154971418286E-4</c:v>
                </c:pt>
                <c:pt idx="142">
                  <c:v>4.5010577485709143E-4</c:v>
                </c:pt>
                <c:pt idx="143">
                  <c:v>5.4012692982850969E-4</c:v>
                </c:pt>
                <c:pt idx="144">
                  <c:v>7.2016923977134622E-4</c:v>
                </c:pt>
                <c:pt idx="145">
                  <c:v>8.1019039474276454E-4</c:v>
                </c:pt>
                <c:pt idx="146">
                  <c:v>7.2016923977134622E-4</c:v>
                </c:pt>
                <c:pt idx="147">
                  <c:v>6.3014808479992801E-4</c:v>
                </c:pt>
                <c:pt idx="148">
                  <c:v>1.1252644371427284E-3</c:v>
                </c:pt>
                <c:pt idx="149">
                  <c:v>7.6517981725705538E-4</c:v>
                </c:pt>
                <c:pt idx="150">
                  <c:v>8.1019039474276454E-4</c:v>
                </c:pt>
                <c:pt idx="151">
                  <c:v>8.1019039474276454E-4</c:v>
                </c:pt>
                <c:pt idx="152">
                  <c:v>9.0021154971418286E-4</c:v>
                </c:pt>
                <c:pt idx="153">
                  <c:v>7.6517981725705538E-4</c:v>
                </c:pt>
                <c:pt idx="154">
                  <c:v>1.0802538596570194E-3</c:v>
                </c:pt>
                <c:pt idx="155">
                  <c:v>9.4522212719989201E-4</c:v>
                </c:pt>
                <c:pt idx="156">
                  <c:v>1.1702750146284377E-3</c:v>
                </c:pt>
                <c:pt idx="157">
                  <c:v>1.2152855921141468E-3</c:v>
                </c:pt>
                <c:pt idx="158">
                  <c:v>1.0802538596570194E-3</c:v>
                </c:pt>
                <c:pt idx="159">
                  <c:v>1.3053067470855651E-3</c:v>
                </c:pt>
                <c:pt idx="160">
                  <c:v>1.3953279020569834E-3</c:v>
                </c:pt>
                <c:pt idx="161">
                  <c:v>1.0352432821713103E-3</c:v>
                </c:pt>
                <c:pt idx="162">
                  <c:v>1.3953279020569834E-3</c:v>
                </c:pt>
                <c:pt idx="163">
                  <c:v>1.6653913669712383E-3</c:v>
                </c:pt>
                <c:pt idx="164">
                  <c:v>1.3503173245712743E-3</c:v>
                </c:pt>
                <c:pt idx="165">
                  <c:v>1.57537021199982E-3</c:v>
                </c:pt>
                <c:pt idx="166">
                  <c:v>1.4403384795426924E-3</c:v>
                </c:pt>
                <c:pt idx="167">
                  <c:v>1.4853490570284017E-3</c:v>
                </c:pt>
                <c:pt idx="168">
                  <c:v>1.4853490570284017E-3</c:v>
                </c:pt>
                <c:pt idx="169">
                  <c:v>1.260296169599856E-3</c:v>
                </c:pt>
                <c:pt idx="170">
                  <c:v>1.7104019444569474E-3</c:v>
                </c:pt>
                <c:pt idx="171">
                  <c:v>1.7104019444569474E-3</c:v>
                </c:pt>
                <c:pt idx="172">
                  <c:v>1.57537021199982E-3</c:v>
                </c:pt>
                <c:pt idx="173">
                  <c:v>1.9354548318854931E-3</c:v>
                </c:pt>
                <c:pt idx="174">
                  <c:v>1.5303596345141108E-3</c:v>
                </c:pt>
                <c:pt idx="175">
                  <c:v>1.8454336769140748E-3</c:v>
                </c:pt>
                <c:pt idx="176">
                  <c:v>2.6106134941711301E-3</c:v>
                </c:pt>
                <c:pt idx="177">
                  <c:v>2.520592339199712E-3</c:v>
                </c:pt>
                <c:pt idx="178">
                  <c:v>2.6556240716568394E-3</c:v>
                </c:pt>
                <c:pt idx="179">
                  <c:v>2.4305711842282935E-3</c:v>
                </c:pt>
                <c:pt idx="180">
                  <c:v>2.2955394517711661E-3</c:v>
                </c:pt>
                <c:pt idx="181">
                  <c:v>2.5656029166854209E-3</c:v>
                </c:pt>
                <c:pt idx="182">
                  <c:v>2.835666381599676E-3</c:v>
                </c:pt>
                <c:pt idx="183">
                  <c:v>3.0157086915425127E-3</c:v>
                </c:pt>
                <c:pt idx="184">
                  <c:v>2.9706981140568034E-3</c:v>
                </c:pt>
                <c:pt idx="185">
                  <c:v>2.520592339199712E-3</c:v>
                </c:pt>
                <c:pt idx="186">
                  <c:v>1.7554125219426564E-3</c:v>
                </c:pt>
                <c:pt idx="187">
                  <c:v>2.7906558041139668E-3</c:v>
                </c:pt>
                <c:pt idx="188">
                  <c:v>2.520592339199712E-3</c:v>
                </c:pt>
                <c:pt idx="189">
                  <c:v>3.1957510014853489E-3</c:v>
                </c:pt>
                <c:pt idx="190">
                  <c:v>2.9256875365710941E-3</c:v>
                </c:pt>
                <c:pt idx="191">
                  <c:v>2.9706981140568034E-3</c:v>
                </c:pt>
                <c:pt idx="192">
                  <c:v>4.0059413962281135E-3</c:v>
                </c:pt>
                <c:pt idx="193">
                  <c:v>3.4208038889138948E-3</c:v>
                </c:pt>
                <c:pt idx="194">
                  <c:v>3.2857721564567674E-3</c:v>
                </c:pt>
                <c:pt idx="195">
                  <c:v>3.7808885087995681E-3</c:v>
                </c:pt>
                <c:pt idx="196">
                  <c:v>3.6008461988567314E-3</c:v>
                </c:pt>
                <c:pt idx="197">
                  <c:v>3.6008461988567314E-3</c:v>
                </c:pt>
                <c:pt idx="198">
                  <c:v>3.5108250438853129E-3</c:v>
                </c:pt>
                <c:pt idx="199">
                  <c:v>3.6908673538281495E-3</c:v>
                </c:pt>
                <c:pt idx="200">
                  <c:v>4.4560471710852053E-3</c:v>
                </c:pt>
                <c:pt idx="201">
                  <c:v>4.5010577485709137E-3</c:v>
                </c:pt>
                <c:pt idx="202">
                  <c:v>4.7711212134851693E-3</c:v>
                </c:pt>
                <c:pt idx="203">
                  <c:v>4.4560471710852053E-3</c:v>
                </c:pt>
                <c:pt idx="204">
                  <c:v>4.861142368456587E-3</c:v>
                </c:pt>
                <c:pt idx="205">
                  <c:v>5.5813116082279336E-3</c:v>
                </c:pt>
                <c:pt idx="206">
                  <c:v>4.7261106359994601E-3</c:v>
                </c:pt>
                <c:pt idx="207">
                  <c:v>4.861142368456587E-3</c:v>
                </c:pt>
                <c:pt idx="208">
                  <c:v>3.6908673538281495E-3</c:v>
                </c:pt>
                <c:pt idx="209">
                  <c:v>4.6811000585137508E-3</c:v>
                </c:pt>
                <c:pt idx="210">
                  <c:v>4.2760048611423683E-3</c:v>
                </c:pt>
                <c:pt idx="211">
                  <c:v>5.5813116082279336E-3</c:v>
                </c:pt>
                <c:pt idx="212">
                  <c:v>5.806364495656479E-3</c:v>
                </c:pt>
                <c:pt idx="213">
                  <c:v>5.2662375658279695E-3</c:v>
                </c:pt>
                <c:pt idx="214">
                  <c:v>5.491290453256515E-3</c:v>
                </c:pt>
                <c:pt idx="215">
                  <c:v>7.3367241301705898E-3</c:v>
                </c:pt>
                <c:pt idx="216">
                  <c:v>6.5265337354278256E-3</c:v>
                </c:pt>
                <c:pt idx="217">
                  <c:v>5.3112481433136788E-3</c:v>
                </c:pt>
                <c:pt idx="218">
                  <c:v>6.8416077778277896E-3</c:v>
                </c:pt>
                <c:pt idx="219">
                  <c:v>7.066660665256335E-3</c:v>
                </c:pt>
                <c:pt idx="220">
                  <c:v>6.2564702705135708E-3</c:v>
                </c:pt>
                <c:pt idx="221">
                  <c:v>7.1566818202277536E-3</c:v>
                </c:pt>
                <c:pt idx="222">
                  <c:v>6.6615654678849534E-3</c:v>
                </c:pt>
                <c:pt idx="223">
                  <c:v>6.1664491155421523E-3</c:v>
                </c:pt>
                <c:pt idx="224">
                  <c:v>7.7418193275419723E-3</c:v>
                </c:pt>
                <c:pt idx="225">
                  <c:v>7.5167664401134269E-3</c:v>
                </c:pt>
                <c:pt idx="226">
                  <c:v>6.5265337354278256E-3</c:v>
                </c:pt>
                <c:pt idx="227">
                  <c:v>7.6968087500562631E-3</c:v>
                </c:pt>
                <c:pt idx="228">
                  <c:v>7.1116712427420443E-3</c:v>
                </c:pt>
                <c:pt idx="229">
                  <c:v>6.751586622856371E-3</c:v>
                </c:pt>
                <c:pt idx="230">
                  <c:v>7.6968087500562631E-3</c:v>
                </c:pt>
                <c:pt idx="231">
                  <c:v>6.9766395102849174E-3</c:v>
                </c:pt>
                <c:pt idx="232">
                  <c:v>7.4717558626277176E-3</c:v>
                </c:pt>
                <c:pt idx="233">
                  <c:v>8.146914524913354E-3</c:v>
                </c:pt>
                <c:pt idx="234">
                  <c:v>7.2016923977134628E-3</c:v>
                </c:pt>
                <c:pt idx="235">
                  <c:v>8.146914524913354E-3</c:v>
                </c:pt>
                <c:pt idx="236">
                  <c:v>7.6968087500562631E-3</c:v>
                </c:pt>
                <c:pt idx="237">
                  <c:v>7.2467029751991721E-3</c:v>
                </c:pt>
                <c:pt idx="238">
                  <c:v>8.5970202997704467E-3</c:v>
                </c:pt>
                <c:pt idx="239">
                  <c:v>8.1919251023990641E-3</c:v>
                </c:pt>
                <c:pt idx="240">
                  <c:v>8.8670837646847005E-3</c:v>
                </c:pt>
                <c:pt idx="241">
                  <c:v>8.1919251023990641E-3</c:v>
                </c:pt>
                <c:pt idx="242">
                  <c:v>7.2917135526848805E-3</c:v>
                </c:pt>
                <c:pt idx="243">
                  <c:v>9.092136652113246E-3</c:v>
                </c:pt>
                <c:pt idx="244">
                  <c:v>8.3269568348561911E-3</c:v>
                </c:pt>
                <c:pt idx="245">
                  <c:v>8.7320520322275736E-3</c:v>
                </c:pt>
                <c:pt idx="246">
                  <c:v>7.9218616374848085E-3</c:v>
                </c:pt>
                <c:pt idx="247">
                  <c:v>9.1821578070846645E-3</c:v>
                </c:pt>
                <c:pt idx="248">
                  <c:v>8.9120943421704107E-3</c:v>
                </c:pt>
                <c:pt idx="249">
                  <c:v>7.2016923977134628E-3</c:v>
                </c:pt>
                <c:pt idx="250">
                  <c:v>8.3719674123419012E-3</c:v>
                </c:pt>
                <c:pt idx="251">
                  <c:v>8.0568933699419372E-3</c:v>
                </c:pt>
                <c:pt idx="252">
                  <c:v>9.092136652113246E-3</c:v>
                </c:pt>
                <c:pt idx="253">
                  <c:v>8.4169779898276096E-3</c:v>
                </c:pt>
                <c:pt idx="254">
                  <c:v>8.4169779898276096E-3</c:v>
                </c:pt>
                <c:pt idx="255">
                  <c:v>8.4169779898276096E-3</c:v>
                </c:pt>
                <c:pt idx="256">
                  <c:v>8.2819462573704827E-3</c:v>
                </c:pt>
                <c:pt idx="257">
                  <c:v>8.1919251023990641E-3</c:v>
                </c:pt>
                <c:pt idx="258">
                  <c:v>9.0021154971418275E-3</c:v>
                </c:pt>
                <c:pt idx="259">
                  <c:v>8.1919251023990641E-3</c:v>
                </c:pt>
                <c:pt idx="260">
                  <c:v>8.3269568348561911E-3</c:v>
                </c:pt>
                <c:pt idx="261">
                  <c:v>9.722284736913174E-3</c:v>
                </c:pt>
                <c:pt idx="262">
                  <c:v>8.5520097222847365E-3</c:v>
                </c:pt>
                <c:pt idx="263">
                  <c:v>8.0568933699419372E-3</c:v>
                </c:pt>
                <c:pt idx="264">
                  <c:v>6.5715443129135348E-3</c:v>
                </c:pt>
                <c:pt idx="265">
                  <c:v>7.6517981725705538E-3</c:v>
                </c:pt>
                <c:pt idx="266">
                  <c:v>8.0118827924562271E-3</c:v>
                </c:pt>
                <c:pt idx="267">
                  <c:v>8.0118827924562271E-3</c:v>
                </c:pt>
                <c:pt idx="268">
                  <c:v>8.8670837646847005E-3</c:v>
                </c:pt>
                <c:pt idx="269">
                  <c:v>8.0118827924562271E-3</c:v>
                </c:pt>
                <c:pt idx="270">
                  <c:v>6.8866183553134988E-3</c:v>
                </c:pt>
                <c:pt idx="271">
                  <c:v>8.3269568348561911E-3</c:v>
                </c:pt>
                <c:pt idx="272">
                  <c:v>7.8768510599991001E-3</c:v>
                </c:pt>
                <c:pt idx="273">
                  <c:v>6.8866183553134988E-3</c:v>
                </c:pt>
                <c:pt idx="274">
                  <c:v>8.2819462573704827E-3</c:v>
                </c:pt>
                <c:pt idx="275">
                  <c:v>8.4169779898276096E-3</c:v>
                </c:pt>
                <c:pt idx="276">
                  <c:v>7.0216500877706258E-3</c:v>
                </c:pt>
                <c:pt idx="277">
                  <c:v>6.9766395102849174E-3</c:v>
                </c:pt>
                <c:pt idx="278">
                  <c:v>6.9766395102849174E-3</c:v>
                </c:pt>
                <c:pt idx="279">
                  <c:v>8.2819462573704827E-3</c:v>
                </c:pt>
                <c:pt idx="280">
                  <c:v>7.83184048251339E-3</c:v>
                </c:pt>
                <c:pt idx="281">
                  <c:v>7.5167664401134269E-3</c:v>
                </c:pt>
                <c:pt idx="282">
                  <c:v>8.1019039474276456E-3</c:v>
                </c:pt>
                <c:pt idx="283">
                  <c:v>6.751586622856371E-3</c:v>
                </c:pt>
                <c:pt idx="284">
                  <c:v>6.3464914254849894E-3</c:v>
                </c:pt>
                <c:pt idx="285">
                  <c:v>6.3915020029706978E-3</c:v>
                </c:pt>
                <c:pt idx="286">
                  <c:v>6.8416077778277896E-3</c:v>
                </c:pt>
                <c:pt idx="287">
                  <c:v>6.8866183553134988E-3</c:v>
                </c:pt>
                <c:pt idx="288">
                  <c:v>5.4012692982850974E-3</c:v>
                </c:pt>
                <c:pt idx="289">
                  <c:v>6.6615654678849534E-3</c:v>
                </c:pt>
                <c:pt idx="290">
                  <c:v>7.2917135526848805E-3</c:v>
                </c:pt>
                <c:pt idx="291">
                  <c:v>5.9413962281136068E-3</c:v>
                </c:pt>
                <c:pt idx="292">
                  <c:v>6.5715443129135348E-3</c:v>
                </c:pt>
                <c:pt idx="293">
                  <c:v>7.2016923977134628E-3</c:v>
                </c:pt>
                <c:pt idx="294">
                  <c:v>5.4462798757708058E-3</c:v>
                </c:pt>
                <c:pt idx="295">
                  <c:v>7.5167664401134269E-3</c:v>
                </c:pt>
                <c:pt idx="296">
                  <c:v>5.806364495656479E-3</c:v>
                </c:pt>
                <c:pt idx="297">
                  <c:v>6.121438538056443E-3</c:v>
                </c:pt>
                <c:pt idx="298">
                  <c:v>5.3112481433136788E-3</c:v>
                </c:pt>
                <c:pt idx="299">
                  <c:v>5.1312058333708417E-3</c:v>
                </c:pt>
                <c:pt idx="300">
                  <c:v>5.6713327631993521E-3</c:v>
                </c:pt>
                <c:pt idx="301">
                  <c:v>6.3464914254849894E-3</c:v>
                </c:pt>
                <c:pt idx="302">
                  <c:v>5.8963856506278976E-3</c:v>
                </c:pt>
                <c:pt idx="303">
                  <c:v>5.7613539181707698E-3</c:v>
                </c:pt>
                <c:pt idx="304">
                  <c:v>5.4462798757708058E-3</c:v>
                </c:pt>
                <c:pt idx="305">
                  <c:v>5.176216410856551E-3</c:v>
                </c:pt>
                <c:pt idx="306">
                  <c:v>4.9511635234280055E-3</c:v>
                </c:pt>
                <c:pt idx="307">
                  <c:v>4.0059413962281135E-3</c:v>
                </c:pt>
                <c:pt idx="308">
                  <c:v>5.0411846783994241E-3</c:v>
                </c:pt>
                <c:pt idx="309">
                  <c:v>4.1859837061709506E-3</c:v>
                </c:pt>
                <c:pt idx="310">
                  <c:v>4.1859837061709506E-3</c:v>
                </c:pt>
                <c:pt idx="311">
                  <c:v>3.915920241256695E-3</c:v>
                </c:pt>
                <c:pt idx="312">
                  <c:v>4.6811000585137508E-3</c:v>
                </c:pt>
                <c:pt idx="313">
                  <c:v>3.9609308187424043E-3</c:v>
                </c:pt>
                <c:pt idx="314">
                  <c:v>4.5010577485709137E-3</c:v>
                </c:pt>
                <c:pt idx="315">
                  <c:v>3.1957510014853489E-3</c:v>
                </c:pt>
                <c:pt idx="316">
                  <c:v>3.5558356213710222E-3</c:v>
                </c:pt>
                <c:pt idx="317">
                  <c:v>2.9256875365710941E-3</c:v>
                </c:pt>
                <c:pt idx="318">
                  <c:v>3.6008461988567314E-3</c:v>
                </c:pt>
                <c:pt idx="319">
                  <c:v>3.4208038889138948E-3</c:v>
                </c:pt>
                <c:pt idx="320">
                  <c:v>2.6106134941711301E-3</c:v>
                </c:pt>
                <c:pt idx="321">
                  <c:v>2.9256875365710941E-3</c:v>
                </c:pt>
                <c:pt idx="322">
                  <c:v>3.3307827339424767E-3</c:v>
                </c:pt>
                <c:pt idx="323">
                  <c:v>2.6556240716568394E-3</c:v>
                </c:pt>
                <c:pt idx="324">
                  <c:v>2.4755817617140028E-3</c:v>
                </c:pt>
                <c:pt idx="325">
                  <c:v>2.0704865643426207E-3</c:v>
                </c:pt>
                <c:pt idx="326">
                  <c:v>1.6653913669712383E-3</c:v>
                </c:pt>
                <c:pt idx="327">
                  <c:v>2.3405500292568754E-3</c:v>
                </c:pt>
                <c:pt idx="328">
                  <c:v>1.9354548318854931E-3</c:v>
                </c:pt>
                <c:pt idx="329">
                  <c:v>2.0704865643426207E-3</c:v>
                </c:pt>
                <c:pt idx="330">
                  <c:v>1.9354548318854931E-3</c:v>
                </c:pt>
                <c:pt idx="331">
                  <c:v>1.6203807894855291E-3</c:v>
                </c:pt>
                <c:pt idx="332">
                  <c:v>1.4853490570284017E-3</c:v>
                </c:pt>
                <c:pt idx="333">
                  <c:v>2.1154971418283295E-3</c:v>
                </c:pt>
                <c:pt idx="334">
                  <c:v>2.0254759868569114E-3</c:v>
                </c:pt>
                <c:pt idx="335">
                  <c:v>1.4403384795426924E-3</c:v>
                </c:pt>
                <c:pt idx="336">
                  <c:v>1.4853490570284017E-3</c:v>
                </c:pt>
                <c:pt idx="337">
                  <c:v>1.57537021199982E-3</c:v>
                </c:pt>
                <c:pt idx="338">
                  <c:v>9.9023270468560107E-4</c:v>
                </c:pt>
                <c:pt idx="339">
                  <c:v>8.552009722284737E-4</c:v>
                </c:pt>
                <c:pt idx="340">
                  <c:v>1.260296169599856E-3</c:v>
                </c:pt>
                <c:pt idx="341">
                  <c:v>1.3953279020569834E-3</c:v>
                </c:pt>
                <c:pt idx="342">
                  <c:v>4.0509519737138227E-4</c:v>
                </c:pt>
                <c:pt idx="343">
                  <c:v>9.9023270468560107E-4</c:v>
                </c:pt>
                <c:pt idx="344">
                  <c:v>5.4012692982850969E-4</c:v>
                </c:pt>
                <c:pt idx="345">
                  <c:v>8.1019039474276454E-4</c:v>
                </c:pt>
                <c:pt idx="346">
                  <c:v>4.9511635234280053E-4</c:v>
                </c:pt>
                <c:pt idx="347">
                  <c:v>8.1019039474276454E-4</c:v>
                </c:pt>
                <c:pt idx="348">
                  <c:v>9.0021154971418286E-4</c:v>
                </c:pt>
                <c:pt idx="349">
                  <c:v>1.0352432821713103E-3</c:v>
                </c:pt>
                <c:pt idx="350">
                  <c:v>6.7515866228563717E-4</c:v>
                </c:pt>
                <c:pt idx="351">
                  <c:v>4.0509519737138227E-4</c:v>
                </c:pt>
                <c:pt idx="352">
                  <c:v>7.2016923977134622E-4</c:v>
                </c:pt>
                <c:pt idx="353">
                  <c:v>6.3014808479992801E-4</c:v>
                </c:pt>
                <c:pt idx="354">
                  <c:v>2.7006346491425485E-4</c:v>
                </c:pt>
                <c:pt idx="355">
                  <c:v>9.0021154971418277E-5</c:v>
                </c:pt>
                <c:pt idx="356">
                  <c:v>8.552009722284737E-4</c:v>
                </c:pt>
                <c:pt idx="357">
                  <c:v>2.2505288742854571E-4</c:v>
                </c:pt>
                <c:pt idx="358">
                  <c:v>3.6008461988567311E-4</c:v>
                </c:pt>
                <c:pt idx="359">
                  <c:v>3.15074042399964E-4</c:v>
                </c:pt>
                <c:pt idx="360">
                  <c:v>2.7006346491425485E-4</c:v>
                </c:pt>
                <c:pt idx="361">
                  <c:v>1.8004230994283655E-4</c:v>
                </c:pt>
                <c:pt idx="362">
                  <c:v>1.8004230994283655E-4</c:v>
                </c:pt>
                <c:pt idx="363">
                  <c:v>9.0021154971418277E-5</c:v>
                </c:pt>
                <c:pt idx="364">
                  <c:v>3.6008461988567311E-4</c:v>
                </c:pt>
                <c:pt idx="365">
                  <c:v>2.2505288742854571E-4</c:v>
                </c:pt>
                <c:pt idx="366">
                  <c:v>1.8004230994283655E-4</c:v>
                </c:pt>
                <c:pt idx="367">
                  <c:v>1.3503173245712742E-4</c:v>
                </c:pt>
                <c:pt idx="368">
                  <c:v>9.0021154971418277E-5</c:v>
                </c:pt>
                <c:pt idx="369">
                  <c:v>2.7006346491425485E-4</c:v>
                </c:pt>
                <c:pt idx="370">
                  <c:v>9.0021154971418277E-5</c:v>
                </c:pt>
                <c:pt idx="371">
                  <c:v>4.5010577485709139E-5</c:v>
                </c:pt>
                <c:pt idx="372">
                  <c:v>9.0021154971418277E-5</c:v>
                </c:pt>
                <c:pt idx="373">
                  <c:v>4.5010577485709139E-5</c:v>
                </c:pt>
                <c:pt idx="374">
                  <c:v>4.5010577485709139E-5</c:v>
                </c:pt>
                <c:pt idx="375">
                  <c:v>4.5010577485709139E-5</c:v>
                </c:pt>
                <c:pt idx="376">
                  <c:v>4.5010577485709139E-5</c:v>
                </c:pt>
                <c:pt idx="377">
                  <c:v>4.5010577485709139E-5</c:v>
                </c:pt>
                <c:pt idx="378">
                  <c:v>4.5010577485709139E-5</c:v>
                </c:pt>
                <c:pt idx="379">
                  <c:v>4.5010577485709139E-5</c:v>
                </c:pt>
                <c:pt idx="380">
                  <c:v>9.0021154971418277E-5</c:v>
                </c:pt>
                <c:pt idx="381">
                  <c:v>4.5010577485709139E-5</c:v>
                </c:pt>
              </c:numCache>
            </c:numRef>
          </c:yVal>
          <c:smooth val="1"/>
        </c:ser>
        <c:dLbls>
          <c:showLegendKey val="0"/>
          <c:showVal val="0"/>
          <c:showCatName val="0"/>
          <c:showSerName val="0"/>
          <c:showPercent val="0"/>
          <c:showBubbleSize val="0"/>
        </c:dLbls>
        <c:axId val="106114432"/>
        <c:axId val="106128512"/>
      </c:scatterChart>
      <c:valAx>
        <c:axId val="106114432"/>
        <c:scaling>
          <c:orientation val="minMax"/>
        </c:scaling>
        <c:delete val="0"/>
        <c:axPos val="b"/>
        <c:numFmt formatCode="General" sourceLinked="1"/>
        <c:majorTickMark val="none"/>
        <c:minorTickMark val="none"/>
        <c:tickLblPos val="nextTo"/>
        <c:txPr>
          <a:bodyPr rot="0" vert="horz"/>
          <a:lstStyle/>
          <a:p>
            <a:pPr>
              <a:defRPr sz="1000" b="0" i="0" u="none" strike="noStrike" baseline="0">
                <a:solidFill>
                  <a:schemeClr val="tx2">
                    <a:lumMod val="50000"/>
                  </a:schemeClr>
                </a:solidFill>
                <a:latin typeface="Calibri"/>
                <a:ea typeface="Calibri"/>
                <a:cs typeface="Calibri"/>
              </a:defRPr>
            </a:pPr>
            <a:endParaRPr lang="pt-BR"/>
          </a:p>
        </c:txPr>
        <c:crossAx val="106128512"/>
        <c:crosses val="autoZero"/>
        <c:crossBetween val="midCat"/>
      </c:valAx>
      <c:valAx>
        <c:axId val="106128512"/>
        <c:scaling>
          <c:orientation val="minMax"/>
        </c:scaling>
        <c:delete val="1"/>
        <c:axPos val="l"/>
        <c:numFmt formatCode="General" sourceLinked="1"/>
        <c:majorTickMark val="out"/>
        <c:minorTickMark val="none"/>
        <c:tickLblPos val="nextTo"/>
        <c:crossAx val="106114432"/>
        <c:crosses val="autoZero"/>
        <c:crossBetween val="midCat"/>
      </c:valAx>
      <c:spPr>
        <a:noFill/>
        <a:ln w="25400">
          <a:noFill/>
        </a:ln>
      </c:spPr>
    </c:plotArea>
    <c:legend>
      <c:legendPos val="b"/>
      <c:overlay val="0"/>
      <c:txPr>
        <a:bodyPr/>
        <a:lstStyle/>
        <a:p>
          <a:pPr>
            <a:defRPr sz="1200"/>
          </a:pPr>
          <a:endParaRPr lang="pt-BR"/>
        </a:p>
      </c:txPr>
    </c:legend>
    <c:plotVisOnly val="1"/>
    <c:dispBlanksAs val="gap"/>
    <c:showDLblsOverMax val="0"/>
  </c:chart>
  <c:spPr>
    <a:noFill/>
    <a:ln>
      <a:noFill/>
    </a:ln>
  </c:spPr>
  <c:externalData r:id="rId1">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139556178345775E-2"/>
          <c:y val="3.108003108003108E-2"/>
          <c:w val="0.95428632929674484"/>
          <c:h val="0.81310157908583103"/>
        </c:manualLayout>
      </c:layout>
      <c:scatterChart>
        <c:scatterStyle val="smoothMarker"/>
        <c:varyColors val="0"/>
        <c:ser>
          <c:idx val="4"/>
          <c:order val="0"/>
          <c:tx>
            <c:v>FIES</c:v>
          </c:tx>
          <c:spPr>
            <a:ln>
              <a:solidFill>
                <a:schemeClr val="accent6">
                  <a:lumMod val="75000"/>
                </a:schemeClr>
              </a:solidFill>
            </a:ln>
          </c:spPr>
          <c:marker>
            <c:symbol val="none"/>
          </c:marker>
          <c:xVal>
            <c:numRef>
              <c:f>'Enem resumo'!$AE$3:$AE$454</c:f>
              <c:numCache>
                <c:formatCode>General</c:formatCode>
                <c:ptCount val="452"/>
                <c:pt idx="0">
                  <c:v>329</c:v>
                </c:pt>
                <c:pt idx="1">
                  <c:v>330</c:v>
                </c:pt>
                <c:pt idx="2">
                  <c:v>332</c:v>
                </c:pt>
                <c:pt idx="3">
                  <c:v>333</c:v>
                </c:pt>
                <c:pt idx="4">
                  <c:v>334</c:v>
                </c:pt>
                <c:pt idx="5">
                  <c:v>336</c:v>
                </c:pt>
                <c:pt idx="6">
                  <c:v>337</c:v>
                </c:pt>
                <c:pt idx="7">
                  <c:v>338</c:v>
                </c:pt>
                <c:pt idx="8">
                  <c:v>339</c:v>
                </c:pt>
                <c:pt idx="9">
                  <c:v>340</c:v>
                </c:pt>
                <c:pt idx="10">
                  <c:v>343</c:v>
                </c:pt>
                <c:pt idx="11">
                  <c:v>344</c:v>
                </c:pt>
                <c:pt idx="12">
                  <c:v>345</c:v>
                </c:pt>
                <c:pt idx="13">
                  <c:v>346</c:v>
                </c:pt>
                <c:pt idx="14">
                  <c:v>347</c:v>
                </c:pt>
                <c:pt idx="15">
                  <c:v>348</c:v>
                </c:pt>
                <c:pt idx="16">
                  <c:v>349</c:v>
                </c:pt>
                <c:pt idx="17">
                  <c:v>350</c:v>
                </c:pt>
                <c:pt idx="18">
                  <c:v>351</c:v>
                </c:pt>
                <c:pt idx="19">
                  <c:v>352</c:v>
                </c:pt>
                <c:pt idx="20">
                  <c:v>353</c:v>
                </c:pt>
                <c:pt idx="21">
                  <c:v>354</c:v>
                </c:pt>
                <c:pt idx="22">
                  <c:v>355</c:v>
                </c:pt>
                <c:pt idx="23">
                  <c:v>356</c:v>
                </c:pt>
                <c:pt idx="24">
                  <c:v>357</c:v>
                </c:pt>
                <c:pt idx="25">
                  <c:v>358</c:v>
                </c:pt>
                <c:pt idx="26">
                  <c:v>359</c:v>
                </c:pt>
                <c:pt idx="27">
                  <c:v>360</c:v>
                </c:pt>
                <c:pt idx="28">
                  <c:v>361</c:v>
                </c:pt>
                <c:pt idx="29">
                  <c:v>362</c:v>
                </c:pt>
                <c:pt idx="30">
                  <c:v>363</c:v>
                </c:pt>
                <c:pt idx="31">
                  <c:v>364</c:v>
                </c:pt>
                <c:pt idx="32">
                  <c:v>365</c:v>
                </c:pt>
                <c:pt idx="33">
                  <c:v>366</c:v>
                </c:pt>
                <c:pt idx="34">
                  <c:v>367</c:v>
                </c:pt>
                <c:pt idx="35">
                  <c:v>368</c:v>
                </c:pt>
                <c:pt idx="36">
                  <c:v>369</c:v>
                </c:pt>
                <c:pt idx="37">
                  <c:v>370</c:v>
                </c:pt>
                <c:pt idx="38">
                  <c:v>371</c:v>
                </c:pt>
                <c:pt idx="39">
                  <c:v>372</c:v>
                </c:pt>
                <c:pt idx="40">
                  <c:v>373</c:v>
                </c:pt>
                <c:pt idx="41">
                  <c:v>374</c:v>
                </c:pt>
                <c:pt idx="42">
                  <c:v>375</c:v>
                </c:pt>
                <c:pt idx="43">
                  <c:v>376</c:v>
                </c:pt>
                <c:pt idx="44">
                  <c:v>377</c:v>
                </c:pt>
                <c:pt idx="45">
                  <c:v>378</c:v>
                </c:pt>
                <c:pt idx="46">
                  <c:v>379</c:v>
                </c:pt>
                <c:pt idx="47">
                  <c:v>380</c:v>
                </c:pt>
                <c:pt idx="48">
                  <c:v>381</c:v>
                </c:pt>
                <c:pt idx="49">
                  <c:v>382</c:v>
                </c:pt>
                <c:pt idx="50">
                  <c:v>383</c:v>
                </c:pt>
                <c:pt idx="51">
                  <c:v>384</c:v>
                </c:pt>
                <c:pt idx="52">
                  <c:v>385</c:v>
                </c:pt>
                <c:pt idx="53">
                  <c:v>386</c:v>
                </c:pt>
                <c:pt idx="54">
                  <c:v>387</c:v>
                </c:pt>
                <c:pt idx="55">
                  <c:v>388</c:v>
                </c:pt>
                <c:pt idx="56">
                  <c:v>389</c:v>
                </c:pt>
                <c:pt idx="57">
                  <c:v>390</c:v>
                </c:pt>
                <c:pt idx="58">
                  <c:v>391</c:v>
                </c:pt>
                <c:pt idx="59">
                  <c:v>392</c:v>
                </c:pt>
                <c:pt idx="60">
                  <c:v>393</c:v>
                </c:pt>
                <c:pt idx="61">
                  <c:v>394</c:v>
                </c:pt>
                <c:pt idx="62">
                  <c:v>395</c:v>
                </c:pt>
                <c:pt idx="63">
                  <c:v>396</c:v>
                </c:pt>
                <c:pt idx="64">
                  <c:v>397</c:v>
                </c:pt>
                <c:pt idx="65">
                  <c:v>398</c:v>
                </c:pt>
                <c:pt idx="66">
                  <c:v>399</c:v>
                </c:pt>
                <c:pt idx="67">
                  <c:v>400</c:v>
                </c:pt>
                <c:pt idx="68">
                  <c:v>401</c:v>
                </c:pt>
                <c:pt idx="69">
                  <c:v>402</c:v>
                </c:pt>
                <c:pt idx="70">
                  <c:v>403</c:v>
                </c:pt>
                <c:pt idx="71">
                  <c:v>404</c:v>
                </c:pt>
                <c:pt idx="72">
                  <c:v>405</c:v>
                </c:pt>
                <c:pt idx="73">
                  <c:v>406</c:v>
                </c:pt>
                <c:pt idx="74">
                  <c:v>407</c:v>
                </c:pt>
                <c:pt idx="75">
                  <c:v>408</c:v>
                </c:pt>
                <c:pt idx="76">
                  <c:v>409</c:v>
                </c:pt>
                <c:pt idx="77">
                  <c:v>410</c:v>
                </c:pt>
                <c:pt idx="78">
                  <c:v>411</c:v>
                </c:pt>
                <c:pt idx="79">
                  <c:v>412</c:v>
                </c:pt>
                <c:pt idx="80">
                  <c:v>413</c:v>
                </c:pt>
                <c:pt idx="81">
                  <c:v>414</c:v>
                </c:pt>
                <c:pt idx="82">
                  <c:v>415</c:v>
                </c:pt>
                <c:pt idx="83">
                  <c:v>416</c:v>
                </c:pt>
                <c:pt idx="84">
                  <c:v>417</c:v>
                </c:pt>
                <c:pt idx="85">
                  <c:v>418</c:v>
                </c:pt>
                <c:pt idx="86">
                  <c:v>419</c:v>
                </c:pt>
                <c:pt idx="87">
                  <c:v>420</c:v>
                </c:pt>
                <c:pt idx="88">
                  <c:v>421</c:v>
                </c:pt>
                <c:pt idx="89">
                  <c:v>422</c:v>
                </c:pt>
                <c:pt idx="90">
                  <c:v>423</c:v>
                </c:pt>
                <c:pt idx="91">
                  <c:v>424</c:v>
                </c:pt>
                <c:pt idx="92">
                  <c:v>425</c:v>
                </c:pt>
                <c:pt idx="93">
                  <c:v>426</c:v>
                </c:pt>
                <c:pt idx="94">
                  <c:v>427</c:v>
                </c:pt>
                <c:pt idx="95">
                  <c:v>428</c:v>
                </c:pt>
                <c:pt idx="96">
                  <c:v>429</c:v>
                </c:pt>
                <c:pt idx="97">
                  <c:v>430</c:v>
                </c:pt>
                <c:pt idx="98">
                  <c:v>431</c:v>
                </c:pt>
                <c:pt idx="99">
                  <c:v>432</c:v>
                </c:pt>
                <c:pt idx="100">
                  <c:v>433</c:v>
                </c:pt>
                <c:pt idx="101">
                  <c:v>434</c:v>
                </c:pt>
                <c:pt idx="102">
                  <c:v>435</c:v>
                </c:pt>
                <c:pt idx="103">
                  <c:v>436</c:v>
                </c:pt>
                <c:pt idx="104">
                  <c:v>437</c:v>
                </c:pt>
                <c:pt idx="105">
                  <c:v>438</c:v>
                </c:pt>
                <c:pt idx="106">
                  <c:v>439</c:v>
                </c:pt>
                <c:pt idx="107">
                  <c:v>440</c:v>
                </c:pt>
                <c:pt idx="108">
                  <c:v>441</c:v>
                </c:pt>
                <c:pt idx="109">
                  <c:v>442</c:v>
                </c:pt>
                <c:pt idx="110">
                  <c:v>443</c:v>
                </c:pt>
                <c:pt idx="111">
                  <c:v>444</c:v>
                </c:pt>
                <c:pt idx="112">
                  <c:v>445</c:v>
                </c:pt>
                <c:pt idx="113">
                  <c:v>446</c:v>
                </c:pt>
                <c:pt idx="114">
                  <c:v>447</c:v>
                </c:pt>
                <c:pt idx="115">
                  <c:v>448</c:v>
                </c:pt>
                <c:pt idx="116">
                  <c:v>449</c:v>
                </c:pt>
                <c:pt idx="117">
                  <c:v>450</c:v>
                </c:pt>
                <c:pt idx="118">
                  <c:v>451</c:v>
                </c:pt>
                <c:pt idx="119">
                  <c:v>452</c:v>
                </c:pt>
                <c:pt idx="120">
                  <c:v>453</c:v>
                </c:pt>
                <c:pt idx="121">
                  <c:v>454</c:v>
                </c:pt>
                <c:pt idx="122">
                  <c:v>455</c:v>
                </c:pt>
                <c:pt idx="123">
                  <c:v>456</c:v>
                </c:pt>
                <c:pt idx="124">
                  <c:v>457</c:v>
                </c:pt>
                <c:pt idx="125">
                  <c:v>458</c:v>
                </c:pt>
                <c:pt idx="126">
                  <c:v>459</c:v>
                </c:pt>
                <c:pt idx="127">
                  <c:v>460</c:v>
                </c:pt>
                <c:pt idx="128">
                  <c:v>461</c:v>
                </c:pt>
                <c:pt idx="129">
                  <c:v>462</c:v>
                </c:pt>
                <c:pt idx="130">
                  <c:v>463</c:v>
                </c:pt>
                <c:pt idx="131">
                  <c:v>464</c:v>
                </c:pt>
                <c:pt idx="132">
                  <c:v>465</c:v>
                </c:pt>
                <c:pt idx="133">
                  <c:v>466</c:v>
                </c:pt>
                <c:pt idx="134">
                  <c:v>467</c:v>
                </c:pt>
                <c:pt idx="135">
                  <c:v>468</c:v>
                </c:pt>
                <c:pt idx="136">
                  <c:v>469</c:v>
                </c:pt>
                <c:pt idx="137">
                  <c:v>470</c:v>
                </c:pt>
                <c:pt idx="138">
                  <c:v>471</c:v>
                </c:pt>
                <c:pt idx="139">
                  <c:v>472</c:v>
                </c:pt>
                <c:pt idx="140">
                  <c:v>473</c:v>
                </c:pt>
                <c:pt idx="141">
                  <c:v>474</c:v>
                </c:pt>
                <c:pt idx="142">
                  <c:v>475</c:v>
                </c:pt>
                <c:pt idx="143">
                  <c:v>476</c:v>
                </c:pt>
                <c:pt idx="144">
                  <c:v>477</c:v>
                </c:pt>
                <c:pt idx="145">
                  <c:v>478</c:v>
                </c:pt>
                <c:pt idx="146">
                  <c:v>479</c:v>
                </c:pt>
                <c:pt idx="147">
                  <c:v>480</c:v>
                </c:pt>
                <c:pt idx="148">
                  <c:v>481</c:v>
                </c:pt>
                <c:pt idx="149">
                  <c:v>482</c:v>
                </c:pt>
                <c:pt idx="150">
                  <c:v>483</c:v>
                </c:pt>
                <c:pt idx="151">
                  <c:v>484</c:v>
                </c:pt>
                <c:pt idx="152">
                  <c:v>485</c:v>
                </c:pt>
                <c:pt idx="153">
                  <c:v>486</c:v>
                </c:pt>
                <c:pt idx="154">
                  <c:v>487</c:v>
                </c:pt>
                <c:pt idx="155">
                  <c:v>488</c:v>
                </c:pt>
                <c:pt idx="156">
                  <c:v>489</c:v>
                </c:pt>
                <c:pt idx="157">
                  <c:v>490</c:v>
                </c:pt>
                <c:pt idx="158">
                  <c:v>491</c:v>
                </c:pt>
                <c:pt idx="159">
                  <c:v>492</c:v>
                </c:pt>
                <c:pt idx="160">
                  <c:v>493</c:v>
                </c:pt>
                <c:pt idx="161">
                  <c:v>494</c:v>
                </c:pt>
                <c:pt idx="162">
                  <c:v>495</c:v>
                </c:pt>
                <c:pt idx="163">
                  <c:v>496</c:v>
                </c:pt>
                <c:pt idx="164">
                  <c:v>497</c:v>
                </c:pt>
                <c:pt idx="165">
                  <c:v>498</c:v>
                </c:pt>
                <c:pt idx="166">
                  <c:v>499</c:v>
                </c:pt>
                <c:pt idx="167">
                  <c:v>500</c:v>
                </c:pt>
                <c:pt idx="168">
                  <c:v>501</c:v>
                </c:pt>
                <c:pt idx="169">
                  <c:v>502</c:v>
                </c:pt>
                <c:pt idx="170">
                  <c:v>503</c:v>
                </c:pt>
                <c:pt idx="171">
                  <c:v>504</c:v>
                </c:pt>
                <c:pt idx="172">
                  <c:v>505</c:v>
                </c:pt>
                <c:pt idx="173">
                  <c:v>506</c:v>
                </c:pt>
                <c:pt idx="174">
                  <c:v>507</c:v>
                </c:pt>
                <c:pt idx="175">
                  <c:v>508</c:v>
                </c:pt>
                <c:pt idx="176">
                  <c:v>509</c:v>
                </c:pt>
                <c:pt idx="177">
                  <c:v>510</c:v>
                </c:pt>
                <c:pt idx="178">
                  <c:v>511</c:v>
                </c:pt>
                <c:pt idx="179">
                  <c:v>512</c:v>
                </c:pt>
                <c:pt idx="180">
                  <c:v>513</c:v>
                </c:pt>
                <c:pt idx="181">
                  <c:v>514</c:v>
                </c:pt>
                <c:pt idx="182">
                  <c:v>515</c:v>
                </c:pt>
                <c:pt idx="183">
                  <c:v>516</c:v>
                </c:pt>
                <c:pt idx="184">
                  <c:v>517</c:v>
                </c:pt>
                <c:pt idx="185">
                  <c:v>518</c:v>
                </c:pt>
                <c:pt idx="186">
                  <c:v>519</c:v>
                </c:pt>
                <c:pt idx="187">
                  <c:v>520</c:v>
                </c:pt>
                <c:pt idx="188">
                  <c:v>521</c:v>
                </c:pt>
                <c:pt idx="189">
                  <c:v>522</c:v>
                </c:pt>
                <c:pt idx="190">
                  <c:v>523</c:v>
                </c:pt>
                <c:pt idx="191">
                  <c:v>524</c:v>
                </c:pt>
                <c:pt idx="192">
                  <c:v>525</c:v>
                </c:pt>
                <c:pt idx="193">
                  <c:v>526</c:v>
                </c:pt>
                <c:pt idx="194">
                  <c:v>527</c:v>
                </c:pt>
                <c:pt idx="195">
                  <c:v>528</c:v>
                </c:pt>
                <c:pt idx="196">
                  <c:v>529</c:v>
                </c:pt>
                <c:pt idx="197">
                  <c:v>530</c:v>
                </c:pt>
                <c:pt idx="198">
                  <c:v>531</c:v>
                </c:pt>
                <c:pt idx="199">
                  <c:v>532</c:v>
                </c:pt>
                <c:pt idx="200">
                  <c:v>533</c:v>
                </c:pt>
                <c:pt idx="201">
                  <c:v>534</c:v>
                </c:pt>
                <c:pt idx="202">
                  <c:v>535</c:v>
                </c:pt>
                <c:pt idx="203">
                  <c:v>536</c:v>
                </c:pt>
                <c:pt idx="204">
                  <c:v>537</c:v>
                </c:pt>
                <c:pt idx="205">
                  <c:v>538</c:v>
                </c:pt>
                <c:pt idx="206">
                  <c:v>539</c:v>
                </c:pt>
                <c:pt idx="207">
                  <c:v>540</c:v>
                </c:pt>
                <c:pt idx="208">
                  <c:v>541</c:v>
                </c:pt>
                <c:pt idx="209">
                  <c:v>542</c:v>
                </c:pt>
                <c:pt idx="210">
                  <c:v>543</c:v>
                </c:pt>
                <c:pt idx="211">
                  <c:v>544</c:v>
                </c:pt>
                <c:pt idx="212">
                  <c:v>545</c:v>
                </c:pt>
                <c:pt idx="213">
                  <c:v>546</c:v>
                </c:pt>
                <c:pt idx="214">
                  <c:v>547</c:v>
                </c:pt>
                <c:pt idx="215">
                  <c:v>548</c:v>
                </c:pt>
                <c:pt idx="216">
                  <c:v>549</c:v>
                </c:pt>
                <c:pt idx="217">
                  <c:v>550</c:v>
                </c:pt>
                <c:pt idx="218">
                  <c:v>551</c:v>
                </c:pt>
                <c:pt idx="219">
                  <c:v>552</c:v>
                </c:pt>
                <c:pt idx="220">
                  <c:v>553</c:v>
                </c:pt>
                <c:pt idx="221">
                  <c:v>554</c:v>
                </c:pt>
                <c:pt idx="222">
                  <c:v>555</c:v>
                </c:pt>
                <c:pt idx="223">
                  <c:v>556</c:v>
                </c:pt>
                <c:pt idx="224">
                  <c:v>557</c:v>
                </c:pt>
                <c:pt idx="225">
                  <c:v>558</c:v>
                </c:pt>
                <c:pt idx="226">
                  <c:v>559</c:v>
                </c:pt>
                <c:pt idx="227">
                  <c:v>560</c:v>
                </c:pt>
                <c:pt idx="228">
                  <c:v>561</c:v>
                </c:pt>
                <c:pt idx="229">
                  <c:v>562</c:v>
                </c:pt>
                <c:pt idx="230">
                  <c:v>563</c:v>
                </c:pt>
                <c:pt idx="231">
                  <c:v>564</c:v>
                </c:pt>
                <c:pt idx="232">
                  <c:v>565</c:v>
                </c:pt>
                <c:pt idx="233">
                  <c:v>566</c:v>
                </c:pt>
                <c:pt idx="234">
                  <c:v>567</c:v>
                </c:pt>
                <c:pt idx="235">
                  <c:v>568</c:v>
                </c:pt>
                <c:pt idx="236">
                  <c:v>569</c:v>
                </c:pt>
                <c:pt idx="237">
                  <c:v>570</c:v>
                </c:pt>
                <c:pt idx="238">
                  <c:v>571</c:v>
                </c:pt>
                <c:pt idx="239">
                  <c:v>572</c:v>
                </c:pt>
                <c:pt idx="240">
                  <c:v>573</c:v>
                </c:pt>
                <c:pt idx="241">
                  <c:v>574</c:v>
                </c:pt>
                <c:pt idx="242">
                  <c:v>575</c:v>
                </c:pt>
                <c:pt idx="243">
                  <c:v>576</c:v>
                </c:pt>
                <c:pt idx="244">
                  <c:v>577</c:v>
                </c:pt>
                <c:pt idx="245">
                  <c:v>578</c:v>
                </c:pt>
                <c:pt idx="246">
                  <c:v>579</c:v>
                </c:pt>
                <c:pt idx="247">
                  <c:v>580</c:v>
                </c:pt>
                <c:pt idx="248">
                  <c:v>581</c:v>
                </c:pt>
                <c:pt idx="249">
                  <c:v>582</c:v>
                </c:pt>
                <c:pt idx="250">
                  <c:v>583</c:v>
                </c:pt>
                <c:pt idx="251">
                  <c:v>584</c:v>
                </c:pt>
                <c:pt idx="252">
                  <c:v>585</c:v>
                </c:pt>
                <c:pt idx="253">
                  <c:v>586</c:v>
                </c:pt>
                <c:pt idx="254">
                  <c:v>587</c:v>
                </c:pt>
                <c:pt idx="255">
                  <c:v>588</c:v>
                </c:pt>
                <c:pt idx="256">
                  <c:v>589</c:v>
                </c:pt>
                <c:pt idx="257">
                  <c:v>590</c:v>
                </c:pt>
                <c:pt idx="258">
                  <c:v>591</c:v>
                </c:pt>
                <c:pt idx="259">
                  <c:v>592</c:v>
                </c:pt>
                <c:pt idx="260">
                  <c:v>593</c:v>
                </c:pt>
                <c:pt idx="261">
                  <c:v>594</c:v>
                </c:pt>
                <c:pt idx="262">
                  <c:v>595</c:v>
                </c:pt>
                <c:pt idx="263">
                  <c:v>596</c:v>
                </c:pt>
                <c:pt idx="264">
                  <c:v>597</c:v>
                </c:pt>
                <c:pt idx="265">
                  <c:v>598</c:v>
                </c:pt>
                <c:pt idx="266">
                  <c:v>599</c:v>
                </c:pt>
                <c:pt idx="267">
                  <c:v>600</c:v>
                </c:pt>
                <c:pt idx="268">
                  <c:v>601</c:v>
                </c:pt>
                <c:pt idx="269">
                  <c:v>602</c:v>
                </c:pt>
                <c:pt idx="270">
                  <c:v>603</c:v>
                </c:pt>
                <c:pt idx="271">
                  <c:v>604</c:v>
                </c:pt>
                <c:pt idx="272">
                  <c:v>605</c:v>
                </c:pt>
                <c:pt idx="273">
                  <c:v>606</c:v>
                </c:pt>
                <c:pt idx="274">
                  <c:v>607</c:v>
                </c:pt>
                <c:pt idx="275">
                  <c:v>608</c:v>
                </c:pt>
                <c:pt idx="276">
                  <c:v>609</c:v>
                </c:pt>
                <c:pt idx="277">
                  <c:v>610</c:v>
                </c:pt>
                <c:pt idx="278">
                  <c:v>611</c:v>
                </c:pt>
                <c:pt idx="279">
                  <c:v>612</c:v>
                </c:pt>
                <c:pt idx="280">
                  <c:v>613</c:v>
                </c:pt>
                <c:pt idx="281">
                  <c:v>614</c:v>
                </c:pt>
                <c:pt idx="282">
                  <c:v>615</c:v>
                </c:pt>
                <c:pt idx="283">
                  <c:v>616</c:v>
                </c:pt>
                <c:pt idx="284">
                  <c:v>617</c:v>
                </c:pt>
                <c:pt idx="285">
                  <c:v>618</c:v>
                </c:pt>
                <c:pt idx="286">
                  <c:v>619</c:v>
                </c:pt>
                <c:pt idx="287">
                  <c:v>620</c:v>
                </c:pt>
                <c:pt idx="288">
                  <c:v>621</c:v>
                </c:pt>
                <c:pt idx="289">
                  <c:v>622</c:v>
                </c:pt>
                <c:pt idx="290">
                  <c:v>623</c:v>
                </c:pt>
                <c:pt idx="291">
                  <c:v>624</c:v>
                </c:pt>
                <c:pt idx="292">
                  <c:v>625</c:v>
                </c:pt>
                <c:pt idx="293">
                  <c:v>626</c:v>
                </c:pt>
                <c:pt idx="294">
                  <c:v>627</c:v>
                </c:pt>
                <c:pt idx="295">
                  <c:v>628</c:v>
                </c:pt>
                <c:pt idx="296">
                  <c:v>629</c:v>
                </c:pt>
                <c:pt idx="297">
                  <c:v>630</c:v>
                </c:pt>
                <c:pt idx="298">
                  <c:v>631</c:v>
                </c:pt>
                <c:pt idx="299">
                  <c:v>632</c:v>
                </c:pt>
                <c:pt idx="300">
                  <c:v>633</c:v>
                </c:pt>
                <c:pt idx="301">
                  <c:v>634</c:v>
                </c:pt>
                <c:pt idx="302">
                  <c:v>635</c:v>
                </c:pt>
                <c:pt idx="303">
                  <c:v>636</c:v>
                </c:pt>
                <c:pt idx="304">
                  <c:v>637</c:v>
                </c:pt>
                <c:pt idx="305">
                  <c:v>638</c:v>
                </c:pt>
                <c:pt idx="306">
                  <c:v>639</c:v>
                </c:pt>
                <c:pt idx="307">
                  <c:v>640</c:v>
                </c:pt>
                <c:pt idx="308">
                  <c:v>641</c:v>
                </c:pt>
                <c:pt idx="309">
                  <c:v>642</c:v>
                </c:pt>
                <c:pt idx="310">
                  <c:v>643</c:v>
                </c:pt>
                <c:pt idx="311">
                  <c:v>644</c:v>
                </c:pt>
                <c:pt idx="312">
                  <c:v>645</c:v>
                </c:pt>
                <c:pt idx="313">
                  <c:v>646</c:v>
                </c:pt>
                <c:pt idx="314">
                  <c:v>647</c:v>
                </c:pt>
                <c:pt idx="315">
                  <c:v>648</c:v>
                </c:pt>
                <c:pt idx="316">
                  <c:v>649</c:v>
                </c:pt>
                <c:pt idx="317">
                  <c:v>650</c:v>
                </c:pt>
                <c:pt idx="318">
                  <c:v>651</c:v>
                </c:pt>
                <c:pt idx="319">
                  <c:v>652</c:v>
                </c:pt>
                <c:pt idx="320">
                  <c:v>653</c:v>
                </c:pt>
                <c:pt idx="321">
                  <c:v>654</c:v>
                </c:pt>
                <c:pt idx="322">
                  <c:v>655</c:v>
                </c:pt>
                <c:pt idx="323">
                  <c:v>656</c:v>
                </c:pt>
                <c:pt idx="324">
                  <c:v>657</c:v>
                </c:pt>
                <c:pt idx="325">
                  <c:v>658</c:v>
                </c:pt>
                <c:pt idx="326">
                  <c:v>659</c:v>
                </c:pt>
                <c:pt idx="327">
                  <c:v>660</c:v>
                </c:pt>
                <c:pt idx="328">
                  <c:v>661</c:v>
                </c:pt>
                <c:pt idx="329">
                  <c:v>662</c:v>
                </c:pt>
                <c:pt idx="330">
                  <c:v>663</c:v>
                </c:pt>
                <c:pt idx="331">
                  <c:v>664</c:v>
                </c:pt>
                <c:pt idx="332">
                  <c:v>665</c:v>
                </c:pt>
                <c:pt idx="333">
                  <c:v>666</c:v>
                </c:pt>
                <c:pt idx="334">
                  <c:v>667</c:v>
                </c:pt>
                <c:pt idx="335">
                  <c:v>668</c:v>
                </c:pt>
                <c:pt idx="336">
                  <c:v>669</c:v>
                </c:pt>
                <c:pt idx="337">
                  <c:v>670</c:v>
                </c:pt>
                <c:pt idx="338">
                  <c:v>671</c:v>
                </c:pt>
                <c:pt idx="339">
                  <c:v>672</c:v>
                </c:pt>
                <c:pt idx="340">
                  <c:v>673</c:v>
                </c:pt>
                <c:pt idx="341">
                  <c:v>674</c:v>
                </c:pt>
                <c:pt idx="342">
                  <c:v>675</c:v>
                </c:pt>
                <c:pt idx="343">
                  <c:v>676</c:v>
                </c:pt>
                <c:pt idx="344">
                  <c:v>677</c:v>
                </c:pt>
                <c:pt idx="345">
                  <c:v>678</c:v>
                </c:pt>
                <c:pt idx="346">
                  <c:v>679</c:v>
                </c:pt>
                <c:pt idx="347">
                  <c:v>680</c:v>
                </c:pt>
                <c:pt idx="348">
                  <c:v>681</c:v>
                </c:pt>
                <c:pt idx="349">
                  <c:v>682</c:v>
                </c:pt>
                <c:pt idx="350">
                  <c:v>683</c:v>
                </c:pt>
                <c:pt idx="351">
                  <c:v>684</c:v>
                </c:pt>
                <c:pt idx="352">
                  <c:v>685</c:v>
                </c:pt>
                <c:pt idx="353">
                  <c:v>686</c:v>
                </c:pt>
                <c:pt idx="354">
                  <c:v>687</c:v>
                </c:pt>
                <c:pt idx="355">
                  <c:v>688</c:v>
                </c:pt>
                <c:pt idx="356">
                  <c:v>689</c:v>
                </c:pt>
                <c:pt idx="357">
                  <c:v>690</c:v>
                </c:pt>
                <c:pt idx="358">
                  <c:v>691</c:v>
                </c:pt>
                <c:pt idx="359">
                  <c:v>692</c:v>
                </c:pt>
                <c:pt idx="360">
                  <c:v>693</c:v>
                </c:pt>
                <c:pt idx="361">
                  <c:v>694</c:v>
                </c:pt>
                <c:pt idx="362">
                  <c:v>695</c:v>
                </c:pt>
                <c:pt idx="363">
                  <c:v>696</c:v>
                </c:pt>
                <c:pt idx="364">
                  <c:v>697</c:v>
                </c:pt>
                <c:pt idx="365">
                  <c:v>698</c:v>
                </c:pt>
                <c:pt idx="366">
                  <c:v>699</c:v>
                </c:pt>
                <c:pt idx="367">
                  <c:v>700</c:v>
                </c:pt>
                <c:pt idx="368">
                  <c:v>701</c:v>
                </c:pt>
                <c:pt idx="369">
                  <c:v>702</c:v>
                </c:pt>
                <c:pt idx="370">
                  <c:v>703</c:v>
                </c:pt>
                <c:pt idx="371">
                  <c:v>704</c:v>
                </c:pt>
                <c:pt idx="372">
                  <c:v>705</c:v>
                </c:pt>
                <c:pt idx="373">
                  <c:v>706</c:v>
                </c:pt>
                <c:pt idx="374">
                  <c:v>707</c:v>
                </c:pt>
                <c:pt idx="375">
                  <c:v>708</c:v>
                </c:pt>
                <c:pt idx="376">
                  <c:v>709</c:v>
                </c:pt>
                <c:pt idx="377">
                  <c:v>710</c:v>
                </c:pt>
                <c:pt idx="378">
                  <c:v>711</c:v>
                </c:pt>
                <c:pt idx="379">
                  <c:v>712</c:v>
                </c:pt>
                <c:pt idx="380">
                  <c:v>713</c:v>
                </c:pt>
                <c:pt idx="381">
                  <c:v>714</c:v>
                </c:pt>
                <c:pt idx="382">
                  <c:v>715</c:v>
                </c:pt>
                <c:pt idx="383">
                  <c:v>716</c:v>
                </c:pt>
                <c:pt idx="384">
                  <c:v>717</c:v>
                </c:pt>
                <c:pt idx="385">
                  <c:v>718</c:v>
                </c:pt>
                <c:pt idx="386">
                  <c:v>719</c:v>
                </c:pt>
                <c:pt idx="387">
                  <c:v>720</c:v>
                </c:pt>
                <c:pt idx="388">
                  <c:v>721</c:v>
                </c:pt>
                <c:pt idx="389">
                  <c:v>722</c:v>
                </c:pt>
                <c:pt idx="390">
                  <c:v>723</c:v>
                </c:pt>
                <c:pt idx="391">
                  <c:v>724</c:v>
                </c:pt>
                <c:pt idx="392">
                  <c:v>725</c:v>
                </c:pt>
                <c:pt idx="393">
                  <c:v>726</c:v>
                </c:pt>
                <c:pt idx="394">
                  <c:v>727</c:v>
                </c:pt>
                <c:pt idx="395">
                  <c:v>728</c:v>
                </c:pt>
                <c:pt idx="396">
                  <c:v>729</c:v>
                </c:pt>
                <c:pt idx="397">
                  <c:v>730</c:v>
                </c:pt>
                <c:pt idx="398">
                  <c:v>731</c:v>
                </c:pt>
                <c:pt idx="399">
                  <c:v>732</c:v>
                </c:pt>
                <c:pt idx="400">
                  <c:v>733</c:v>
                </c:pt>
                <c:pt idx="401">
                  <c:v>734</c:v>
                </c:pt>
                <c:pt idx="402">
                  <c:v>735</c:v>
                </c:pt>
                <c:pt idx="403">
                  <c:v>736</c:v>
                </c:pt>
                <c:pt idx="404">
                  <c:v>737</c:v>
                </c:pt>
                <c:pt idx="405">
                  <c:v>738</c:v>
                </c:pt>
                <c:pt idx="406">
                  <c:v>739</c:v>
                </c:pt>
                <c:pt idx="407">
                  <c:v>740</c:v>
                </c:pt>
                <c:pt idx="408">
                  <c:v>741</c:v>
                </c:pt>
                <c:pt idx="409">
                  <c:v>742</c:v>
                </c:pt>
                <c:pt idx="410">
                  <c:v>743</c:v>
                </c:pt>
                <c:pt idx="411">
                  <c:v>744</c:v>
                </c:pt>
                <c:pt idx="412">
                  <c:v>745</c:v>
                </c:pt>
                <c:pt idx="413">
                  <c:v>746</c:v>
                </c:pt>
                <c:pt idx="414">
                  <c:v>747</c:v>
                </c:pt>
                <c:pt idx="415">
                  <c:v>748</c:v>
                </c:pt>
                <c:pt idx="416">
                  <c:v>749</c:v>
                </c:pt>
                <c:pt idx="417">
                  <c:v>750</c:v>
                </c:pt>
                <c:pt idx="418">
                  <c:v>751</c:v>
                </c:pt>
                <c:pt idx="419">
                  <c:v>752</c:v>
                </c:pt>
                <c:pt idx="420">
                  <c:v>753</c:v>
                </c:pt>
                <c:pt idx="421">
                  <c:v>754</c:v>
                </c:pt>
                <c:pt idx="422">
                  <c:v>755</c:v>
                </c:pt>
                <c:pt idx="423">
                  <c:v>756</c:v>
                </c:pt>
                <c:pt idx="424">
                  <c:v>757</c:v>
                </c:pt>
                <c:pt idx="425">
                  <c:v>758</c:v>
                </c:pt>
                <c:pt idx="426">
                  <c:v>759</c:v>
                </c:pt>
                <c:pt idx="427">
                  <c:v>760</c:v>
                </c:pt>
                <c:pt idx="428">
                  <c:v>761</c:v>
                </c:pt>
                <c:pt idx="429">
                  <c:v>762</c:v>
                </c:pt>
                <c:pt idx="430">
                  <c:v>763</c:v>
                </c:pt>
                <c:pt idx="431">
                  <c:v>764</c:v>
                </c:pt>
                <c:pt idx="432">
                  <c:v>765</c:v>
                </c:pt>
                <c:pt idx="433">
                  <c:v>766</c:v>
                </c:pt>
                <c:pt idx="434">
                  <c:v>767</c:v>
                </c:pt>
                <c:pt idx="435">
                  <c:v>768</c:v>
                </c:pt>
                <c:pt idx="436">
                  <c:v>769</c:v>
                </c:pt>
                <c:pt idx="437">
                  <c:v>770</c:v>
                </c:pt>
                <c:pt idx="438">
                  <c:v>771</c:v>
                </c:pt>
                <c:pt idx="439">
                  <c:v>772</c:v>
                </c:pt>
                <c:pt idx="440">
                  <c:v>773</c:v>
                </c:pt>
                <c:pt idx="441">
                  <c:v>774</c:v>
                </c:pt>
                <c:pt idx="442">
                  <c:v>775</c:v>
                </c:pt>
                <c:pt idx="443">
                  <c:v>778</c:v>
                </c:pt>
                <c:pt idx="444">
                  <c:v>779</c:v>
                </c:pt>
                <c:pt idx="445">
                  <c:v>780</c:v>
                </c:pt>
                <c:pt idx="446">
                  <c:v>783</c:v>
                </c:pt>
                <c:pt idx="447">
                  <c:v>785</c:v>
                </c:pt>
                <c:pt idx="448">
                  <c:v>786</c:v>
                </c:pt>
                <c:pt idx="449">
                  <c:v>787</c:v>
                </c:pt>
                <c:pt idx="450">
                  <c:v>789</c:v>
                </c:pt>
                <c:pt idx="451">
                  <c:v>790</c:v>
                </c:pt>
              </c:numCache>
            </c:numRef>
          </c:xVal>
          <c:yVal>
            <c:numRef>
              <c:f>'Enem resumo'!$AH$3:$AH$454</c:f>
              <c:numCache>
                <c:formatCode>General</c:formatCode>
                <c:ptCount val="452"/>
                <c:pt idx="0">
                  <c:v>3.7807755126731595E-6</c:v>
                </c:pt>
                <c:pt idx="1">
                  <c:v>3.7807755126731595E-6</c:v>
                </c:pt>
                <c:pt idx="2">
                  <c:v>3.7807755126731595E-6</c:v>
                </c:pt>
                <c:pt idx="3">
                  <c:v>3.7807755126731595E-6</c:v>
                </c:pt>
                <c:pt idx="4">
                  <c:v>3.7807755126731595E-6</c:v>
                </c:pt>
                <c:pt idx="5">
                  <c:v>3.7807755126731595E-6</c:v>
                </c:pt>
                <c:pt idx="6">
                  <c:v>7.561551025346319E-6</c:v>
                </c:pt>
                <c:pt idx="7">
                  <c:v>7.561551025346319E-6</c:v>
                </c:pt>
                <c:pt idx="8">
                  <c:v>1.8903877563365798E-5</c:v>
                </c:pt>
                <c:pt idx="9">
                  <c:v>7.561551025346319E-6</c:v>
                </c:pt>
                <c:pt idx="10">
                  <c:v>1.1342326538019479E-5</c:v>
                </c:pt>
                <c:pt idx="11">
                  <c:v>1.5123102050692638E-5</c:v>
                </c:pt>
                <c:pt idx="12">
                  <c:v>2.2684653076038959E-5</c:v>
                </c:pt>
                <c:pt idx="13">
                  <c:v>1.8903877563365798E-5</c:v>
                </c:pt>
                <c:pt idx="14">
                  <c:v>3.4026979614058433E-5</c:v>
                </c:pt>
                <c:pt idx="15">
                  <c:v>4.1588530639404754E-5</c:v>
                </c:pt>
                <c:pt idx="16">
                  <c:v>4.9150081664751074E-5</c:v>
                </c:pt>
                <c:pt idx="17">
                  <c:v>4.1588530639404754E-5</c:v>
                </c:pt>
                <c:pt idx="18">
                  <c:v>4.9150081664751074E-5</c:v>
                </c:pt>
                <c:pt idx="19">
                  <c:v>3.7807755126731597E-5</c:v>
                </c:pt>
                <c:pt idx="20">
                  <c:v>8.3177061278809507E-5</c:v>
                </c:pt>
                <c:pt idx="21">
                  <c:v>7.1834734740790037E-5</c:v>
                </c:pt>
                <c:pt idx="22">
                  <c:v>9.0738612304155835E-5</c:v>
                </c:pt>
                <c:pt idx="23">
                  <c:v>8.6957836791482664E-5</c:v>
                </c:pt>
                <c:pt idx="24">
                  <c:v>1.0586171435484846E-4</c:v>
                </c:pt>
                <c:pt idx="25">
                  <c:v>1.1342326538019479E-4</c:v>
                </c:pt>
                <c:pt idx="26">
                  <c:v>1.2476559191821427E-4</c:v>
                </c:pt>
                <c:pt idx="27">
                  <c:v>1.4745024499425322E-4</c:v>
                </c:pt>
                <c:pt idx="28">
                  <c:v>1.6257334704494587E-4</c:v>
                </c:pt>
                <c:pt idx="29">
                  <c:v>1.776964490956385E-4</c:v>
                </c:pt>
                <c:pt idx="30">
                  <c:v>1.776964490956385E-4</c:v>
                </c:pt>
                <c:pt idx="31">
                  <c:v>2.1172342870969693E-4</c:v>
                </c:pt>
                <c:pt idx="32">
                  <c:v>2.4196963281108221E-4</c:v>
                </c:pt>
                <c:pt idx="33">
                  <c:v>2.7221583691246746E-4</c:v>
                </c:pt>
                <c:pt idx="34">
                  <c:v>3.0246204101385277E-4</c:v>
                </c:pt>
                <c:pt idx="35">
                  <c:v>2.9490048998850643E-4</c:v>
                </c:pt>
                <c:pt idx="36">
                  <c:v>4.0076220434335488E-4</c:v>
                </c:pt>
                <c:pt idx="37">
                  <c:v>4.1966608190672068E-4</c:v>
                </c:pt>
                <c:pt idx="38">
                  <c:v>4.4235073498275965E-4</c:v>
                </c:pt>
                <c:pt idx="39">
                  <c:v>4.2722763293206702E-4</c:v>
                </c:pt>
                <c:pt idx="40">
                  <c:v>4.3478918395741336E-4</c:v>
                </c:pt>
                <c:pt idx="41">
                  <c:v>5.5199322485028127E-4</c:v>
                </c:pt>
                <c:pt idx="42">
                  <c:v>4.9528159216018393E-4</c:v>
                </c:pt>
                <c:pt idx="43">
                  <c:v>6.4651261266711032E-4</c:v>
                </c:pt>
                <c:pt idx="44">
                  <c:v>6.6919726574314923E-4</c:v>
                </c:pt>
                <c:pt idx="45">
                  <c:v>7.4859355150928559E-4</c:v>
                </c:pt>
                <c:pt idx="46">
                  <c:v>6.8810114330651508E-4</c:v>
                </c:pt>
                <c:pt idx="47">
                  <c:v>7.7505898009799768E-4</c:v>
                </c:pt>
                <c:pt idx="48">
                  <c:v>7.5615510253463194E-4</c:v>
                </c:pt>
                <c:pt idx="49">
                  <c:v>8.9982457201621198E-4</c:v>
                </c:pt>
                <c:pt idx="50">
                  <c:v>1.0321517149597726E-3</c:v>
                </c:pt>
                <c:pt idx="51">
                  <c:v>9.1494767406690455E-4</c:v>
                </c:pt>
                <c:pt idx="52">
                  <c:v>9.8678240880769458E-4</c:v>
                </c:pt>
                <c:pt idx="53">
                  <c:v>1.0056862863710605E-3</c:v>
                </c:pt>
                <c:pt idx="54">
                  <c:v>1.1304518782892746E-3</c:v>
                </c:pt>
                <c:pt idx="55">
                  <c:v>1.1304518782892746E-3</c:v>
                </c:pt>
                <c:pt idx="56">
                  <c:v>1.2892444498215474E-3</c:v>
                </c:pt>
                <c:pt idx="57">
                  <c:v>1.3686407355876838E-3</c:v>
                </c:pt>
                <c:pt idx="58">
                  <c:v>1.3610791845623375E-3</c:v>
                </c:pt>
                <c:pt idx="59">
                  <c:v>1.4631601234045128E-3</c:v>
                </c:pt>
                <c:pt idx="60">
                  <c:v>1.6295142459621318E-3</c:v>
                </c:pt>
                <c:pt idx="61">
                  <c:v>1.5954872663480734E-3</c:v>
                </c:pt>
                <c:pt idx="62">
                  <c:v>1.7731837154437119E-3</c:v>
                </c:pt>
                <c:pt idx="63">
                  <c:v>1.7920875930070776E-3</c:v>
                </c:pt>
                <c:pt idx="64">
                  <c:v>1.6975682051902487E-3</c:v>
                </c:pt>
                <c:pt idx="65">
                  <c:v>1.8563607767225214E-3</c:v>
                </c:pt>
                <c:pt idx="66">
                  <c:v>1.9055108583872723E-3</c:v>
                </c:pt>
                <c:pt idx="67">
                  <c:v>2.0718649809448914E-3</c:v>
                </c:pt>
                <c:pt idx="68">
                  <c:v>2.1852882463250863E-3</c:v>
                </c:pt>
                <c:pt idx="69">
                  <c:v>2.0038110217167745E-3</c:v>
                </c:pt>
                <c:pt idx="70">
                  <c:v>2.2306575524771643E-3</c:v>
                </c:pt>
                <c:pt idx="71">
                  <c:v>2.4839695118262658E-3</c:v>
                </c:pt>
                <c:pt idx="72">
                  <c:v>2.6200774302824995E-3</c:v>
                </c:pt>
                <c:pt idx="73">
                  <c:v>2.5898312261811141E-3</c:v>
                </c:pt>
                <c:pt idx="74">
                  <c:v>2.3743270219587441E-3</c:v>
                </c:pt>
                <c:pt idx="75">
                  <c:v>2.7335006956626944E-3</c:v>
                </c:pt>
                <c:pt idx="76">
                  <c:v>2.8393624100175427E-3</c:v>
                </c:pt>
                <c:pt idx="77">
                  <c:v>2.9716895529611036E-3</c:v>
                </c:pt>
                <c:pt idx="78">
                  <c:v>3.0208396346258545E-3</c:v>
                </c:pt>
                <c:pt idx="79">
                  <c:v>2.8658278386062548E-3</c:v>
                </c:pt>
                <c:pt idx="80">
                  <c:v>3.0246204101385277E-3</c:v>
                </c:pt>
                <c:pt idx="81">
                  <c:v>3.0699897162906054E-3</c:v>
                </c:pt>
                <c:pt idx="82">
                  <c:v>3.1909745326961468E-3</c:v>
                </c:pt>
                <c:pt idx="83">
                  <c:v>3.3346440021777266E-3</c:v>
                </c:pt>
                <c:pt idx="84">
                  <c:v>3.4556288185832677E-3</c:v>
                </c:pt>
                <c:pt idx="85">
                  <c:v>3.5501482064000966E-3</c:v>
                </c:pt>
                <c:pt idx="86">
                  <c:v>3.7429677575464278E-3</c:v>
                </c:pt>
                <c:pt idx="87">
                  <c:v>3.6711330228056381E-3</c:v>
                </c:pt>
                <c:pt idx="88">
                  <c:v>3.6597906962676182E-3</c:v>
                </c:pt>
                <c:pt idx="89">
                  <c:v>3.8790756760026615E-3</c:v>
                </c:pt>
                <c:pt idx="90">
                  <c:v>3.9546911862561249E-3</c:v>
                </c:pt>
                <c:pt idx="91">
                  <c:v>4.0114028189462223E-3</c:v>
                </c:pt>
                <c:pt idx="92">
                  <c:v>3.8526102474139494E-3</c:v>
                </c:pt>
                <c:pt idx="93">
                  <c:v>4.2155646966305724E-3</c:v>
                </c:pt>
                <c:pt idx="94">
                  <c:v>4.1626338394531483E-3</c:v>
                </c:pt>
                <c:pt idx="95">
                  <c:v>4.4953420845683864E-3</c:v>
                </c:pt>
                <c:pt idx="96">
                  <c:v>4.2760571048333432E-3</c:v>
                </c:pt>
                <c:pt idx="97">
                  <c:v>4.2495916762446311E-3</c:v>
                </c:pt>
                <c:pt idx="98">
                  <c:v>4.3289879620107673E-3</c:v>
                </c:pt>
                <c:pt idx="99">
                  <c:v>4.5974230234105623E-3</c:v>
                </c:pt>
                <c:pt idx="100">
                  <c:v>4.8167080031456056E-3</c:v>
                </c:pt>
                <c:pt idx="101">
                  <c:v>4.6352307785372934E-3</c:v>
                </c:pt>
                <c:pt idx="102">
                  <c:v>4.744873268404815E-3</c:v>
                </c:pt>
                <c:pt idx="103">
                  <c:v>4.669257758151352E-3</c:v>
                </c:pt>
                <c:pt idx="104">
                  <c:v>5.024650656342629E-3</c:v>
                </c:pt>
                <c:pt idx="105">
                  <c:v>5.2061278809509403E-3</c:v>
                </c:pt>
                <c:pt idx="106">
                  <c:v>4.9641582481398583E-3</c:v>
                </c:pt>
                <c:pt idx="107">
                  <c:v>5.191004778900248E-3</c:v>
                </c:pt>
                <c:pt idx="108">
                  <c:v>5.1229508196721308E-3</c:v>
                </c:pt>
                <c:pt idx="109">
                  <c:v>5.1834432278749015E-3</c:v>
                </c:pt>
                <c:pt idx="110">
                  <c:v>5.342235799407174E-3</c:v>
                </c:pt>
                <c:pt idx="111">
                  <c:v>5.2628395136410377E-3</c:v>
                </c:pt>
                <c:pt idx="112">
                  <c:v>5.3271126973564818E-3</c:v>
                </c:pt>
                <c:pt idx="113">
                  <c:v>5.4178513096606378E-3</c:v>
                </c:pt>
                <c:pt idx="114">
                  <c:v>5.4405359627366767E-3</c:v>
                </c:pt>
                <c:pt idx="115">
                  <c:v>5.5274937995281595E-3</c:v>
                </c:pt>
                <c:pt idx="116">
                  <c:v>5.7808057588772605E-3</c:v>
                </c:pt>
                <c:pt idx="117">
                  <c:v>5.761901881313895E-3</c:v>
                </c:pt>
                <c:pt idx="118">
                  <c:v>5.8375173915673579E-3</c:v>
                </c:pt>
                <c:pt idx="119">
                  <c:v>5.7014094731111242E-3</c:v>
                </c:pt>
                <c:pt idx="120">
                  <c:v>5.8942290242574554E-3</c:v>
                </c:pt>
                <c:pt idx="121">
                  <c:v>5.9622829834855727E-3</c:v>
                </c:pt>
                <c:pt idx="122">
                  <c:v>5.7429980037505294E-3</c:v>
                </c:pt>
                <c:pt idx="123">
                  <c:v>6.0341177182263624E-3</c:v>
                </c:pt>
                <c:pt idx="124">
                  <c:v>5.9169136773334951E-3</c:v>
                </c:pt>
                <c:pt idx="125">
                  <c:v>6.1210755550178452E-3</c:v>
                </c:pt>
                <c:pt idx="126">
                  <c:v>5.9055713507954752E-3</c:v>
                </c:pt>
                <c:pt idx="127">
                  <c:v>6.2874296775754642E-3</c:v>
                </c:pt>
                <c:pt idx="128">
                  <c:v>6.2307180448853668E-3</c:v>
                </c:pt>
                <c:pt idx="129">
                  <c:v>6.2496219224487323E-3</c:v>
                </c:pt>
                <c:pt idx="130">
                  <c:v>6.2685258000120987E-3</c:v>
                </c:pt>
                <c:pt idx="131">
                  <c:v>6.5445224124372394E-3</c:v>
                </c:pt>
                <c:pt idx="132">
                  <c:v>6.5407416369245661E-3</c:v>
                </c:pt>
                <c:pt idx="133">
                  <c:v>6.2609642489867522E-3</c:v>
                </c:pt>
                <c:pt idx="134">
                  <c:v>6.3290182082148694E-3</c:v>
                </c:pt>
                <c:pt idx="135">
                  <c:v>6.2193757183473478E-3</c:v>
                </c:pt>
                <c:pt idx="136">
                  <c:v>6.3365797592402151E-3</c:v>
                </c:pt>
                <c:pt idx="137">
                  <c:v>6.4915915552598152E-3</c:v>
                </c:pt>
                <c:pt idx="138">
                  <c:v>6.6730687798681266E-3</c:v>
                </c:pt>
                <c:pt idx="139">
                  <c:v>6.5558647389752584E-3</c:v>
                </c:pt>
                <c:pt idx="140">
                  <c:v>6.2874296775754642E-3</c:v>
                </c:pt>
                <c:pt idx="141">
                  <c:v>6.5483031879499127E-3</c:v>
                </c:pt>
                <c:pt idx="142">
                  <c:v>6.5747686165386248E-3</c:v>
                </c:pt>
                <c:pt idx="143">
                  <c:v>6.4310991470570445E-3</c:v>
                </c:pt>
                <c:pt idx="144">
                  <c:v>6.8432036779384189E-3</c:v>
                </c:pt>
                <c:pt idx="145">
                  <c:v>6.5936724941019903E-3</c:v>
                </c:pt>
                <c:pt idx="146">
                  <c:v>6.6768495553807998E-3</c:v>
                </c:pt>
                <c:pt idx="147">
                  <c:v>6.4462222491077368E-3</c:v>
                </c:pt>
                <c:pt idx="148">
                  <c:v>6.347922085778235E-3</c:v>
                </c:pt>
                <c:pt idx="149">
                  <c:v>6.5104954328231808E-3</c:v>
                </c:pt>
                <c:pt idx="150">
                  <c:v>6.6768495553807998E-3</c:v>
                </c:pt>
                <c:pt idx="151">
                  <c:v>6.4084144939810057E-3</c:v>
                </c:pt>
                <c:pt idx="152">
                  <c:v>6.6428225757667412E-3</c:v>
                </c:pt>
                <c:pt idx="153">
                  <c:v>6.4613453511584299E-3</c:v>
                </c:pt>
                <c:pt idx="154">
                  <c:v>6.3176758816768496E-3</c:v>
                </c:pt>
                <c:pt idx="155">
                  <c:v>6.385729840904966E-3</c:v>
                </c:pt>
                <c:pt idx="156">
                  <c:v>6.2760873510374444E-3</c:v>
                </c:pt>
                <c:pt idx="157">
                  <c:v>6.385729840904966E-3</c:v>
                </c:pt>
                <c:pt idx="158">
                  <c:v>6.654164902304761E-3</c:v>
                </c:pt>
                <c:pt idx="159">
                  <c:v>6.5067146573105075E-3</c:v>
                </c:pt>
                <c:pt idx="160">
                  <c:v>6.3743875143669471E-3</c:v>
                </c:pt>
                <c:pt idx="161">
                  <c:v>6.6239186982033757E-3</c:v>
                </c:pt>
                <c:pt idx="162">
                  <c:v>6.4689069021837756E-3</c:v>
                </c:pt>
                <c:pt idx="163">
                  <c:v>6.3025527796261565E-3</c:v>
                </c:pt>
                <c:pt idx="164">
                  <c:v>6.4159760450063514E-3</c:v>
                </c:pt>
                <c:pt idx="165">
                  <c:v>6.6050148206400093E-3</c:v>
                </c:pt>
                <c:pt idx="166">
                  <c:v>6.347922085778235E-3</c:v>
                </c:pt>
                <c:pt idx="167">
                  <c:v>6.2534026979614056E-3</c:v>
                </c:pt>
                <c:pt idx="168">
                  <c:v>6.2534026979614056E-3</c:v>
                </c:pt>
                <c:pt idx="169">
                  <c:v>6.2231564938600202E-3</c:v>
                </c:pt>
                <c:pt idx="170">
                  <c:v>6.1399794325812107E-3</c:v>
                </c:pt>
                <c:pt idx="171">
                  <c:v>6.4084144939810057E-3</c:v>
                </c:pt>
                <c:pt idx="172">
                  <c:v>6.0794870243784408E-3</c:v>
                </c:pt>
                <c:pt idx="173">
                  <c:v>6.3441413102655617E-3</c:v>
                </c:pt>
                <c:pt idx="174">
                  <c:v>6.525618534873873E-3</c:v>
                </c:pt>
                <c:pt idx="175">
                  <c:v>6.1361986570685383E-3</c:v>
                </c:pt>
                <c:pt idx="176">
                  <c:v>5.9395983304095339E-3</c:v>
                </c:pt>
                <c:pt idx="177">
                  <c:v>6.0908293509164598E-3</c:v>
                </c:pt>
                <c:pt idx="178">
                  <c:v>6.1891295142459625E-3</c:v>
                </c:pt>
                <c:pt idx="179">
                  <c:v>6.0378984937390356E-3</c:v>
                </c:pt>
                <c:pt idx="180">
                  <c:v>5.8186135140039924E-3</c:v>
                </c:pt>
                <c:pt idx="181">
                  <c:v>5.9585022079728994E-3</c:v>
                </c:pt>
                <c:pt idx="182">
                  <c:v>5.7165325751618173E-3</c:v>
                </c:pt>
                <c:pt idx="183">
                  <c:v>5.9244752283588407E-3</c:v>
                </c:pt>
                <c:pt idx="184">
                  <c:v>5.7808057588772605E-3</c:v>
                </c:pt>
                <c:pt idx="185">
                  <c:v>5.6446978404210268E-3</c:v>
                </c:pt>
                <c:pt idx="186">
                  <c:v>5.4443167382493499E-3</c:v>
                </c:pt>
                <c:pt idx="187">
                  <c:v>5.3535781259451938E-3</c:v>
                </c:pt>
                <c:pt idx="188">
                  <c:v>5.5577400036295448E-3</c:v>
                </c:pt>
                <c:pt idx="189">
                  <c:v>5.7051902486237975E-3</c:v>
                </c:pt>
                <c:pt idx="190">
                  <c:v>5.8223942895166657E-3</c:v>
                </c:pt>
                <c:pt idx="191">
                  <c:v>5.4518782892746956E-3</c:v>
                </c:pt>
                <c:pt idx="192">
                  <c:v>5.1078277176214385E-3</c:v>
                </c:pt>
                <c:pt idx="193">
                  <c:v>5.3535781259451938E-3</c:v>
                </c:pt>
                <c:pt idx="194">
                  <c:v>5.1494162482608428E-3</c:v>
                </c:pt>
                <c:pt idx="195">
                  <c:v>5.0927046155707463E-3</c:v>
                </c:pt>
                <c:pt idx="196">
                  <c:v>5.0624584114693609E-3</c:v>
                </c:pt>
                <c:pt idx="197">
                  <c:v>4.9717197991652048E-3</c:v>
                </c:pt>
                <c:pt idx="198">
                  <c:v>4.9981852277539169E-3</c:v>
                </c:pt>
                <c:pt idx="199">
                  <c:v>5.0095275542919367E-3</c:v>
                </c:pt>
                <c:pt idx="200">
                  <c:v>5.0435545339059945E-3</c:v>
                </c:pt>
                <c:pt idx="201">
                  <c:v>4.8696388603230297E-3</c:v>
                </c:pt>
                <c:pt idx="202">
                  <c:v>4.6957231867400641E-3</c:v>
                </c:pt>
                <c:pt idx="203">
                  <c:v>4.6087653499485813E-3</c:v>
                </c:pt>
                <c:pt idx="204">
                  <c:v>4.7940233500695659E-3</c:v>
                </c:pt>
                <c:pt idx="205">
                  <c:v>4.5066844111064062E-3</c:v>
                </c:pt>
                <c:pt idx="206">
                  <c:v>4.4839997580303674E-3</c:v>
                </c:pt>
                <c:pt idx="207">
                  <c:v>4.298741757909382E-3</c:v>
                </c:pt>
                <c:pt idx="208">
                  <c:v>4.3403302885487872E-3</c:v>
                </c:pt>
                <c:pt idx="209">
                  <c:v>4.2080031456052268E-3</c:v>
                </c:pt>
                <c:pt idx="210">
                  <c:v>4.502903635593733E-3</c:v>
                </c:pt>
                <c:pt idx="211">
                  <c:v>4.1966608190672069E-3</c:v>
                </c:pt>
                <c:pt idx="212">
                  <c:v>4.1512915129151293E-3</c:v>
                </c:pt>
                <c:pt idx="213">
                  <c:v>4.071895227148993E-3</c:v>
                </c:pt>
                <c:pt idx="214">
                  <c:v>4.0378682475349344E-3</c:v>
                </c:pt>
                <c:pt idx="215">
                  <c:v>3.8601717984392959E-3</c:v>
                </c:pt>
                <c:pt idx="216">
                  <c:v>3.8828564515153347E-3</c:v>
                </c:pt>
                <c:pt idx="217">
                  <c:v>4.0151835944588956E-3</c:v>
                </c:pt>
                <c:pt idx="218">
                  <c:v>3.7202831044703889E-3</c:v>
                </c:pt>
                <c:pt idx="219">
                  <c:v>3.5614905329381164E-3</c:v>
                </c:pt>
                <c:pt idx="220">
                  <c:v>3.606859839090194E-3</c:v>
                </c:pt>
                <c:pt idx="221">
                  <c:v>3.5690520839634626E-3</c:v>
                </c:pt>
                <c:pt idx="222">
                  <c:v>3.3119593491016878E-3</c:v>
                </c:pt>
                <c:pt idx="223">
                  <c:v>3.4972173492226724E-3</c:v>
                </c:pt>
                <c:pt idx="224">
                  <c:v>3.345986328715746E-3</c:v>
                </c:pt>
                <c:pt idx="225">
                  <c:v>3.3081785735890146E-3</c:v>
                </c:pt>
                <c:pt idx="226">
                  <c:v>3.2401246143608977E-3</c:v>
                </c:pt>
                <c:pt idx="227">
                  <c:v>3.3308632266650534E-3</c:v>
                </c:pt>
                <c:pt idx="228">
                  <c:v>3.1682898796201076E-3</c:v>
                </c:pt>
                <c:pt idx="229">
                  <c:v>3.225001512310205E-3</c:v>
                </c:pt>
                <c:pt idx="230">
                  <c:v>3.1720706551327808E-3</c:v>
                </c:pt>
                <c:pt idx="231">
                  <c:v>3.0246204101385277E-3</c:v>
                </c:pt>
                <c:pt idx="232">
                  <c:v>3.0284011856512006E-3</c:v>
                </c:pt>
                <c:pt idx="233">
                  <c:v>2.8771701651442742E-3</c:v>
                </c:pt>
                <c:pt idx="234">
                  <c:v>2.8544855120682354E-3</c:v>
                </c:pt>
                <c:pt idx="235">
                  <c:v>2.8922932671949669E-3</c:v>
                </c:pt>
                <c:pt idx="236">
                  <c:v>2.582269675155768E-3</c:v>
                </c:pt>
                <c:pt idx="237">
                  <c:v>2.6616659609219042E-3</c:v>
                </c:pt>
                <c:pt idx="238">
                  <c:v>2.6352005323331922E-3</c:v>
                </c:pt>
                <c:pt idx="239">
                  <c:v>2.5217772669529973E-3</c:v>
                </c:pt>
                <c:pt idx="240">
                  <c:v>2.4272578791361683E-3</c:v>
                </c:pt>
                <c:pt idx="241">
                  <c:v>2.5595850220797292E-3</c:v>
                </c:pt>
                <c:pt idx="242">
                  <c:v>2.2533422055532031E-3</c:v>
                </c:pt>
                <c:pt idx="243">
                  <c:v>2.4007924505474562E-3</c:v>
                </c:pt>
                <c:pt idx="244">
                  <c:v>2.3781077974714174E-3</c:v>
                </c:pt>
                <c:pt idx="245">
                  <c:v>2.1928497973504324E-3</c:v>
                </c:pt>
                <c:pt idx="246">
                  <c:v>2.423477103623495E-3</c:v>
                </c:pt>
                <c:pt idx="247">
                  <c:v>2.1399189401730082E-3</c:v>
                </c:pt>
                <c:pt idx="248">
                  <c:v>2.1436997156856815E-3</c:v>
                </c:pt>
                <c:pt idx="249">
                  <c:v>2.1399189401730082E-3</c:v>
                </c:pt>
                <c:pt idx="250">
                  <c:v>2.0000302462041012E-3</c:v>
                </c:pt>
                <c:pt idx="251">
                  <c:v>2.1436997156856815E-3</c:v>
                </c:pt>
                <c:pt idx="252">
                  <c:v>1.9811263686407357E-3</c:v>
                </c:pt>
                <c:pt idx="253">
                  <c:v>1.9092916338999456E-3</c:v>
                </c:pt>
                <c:pt idx="254">
                  <c:v>1.8072106950577703E-3</c:v>
                </c:pt>
                <c:pt idx="255">
                  <c:v>1.8147722460831166E-3</c:v>
                </c:pt>
                <c:pt idx="256">
                  <c:v>1.7013489807029217E-3</c:v>
                </c:pt>
                <c:pt idx="257">
                  <c:v>1.5954872663480734E-3</c:v>
                </c:pt>
                <c:pt idx="258">
                  <c:v>1.5879257153227271E-3</c:v>
                </c:pt>
                <c:pt idx="259">
                  <c:v>1.565241062246688E-3</c:v>
                </c:pt>
                <c:pt idx="260">
                  <c:v>1.5765833887847074E-3</c:v>
                </c:pt>
                <c:pt idx="261">
                  <c:v>1.5690218377593611E-3</c:v>
                </c:pt>
                <c:pt idx="262">
                  <c:v>1.4782832254552054E-3</c:v>
                </c:pt>
                <c:pt idx="263">
                  <c:v>1.398886939689069E-3</c:v>
                </c:pt>
                <c:pt idx="264">
                  <c:v>1.2968060008468937E-3</c:v>
                </c:pt>
                <c:pt idx="265">
                  <c:v>1.4102292662270886E-3</c:v>
                </c:pt>
                <c:pt idx="266">
                  <c:v>1.4518177968664934E-3</c:v>
                </c:pt>
                <c:pt idx="267">
                  <c:v>1.2854636743088743E-3</c:v>
                </c:pt>
                <c:pt idx="268">
                  <c:v>1.2098481640554111E-3</c:v>
                </c:pt>
                <c:pt idx="269">
                  <c:v>1.2400943681567962E-3</c:v>
                </c:pt>
                <c:pt idx="270">
                  <c:v>1.2552174702074889E-3</c:v>
                </c:pt>
                <c:pt idx="271">
                  <c:v>1.0170286129090799E-3</c:v>
                </c:pt>
                <c:pt idx="272">
                  <c:v>1.1153287762385822E-3</c:v>
                </c:pt>
                <c:pt idx="273">
                  <c:v>1.1039864497005625E-3</c:v>
                </c:pt>
                <c:pt idx="274">
                  <c:v>1.1493557558526406E-3</c:v>
                </c:pt>
                <c:pt idx="275">
                  <c:v>1.0699594700865041E-3</c:v>
                </c:pt>
                <c:pt idx="276">
                  <c:v>9.3385155163027041E-4</c:v>
                </c:pt>
                <c:pt idx="277">
                  <c:v>9.6409775573165566E-4</c:v>
                </c:pt>
                <c:pt idx="278">
                  <c:v>9.3007077611759724E-4</c:v>
                </c:pt>
                <c:pt idx="279">
                  <c:v>9.3007077611759724E-4</c:v>
                </c:pt>
                <c:pt idx="280">
                  <c:v>9.1494767406690455E-4</c:v>
                </c:pt>
                <c:pt idx="281">
                  <c:v>8.0908595971205611E-4</c:v>
                </c:pt>
                <c:pt idx="282">
                  <c:v>8.2420906176274879E-4</c:v>
                </c:pt>
                <c:pt idx="283">
                  <c:v>7.7883975561067085E-4</c:v>
                </c:pt>
                <c:pt idx="284">
                  <c:v>8.3933216381344136E-4</c:v>
                </c:pt>
                <c:pt idx="285">
                  <c:v>7.2212812292057351E-4</c:v>
                </c:pt>
                <c:pt idx="286">
                  <c:v>8.2042828625007562E-4</c:v>
                </c:pt>
                <c:pt idx="287">
                  <c:v>7.1834734740790034E-4</c:v>
                </c:pt>
                <c:pt idx="288">
                  <c:v>7.0322424535720766E-4</c:v>
                </c:pt>
                <c:pt idx="289">
                  <c:v>7.5993587804730511E-4</c:v>
                </c:pt>
                <c:pt idx="290">
                  <c:v>7.5993587804730511E-4</c:v>
                </c:pt>
                <c:pt idx="291">
                  <c:v>7.1456657189522717E-4</c:v>
                </c:pt>
                <c:pt idx="292">
                  <c:v>6.2004718407839812E-4</c:v>
                </c:pt>
                <c:pt idx="293">
                  <c:v>6.5407416369245655E-4</c:v>
                </c:pt>
                <c:pt idx="294">
                  <c:v>5.8980097997701287E-4</c:v>
                </c:pt>
                <c:pt idx="295">
                  <c:v>6.3138951061641763E-4</c:v>
                </c:pt>
                <c:pt idx="296">
                  <c:v>7.0322424535720766E-4</c:v>
                </c:pt>
                <c:pt idx="297">
                  <c:v>5.6333555138830078E-4</c:v>
                </c:pt>
                <c:pt idx="298">
                  <c:v>5.4443167382493493E-4</c:v>
                </c:pt>
                <c:pt idx="299">
                  <c:v>5.7089710241364712E-4</c:v>
                </c:pt>
                <c:pt idx="300">
                  <c:v>5.8980097997701287E-4</c:v>
                </c:pt>
                <c:pt idx="301">
                  <c:v>5.4443167382493493E-4</c:v>
                </c:pt>
                <c:pt idx="302">
                  <c:v>5.1418546972354967E-4</c:v>
                </c:pt>
                <c:pt idx="303">
                  <c:v>4.1210453088137439E-4</c:v>
                </c:pt>
                <c:pt idx="304">
                  <c:v>4.8015849010949125E-4</c:v>
                </c:pt>
                <c:pt idx="305">
                  <c:v>4.990623676728571E-4</c:v>
                </c:pt>
                <c:pt idx="306">
                  <c:v>5.0284314318553027E-4</c:v>
                </c:pt>
                <c:pt idx="307">
                  <c:v>5.8223942895166652E-4</c:v>
                </c:pt>
                <c:pt idx="308">
                  <c:v>4.8015849010949125E-4</c:v>
                </c:pt>
                <c:pt idx="309">
                  <c:v>4.0832375536870122E-4</c:v>
                </c:pt>
                <c:pt idx="310">
                  <c:v>5.0284314318553027E-4</c:v>
                </c:pt>
                <c:pt idx="311">
                  <c:v>4.4235073498275965E-4</c:v>
                </c:pt>
                <c:pt idx="312">
                  <c:v>4.4613151049543282E-4</c:v>
                </c:pt>
                <c:pt idx="313">
                  <c:v>3.8185832677998914E-4</c:v>
                </c:pt>
                <c:pt idx="314">
                  <c:v>4.0832375536870122E-4</c:v>
                </c:pt>
                <c:pt idx="315">
                  <c:v>3.5161212267860383E-4</c:v>
                </c:pt>
                <c:pt idx="316">
                  <c:v>4.2344685741939385E-4</c:v>
                </c:pt>
                <c:pt idx="317">
                  <c:v>4.7637771459681808E-4</c:v>
                </c:pt>
                <c:pt idx="318">
                  <c:v>4.0832375536870122E-4</c:v>
                </c:pt>
                <c:pt idx="319">
                  <c:v>3.6673522472929646E-4</c:v>
                </c:pt>
                <c:pt idx="320">
                  <c:v>3.2514669408989174E-4</c:v>
                </c:pt>
                <c:pt idx="321">
                  <c:v>3.6295444921662334E-4</c:v>
                </c:pt>
                <c:pt idx="322">
                  <c:v>4.3856995947008648E-4</c:v>
                </c:pt>
                <c:pt idx="323">
                  <c:v>3.8563910229266225E-4</c:v>
                </c:pt>
                <c:pt idx="324">
                  <c:v>3.9698142883068177E-4</c:v>
                </c:pt>
                <c:pt idx="325">
                  <c:v>3.8185832677998914E-4</c:v>
                </c:pt>
                <c:pt idx="326">
                  <c:v>3.6673522472929646E-4</c:v>
                </c:pt>
                <c:pt idx="327">
                  <c:v>3.8563910229266225E-4</c:v>
                </c:pt>
                <c:pt idx="328">
                  <c:v>3.4783134716593066E-4</c:v>
                </c:pt>
                <c:pt idx="329">
                  <c:v>3.8185832677998914E-4</c:v>
                </c:pt>
                <c:pt idx="330">
                  <c:v>3.2514669408989174E-4</c:v>
                </c:pt>
                <c:pt idx="331">
                  <c:v>3.932006533180086E-4</c:v>
                </c:pt>
                <c:pt idx="332">
                  <c:v>4.0832375536870122E-4</c:v>
                </c:pt>
                <c:pt idx="333">
                  <c:v>3.6673522472929646E-4</c:v>
                </c:pt>
                <c:pt idx="334">
                  <c:v>3.2136591857721857E-4</c:v>
                </c:pt>
                <c:pt idx="335">
                  <c:v>3.1380436755187223E-4</c:v>
                </c:pt>
                <c:pt idx="336">
                  <c:v>3.4405057165325754E-4</c:v>
                </c:pt>
                <c:pt idx="337">
                  <c:v>3.1380436755187223E-4</c:v>
                </c:pt>
                <c:pt idx="338">
                  <c:v>3.4405057165325754E-4</c:v>
                </c:pt>
                <c:pt idx="339">
                  <c:v>3.55392898191277E-4</c:v>
                </c:pt>
                <c:pt idx="340">
                  <c:v>3.4783134716593066E-4</c:v>
                </c:pt>
                <c:pt idx="341">
                  <c:v>3.1002359203919906E-4</c:v>
                </c:pt>
                <c:pt idx="342">
                  <c:v>3.0246204101385277E-4</c:v>
                </c:pt>
                <c:pt idx="343">
                  <c:v>2.7221583691246746E-4</c:v>
                </c:pt>
                <c:pt idx="344">
                  <c:v>3.2514669408989174E-4</c:v>
                </c:pt>
                <c:pt idx="345">
                  <c:v>3.9698142883068177E-4</c:v>
                </c:pt>
                <c:pt idx="346">
                  <c:v>3.5161212267860383E-4</c:v>
                </c:pt>
                <c:pt idx="347">
                  <c:v>3.6295444921662334E-4</c:v>
                </c:pt>
                <c:pt idx="348">
                  <c:v>2.986812655011796E-4</c:v>
                </c:pt>
                <c:pt idx="349">
                  <c:v>2.9111971447583326E-4</c:v>
                </c:pt>
                <c:pt idx="350">
                  <c:v>3.3270824511523803E-4</c:v>
                </c:pt>
                <c:pt idx="351">
                  <c:v>3.364890206279112E-4</c:v>
                </c:pt>
                <c:pt idx="352">
                  <c:v>3.2514669408989174E-4</c:v>
                </c:pt>
                <c:pt idx="353">
                  <c:v>2.5331195934910167E-4</c:v>
                </c:pt>
                <c:pt idx="354">
                  <c:v>3.2892746960256486E-4</c:v>
                </c:pt>
                <c:pt idx="355">
                  <c:v>3.6295444921662334E-4</c:v>
                </c:pt>
                <c:pt idx="356">
                  <c:v>3.4405057165325754E-4</c:v>
                </c:pt>
                <c:pt idx="357">
                  <c:v>3.4026979614058437E-4</c:v>
                </c:pt>
                <c:pt idx="358">
                  <c:v>2.9111971447583326E-4</c:v>
                </c:pt>
                <c:pt idx="359">
                  <c:v>2.986812655011796E-4</c:v>
                </c:pt>
                <c:pt idx="360">
                  <c:v>3.1380436755187223E-4</c:v>
                </c:pt>
                <c:pt idx="361">
                  <c:v>2.7599661242514063E-4</c:v>
                </c:pt>
                <c:pt idx="362">
                  <c:v>3.364890206279112E-4</c:v>
                </c:pt>
                <c:pt idx="363">
                  <c:v>2.6087351037444801E-4</c:v>
                </c:pt>
                <c:pt idx="364">
                  <c:v>2.9490048998850643E-4</c:v>
                </c:pt>
                <c:pt idx="365">
                  <c:v>2.4575040832375538E-4</c:v>
                </c:pt>
                <c:pt idx="366">
                  <c:v>2.8355816345048698E-4</c:v>
                </c:pt>
                <c:pt idx="367">
                  <c:v>2.7221583691246746E-4</c:v>
                </c:pt>
                <c:pt idx="368">
                  <c:v>2.6843506139979435E-4</c:v>
                </c:pt>
                <c:pt idx="369">
                  <c:v>2.9490048998850643E-4</c:v>
                </c:pt>
                <c:pt idx="370">
                  <c:v>3.364890206279112E-4</c:v>
                </c:pt>
                <c:pt idx="371">
                  <c:v>2.4953118383642855E-4</c:v>
                </c:pt>
                <c:pt idx="372">
                  <c:v>2.4196963281108221E-4</c:v>
                </c:pt>
                <c:pt idx="373">
                  <c:v>3.3270824511523803E-4</c:v>
                </c:pt>
                <c:pt idx="374">
                  <c:v>2.4196963281108221E-4</c:v>
                </c:pt>
                <c:pt idx="375">
                  <c:v>2.7977738793781381E-4</c:v>
                </c:pt>
                <c:pt idx="376">
                  <c:v>1.966003266590043E-4</c:v>
                </c:pt>
                <c:pt idx="377">
                  <c:v>2.1928497973504324E-4</c:v>
                </c:pt>
                <c:pt idx="378">
                  <c:v>2.0038110217167744E-4</c:v>
                </c:pt>
                <c:pt idx="379">
                  <c:v>2.4953118383642855E-4</c:v>
                </c:pt>
                <c:pt idx="380">
                  <c:v>2.6465428588712118E-4</c:v>
                </c:pt>
                <c:pt idx="381">
                  <c:v>1.966003266590043E-4</c:v>
                </c:pt>
                <c:pt idx="382">
                  <c:v>1.7013489807029219E-4</c:v>
                </c:pt>
                <c:pt idx="383">
                  <c:v>1.9281955114633113E-4</c:v>
                </c:pt>
                <c:pt idx="384">
                  <c:v>2.155042042223701E-4</c:v>
                </c:pt>
                <c:pt idx="385">
                  <c:v>1.2854636743088742E-4</c:v>
                </c:pt>
                <c:pt idx="386">
                  <c:v>2.0794265319702378E-4</c:v>
                </c:pt>
                <c:pt idx="387">
                  <c:v>2.0038110217167744E-4</c:v>
                </c:pt>
                <c:pt idx="388">
                  <c:v>1.7013489807029219E-4</c:v>
                </c:pt>
                <c:pt idx="389">
                  <c:v>1.5123102050692639E-4</c:v>
                </c:pt>
                <c:pt idx="390">
                  <c:v>1.209848164055411E-4</c:v>
                </c:pt>
                <c:pt idx="391">
                  <c:v>1.8147722460831167E-4</c:v>
                </c:pt>
                <c:pt idx="392">
                  <c:v>1.6257334704494587E-4</c:v>
                </c:pt>
                <c:pt idx="393">
                  <c:v>1.4745024499425322E-4</c:v>
                </c:pt>
                <c:pt idx="394">
                  <c:v>1.4745024499425322E-4</c:v>
                </c:pt>
                <c:pt idx="395">
                  <c:v>1.1342326538019479E-4</c:v>
                </c:pt>
                <c:pt idx="396">
                  <c:v>1.209848164055411E-4</c:v>
                </c:pt>
                <c:pt idx="397">
                  <c:v>9.4519387816828992E-5</c:v>
                </c:pt>
                <c:pt idx="398">
                  <c:v>1.2854636743088742E-4</c:v>
                </c:pt>
                <c:pt idx="399">
                  <c:v>9.4519387816828992E-5</c:v>
                </c:pt>
                <c:pt idx="400">
                  <c:v>7.1834734740790037E-5</c:v>
                </c:pt>
                <c:pt idx="401">
                  <c:v>8.3177061278809507E-5</c:v>
                </c:pt>
                <c:pt idx="402">
                  <c:v>9.8300163329502149E-5</c:v>
                </c:pt>
                <c:pt idx="403">
                  <c:v>9.0738612304155835E-5</c:v>
                </c:pt>
                <c:pt idx="404">
                  <c:v>9.0738612304155835E-5</c:v>
                </c:pt>
                <c:pt idx="405">
                  <c:v>9.4519387816828992E-5</c:v>
                </c:pt>
                <c:pt idx="406">
                  <c:v>7.5615510253463194E-5</c:v>
                </c:pt>
                <c:pt idx="407">
                  <c:v>1.0586171435484846E-4</c:v>
                </c:pt>
                <c:pt idx="408">
                  <c:v>6.4273183715443709E-5</c:v>
                </c:pt>
                <c:pt idx="409">
                  <c:v>6.0492408202770552E-5</c:v>
                </c:pt>
                <c:pt idx="410">
                  <c:v>7.1834734740790037E-5</c:v>
                </c:pt>
                <c:pt idx="411">
                  <c:v>5.2930857177424231E-5</c:v>
                </c:pt>
                <c:pt idx="412">
                  <c:v>4.1588530639404754E-5</c:v>
                </c:pt>
                <c:pt idx="413">
                  <c:v>5.6711632690097395E-5</c:v>
                </c:pt>
                <c:pt idx="414">
                  <c:v>4.5369306152077917E-5</c:v>
                </c:pt>
                <c:pt idx="415">
                  <c:v>4.1588530639404754E-5</c:v>
                </c:pt>
                <c:pt idx="416">
                  <c:v>3.7807755126731597E-5</c:v>
                </c:pt>
                <c:pt idx="417">
                  <c:v>5.6711632690097395E-5</c:v>
                </c:pt>
                <c:pt idx="418">
                  <c:v>1.8903877563365798E-5</c:v>
                </c:pt>
                <c:pt idx="419">
                  <c:v>1.1342326538019479E-5</c:v>
                </c:pt>
                <c:pt idx="420">
                  <c:v>4.1588530639404754E-5</c:v>
                </c:pt>
                <c:pt idx="421">
                  <c:v>3.4026979614058433E-5</c:v>
                </c:pt>
                <c:pt idx="422">
                  <c:v>4.9150081664751074E-5</c:v>
                </c:pt>
                <c:pt idx="423">
                  <c:v>1.8903877563365798E-5</c:v>
                </c:pt>
                <c:pt idx="424">
                  <c:v>2.2684653076038959E-5</c:v>
                </c:pt>
                <c:pt idx="425">
                  <c:v>1.1342326538019479E-5</c:v>
                </c:pt>
                <c:pt idx="426">
                  <c:v>2.6465428588712116E-5</c:v>
                </c:pt>
                <c:pt idx="427">
                  <c:v>1.1342326538019479E-5</c:v>
                </c:pt>
                <c:pt idx="428">
                  <c:v>1.8903877563365798E-5</c:v>
                </c:pt>
                <c:pt idx="429">
                  <c:v>7.561551025346319E-6</c:v>
                </c:pt>
                <c:pt idx="430">
                  <c:v>3.0246204101385276E-5</c:v>
                </c:pt>
                <c:pt idx="431">
                  <c:v>2.2684653076038959E-5</c:v>
                </c:pt>
                <c:pt idx="432">
                  <c:v>1.1342326538019479E-5</c:v>
                </c:pt>
                <c:pt idx="433">
                  <c:v>2.6465428588712116E-5</c:v>
                </c:pt>
                <c:pt idx="434">
                  <c:v>1.1342326538019479E-5</c:v>
                </c:pt>
                <c:pt idx="435">
                  <c:v>7.561551025346319E-6</c:v>
                </c:pt>
                <c:pt idx="436">
                  <c:v>7.561551025346319E-6</c:v>
                </c:pt>
                <c:pt idx="437">
                  <c:v>3.7807755126731595E-6</c:v>
                </c:pt>
                <c:pt idx="438">
                  <c:v>3.7807755126731595E-6</c:v>
                </c:pt>
                <c:pt idx="439">
                  <c:v>3.7807755126731595E-6</c:v>
                </c:pt>
                <c:pt idx="440">
                  <c:v>3.7807755126731595E-6</c:v>
                </c:pt>
                <c:pt idx="441">
                  <c:v>7.561551025346319E-6</c:v>
                </c:pt>
                <c:pt idx="442">
                  <c:v>3.7807755126731595E-6</c:v>
                </c:pt>
                <c:pt idx="443">
                  <c:v>1.5123102050692638E-5</c:v>
                </c:pt>
                <c:pt idx="444">
                  <c:v>3.7807755126731595E-6</c:v>
                </c:pt>
                <c:pt idx="445">
                  <c:v>1.1342326538019479E-5</c:v>
                </c:pt>
                <c:pt idx="446">
                  <c:v>3.7807755126731595E-6</c:v>
                </c:pt>
                <c:pt idx="447">
                  <c:v>3.7807755126731595E-6</c:v>
                </c:pt>
                <c:pt idx="448">
                  <c:v>3.7807755126731595E-6</c:v>
                </c:pt>
                <c:pt idx="449">
                  <c:v>3.7807755126731595E-6</c:v>
                </c:pt>
                <c:pt idx="450">
                  <c:v>3.7807755126731595E-6</c:v>
                </c:pt>
                <c:pt idx="451">
                  <c:v>3.7807755126731595E-6</c:v>
                </c:pt>
              </c:numCache>
            </c:numRef>
          </c:yVal>
          <c:smooth val="1"/>
        </c:ser>
        <c:ser>
          <c:idx val="0"/>
          <c:order val="1"/>
          <c:tx>
            <c:v>PROUNI</c:v>
          </c:tx>
          <c:spPr>
            <a:ln>
              <a:solidFill>
                <a:srgbClr val="C00000"/>
              </a:solidFill>
            </a:ln>
          </c:spPr>
          <c:marker>
            <c:symbol val="none"/>
          </c:marker>
          <c:xVal>
            <c:numRef>
              <c:f>'Enem resumo'!$Z$3:$Z$398</c:f>
              <c:numCache>
                <c:formatCode>General</c:formatCode>
                <c:ptCount val="396"/>
                <c:pt idx="0">
                  <c:v>360</c:v>
                </c:pt>
                <c:pt idx="1">
                  <c:v>362</c:v>
                </c:pt>
                <c:pt idx="2">
                  <c:v>367</c:v>
                </c:pt>
                <c:pt idx="3">
                  <c:v>368</c:v>
                </c:pt>
                <c:pt idx="4">
                  <c:v>369</c:v>
                </c:pt>
                <c:pt idx="5">
                  <c:v>370</c:v>
                </c:pt>
                <c:pt idx="6">
                  <c:v>375</c:v>
                </c:pt>
                <c:pt idx="7">
                  <c:v>377</c:v>
                </c:pt>
                <c:pt idx="8">
                  <c:v>381</c:v>
                </c:pt>
                <c:pt idx="9">
                  <c:v>382</c:v>
                </c:pt>
                <c:pt idx="10">
                  <c:v>384</c:v>
                </c:pt>
                <c:pt idx="11">
                  <c:v>385</c:v>
                </c:pt>
                <c:pt idx="12">
                  <c:v>386</c:v>
                </c:pt>
                <c:pt idx="13">
                  <c:v>387</c:v>
                </c:pt>
                <c:pt idx="14">
                  <c:v>388</c:v>
                </c:pt>
                <c:pt idx="15">
                  <c:v>389</c:v>
                </c:pt>
                <c:pt idx="16">
                  <c:v>390</c:v>
                </c:pt>
                <c:pt idx="17">
                  <c:v>391</c:v>
                </c:pt>
                <c:pt idx="18">
                  <c:v>392</c:v>
                </c:pt>
                <c:pt idx="19">
                  <c:v>393</c:v>
                </c:pt>
                <c:pt idx="20">
                  <c:v>394</c:v>
                </c:pt>
                <c:pt idx="21">
                  <c:v>395</c:v>
                </c:pt>
                <c:pt idx="22">
                  <c:v>396</c:v>
                </c:pt>
                <c:pt idx="23">
                  <c:v>397</c:v>
                </c:pt>
                <c:pt idx="24">
                  <c:v>398</c:v>
                </c:pt>
                <c:pt idx="25">
                  <c:v>399</c:v>
                </c:pt>
                <c:pt idx="26">
                  <c:v>400</c:v>
                </c:pt>
                <c:pt idx="27">
                  <c:v>401</c:v>
                </c:pt>
                <c:pt idx="28">
                  <c:v>402</c:v>
                </c:pt>
                <c:pt idx="29">
                  <c:v>403</c:v>
                </c:pt>
                <c:pt idx="30">
                  <c:v>404</c:v>
                </c:pt>
                <c:pt idx="31">
                  <c:v>405</c:v>
                </c:pt>
                <c:pt idx="32">
                  <c:v>406</c:v>
                </c:pt>
                <c:pt idx="33">
                  <c:v>407</c:v>
                </c:pt>
                <c:pt idx="34">
                  <c:v>408</c:v>
                </c:pt>
                <c:pt idx="35">
                  <c:v>409</c:v>
                </c:pt>
                <c:pt idx="36">
                  <c:v>410</c:v>
                </c:pt>
                <c:pt idx="37">
                  <c:v>411</c:v>
                </c:pt>
                <c:pt idx="38">
                  <c:v>412</c:v>
                </c:pt>
                <c:pt idx="39">
                  <c:v>413</c:v>
                </c:pt>
                <c:pt idx="40">
                  <c:v>414</c:v>
                </c:pt>
                <c:pt idx="41">
                  <c:v>415</c:v>
                </c:pt>
                <c:pt idx="42">
                  <c:v>416</c:v>
                </c:pt>
                <c:pt idx="43">
                  <c:v>417</c:v>
                </c:pt>
                <c:pt idx="44">
                  <c:v>418</c:v>
                </c:pt>
                <c:pt idx="45">
                  <c:v>419</c:v>
                </c:pt>
                <c:pt idx="46">
                  <c:v>420</c:v>
                </c:pt>
                <c:pt idx="47">
                  <c:v>421</c:v>
                </c:pt>
                <c:pt idx="48">
                  <c:v>422</c:v>
                </c:pt>
                <c:pt idx="49">
                  <c:v>423</c:v>
                </c:pt>
                <c:pt idx="50">
                  <c:v>424</c:v>
                </c:pt>
                <c:pt idx="51">
                  <c:v>425</c:v>
                </c:pt>
                <c:pt idx="52">
                  <c:v>426</c:v>
                </c:pt>
                <c:pt idx="53">
                  <c:v>427</c:v>
                </c:pt>
                <c:pt idx="54">
                  <c:v>428</c:v>
                </c:pt>
                <c:pt idx="55">
                  <c:v>429</c:v>
                </c:pt>
                <c:pt idx="56">
                  <c:v>430</c:v>
                </c:pt>
                <c:pt idx="57">
                  <c:v>431</c:v>
                </c:pt>
                <c:pt idx="58">
                  <c:v>432</c:v>
                </c:pt>
                <c:pt idx="59">
                  <c:v>433</c:v>
                </c:pt>
                <c:pt idx="60">
                  <c:v>434</c:v>
                </c:pt>
                <c:pt idx="61">
                  <c:v>435</c:v>
                </c:pt>
                <c:pt idx="62">
                  <c:v>436</c:v>
                </c:pt>
                <c:pt idx="63">
                  <c:v>437</c:v>
                </c:pt>
                <c:pt idx="64">
                  <c:v>438</c:v>
                </c:pt>
                <c:pt idx="65">
                  <c:v>439</c:v>
                </c:pt>
                <c:pt idx="66">
                  <c:v>440</c:v>
                </c:pt>
                <c:pt idx="67">
                  <c:v>441</c:v>
                </c:pt>
                <c:pt idx="68">
                  <c:v>442</c:v>
                </c:pt>
                <c:pt idx="69">
                  <c:v>443</c:v>
                </c:pt>
                <c:pt idx="70">
                  <c:v>444</c:v>
                </c:pt>
                <c:pt idx="71">
                  <c:v>445</c:v>
                </c:pt>
                <c:pt idx="72">
                  <c:v>446</c:v>
                </c:pt>
                <c:pt idx="73">
                  <c:v>447</c:v>
                </c:pt>
                <c:pt idx="74">
                  <c:v>448</c:v>
                </c:pt>
                <c:pt idx="75">
                  <c:v>449</c:v>
                </c:pt>
                <c:pt idx="76">
                  <c:v>450</c:v>
                </c:pt>
                <c:pt idx="77">
                  <c:v>451</c:v>
                </c:pt>
                <c:pt idx="78">
                  <c:v>452</c:v>
                </c:pt>
                <c:pt idx="79">
                  <c:v>453</c:v>
                </c:pt>
                <c:pt idx="80">
                  <c:v>454</c:v>
                </c:pt>
                <c:pt idx="81">
                  <c:v>455</c:v>
                </c:pt>
                <c:pt idx="82">
                  <c:v>456</c:v>
                </c:pt>
                <c:pt idx="83">
                  <c:v>457</c:v>
                </c:pt>
                <c:pt idx="84">
                  <c:v>458</c:v>
                </c:pt>
                <c:pt idx="85">
                  <c:v>459</c:v>
                </c:pt>
                <c:pt idx="86">
                  <c:v>460</c:v>
                </c:pt>
                <c:pt idx="87">
                  <c:v>461</c:v>
                </c:pt>
                <c:pt idx="88">
                  <c:v>462</c:v>
                </c:pt>
                <c:pt idx="89">
                  <c:v>463</c:v>
                </c:pt>
                <c:pt idx="90">
                  <c:v>464</c:v>
                </c:pt>
                <c:pt idx="91">
                  <c:v>465</c:v>
                </c:pt>
                <c:pt idx="92">
                  <c:v>466</c:v>
                </c:pt>
                <c:pt idx="93">
                  <c:v>467</c:v>
                </c:pt>
                <c:pt idx="94">
                  <c:v>468</c:v>
                </c:pt>
                <c:pt idx="95">
                  <c:v>469</c:v>
                </c:pt>
                <c:pt idx="96">
                  <c:v>470</c:v>
                </c:pt>
                <c:pt idx="97">
                  <c:v>471</c:v>
                </c:pt>
                <c:pt idx="98">
                  <c:v>472</c:v>
                </c:pt>
                <c:pt idx="99">
                  <c:v>473</c:v>
                </c:pt>
                <c:pt idx="100">
                  <c:v>474</c:v>
                </c:pt>
                <c:pt idx="101">
                  <c:v>475</c:v>
                </c:pt>
                <c:pt idx="102">
                  <c:v>476</c:v>
                </c:pt>
                <c:pt idx="103">
                  <c:v>477</c:v>
                </c:pt>
                <c:pt idx="104">
                  <c:v>478</c:v>
                </c:pt>
                <c:pt idx="105">
                  <c:v>479</c:v>
                </c:pt>
                <c:pt idx="106">
                  <c:v>480</c:v>
                </c:pt>
                <c:pt idx="107">
                  <c:v>481</c:v>
                </c:pt>
                <c:pt idx="108">
                  <c:v>482</c:v>
                </c:pt>
                <c:pt idx="109">
                  <c:v>483</c:v>
                </c:pt>
                <c:pt idx="110">
                  <c:v>484</c:v>
                </c:pt>
                <c:pt idx="111">
                  <c:v>485</c:v>
                </c:pt>
                <c:pt idx="112">
                  <c:v>486</c:v>
                </c:pt>
                <c:pt idx="113">
                  <c:v>487</c:v>
                </c:pt>
                <c:pt idx="114">
                  <c:v>488</c:v>
                </c:pt>
                <c:pt idx="115">
                  <c:v>489</c:v>
                </c:pt>
                <c:pt idx="116">
                  <c:v>490</c:v>
                </c:pt>
                <c:pt idx="117">
                  <c:v>491</c:v>
                </c:pt>
                <c:pt idx="118">
                  <c:v>492</c:v>
                </c:pt>
                <c:pt idx="119">
                  <c:v>493</c:v>
                </c:pt>
                <c:pt idx="120">
                  <c:v>494</c:v>
                </c:pt>
                <c:pt idx="121">
                  <c:v>495</c:v>
                </c:pt>
                <c:pt idx="122">
                  <c:v>496</c:v>
                </c:pt>
                <c:pt idx="123">
                  <c:v>497</c:v>
                </c:pt>
                <c:pt idx="124">
                  <c:v>498</c:v>
                </c:pt>
                <c:pt idx="125">
                  <c:v>499</c:v>
                </c:pt>
                <c:pt idx="126">
                  <c:v>500</c:v>
                </c:pt>
                <c:pt idx="127">
                  <c:v>501</c:v>
                </c:pt>
                <c:pt idx="128">
                  <c:v>502</c:v>
                </c:pt>
                <c:pt idx="129">
                  <c:v>503</c:v>
                </c:pt>
                <c:pt idx="130">
                  <c:v>504</c:v>
                </c:pt>
                <c:pt idx="131">
                  <c:v>505</c:v>
                </c:pt>
                <c:pt idx="132">
                  <c:v>506</c:v>
                </c:pt>
                <c:pt idx="133">
                  <c:v>507</c:v>
                </c:pt>
                <c:pt idx="134">
                  <c:v>508</c:v>
                </c:pt>
                <c:pt idx="135">
                  <c:v>509</c:v>
                </c:pt>
                <c:pt idx="136">
                  <c:v>510</c:v>
                </c:pt>
                <c:pt idx="137">
                  <c:v>511</c:v>
                </c:pt>
                <c:pt idx="138">
                  <c:v>512</c:v>
                </c:pt>
                <c:pt idx="139">
                  <c:v>513</c:v>
                </c:pt>
                <c:pt idx="140">
                  <c:v>514</c:v>
                </c:pt>
                <c:pt idx="141">
                  <c:v>515</c:v>
                </c:pt>
                <c:pt idx="142">
                  <c:v>516</c:v>
                </c:pt>
                <c:pt idx="143">
                  <c:v>517</c:v>
                </c:pt>
                <c:pt idx="144">
                  <c:v>518</c:v>
                </c:pt>
                <c:pt idx="145">
                  <c:v>519</c:v>
                </c:pt>
                <c:pt idx="146">
                  <c:v>520</c:v>
                </c:pt>
                <c:pt idx="147">
                  <c:v>521</c:v>
                </c:pt>
                <c:pt idx="148">
                  <c:v>522</c:v>
                </c:pt>
                <c:pt idx="149">
                  <c:v>523</c:v>
                </c:pt>
                <c:pt idx="150">
                  <c:v>524</c:v>
                </c:pt>
                <c:pt idx="151">
                  <c:v>525</c:v>
                </c:pt>
                <c:pt idx="152">
                  <c:v>526</c:v>
                </c:pt>
                <c:pt idx="153">
                  <c:v>527</c:v>
                </c:pt>
                <c:pt idx="154">
                  <c:v>528</c:v>
                </c:pt>
                <c:pt idx="155">
                  <c:v>529</c:v>
                </c:pt>
                <c:pt idx="156">
                  <c:v>530</c:v>
                </c:pt>
                <c:pt idx="157">
                  <c:v>531</c:v>
                </c:pt>
                <c:pt idx="158">
                  <c:v>532</c:v>
                </c:pt>
                <c:pt idx="159">
                  <c:v>533</c:v>
                </c:pt>
                <c:pt idx="160">
                  <c:v>534</c:v>
                </c:pt>
                <c:pt idx="161">
                  <c:v>535</c:v>
                </c:pt>
                <c:pt idx="162">
                  <c:v>536</c:v>
                </c:pt>
                <c:pt idx="163">
                  <c:v>537</c:v>
                </c:pt>
                <c:pt idx="164">
                  <c:v>538</c:v>
                </c:pt>
                <c:pt idx="165">
                  <c:v>539</c:v>
                </c:pt>
                <c:pt idx="166">
                  <c:v>540</c:v>
                </c:pt>
                <c:pt idx="167">
                  <c:v>541</c:v>
                </c:pt>
                <c:pt idx="168">
                  <c:v>542</c:v>
                </c:pt>
                <c:pt idx="169">
                  <c:v>543</c:v>
                </c:pt>
                <c:pt idx="170">
                  <c:v>544</c:v>
                </c:pt>
                <c:pt idx="171">
                  <c:v>545</c:v>
                </c:pt>
                <c:pt idx="172">
                  <c:v>546</c:v>
                </c:pt>
                <c:pt idx="173">
                  <c:v>547</c:v>
                </c:pt>
                <c:pt idx="174">
                  <c:v>548</c:v>
                </c:pt>
                <c:pt idx="175">
                  <c:v>549</c:v>
                </c:pt>
                <c:pt idx="176">
                  <c:v>550</c:v>
                </c:pt>
                <c:pt idx="177">
                  <c:v>551</c:v>
                </c:pt>
                <c:pt idx="178">
                  <c:v>552</c:v>
                </c:pt>
                <c:pt idx="179">
                  <c:v>553</c:v>
                </c:pt>
                <c:pt idx="180">
                  <c:v>554</c:v>
                </c:pt>
                <c:pt idx="181">
                  <c:v>555</c:v>
                </c:pt>
                <c:pt idx="182">
                  <c:v>556</c:v>
                </c:pt>
                <c:pt idx="183">
                  <c:v>557</c:v>
                </c:pt>
                <c:pt idx="184">
                  <c:v>558</c:v>
                </c:pt>
                <c:pt idx="185">
                  <c:v>559</c:v>
                </c:pt>
                <c:pt idx="186">
                  <c:v>560</c:v>
                </c:pt>
                <c:pt idx="187">
                  <c:v>561</c:v>
                </c:pt>
                <c:pt idx="188">
                  <c:v>562</c:v>
                </c:pt>
                <c:pt idx="189">
                  <c:v>563</c:v>
                </c:pt>
                <c:pt idx="190">
                  <c:v>564</c:v>
                </c:pt>
                <c:pt idx="191">
                  <c:v>565</c:v>
                </c:pt>
                <c:pt idx="192">
                  <c:v>566</c:v>
                </c:pt>
                <c:pt idx="193">
                  <c:v>567</c:v>
                </c:pt>
                <c:pt idx="194">
                  <c:v>568</c:v>
                </c:pt>
                <c:pt idx="195">
                  <c:v>569</c:v>
                </c:pt>
                <c:pt idx="196">
                  <c:v>570</c:v>
                </c:pt>
                <c:pt idx="197">
                  <c:v>571</c:v>
                </c:pt>
                <c:pt idx="198">
                  <c:v>572</c:v>
                </c:pt>
                <c:pt idx="199">
                  <c:v>573</c:v>
                </c:pt>
                <c:pt idx="200">
                  <c:v>574</c:v>
                </c:pt>
                <c:pt idx="201">
                  <c:v>575</c:v>
                </c:pt>
                <c:pt idx="202">
                  <c:v>576</c:v>
                </c:pt>
                <c:pt idx="203">
                  <c:v>577</c:v>
                </c:pt>
                <c:pt idx="204">
                  <c:v>578</c:v>
                </c:pt>
                <c:pt idx="205">
                  <c:v>579</c:v>
                </c:pt>
                <c:pt idx="206">
                  <c:v>580</c:v>
                </c:pt>
                <c:pt idx="207">
                  <c:v>581</c:v>
                </c:pt>
                <c:pt idx="208">
                  <c:v>582</c:v>
                </c:pt>
                <c:pt idx="209">
                  <c:v>583</c:v>
                </c:pt>
                <c:pt idx="210">
                  <c:v>584</c:v>
                </c:pt>
                <c:pt idx="211">
                  <c:v>585</c:v>
                </c:pt>
                <c:pt idx="212">
                  <c:v>586</c:v>
                </c:pt>
                <c:pt idx="213">
                  <c:v>587</c:v>
                </c:pt>
                <c:pt idx="214">
                  <c:v>588</c:v>
                </c:pt>
                <c:pt idx="215">
                  <c:v>589</c:v>
                </c:pt>
                <c:pt idx="216">
                  <c:v>590</c:v>
                </c:pt>
                <c:pt idx="217">
                  <c:v>591</c:v>
                </c:pt>
                <c:pt idx="218">
                  <c:v>592</c:v>
                </c:pt>
                <c:pt idx="219">
                  <c:v>593</c:v>
                </c:pt>
                <c:pt idx="220">
                  <c:v>594</c:v>
                </c:pt>
                <c:pt idx="221">
                  <c:v>595</c:v>
                </c:pt>
                <c:pt idx="222">
                  <c:v>596</c:v>
                </c:pt>
                <c:pt idx="223">
                  <c:v>597</c:v>
                </c:pt>
                <c:pt idx="224">
                  <c:v>598</c:v>
                </c:pt>
                <c:pt idx="225">
                  <c:v>599</c:v>
                </c:pt>
                <c:pt idx="226">
                  <c:v>600</c:v>
                </c:pt>
                <c:pt idx="227">
                  <c:v>601</c:v>
                </c:pt>
                <c:pt idx="228">
                  <c:v>602</c:v>
                </c:pt>
                <c:pt idx="229">
                  <c:v>603</c:v>
                </c:pt>
                <c:pt idx="230">
                  <c:v>604</c:v>
                </c:pt>
                <c:pt idx="231">
                  <c:v>605</c:v>
                </c:pt>
                <c:pt idx="232">
                  <c:v>606</c:v>
                </c:pt>
                <c:pt idx="233">
                  <c:v>607</c:v>
                </c:pt>
                <c:pt idx="234">
                  <c:v>608</c:v>
                </c:pt>
                <c:pt idx="235">
                  <c:v>609</c:v>
                </c:pt>
                <c:pt idx="236">
                  <c:v>610</c:v>
                </c:pt>
                <c:pt idx="237">
                  <c:v>611</c:v>
                </c:pt>
                <c:pt idx="238">
                  <c:v>612</c:v>
                </c:pt>
                <c:pt idx="239">
                  <c:v>613</c:v>
                </c:pt>
                <c:pt idx="240">
                  <c:v>614</c:v>
                </c:pt>
                <c:pt idx="241">
                  <c:v>615</c:v>
                </c:pt>
                <c:pt idx="242">
                  <c:v>616</c:v>
                </c:pt>
                <c:pt idx="243">
                  <c:v>617</c:v>
                </c:pt>
                <c:pt idx="244">
                  <c:v>618</c:v>
                </c:pt>
                <c:pt idx="245">
                  <c:v>619</c:v>
                </c:pt>
                <c:pt idx="246">
                  <c:v>620</c:v>
                </c:pt>
                <c:pt idx="247">
                  <c:v>621</c:v>
                </c:pt>
                <c:pt idx="248">
                  <c:v>622</c:v>
                </c:pt>
                <c:pt idx="249">
                  <c:v>623</c:v>
                </c:pt>
                <c:pt idx="250">
                  <c:v>624</c:v>
                </c:pt>
                <c:pt idx="251">
                  <c:v>625</c:v>
                </c:pt>
                <c:pt idx="252">
                  <c:v>626</c:v>
                </c:pt>
                <c:pt idx="253">
                  <c:v>627</c:v>
                </c:pt>
                <c:pt idx="254">
                  <c:v>628</c:v>
                </c:pt>
                <c:pt idx="255">
                  <c:v>629</c:v>
                </c:pt>
                <c:pt idx="256">
                  <c:v>630</c:v>
                </c:pt>
                <c:pt idx="257">
                  <c:v>631</c:v>
                </c:pt>
                <c:pt idx="258">
                  <c:v>632</c:v>
                </c:pt>
                <c:pt idx="259">
                  <c:v>633</c:v>
                </c:pt>
                <c:pt idx="260">
                  <c:v>634</c:v>
                </c:pt>
                <c:pt idx="261">
                  <c:v>635</c:v>
                </c:pt>
                <c:pt idx="262">
                  <c:v>636</c:v>
                </c:pt>
                <c:pt idx="263">
                  <c:v>637</c:v>
                </c:pt>
                <c:pt idx="264">
                  <c:v>638</c:v>
                </c:pt>
                <c:pt idx="265">
                  <c:v>639</c:v>
                </c:pt>
                <c:pt idx="266">
                  <c:v>640</c:v>
                </c:pt>
                <c:pt idx="267">
                  <c:v>641</c:v>
                </c:pt>
                <c:pt idx="268">
                  <c:v>642</c:v>
                </c:pt>
                <c:pt idx="269">
                  <c:v>643</c:v>
                </c:pt>
                <c:pt idx="270">
                  <c:v>644</c:v>
                </c:pt>
                <c:pt idx="271">
                  <c:v>645</c:v>
                </c:pt>
                <c:pt idx="272">
                  <c:v>646</c:v>
                </c:pt>
                <c:pt idx="273">
                  <c:v>647</c:v>
                </c:pt>
                <c:pt idx="274">
                  <c:v>648</c:v>
                </c:pt>
                <c:pt idx="275">
                  <c:v>649</c:v>
                </c:pt>
                <c:pt idx="276">
                  <c:v>650</c:v>
                </c:pt>
                <c:pt idx="277">
                  <c:v>651</c:v>
                </c:pt>
                <c:pt idx="278">
                  <c:v>652</c:v>
                </c:pt>
                <c:pt idx="279">
                  <c:v>653</c:v>
                </c:pt>
                <c:pt idx="280">
                  <c:v>654</c:v>
                </c:pt>
                <c:pt idx="281">
                  <c:v>655</c:v>
                </c:pt>
                <c:pt idx="282">
                  <c:v>656</c:v>
                </c:pt>
                <c:pt idx="283">
                  <c:v>657</c:v>
                </c:pt>
                <c:pt idx="284">
                  <c:v>658</c:v>
                </c:pt>
                <c:pt idx="285">
                  <c:v>659</c:v>
                </c:pt>
                <c:pt idx="286">
                  <c:v>660</c:v>
                </c:pt>
                <c:pt idx="287">
                  <c:v>661</c:v>
                </c:pt>
                <c:pt idx="288">
                  <c:v>662</c:v>
                </c:pt>
                <c:pt idx="289">
                  <c:v>663</c:v>
                </c:pt>
                <c:pt idx="290">
                  <c:v>664</c:v>
                </c:pt>
                <c:pt idx="291">
                  <c:v>665</c:v>
                </c:pt>
                <c:pt idx="292">
                  <c:v>666</c:v>
                </c:pt>
                <c:pt idx="293">
                  <c:v>667</c:v>
                </c:pt>
                <c:pt idx="294">
                  <c:v>668</c:v>
                </c:pt>
                <c:pt idx="295">
                  <c:v>669</c:v>
                </c:pt>
                <c:pt idx="296">
                  <c:v>670</c:v>
                </c:pt>
                <c:pt idx="297">
                  <c:v>671</c:v>
                </c:pt>
                <c:pt idx="298">
                  <c:v>672</c:v>
                </c:pt>
                <c:pt idx="299">
                  <c:v>673</c:v>
                </c:pt>
                <c:pt idx="300">
                  <c:v>674</c:v>
                </c:pt>
                <c:pt idx="301">
                  <c:v>675</c:v>
                </c:pt>
                <c:pt idx="302">
                  <c:v>676</c:v>
                </c:pt>
                <c:pt idx="303">
                  <c:v>677</c:v>
                </c:pt>
                <c:pt idx="304">
                  <c:v>678</c:v>
                </c:pt>
                <c:pt idx="305">
                  <c:v>679</c:v>
                </c:pt>
                <c:pt idx="306">
                  <c:v>680</c:v>
                </c:pt>
                <c:pt idx="307">
                  <c:v>681</c:v>
                </c:pt>
                <c:pt idx="308">
                  <c:v>682</c:v>
                </c:pt>
                <c:pt idx="309">
                  <c:v>683</c:v>
                </c:pt>
                <c:pt idx="310">
                  <c:v>684</c:v>
                </c:pt>
                <c:pt idx="311">
                  <c:v>685</c:v>
                </c:pt>
                <c:pt idx="312">
                  <c:v>686</c:v>
                </c:pt>
                <c:pt idx="313">
                  <c:v>687</c:v>
                </c:pt>
                <c:pt idx="314">
                  <c:v>688</c:v>
                </c:pt>
                <c:pt idx="315">
                  <c:v>689</c:v>
                </c:pt>
                <c:pt idx="316">
                  <c:v>690</c:v>
                </c:pt>
                <c:pt idx="317">
                  <c:v>691</c:v>
                </c:pt>
                <c:pt idx="318">
                  <c:v>692</c:v>
                </c:pt>
                <c:pt idx="319">
                  <c:v>693</c:v>
                </c:pt>
                <c:pt idx="320">
                  <c:v>694</c:v>
                </c:pt>
                <c:pt idx="321">
                  <c:v>695</c:v>
                </c:pt>
                <c:pt idx="322">
                  <c:v>696</c:v>
                </c:pt>
                <c:pt idx="323">
                  <c:v>697</c:v>
                </c:pt>
                <c:pt idx="324">
                  <c:v>698</c:v>
                </c:pt>
                <c:pt idx="325">
                  <c:v>699</c:v>
                </c:pt>
                <c:pt idx="326">
                  <c:v>700</c:v>
                </c:pt>
                <c:pt idx="327">
                  <c:v>701</c:v>
                </c:pt>
                <c:pt idx="328">
                  <c:v>702</c:v>
                </c:pt>
                <c:pt idx="329">
                  <c:v>703</c:v>
                </c:pt>
                <c:pt idx="330">
                  <c:v>704</c:v>
                </c:pt>
                <c:pt idx="331">
                  <c:v>705</c:v>
                </c:pt>
                <c:pt idx="332">
                  <c:v>706</c:v>
                </c:pt>
                <c:pt idx="333">
                  <c:v>707</c:v>
                </c:pt>
                <c:pt idx="334">
                  <c:v>708</c:v>
                </c:pt>
                <c:pt idx="335">
                  <c:v>709</c:v>
                </c:pt>
                <c:pt idx="336">
                  <c:v>710</c:v>
                </c:pt>
                <c:pt idx="337">
                  <c:v>711</c:v>
                </c:pt>
                <c:pt idx="338">
                  <c:v>712</c:v>
                </c:pt>
                <c:pt idx="339">
                  <c:v>713</c:v>
                </c:pt>
                <c:pt idx="340">
                  <c:v>714</c:v>
                </c:pt>
                <c:pt idx="341">
                  <c:v>715</c:v>
                </c:pt>
                <c:pt idx="342">
                  <c:v>716</c:v>
                </c:pt>
                <c:pt idx="343">
                  <c:v>717</c:v>
                </c:pt>
                <c:pt idx="344">
                  <c:v>718</c:v>
                </c:pt>
                <c:pt idx="345">
                  <c:v>719</c:v>
                </c:pt>
                <c:pt idx="346">
                  <c:v>720</c:v>
                </c:pt>
                <c:pt idx="347">
                  <c:v>721</c:v>
                </c:pt>
                <c:pt idx="348">
                  <c:v>722</c:v>
                </c:pt>
                <c:pt idx="349">
                  <c:v>723</c:v>
                </c:pt>
                <c:pt idx="350">
                  <c:v>724</c:v>
                </c:pt>
                <c:pt idx="351">
                  <c:v>725</c:v>
                </c:pt>
                <c:pt idx="352">
                  <c:v>726</c:v>
                </c:pt>
                <c:pt idx="353">
                  <c:v>727</c:v>
                </c:pt>
                <c:pt idx="354">
                  <c:v>728</c:v>
                </c:pt>
                <c:pt idx="355">
                  <c:v>729</c:v>
                </c:pt>
                <c:pt idx="356">
                  <c:v>730</c:v>
                </c:pt>
                <c:pt idx="357">
                  <c:v>731</c:v>
                </c:pt>
                <c:pt idx="358">
                  <c:v>732</c:v>
                </c:pt>
                <c:pt idx="359">
                  <c:v>733</c:v>
                </c:pt>
                <c:pt idx="360">
                  <c:v>734</c:v>
                </c:pt>
                <c:pt idx="361">
                  <c:v>735</c:v>
                </c:pt>
                <c:pt idx="362">
                  <c:v>736</c:v>
                </c:pt>
                <c:pt idx="363">
                  <c:v>737</c:v>
                </c:pt>
                <c:pt idx="364">
                  <c:v>738</c:v>
                </c:pt>
                <c:pt idx="365">
                  <c:v>739</c:v>
                </c:pt>
                <c:pt idx="366">
                  <c:v>740</c:v>
                </c:pt>
                <c:pt idx="367">
                  <c:v>741</c:v>
                </c:pt>
                <c:pt idx="368">
                  <c:v>742</c:v>
                </c:pt>
                <c:pt idx="369">
                  <c:v>743</c:v>
                </c:pt>
                <c:pt idx="370">
                  <c:v>744</c:v>
                </c:pt>
                <c:pt idx="371">
                  <c:v>745</c:v>
                </c:pt>
                <c:pt idx="372">
                  <c:v>746</c:v>
                </c:pt>
                <c:pt idx="373">
                  <c:v>747</c:v>
                </c:pt>
                <c:pt idx="374">
                  <c:v>748</c:v>
                </c:pt>
                <c:pt idx="375">
                  <c:v>749</c:v>
                </c:pt>
                <c:pt idx="376">
                  <c:v>750</c:v>
                </c:pt>
                <c:pt idx="377">
                  <c:v>751</c:v>
                </c:pt>
                <c:pt idx="378">
                  <c:v>752</c:v>
                </c:pt>
                <c:pt idx="379">
                  <c:v>753</c:v>
                </c:pt>
                <c:pt idx="380">
                  <c:v>754</c:v>
                </c:pt>
                <c:pt idx="381">
                  <c:v>755</c:v>
                </c:pt>
                <c:pt idx="382">
                  <c:v>756</c:v>
                </c:pt>
                <c:pt idx="383">
                  <c:v>757</c:v>
                </c:pt>
                <c:pt idx="384">
                  <c:v>758</c:v>
                </c:pt>
                <c:pt idx="385">
                  <c:v>759</c:v>
                </c:pt>
                <c:pt idx="386">
                  <c:v>760</c:v>
                </c:pt>
                <c:pt idx="387">
                  <c:v>764</c:v>
                </c:pt>
                <c:pt idx="388">
                  <c:v>765</c:v>
                </c:pt>
                <c:pt idx="389">
                  <c:v>766</c:v>
                </c:pt>
                <c:pt idx="390">
                  <c:v>767</c:v>
                </c:pt>
                <c:pt idx="391">
                  <c:v>773</c:v>
                </c:pt>
                <c:pt idx="392">
                  <c:v>775</c:v>
                </c:pt>
                <c:pt idx="393">
                  <c:v>777</c:v>
                </c:pt>
                <c:pt idx="394">
                  <c:v>778</c:v>
                </c:pt>
                <c:pt idx="395">
                  <c:v>779</c:v>
                </c:pt>
              </c:numCache>
            </c:numRef>
          </c:xVal>
          <c:yVal>
            <c:numRef>
              <c:f>'Enem resumo'!$AC$3:$AC$398</c:f>
              <c:numCache>
                <c:formatCode>General</c:formatCode>
                <c:ptCount val="396"/>
                <c:pt idx="0">
                  <c:v>6.7490500712024783E-6</c:v>
                </c:pt>
                <c:pt idx="1">
                  <c:v>6.7490500712024783E-6</c:v>
                </c:pt>
                <c:pt idx="2">
                  <c:v>1.3498100142404957E-5</c:v>
                </c:pt>
                <c:pt idx="3">
                  <c:v>6.7490500712024783E-6</c:v>
                </c:pt>
                <c:pt idx="4">
                  <c:v>2.0247150213607433E-5</c:v>
                </c:pt>
                <c:pt idx="5">
                  <c:v>6.7490500712024783E-6</c:v>
                </c:pt>
                <c:pt idx="6">
                  <c:v>6.7490500712024783E-6</c:v>
                </c:pt>
                <c:pt idx="7">
                  <c:v>1.3498100142404957E-5</c:v>
                </c:pt>
                <c:pt idx="8">
                  <c:v>1.3498100142404957E-5</c:v>
                </c:pt>
                <c:pt idx="9">
                  <c:v>6.7490500712024783E-6</c:v>
                </c:pt>
                <c:pt idx="10">
                  <c:v>2.0247150213607433E-5</c:v>
                </c:pt>
                <c:pt idx="11">
                  <c:v>1.3498100142404957E-5</c:v>
                </c:pt>
                <c:pt idx="12">
                  <c:v>2.0247150213607433E-5</c:v>
                </c:pt>
                <c:pt idx="13">
                  <c:v>1.3498100142404957E-5</c:v>
                </c:pt>
                <c:pt idx="14">
                  <c:v>1.3498100142404957E-5</c:v>
                </c:pt>
                <c:pt idx="15">
                  <c:v>2.0247150213607433E-5</c:v>
                </c:pt>
                <c:pt idx="16">
                  <c:v>1.3498100142404957E-5</c:v>
                </c:pt>
                <c:pt idx="17">
                  <c:v>2.0247150213607433E-5</c:v>
                </c:pt>
                <c:pt idx="18">
                  <c:v>2.0247150213607433E-5</c:v>
                </c:pt>
                <c:pt idx="19">
                  <c:v>1.3498100142404957E-5</c:v>
                </c:pt>
                <c:pt idx="20">
                  <c:v>1.3498100142404957E-5</c:v>
                </c:pt>
                <c:pt idx="21">
                  <c:v>2.0247150213607433E-5</c:v>
                </c:pt>
                <c:pt idx="22">
                  <c:v>3.3745250356012393E-5</c:v>
                </c:pt>
                <c:pt idx="23">
                  <c:v>2.6996200284809913E-5</c:v>
                </c:pt>
                <c:pt idx="24">
                  <c:v>5.3992400569619826E-5</c:v>
                </c:pt>
                <c:pt idx="25">
                  <c:v>4.7243350498417346E-5</c:v>
                </c:pt>
                <c:pt idx="26">
                  <c:v>1.3498100142404957E-5</c:v>
                </c:pt>
                <c:pt idx="27">
                  <c:v>4.7243350498417346E-5</c:v>
                </c:pt>
                <c:pt idx="28">
                  <c:v>2.6996200284809913E-5</c:v>
                </c:pt>
                <c:pt idx="29">
                  <c:v>6.0741450640822306E-5</c:v>
                </c:pt>
                <c:pt idx="30">
                  <c:v>6.7490500712024786E-5</c:v>
                </c:pt>
                <c:pt idx="31">
                  <c:v>4.0494300427214866E-5</c:v>
                </c:pt>
                <c:pt idx="32">
                  <c:v>3.3745250356012393E-5</c:v>
                </c:pt>
                <c:pt idx="33">
                  <c:v>2.6996200284809913E-5</c:v>
                </c:pt>
                <c:pt idx="34">
                  <c:v>6.7490500712024786E-5</c:v>
                </c:pt>
                <c:pt idx="35">
                  <c:v>5.3992400569619826E-5</c:v>
                </c:pt>
                <c:pt idx="36">
                  <c:v>1.0123575106803718E-4</c:v>
                </c:pt>
                <c:pt idx="37">
                  <c:v>6.7490500712024786E-5</c:v>
                </c:pt>
                <c:pt idx="38">
                  <c:v>1.3498100142404957E-4</c:v>
                </c:pt>
                <c:pt idx="39">
                  <c:v>5.3992400569619826E-5</c:v>
                </c:pt>
                <c:pt idx="40">
                  <c:v>9.4486700996834693E-5</c:v>
                </c:pt>
                <c:pt idx="41">
                  <c:v>1.2823195135284709E-4</c:v>
                </c:pt>
                <c:pt idx="42">
                  <c:v>1.6872625178006195E-4</c:v>
                </c:pt>
                <c:pt idx="43">
                  <c:v>1.3498100142404957E-4</c:v>
                </c:pt>
                <c:pt idx="44">
                  <c:v>1.6197720170885947E-4</c:v>
                </c:pt>
                <c:pt idx="45">
                  <c:v>1.4173005149525203E-4</c:v>
                </c:pt>
                <c:pt idx="46">
                  <c:v>2.0247150213607436E-4</c:v>
                </c:pt>
                <c:pt idx="47">
                  <c:v>2.1596960227847931E-4</c:v>
                </c:pt>
                <c:pt idx="48">
                  <c:v>1.8897340199366939E-4</c:v>
                </c:pt>
                <c:pt idx="49">
                  <c:v>2.4296580256328923E-4</c:v>
                </c:pt>
                <c:pt idx="50">
                  <c:v>2.2271865234968179E-4</c:v>
                </c:pt>
                <c:pt idx="51">
                  <c:v>2.2946770242088425E-4</c:v>
                </c:pt>
                <c:pt idx="52">
                  <c:v>2.4971485263449171E-4</c:v>
                </c:pt>
                <c:pt idx="53">
                  <c:v>3.374525035601239E-4</c:v>
                </c:pt>
                <c:pt idx="54">
                  <c:v>3.8469585405854128E-4</c:v>
                </c:pt>
                <c:pt idx="55">
                  <c:v>4.1844110441455364E-4</c:v>
                </c:pt>
                <c:pt idx="56">
                  <c:v>4.0494300427214872E-4</c:v>
                </c:pt>
                <c:pt idx="57">
                  <c:v>3.374525035601239E-4</c:v>
                </c:pt>
                <c:pt idx="58">
                  <c:v>3.9144490412974374E-4</c:v>
                </c:pt>
                <c:pt idx="59">
                  <c:v>4.1169205434335118E-4</c:v>
                </c:pt>
                <c:pt idx="60">
                  <c:v>4.9942970526898342E-4</c:v>
                </c:pt>
                <c:pt idx="61">
                  <c:v>4.9268065519778091E-4</c:v>
                </c:pt>
                <c:pt idx="62">
                  <c:v>6.1416355647942551E-4</c:v>
                </c:pt>
                <c:pt idx="63">
                  <c:v>5.466730557674007E-4</c:v>
                </c:pt>
                <c:pt idx="64">
                  <c:v>6.2091260655062802E-4</c:v>
                </c:pt>
                <c:pt idx="65">
                  <c:v>5.8716735619461556E-4</c:v>
                </c:pt>
                <c:pt idx="66">
                  <c:v>7.2214835761866519E-4</c:v>
                </c:pt>
                <c:pt idx="67">
                  <c:v>8.9762365946992957E-4</c:v>
                </c:pt>
                <c:pt idx="68">
                  <c:v>7.3564645776107011E-4</c:v>
                </c:pt>
                <c:pt idx="69">
                  <c:v>9.718632102531569E-4</c:v>
                </c:pt>
                <c:pt idx="70">
                  <c:v>8.4363125890030979E-4</c:v>
                </c:pt>
                <c:pt idx="71">
                  <c:v>8.6387840911391722E-4</c:v>
                </c:pt>
                <c:pt idx="72">
                  <c:v>9.5836511011075187E-4</c:v>
                </c:pt>
                <c:pt idx="73">
                  <c:v>1.0730989613211941E-3</c:v>
                </c:pt>
                <c:pt idx="74">
                  <c:v>9.718632102531569E-4</c:v>
                </c:pt>
                <c:pt idx="75">
                  <c:v>1.1675856623180288E-3</c:v>
                </c:pt>
                <c:pt idx="76">
                  <c:v>1.1675856623180288E-3</c:v>
                </c:pt>
                <c:pt idx="77">
                  <c:v>1.1000951616060039E-3</c:v>
                </c:pt>
                <c:pt idx="78">
                  <c:v>1.0461027610363842E-3</c:v>
                </c:pt>
                <c:pt idx="79">
                  <c:v>1.241825213101256E-3</c:v>
                </c:pt>
                <c:pt idx="80">
                  <c:v>1.4847910156645452E-3</c:v>
                </c:pt>
                <c:pt idx="81">
                  <c:v>1.3363119140980906E-3</c:v>
                </c:pt>
                <c:pt idx="82">
                  <c:v>1.2215780628876485E-3</c:v>
                </c:pt>
                <c:pt idx="83">
                  <c:v>1.2958176136708757E-3</c:v>
                </c:pt>
                <c:pt idx="84">
                  <c:v>1.5455324663053674E-3</c:v>
                </c:pt>
                <c:pt idx="85">
                  <c:v>1.8222435192246692E-3</c:v>
                </c:pt>
                <c:pt idx="86">
                  <c:v>1.5117872159493551E-3</c:v>
                </c:pt>
                <c:pt idx="87">
                  <c:v>1.7277568182278344E-3</c:v>
                </c:pt>
                <c:pt idx="88">
                  <c:v>1.5522815163765699E-3</c:v>
                </c:pt>
                <c:pt idx="89">
                  <c:v>1.7480039684414418E-3</c:v>
                </c:pt>
                <c:pt idx="90">
                  <c:v>1.8627378196518841E-3</c:v>
                </c:pt>
                <c:pt idx="91">
                  <c:v>1.9167302202215037E-3</c:v>
                </c:pt>
                <c:pt idx="92">
                  <c:v>1.9572245206487186E-3</c:v>
                </c:pt>
                <c:pt idx="93">
                  <c:v>1.9032321200790989E-3</c:v>
                </c:pt>
                <c:pt idx="94">
                  <c:v>1.9437264205063138E-3</c:v>
                </c:pt>
                <c:pt idx="95">
                  <c:v>2.1259507724287808E-3</c:v>
                </c:pt>
                <c:pt idx="96">
                  <c:v>2.429658025632892E-3</c:v>
                </c:pt>
                <c:pt idx="97">
                  <c:v>2.3081751243512476E-3</c:v>
                </c:pt>
                <c:pt idx="98">
                  <c:v>2.4026618253480824E-3</c:v>
                </c:pt>
                <c:pt idx="99">
                  <c:v>2.3014260742800449E-3</c:v>
                </c:pt>
                <c:pt idx="100">
                  <c:v>2.456654225917702E-3</c:v>
                </c:pt>
                <c:pt idx="101">
                  <c:v>2.5106466264873217E-3</c:v>
                </c:pt>
                <c:pt idx="102">
                  <c:v>2.6726238281961812E-3</c:v>
                </c:pt>
                <c:pt idx="103">
                  <c:v>2.9020915306170658E-3</c:v>
                </c:pt>
                <c:pt idx="104">
                  <c:v>2.6253804776977642E-3</c:v>
                </c:pt>
                <c:pt idx="105">
                  <c:v>2.6861219283385862E-3</c:v>
                </c:pt>
                <c:pt idx="106">
                  <c:v>2.8953424805458631E-3</c:v>
                </c:pt>
                <c:pt idx="107">
                  <c:v>3.0843158825395326E-3</c:v>
                </c:pt>
                <c:pt idx="108">
                  <c:v>3.1248101829667472E-3</c:v>
                </c:pt>
                <c:pt idx="109">
                  <c:v>3.0910649326107349E-3</c:v>
                </c:pt>
                <c:pt idx="110">
                  <c:v>3.1383082831091523E-3</c:v>
                </c:pt>
                <c:pt idx="111">
                  <c:v>3.3475288353164291E-3</c:v>
                </c:pt>
                <c:pt idx="112">
                  <c:v>3.3137835849604167E-3</c:v>
                </c:pt>
                <c:pt idx="113">
                  <c:v>3.0843158825395326E-3</c:v>
                </c:pt>
                <c:pt idx="114">
                  <c:v>3.3407797852452268E-3</c:v>
                </c:pt>
                <c:pt idx="115">
                  <c:v>3.5297531872388963E-3</c:v>
                </c:pt>
                <c:pt idx="116">
                  <c:v>3.597243687950921E-3</c:v>
                </c:pt>
                <c:pt idx="117">
                  <c:v>3.6039927380221233E-3</c:v>
                </c:pt>
                <c:pt idx="118">
                  <c:v>3.8469585405854125E-3</c:v>
                </c:pt>
                <c:pt idx="119">
                  <c:v>4.0021866922230693E-3</c:v>
                </c:pt>
                <c:pt idx="120">
                  <c:v>3.9144490412974372E-3</c:v>
                </c:pt>
                <c:pt idx="121">
                  <c:v>3.8537075906566153E-3</c:v>
                </c:pt>
                <c:pt idx="122">
                  <c:v>3.7457227895173755E-3</c:v>
                </c:pt>
                <c:pt idx="123">
                  <c:v>4.0291828925078793E-3</c:v>
                </c:pt>
                <c:pt idx="124">
                  <c:v>4.1641638939319287E-3</c:v>
                </c:pt>
                <c:pt idx="125">
                  <c:v>4.4273768467088257E-3</c:v>
                </c:pt>
                <c:pt idx="126">
                  <c:v>4.5758559482752805E-3</c:v>
                </c:pt>
                <c:pt idx="127">
                  <c:v>4.5961030984888879E-3</c:v>
                </c:pt>
                <c:pt idx="128">
                  <c:v>4.886312251550594E-3</c:v>
                </c:pt>
                <c:pt idx="129">
                  <c:v>4.73783314998414E-3</c:v>
                </c:pt>
                <c:pt idx="130">
                  <c:v>5.1157799539714782E-3</c:v>
                </c:pt>
                <c:pt idx="131">
                  <c:v>4.8323198509809748E-3</c:v>
                </c:pt>
                <c:pt idx="132">
                  <c:v>4.7040878996281272E-3</c:v>
                </c:pt>
                <c:pt idx="133">
                  <c:v>4.9538027522626187E-3</c:v>
                </c:pt>
                <c:pt idx="134">
                  <c:v>5.0820347036154663E-3</c:v>
                </c:pt>
                <c:pt idx="135">
                  <c:v>5.8176811613765362E-3</c:v>
                </c:pt>
                <c:pt idx="136">
                  <c:v>5.0685366034730608E-3</c:v>
                </c:pt>
                <c:pt idx="137">
                  <c:v>5.3924910068907797E-3</c:v>
                </c:pt>
                <c:pt idx="138">
                  <c:v>5.5477191585284373E-3</c:v>
                </c:pt>
                <c:pt idx="139">
                  <c:v>5.5477191585284373E-3</c:v>
                </c:pt>
                <c:pt idx="140">
                  <c:v>5.2507609553955285E-3</c:v>
                </c:pt>
                <c:pt idx="141">
                  <c:v>5.088783753686669E-3</c:v>
                </c:pt>
                <c:pt idx="142">
                  <c:v>5.6422058595252721E-3</c:v>
                </c:pt>
                <c:pt idx="143">
                  <c:v>5.6692020598100822E-3</c:v>
                </c:pt>
                <c:pt idx="144">
                  <c:v>6.087643164224635E-3</c:v>
                </c:pt>
                <c:pt idx="145">
                  <c:v>6.1416355647942551E-3</c:v>
                </c:pt>
                <c:pt idx="146">
                  <c:v>5.7771868609493215E-3</c:v>
                </c:pt>
                <c:pt idx="147">
                  <c:v>5.9324150125869782E-3</c:v>
                </c:pt>
                <c:pt idx="148">
                  <c:v>6.2563694160046972E-3</c:v>
                </c:pt>
                <c:pt idx="149">
                  <c:v>6.4925861684967841E-3</c:v>
                </c:pt>
                <c:pt idx="150">
                  <c:v>6.2361222657910899E-3</c:v>
                </c:pt>
                <c:pt idx="151">
                  <c:v>6.4453428179983667E-3</c:v>
                </c:pt>
                <c:pt idx="152">
                  <c:v>6.5330804689239987E-3</c:v>
                </c:pt>
                <c:pt idx="153">
                  <c:v>6.5465785690664042E-3</c:v>
                </c:pt>
                <c:pt idx="154">
                  <c:v>6.755799121273681E-3</c:v>
                </c:pt>
                <c:pt idx="155">
                  <c:v>6.7355519710600737E-3</c:v>
                </c:pt>
                <c:pt idx="156">
                  <c:v>6.6005709696360234E-3</c:v>
                </c:pt>
                <c:pt idx="157">
                  <c:v>7.0932516248338046E-3</c:v>
                </c:pt>
                <c:pt idx="158">
                  <c:v>7.1742402256882347E-3</c:v>
                </c:pt>
                <c:pt idx="159">
                  <c:v>7.1269968751898173E-3</c:v>
                </c:pt>
                <c:pt idx="160">
                  <c:v>7.1202478251186146E-3</c:v>
                </c:pt>
                <c:pt idx="161">
                  <c:v>7.2147345261154494E-3</c:v>
                </c:pt>
                <c:pt idx="162">
                  <c:v>7.1202478251186146E-3</c:v>
                </c:pt>
                <c:pt idx="163">
                  <c:v>7.7276623315268378E-3</c:v>
                </c:pt>
                <c:pt idx="164">
                  <c:v>7.5049436791771555E-3</c:v>
                </c:pt>
                <c:pt idx="165">
                  <c:v>7.6804189810284204E-3</c:v>
                </c:pt>
                <c:pt idx="166">
                  <c:v>7.430704128393929E-3</c:v>
                </c:pt>
                <c:pt idx="167">
                  <c:v>7.4037079281091189E-3</c:v>
                </c:pt>
                <c:pt idx="168">
                  <c:v>7.4037079281091189E-3</c:v>
                </c:pt>
                <c:pt idx="169">
                  <c:v>7.8963885833069E-3</c:v>
                </c:pt>
                <c:pt idx="170">
                  <c:v>7.9368828837341147E-3</c:v>
                </c:pt>
                <c:pt idx="171">
                  <c:v>8.1191072356565815E-3</c:v>
                </c:pt>
                <c:pt idx="172">
                  <c:v>7.693917081170825E-3</c:v>
                </c:pt>
                <c:pt idx="173">
                  <c:v>7.8626433329508864E-3</c:v>
                </c:pt>
                <c:pt idx="174">
                  <c:v>8.1326053357989869E-3</c:v>
                </c:pt>
                <c:pt idx="175">
                  <c:v>7.693917081170825E-3</c:v>
                </c:pt>
                <c:pt idx="176">
                  <c:v>8.0246205346597467E-3</c:v>
                </c:pt>
                <c:pt idx="177">
                  <c:v>7.6601718308148131E-3</c:v>
                </c:pt>
                <c:pt idx="178">
                  <c:v>8.395818288575883E-3</c:v>
                </c:pt>
                <c:pt idx="179">
                  <c:v>8.1191072356565815E-3</c:v>
                </c:pt>
                <c:pt idx="180">
                  <c:v>8.0988600854429733E-3</c:v>
                </c:pt>
                <c:pt idx="181">
                  <c:v>7.5859322800315857E-3</c:v>
                </c:pt>
                <c:pt idx="182">
                  <c:v>7.7951528322388625E-3</c:v>
                </c:pt>
                <c:pt idx="183">
                  <c:v>8.3418258880062629E-3</c:v>
                </c:pt>
                <c:pt idx="184">
                  <c:v>8.2945825375078455E-3</c:v>
                </c:pt>
                <c:pt idx="185">
                  <c:v>7.7884037821676598E-3</c:v>
                </c:pt>
                <c:pt idx="186">
                  <c:v>7.7006661312420278E-3</c:v>
                </c:pt>
                <c:pt idx="187">
                  <c:v>8.3553239881486684E-3</c:v>
                </c:pt>
                <c:pt idx="188">
                  <c:v>7.9841262342325321E-3</c:v>
                </c:pt>
                <c:pt idx="189">
                  <c:v>7.9638790840189239E-3</c:v>
                </c:pt>
                <c:pt idx="190">
                  <c:v>7.9166357335205065E-3</c:v>
                </c:pt>
                <c:pt idx="191">
                  <c:v>7.7884037821676598E-3</c:v>
                </c:pt>
                <c:pt idx="192">
                  <c:v>7.7074151813132305E-3</c:v>
                </c:pt>
                <c:pt idx="193">
                  <c:v>7.9841262342325321E-3</c:v>
                </c:pt>
                <c:pt idx="194">
                  <c:v>8.0111224345173412E-3</c:v>
                </c:pt>
                <c:pt idx="195">
                  <c:v>8.1528524860125934E-3</c:v>
                </c:pt>
                <c:pt idx="196">
                  <c:v>7.9908752843037348E-3</c:v>
                </c:pt>
                <c:pt idx="197">
                  <c:v>8.2000958365110108E-3</c:v>
                </c:pt>
                <c:pt idx="198">
                  <c:v>7.7546585318116479E-3</c:v>
                </c:pt>
                <c:pt idx="199">
                  <c:v>7.9031376333781028E-3</c:v>
                </c:pt>
                <c:pt idx="200">
                  <c:v>7.5521870296755729E-3</c:v>
                </c:pt>
                <c:pt idx="201">
                  <c:v>7.6196775303875976E-3</c:v>
                </c:pt>
                <c:pt idx="202">
                  <c:v>7.7209132814556351E-3</c:v>
                </c:pt>
                <c:pt idx="203">
                  <c:v>7.1000006749050073E-3</c:v>
                </c:pt>
                <c:pt idx="204">
                  <c:v>7.430704128393929E-3</c:v>
                </c:pt>
                <c:pt idx="205">
                  <c:v>7.0730044746201972E-3</c:v>
                </c:pt>
                <c:pt idx="206">
                  <c:v>7.1269968751898173E-3</c:v>
                </c:pt>
                <c:pt idx="207">
                  <c:v>7.2214835761866521E-3</c:v>
                </c:pt>
                <c:pt idx="208">
                  <c:v>7.2889740768986768E-3</c:v>
                </c:pt>
                <c:pt idx="209">
                  <c:v>7.4846965289635482E-3</c:v>
                </c:pt>
                <c:pt idx="210">
                  <c:v>6.9177763229825405E-3</c:v>
                </c:pt>
                <c:pt idx="211">
                  <c:v>6.904278222840135E-3</c:v>
                </c:pt>
                <c:pt idx="212">
                  <c:v>6.8570348723417177E-3</c:v>
                </c:pt>
                <c:pt idx="213">
                  <c:v>6.6883086205616563E-3</c:v>
                </c:pt>
                <c:pt idx="214">
                  <c:v>6.6545633702056435E-3</c:v>
                </c:pt>
                <c:pt idx="215">
                  <c:v>6.7153048208464655E-3</c:v>
                </c:pt>
                <c:pt idx="216">
                  <c:v>6.6478143201344408E-3</c:v>
                </c:pt>
                <c:pt idx="217">
                  <c:v>6.377852317286342E-3</c:v>
                </c:pt>
                <c:pt idx="218">
                  <c:v>6.5330804689239987E-3</c:v>
                </c:pt>
                <c:pt idx="219">
                  <c:v>5.9324150125869782E-3</c:v>
                </c:pt>
                <c:pt idx="220">
                  <c:v>5.9931564632278011E-3</c:v>
                </c:pt>
                <c:pt idx="221">
                  <c:v>6.0134036134414084E-3</c:v>
                </c:pt>
                <c:pt idx="222">
                  <c:v>5.4734796077452099E-3</c:v>
                </c:pt>
                <c:pt idx="223">
                  <c:v>5.5477191585284373E-3</c:v>
                </c:pt>
                <c:pt idx="224">
                  <c:v>5.4194872071755898E-3</c:v>
                </c:pt>
                <c:pt idx="225">
                  <c:v>5.6557039596676767E-3</c:v>
                </c:pt>
                <c:pt idx="226">
                  <c:v>5.588213458955652E-3</c:v>
                </c:pt>
                <c:pt idx="227">
                  <c:v>4.9673008524050242E-3</c:v>
                </c:pt>
                <c:pt idx="228">
                  <c:v>5.1562742543986937E-3</c:v>
                </c:pt>
                <c:pt idx="229">
                  <c:v>5.3047533559651477E-3</c:v>
                </c:pt>
                <c:pt idx="230">
                  <c:v>5.2305138051819203E-3</c:v>
                </c:pt>
                <c:pt idx="231">
                  <c:v>5.0415404031882516E-3</c:v>
                </c:pt>
                <c:pt idx="232">
                  <c:v>5.0145442029034416E-3</c:v>
                </c:pt>
                <c:pt idx="233">
                  <c:v>4.7040878996281272E-3</c:v>
                </c:pt>
                <c:pt idx="234">
                  <c:v>4.0561790927926894E-3</c:v>
                </c:pt>
                <c:pt idx="235">
                  <c:v>4.299144895355979E-3</c:v>
                </c:pt>
                <c:pt idx="236">
                  <c:v>3.9886885920806647E-3</c:v>
                </c:pt>
                <c:pt idx="237">
                  <c:v>3.9346961915110445E-3</c:v>
                </c:pt>
                <c:pt idx="238">
                  <c:v>4.1169205434335113E-3</c:v>
                </c:pt>
                <c:pt idx="239">
                  <c:v>3.8199623403006029E-3</c:v>
                </c:pt>
                <c:pt idx="240">
                  <c:v>3.8064642401581979E-3</c:v>
                </c:pt>
                <c:pt idx="241">
                  <c:v>3.6039927380221233E-3</c:v>
                </c:pt>
                <c:pt idx="242">
                  <c:v>3.6984794390189581E-3</c:v>
                </c:pt>
                <c:pt idx="243">
                  <c:v>3.4825098367404789E-3</c:v>
                </c:pt>
                <c:pt idx="244">
                  <c:v>3.5432512873813009E-3</c:v>
                </c:pt>
                <c:pt idx="245">
                  <c:v>3.1045630327531399E-3</c:v>
                </c:pt>
                <c:pt idx="246">
                  <c:v>3.3475288353164291E-3</c:v>
                </c:pt>
                <c:pt idx="247">
                  <c:v>3.1113120828243426E-3</c:v>
                </c:pt>
                <c:pt idx="248">
                  <c:v>3.0505706321835202E-3</c:v>
                </c:pt>
                <c:pt idx="249">
                  <c:v>2.6996200284809912E-3</c:v>
                </c:pt>
                <c:pt idx="250">
                  <c:v>2.7131181286233963E-3</c:v>
                </c:pt>
                <c:pt idx="251">
                  <c:v>2.5511409269145368E-3</c:v>
                </c:pt>
                <c:pt idx="252">
                  <c:v>2.5848861772705491E-3</c:v>
                </c:pt>
                <c:pt idx="253">
                  <c:v>2.5376428267721318E-3</c:v>
                </c:pt>
                <c:pt idx="254">
                  <c:v>2.5713880771281441E-3</c:v>
                </c:pt>
                <c:pt idx="255">
                  <c:v>2.4026618253480824E-3</c:v>
                </c:pt>
                <c:pt idx="256">
                  <c:v>2.1799431729984005E-3</c:v>
                </c:pt>
                <c:pt idx="257">
                  <c:v>1.9437264205063138E-3</c:v>
                </c:pt>
                <c:pt idx="258">
                  <c:v>2.1529469727135904E-3</c:v>
                </c:pt>
                <c:pt idx="259">
                  <c:v>1.8762359197942889E-3</c:v>
                </c:pt>
                <c:pt idx="260">
                  <c:v>1.9032321200790989E-3</c:v>
                </c:pt>
                <c:pt idx="261">
                  <c:v>1.7412549183702395E-3</c:v>
                </c:pt>
                <c:pt idx="262">
                  <c:v>1.734505868299037E-3</c:v>
                </c:pt>
                <c:pt idx="263">
                  <c:v>1.6805134677294171E-3</c:v>
                </c:pt>
                <c:pt idx="264">
                  <c:v>1.6400191673022022E-3</c:v>
                </c:pt>
                <c:pt idx="265">
                  <c:v>1.4712929155221402E-3</c:v>
                </c:pt>
                <c:pt idx="266">
                  <c:v>1.6332701172309997E-3</c:v>
                </c:pt>
                <c:pt idx="267">
                  <c:v>1.5252853160917601E-3</c:v>
                </c:pt>
                <c:pt idx="268">
                  <c:v>1.2350761630300535E-3</c:v>
                </c:pt>
                <c:pt idx="269">
                  <c:v>1.2553233132436609E-3</c:v>
                </c:pt>
                <c:pt idx="270">
                  <c:v>1.3093157138132808E-3</c:v>
                </c:pt>
                <c:pt idx="271">
                  <c:v>1.3228138139556858E-3</c:v>
                </c:pt>
                <c:pt idx="272">
                  <c:v>1.0798480113923966E-3</c:v>
                </c:pt>
                <c:pt idx="273">
                  <c:v>1.0865970614635991E-3</c:v>
                </c:pt>
                <c:pt idx="274">
                  <c:v>1.0865970614635991E-3</c:v>
                </c:pt>
                <c:pt idx="275">
                  <c:v>1.1540875621756238E-3</c:v>
                </c:pt>
                <c:pt idx="276">
                  <c:v>8.2338410868670235E-4</c:v>
                </c:pt>
                <c:pt idx="277">
                  <c:v>9.9885941053796685E-4</c:v>
                </c:pt>
                <c:pt idx="278">
                  <c:v>8.0313695847309492E-4</c:v>
                </c:pt>
                <c:pt idx="279">
                  <c:v>7.2214835761866519E-4</c:v>
                </c:pt>
                <c:pt idx="280">
                  <c:v>8.9087460939872717E-4</c:v>
                </c:pt>
                <c:pt idx="281">
                  <c:v>7.288974076898677E-4</c:v>
                </c:pt>
                <c:pt idx="282">
                  <c:v>6.3441070669303294E-4</c:v>
                </c:pt>
                <c:pt idx="283">
                  <c:v>7.3564645776107011E-4</c:v>
                </c:pt>
                <c:pt idx="284">
                  <c:v>7.6939170811708257E-4</c:v>
                </c:pt>
                <c:pt idx="285">
                  <c:v>6.4790880683543786E-4</c:v>
                </c:pt>
                <c:pt idx="286">
                  <c:v>6.5465785690664038E-4</c:v>
                </c:pt>
                <c:pt idx="287">
                  <c:v>5.466730557674007E-4</c:v>
                </c:pt>
                <c:pt idx="288">
                  <c:v>6.1416355647942551E-4</c:v>
                </c:pt>
                <c:pt idx="289">
                  <c:v>6.8840310726265273E-4</c:v>
                </c:pt>
                <c:pt idx="290">
                  <c:v>3.981939542009462E-4</c:v>
                </c:pt>
                <c:pt idx="291">
                  <c:v>5.6692020598100813E-4</c:v>
                </c:pt>
                <c:pt idx="292">
                  <c:v>4.1844110441455364E-4</c:v>
                </c:pt>
                <c:pt idx="293">
                  <c:v>4.7918255505537594E-4</c:v>
                </c:pt>
                <c:pt idx="294">
                  <c:v>4.7918255505537594E-4</c:v>
                </c:pt>
                <c:pt idx="295">
                  <c:v>4.3193920455695861E-4</c:v>
                </c:pt>
                <c:pt idx="296">
                  <c:v>4.3193920455695861E-4</c:v>
                </c:pt>
                <c:pt idx="297">
                  <c:v>3.5095060370252888E-4</c:v>
                </c:pt>
                <c:pt idx="298">
                  <c:v>4.7243350498417348E-4</c:v>
                </c:pt>
                <c:pt idx="299">
                  <c:v>3.4420155363132636E-4</c:v>
                </c:pt>
                <c:pt idx="300">
                  <c:v>2.0922055220727682E-4</c:v>
                </c:pt>
                <c:pt idx="301">
                  <c:v>3.7119775391613631E-4</c:v>
                </c:pt>
                <c:pt idx="302">
                  <c:v>3.374525035601239E-4</c:v>
                </c:pt>
                <c:pt idx="303">
                  <c:v>3.7119775391613631E-4</c:v>
                </c:pt>
                <c:pt idx="304">
                  <c:v>3.037072532041115E-4</c:v>
                </c:pt>
                <c:pt idx="305">
                  <c:v>2.767110529193016E-4</c:v>
                </c:pt>
                <c:pt idx="306">
                  <c:v>3.037072532041115E-4</c:v>
                </c:pt>
                <c:pt idx="307">
                  <c:v>1.9572245206487187E-4</c:v>
                </c:pt>
                <c:pt idx="308">
                  <c:v>2.2271865234968179E-4</c:v>
                </c:pt>
                <c:pt idx="309">
                  <c:v>3.3070345348892144E-4</c:v>
                </c:pt>
                <c:pt idx="310">
                  <c:v>2.6321295277689663E-4</c:v>
                </c:pt>
                <c:pt idx="311">
                  <c:v>2.6321295277689663E-4</c:v>
                </c:pt>
                <c:pt idx="312">
                  <c:v>2.2271865234968179E-4</c:v>
                </c:pt>
                <c:pt idx="313">
                  <c:v>1.8897340199366939E-4</c:v>
                </c:pt>
                <c:pt idx="314">
                  <c:v>2.8346010299050406E-4</c:v>
                </c:pt>
                <c:pt idx="315">
                  <c:v>1.8222435192246693E-4</c:v>
                </c:pt>
                <c:pt idx="316">
                  <c:v>2.5646390270569417E-4</c:v>
                </c:pt>
                <c:pt idx="317">
                  <c:v>1.6872625178006195E-4</c:v>
                </c:pt>
                <c:pt idx="318">
                  <c:v>1.4847910156645452E-4</c:v>
                </c:pt>
                <c:pt idx="319">
                  <c:v>2.2946770242088425E-4</c:v>
                </c:pt>
                <c:pt idx="320">
                  <c:v>1.6872625178006195E-4</c:v>
                </c:pt>
                <c:pt idx="321">
                  <c:v>1.6872625178006195E-4</c:v>
                </c:pt>
                <c:pt idx="322">
                  <c:v>1.8897340199366939E-4</c:v>
                </c:pt>
                <c:pt idx="323">
                  <c:v>1.6872625178006195E-4</c:v>
                </c:pt>
                <c:pt idx="324">
                  <c:v>1.3498100142404957E-4</c:v>
                </c:pt>
                <c:pt idx="325">
                  <c:v>1.6197720170885947E-4</c:v>
                </c:pt>
                <c:pt idx="326">
                  <c:v>1.9572245206487187E-4</c:v>
                </c:pt>
                <c:pt idx="327">
                  <c:v>1.4173005149525203E-4</c:v>
                </c:pt>
                <c:pt idx="328">
                  <c:v>1.1473385121044213E-4</c:v>
                </c:pt>
                <c:pt idx="329">
                  <c:v>1.6872625178006195E-4</c:v>
                </c:pt>
                <c:pt idx="330">
                  <c:v>1.5522815163765701E-4</c:v>
                </c:pt>
                <c:pt idx="331">
                  <c:v>9.4486700996834693E-5</c:v>
                </c:pt>
                <c:pt idx="332">
                  <c:v>1.2148290128164461E-4</c:v>
                </c:pt>
                <c:pt idx="333">
                  <c:v>8.7737650925632219E-5</c:v>
                </c:pt>
                <c:pt idx="334">
                  <c:v>1.3498100142404957E-4</c:v>
                </c:pt>
                <c:pt idx="335">
                  <c:v>1.2823195135284709E-4</c:v>
                </c:pt>
                <c:pt idx="336">
                  <c:v>6.7490500712024786E-5</c:v>
                </c:pt>
                <c:pt idx="337">
                  <c:v>1.2823195135284709E-4</c:v>
                </c:pt>
                <c:pt idx="338">
                  <c:v>8.7737650925632219E-5</c:v>
                </c:pt>
                <c:pt idx="339">
                  <c:v>4.7243350498417346E-5</c:v>
                </c:pt>
                <c:pt idx="340">
                  <c:v>1.6197720170885947E-4</c:v>
                </c:pt>
                <c:pt idx="341">
                  <c:v>8.7737650925632219E-5</c:v>
                </c:pt>
                <c:pt idx="342">
                  <c:v>1.0798480113923965E-4</c:v>
                </c:pt>
                <c:pt idx="343">
                  <c:v>1.0798480113923965E-4</c:v>
                </c:pt>
                <c:pt idx="344">
                  <c:v>9.4486700996834693E-5</c:v>
                </c:pt>
                <c:pt idx="345">
                  <c:v>7.4239550783227259E-5</c:v>
                </c:pt>
                <c:pt idx="346">
                  <c:v>5.3992400569619826E-5</c:v>
                </c:pt>
                <c:pt idx="347">
                  <c:v>8.0988600854429733E-5</c:v>
                </c:pt>
                <c:pt idx="348">
                  <c:v>2.6996200284809913E-5</c:v>
                </c:pt>
                <c:pt idx="349">
                  <c:v>7.4239550783227259E-5</c:v>
                </c:pt>
                <c:pt idx="350">
                  <c:v>8.0988600854429733E-5</c:v>
                </c:pt>
                <c:pt idx="351">
                  <c:v>3.3745250356012393E-5</c:v>
                </c:pt>
                <c:pt idx="352">
                  <c:v>3.3745250356012393E-5</c:v>
                </c:pt>
                <c:pt idx="353">
                  <c:v>4.0494300427214866E-5</c:v>
                </c:pt>
                <c:pt idx="354">
                  <c:v>6.7490500712024786E-5</c:v>
                </c:pt>
                <c:pt idx="355">
                  <c:v>2.0247150213607433E-5</c:v>
                </c:pt>
                <c:pt idx="356">
                  <c:v>3.3745250356012393E-5</c:v>
                </c:pt>
                <c:pt idx="357">
                  <c:v>3.3745250356012393E-5</c:v>
                </c:pt>
                <c:pt idx="358">
                  <c:v>5.3992400569619826E-5</c:v>
                </c:pt>
                <c:pt idx="359">
                  <c:v>2.6996200284809913E-5</c:v>
                </c:pt>
                <c:pt idx="360">
                  <c:v>4.0494300427214866E-5</c:v>
                </c:pt>
                <c:pt idx="361">
                  <c:v>3.3745250356012393E-5</c:v>
                </c:pt>
                <c:pt idx="362">
                  <c:v>4.7243350498417346E-5</c:v>
                </c:pt>
                <c:pt idx="363">
                  <c:v>1.3498100142404957E-5</c:v>
                </c:pt>
                <c:pt idx="364">
                  <c:v>2.0247150213607433E-5</c:v>
                </c:pt>
                <c:pt idx="365">
                  <c:v>6.7490500712024783E-6</c:v>
                </c:pt>
                <c:pt idx="366">
                  <c:v>6.7490500712024783E-6</c:v>
                </c:pt>
                <c:pt idx="367">
                  <c:v>2.6996200284809913E-5</c:v>
                </c:pt>
                <c:pt idx="368">
                  <c:v>2.0247150213607433E-5</c:v>
                </c:pt>
                <c:pt idx="369">
                  <c:v>2.0247150213607433E-5</c:v>
                </c:pt>
                <c:pt idx="370">
                  <c:v>2.6996200284809913E-5</c:v>
                </c:pt>
                <c:pt idx="371">
                  <c:v>1.3498100142404957E-5</c:v>
                </c:pt>
                <c:pt idx="372">
                  <c:v>6.7490500712024783E-6</c:v>
                </c:pt>
                <c:pt idx="373">
                  <c:v>6.7490500712024783E-6</c:v>
                </c:pt>
                <c:pt idx="374">
                  <c:v>2.0247150213607433E-5</c:v>
                </c:pt>
                <c:pt idx="375">
                  <c:v>2.0247150213607433E-5</c:v>
                </c:pt>
                <c:pt idx="376">
                  <c:v>6.7490500712024783E-6</c:v>
                </c:pt>
                <c:pt idx="377">
                  <c:v>6.7490500712024783E-6</c:v>
                </c:pt>
                <c:pt idx="378">
                  <c:v>2.6996200284809913E-5</c:v>
                </c:pt>
                <c:pt idx="379">
                  <c:v>1.3498100142404957E-5</c:v>
                </c:pt>
                <c:pt idx="380">
                  <c:v>6.7490500712024783E-6</c:v>
                </c:pt>
                <c:pt idx="381">
                  <c:v>6.7490500712024783E-6</c:v>
                </c:pt>
                <c:pt idx="382">
                  <c:v>2.6996200284809913E-5</c:v>
                </c:pt>
                <c:pt idx="383">
                  <c:v>1.3498100142404957E-5</c:v>
                </c:pt>
                <c:pt idx="384">
                  <c:v>6.7490500712024783E-6</c:v>
                </c:pt>
                <c:pt idx="385">
                  <c:v>6.7490500712024783E-6</c:v>
                </c:pt>
                <c:pt idx="386">
                  <c:v>1.3498100142404957E-5</c:v>
                </c:pt>
                <c:pt idx="387">
                  <c:v>6.7490500712024783E-6</c:v>
                </c:pt>
                <c:pt idx="388">
                  <c:v>2.0247150213607433E-5</c:v>
                </c:pt>
                <c:pt idx="389">
                  <c:v>6.7490500712024783E-6</c:v>
                </c:pt>
                <c:pt idx="390">
                  <c:v>6.7490500712024783E-6</c:v>
                </c:pt>
                <c:pt idx="391">
                  <c:v>6.7490500712024783E-6</c:v>
                </c:pt>
                <c:pt idx="392">
                  <c:v>6.7490500712024783E-6</c:v>
                </c:pt>
                <c:pt idx="393">
                  <c:v>6.7490500712024783E-6</c:v>
                </c:pt>
                <c:pt idx="394">
                  <c:v>6.7490500712024783E-6</c:v>
                </c:pt>
                <c:pt idx="395">
                  <c:v>6.7490500712024783E-6</c:v>
                </c:pt>
              </c:numCache>
            </c:numRef>
          </c:yVal>
          <c:smooth val="1"/>
        </c:ser>
        <c:dLbls>
          <c:showLegendKey val="0"/>
          <c:showVal val="0"/>
          <c:showCatName val="0"/>
          <c:showSerName val="0"/>
          <c:showPercent val="0"/>
          <c:showBubbleSize val="0"/>
        </c:dLbls>
        <c:axId val="106048896"/>
        <c:axId val="106062976"/>
      </c:scatterChart>
      <c:valAx>
        <c:axId val="106048896"/>
        <c:scaling>
          <c:orientation val="minMax"/>
        </c:scaling>
        <c:delete val="0"/>
        <c:axPos val="b"/>
        <c:numFmt formatCode="General" sourceLinked="1"/>
        <c:majorTickMark val="none"/>
        <c:minorTickMark val="none"/>
        <c:tickLblPos val="nextTo"/>
        <c:txPr>
          <a:bodyPr rot="0" vert="horz"/>
          <a:lstStyle/>
          <a:p>
            <a:pPr>
              <a:defRPr sz="1000" b="0" i="0" u="none" strike="noStrike" baseline="0">
                <a:solidFill>
                  <a:schemeClr val="tx2">
                    <a:lumMod val="50000"/>
                  </a:schemeClr>
                </a:solidFill>
                <a:latin typeface="Calibri"/>
                <a:ea typeface="Calibri"/>
                <a:cs typeface="Calibri"/>
              </a:defRPr>
            </a:pPr>
            <a:endParaRPr lang="pt-BR"/>
          </a:p>
        </c:txPr>
        <c:crossAx val="106062976"/>
        <c:crosses val="autoZero"/>
        <c:crossBetween val="midCat"/>
      </c:valAx>
      <c:valAx>
        <c:axId val="106062976"/>
        <c:scaling>
          <c:orientation val="minMax"/>
        </c:scaling>
        <c:delete val="1"/>
        <c:axPos val="l"/>
        <c:numFmt formatCode="General" sourceLinked="1"/>
        <c:majorTickMark val="out"/>
        <c:minorTickMark val="none"/>
        <c:tickLblPos val="nextTo"/>
        <c:crossAx val="106048896"/>
        <c:crosses val="autoZero"/>
        <c:crossBetween val="midCat"/>
      </c:valAx>
      <c:spPr>
        <a:noFill/>
        <a:ln w="25400">
          <a:noFill/>
        </a:ln>
      </c:spPr>
    </c:plotArea>
    <c:legend>
      <c:legendPos val="b"/>
      <c:overlay val="0"/>
      <c:txPr>
        <a:bodyPr/>
        <a:lstStyle/>
        <a:p>
          <a:pPr>
            <a:defRPr sz="1200"/>
          </a:pPr>
          <a:endParaRPr lang="pt-BR"/>
        </a:p>
      </c:txPr>
    </c:legend>
    <c:plotVisOnly val="1"/>
    <c:dispBlanksAs val="gap"/>
    <c:showDLblsOverMax val="0"/>
  </c:chart>
  <c:spPr>
    <a:noFill/>
    <a:ln>
      <a:noFill/>
    </a:ln>
  </c:spPr>
  <c:externalData r:id="rId1">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100"/>
            </a:pPr>
            <a:r>
              <a:rPr lang="pt-BR" sz="1100" dirty="0"/>
              <a:t>Evolução das</a:t>
            </a:r>
            <a:r>
              <a:rPr lang="pt-BR" sz="1100" baseline="0" dirty="0"/>
              <a:t> estatísticas de tendência central e de dispersão da </a:t>
            </a:r>
            <a:r>
              <a:rPr lang="pt-BR" sz="1100" baseline="0" dirty="0">
                <a:solidFill>
                  <a:srgbClr val="FF0000"/>
                </a:solidFill>
              </a:rPr>
              <a:t>Taxa de Permanência </a:t>
            </a:r>
            <a:r>
              <a:rPr lang="pt-BR" sz="1100" baseline="0" dirty="0"/>
              <a:t>nos cursos superiores de graduação no Brasil para a</a:t>
            </a:r>
            <a:r>
              <a:rPr lang="pt-BR" sz="1100" i="1" baseline="0" dirty="0"/>
              <a:t> coorte </a:t>
            </a:r>
            <a:r>
              <a:rPr lang="pt-BR" sz="1100" baseline="0" dirty="0"/>
              <a:t>de ingressantes de 2010 (cursos </a:t>
            </a:r>
            <a:r>
              <a:rPr lang="pt-BR" sz="1100" u="sng" baseline="0" dirty="0"/>
              <a:t>até</a:t>
            </a:r>
            <a:r>
              <a:rPr lang="pt-BR" sz="1100" baseline="0" dirty="0"/>
              <a:t> 5 anos de prazo de integralização)</a:t>
            </a:r>
          </a:p>
          <a:p>
            <a:pPr>
              <a:defRPr sz="1100"/>
            </a:pPr>
            <a:endParaRPr lang="pt-BR" sz="1100" dirty="0"/>
          </a:p>
        </c:rich>
      </c:tx>
      <c:overlay val="0"/>
    </c:title>
    <c:autoTitleDeleted val="0"/>
    <c:plotArea>
      <c:layout/>
      <c:lineChart>
        <c:grouping val="standard"/>
        <c:varyColors val="0"/>
        <c:ser>
          <c:idx val="0"/>
          <c:order val="4"/>
          <c:tx>
            <c:strRef>
              <c:f>Plan1!$B$186</c:f>
              <c:strCache>
                <c:ptCount val="1"/>
                <c:pt idx="0">
                  <c:v>Mediana</c:v>
                </c:pt>
              </c:strCache>
            </c:strRef>
          </c:tx>
          <c:spPr>
            <a:ln>
              <a:noFill/>
            </a:ln>
          </c:spPr>
          <c:marker>
            <c:symbol val="dash"/>
            <c:size val="10"/>
          </c:marker>
          <c:dLbls>
            <c:numFmt formatCode="#,##0.0" sourceLinked="0"/>
            <c:spPr>
              <a:solidFill>
                <a:schemeClr val="bg1"/>
              </a:solidFill>
            </c:spPr>
            <c:txPr>
              <a:bodyPr/>
              <a:lstStyle/>
              <a:p>
                <a:pPr>
                  <a:defRPr sz="800" b="1"/>
                </a:pPr>
                <a:endParaRPr lang="pt-BR"/>
              </a:p>
            </c:txPr>
            <c:showLegendKey val="0"/>
            <c:showVal val="1"/>
            <c:showCatName val="0"/>
            <c:showSerName val="0"/>
            <c:showPercent val="0"/>
            <c:showBubbleSize val="0"/>
            <c:showLeaderLines val="0"/>
          </c:dLbls>
          <c:cat>
            <c:numRef>
              <c:f>'\\stg04\DEED\CGCQTI\CICQES\Documentos\Indicadores\Indicadores_Trajetoria\Acompanhamento de trajetória Willians\[box plot no excel Superior 2014.xlsx]Plan1'!$C$2:$G$2</c:f>
              <c:numCache>
                <c:formatCode>General</c:formatCode>
                <c:ptCount val="5"/>
                <c:pt idx="0">
                  <c:v>2010</c:v>
                </c:pt>
                <c:pt idx="1">
                  <c:v>2011</c:v>
                </c:pt>
                <c:pt idx="2">
                  <c:v>2012</c:v>
                </c:pt>
                <c:pt idx="3">
                  <c:v>2013</c:v>
                </c:pt>
                <c:pt idx="4">
                  <c:v>2014</c:v>
                </c:pt>
              </c:numCache>
            </c:numRef>
          </c:cat>
          <c:val>
            <c:numRef>
              <c:f>Plan1!$C$217:$G$217</c:f>
              <c:numCache>
                <c:formatCode>#,##0.0</c:formatCode>
                <c:ptCount val="5"/>
                <c:pt idx="0">
                  <c:v>92.9</c:v>
                </c:pt>
                <c:pt idx="1">
                  <c:v>71.099999999999994</c:v>
                </c:pt>
                <c:pt idx="2">
                  <c:v>53.4</c:v>
                </c:pt>
                <c:pt idx="3">
                  <c:v>28.4</c:v>
                </c:pt>
                <c:pt idx="4">
                  <c:v>11.1</c:v>
                </c:pt>
              </c:numCache>
            </c:numRef>
          </c:val>
          <c:smooth val="0"/>
        </c:ser>
        <c:dLbls>
          <c:showLegendKey val="0"/>
          <c:showVal val="0"/>
          <c:showCatName val="0"/>
          <c:showSerName val="0"/>
          <c:showPercent val="0"/>
          <c:showBubbleSize val="0"/>
        </c:dLbls>
        <c:marker val="1"/>
        <c:smooth val="0"/>
        <c:axId val="105965440"/>
        <c:axId val="105966976"/>
      </c:lineChart>
      <c:stockChart>
        <c:ser>
          <c:idx val="1"/>
          <c:order val="0"/>
          <c:tx>
            <c:strRef>
              <c:f>Plan1!$B$187</c:f>
              <c:strCache>
                <c:ptCount val="1"/>
                <c:pt idx="0">
                  <c:v>Q1</c:v>
                </c:pt>
              </c:strCache>
            </c:strRef>
          </c:tx>
          <c:spPr>
            <a:ln w="28575">
              <a:noFill/>
            </a:ln>
          </c:spPr>
          <c:marker>
            <c:symbol val="none"/>
          </c:marker>
          <c:dLbls>
            <c:numFmt formatCode="#,##0.0" sourceLinked="0"/>
            <c:spPr>
              <a:solidFill>
                <a:schemeClr val="bg1"/>
              </a:solidFill>
            </c:spPr>
            <c:txPr>
              <a:bodyPr/>
              <a:lstStyle/>
              <a:p>
                <a:pPr>
                  <a:defRPr sz="800" b="1"/>
                </a:pPr>
                <a:endParaRPr lang="pt-BR"/>
              </a:p>
            </c:txPr>
            <c:dLblPos val="b"/>
            <c:showLegendKey val="0"/>
            <c:showVal val="1"/>
            <c:showCatName val="0"/>
            <c:showSerName val="0"/>
            <c:showPercent val="0"/>
            <c:showBubbleSize val="0"/>
            <c:showLeaderLines val="0"/>
          </c:dLbls>
          <c:cat>
            <c:numRef>
              <c:f>Plan1!$Q$185:$U$185</c:f>
              <c:numCache>
                <c:formatCode>General</c:formatCode>
                <c:ptCount val="5"/>
                <c:pt idx="0">
                  <c:v>2010</c:v>
                </c:pt>
                <c:pt idx="1">
                  <c:v>2011</c:v>
                </c:pt>
                <c:pt idx="2">
                  <c:v>2012</c:v>
                </c:pt>
                <c:pt idx="3">
                  <c:v>2013</c:v>
                </c:pt>
                <c:pt idx="4">
                  <c:v>2014</c:v>
                </c:pt>
              </c:numCache>
            </c:numRef>
          </c:cat>
          <c:val>
            <c:numRef>
              <c:f>Plan1!$C$218:$G$218</c:f>
              <c:numCache>
                <c:formatCode>#,##0.0</c:formatCode>
                <c:ptCount val="5"/>
                <c:pt idx="0">
                  <c:v>81</c:v>
                </c:pt>
                <c:pt idx="1">
                  <c:v>53.6</c:v>
                </c:pt>
                <c:pt idx="2">
                  <c:v>31.6</c:v>
                </c:pt>
                <c:pt idx="3">
                  <c:v>11.5</c:v>
                </c:pt>
                <c:pt idx="4">
                  <c:v>3.4</c:v>
                </c:pt>
              </c:numCache>
            </c:numRef>
          </c:val>
          <c:smooth val="0"/>
        </c:ser>
        <c:ser>
          <c:idx val="2"/>
          <c:order val="1"/>
          <c:tx>
            <c:strRef>
              <c:f>Plan1!$B$188</c:f>
              <c:strCache>
                <c:ptCount val="1"/>
                <c:pt idx="0">
                  <c:v>Máximo</c:v>
                </c:pt>
              </c:strCache>
            </c:strRef>
          </c:tx>
          <c:spPr>
            <a:ln w="28575">
              <a:noFill/>
            </a:ln>
          </c:spPr>
          <c:marker>
            <c:symbol val="dash"/>
            <c:size val="10"/>
          </c:marker>
          <c:cat>
            <c:numRef>
              <c:f>Plan1!$Q$185:$U$185</c:f>
              <c:numCache>
                <c:formatCode>General</c:formatCode>
                <c:ptCount val="5"/>
                <c:pt idx="0">
                  <c:v>2010</c:v>
                </c:pt>
                <c:pt idx="1">
                  <c:v>2011</c:v>
                </c:pt>
                <c:pt idx="2">
                  <c:v>2012</c:v>
                </c:pt>
                <c:pt idx="3">
                  <c:v>2013</c:v>
                </c:pt>
                <c:pt idx="4">
                  <c:v>2014</c:v>
                </c:pt>
              </c:numCache>
            </c:numRef>
          </c:cat>
          <c:val>
            <c:numRef>
              <c:f>Plan1!$C$219:$G$219</c:f>
              <c:numCache>
                <c:formatCode>#,##0.0</c:formatCode>
                <c:ptCount val="5"/>
                <c:pt idx="0">
                  <c:v>100</c:v>
                </c:pt>
                <c:pt idx="1">
                  <c:v>100</c:v>
                </c:pt>
                <c:pt idx="2">
                  <c:v>100</c:v>
                </c:pt>
                <c:pt idx="3">
                  <c:v>100</c:v>
                </c:pt>
                <c:pt idx="4">
                  <c:v>100</c:v>
                </c:pt>
              </c:numCache>
            </c:numRef>
          </c:val>
          <c:smooth val="0"/>
        </c:ser>
        <c:ser>
          <c:idx val="3"/>
          <c:order val="2"/>
          <c:tx>
            <c:strRef>
              <c:f>Plan1!$B$189</c:f>
              <c:strCache>
                <c:ptCount val="1"/>
                <c:pt idx="0">
                  <c:v>Mínimo</c:v>
                </c:pt>
              </c:strCache>
            </c:strRef>
          </c:tx>
          <c:spPr>
            <a:ln w="28575">
              <a:noFill/>
            </a:ln>
          </c:spPr>
          <c:marker>
            <c:symbol val="dash"/>
            <c:size val="10"/>
            <c:spPr>
              <a:solidFill>
                <a:srgbClr val="FF0000"/>
              </a:solidFill>
            </c:spPr>
          </c:marker>
          <c:cat>
            <c:numRef>
              <c:f>Plan1!$Q$185:$U$185</c:f>
              <c:numCache>
                <c:formatCode>General</c:formatCode>
                <c:ptCount val="5"/>
                <c:pt idx="0">
                  <c:v>2010</c:v>
                </c:pt>
                <c:pt idx="1">
                  <c:v>2011</c:v>
                </c:pt>
                <c:pt idx="2">
                  <c:v>2012</c:v>
                </c:pt>
                <c:pt idx="3">
                  <c:v>2013</c:v>
                </c:pt>
                <c:pt idx="4">
                  <c:v>2014</c:v>
                </c:pt>
              </c:numCache>
            </c:numRef>
          </c:cat>
          <c:val>
            <c:numRef>
              <c:f>Plan1!$C$220:$G$220</c:f>
              <c:numCache>
                <c:formatCode>#,##0.0</c:formatCode>
                <c:ptCount val="5"/>
                <c:pt idx="0">
                  <c:v>0</c:v>
                </c:pt>
                <c:pt idx="1">
                  <c:v>0</c:v>
                </c:pt>
                <c:pt idx="2">
                  <c:v>0</c:v>
                </c:pt>
                <c:pt idx="3">
                  <c:v>0</c:v>
                </c:pt>
                <c:pt idx="4">
                  <c:v>0</c:v>
                </c:pt>
              </c:numCache>
            </c:numRef>
          </c:val>
          <c:smooth val="0"/>
        </c:ser>
        <c:ser>
          <c:idx val="4"/>
          <c:order val="3"/>
          <c:tx>
            <c:strRef>
              <c:f>Plan1!$B$190</c:f>
              <c:strCache>
                <c:ptCount val="1"/>
                <c:pt idx="0">
                  <c:v>Q3</c:v>
                </c:pt>
              </c:strCache>
            </c:strRef>
          </c:tx>
          <c:spPr>
            <a:ln w="28575">
              <a:noFill/>
            </a:ln>
          </c:spPr>
          <c:marker>
            <c:symbol val="none"/>
          </c:marker>
          <c:dLbls>
            <c:numFmt formatCode="#,##0.0" sourceLinked="0"/>
            <c:spPr>
              <a:solidFill>
                <a:schemeClr val="bg1"/>
              </a:solidFill>
            </c:spPr>
            <c:txPr>
              <a:bodyPr/>
              <a:lstStyle/>
              <a:p>
                <a:pPr>
                  <a:defRPr sz="800" b="1"/>
                </a:pPr>
                <a:endParaRPr lang="pt-BR"/>
              </a:p>
            </c:txPr>
            <c:dLblPos val="t"/>
            <c:showLegendKey val="0"/>
            <c:showVal val="1"/>
            <c:showCatName val="0"/>
            <c:showSerName val="0"/>
            <c:showPercent val="0"/>
            <c:showBubbleSize val="0"/>
            <c:showLeaderLines val="0"/>
          </c:dLbls>
          <c:cat>
            <c:numRef>
              <c:f>Plan1!$Q$185:$U$185</c:f>
              <c:numCache>
                <c:formatCode>General</c:formatCode>
                <c:ptCount val="5"/>
                <c:pt idx="0">
                  <c:v>2010</c:v>
                </c:pt>
                <c:pt idx="1">
                  <c:v>2011</c:v>
                </c:pt>
                <c:pt idx="2">
                  <c:v>2012</c:v>
                </c:pt>
                <c:pt idx="3">
                  <c:v>2013</c:v>
                </c:pt>
                <c:pt idx="4">
                  <c:v>2014</c:v>
                </c:pt>
              </c:numCache>
            </c:numRef>
          </c:cat>
          <c:val>
            <c:numRef>
              <c:f>Plan1!$C$221:$G$221</c:f>
              <c:numCache>
                <c:formatCode>#,##0.0</c:formatCode>
                <c:ptCount val="5"/>
                <c:pt idx="0">
                  <c:v>100</c:v>
                </c:pt>
                <c:pt idx="1">
                  <c:v>85.4</c:v>
                </c:pt>
                <c:pt idx="2">
                  <c:v>71.5</c:v>
                </c:pt>
                <c:pt idx="3">
                  <c:v>48.6</c:v>
                </c:pt>
                <c:pt idx="4">
                  <c:v>25</c:v>
                </c:pt>
              </c:numCache>
            </c:numRef>
          </c:val>
          <c:smooth val="0"/>
        </c:ser>
        <c:dLbls>
          <c:showLegendKey val="0"/>
          <c:showVal val="0"/>
          <c:showCatName val="0"/>
          <c:showSerName val="0"/>
          <c:showPercent val="0"/>
          <c:showBubbleSize val="0"/>
        </c:dLbls>
        <c:hiLowLines/>
        <c:upDownBars>
          <c:gapWidth val="150"/>
          <c:upBars>
            <c:spPr>
              <a:noFill/>
            </c:spPr>
          </c:upBars>
          <c:downBars/>
        </c:upDownBars>
        <c:axId val="105790080"/>
        <c:axId val="105788544"/>
      </c:stockChart>
      <c:catAx>
        <c:axId val="105965440"/>
        <c:scaling>
          <c:orientation val="minMax"/>
        </c:scaling>
        <c:delete val="0"/>
        <c:axPos val="b"/>
        <c:numFmt formatCode="General" sourceLinked="1"/>
        <c:majorTickMark val="out"/>
        <c:minorTickMark val="none"/>
        <c:tickLblPos val="nextTo"/>
        <c:crossAx val="105966976"/>
        <c:crosses val="autoZero"/>
        <c:auto val="1"/>
        <c:lblAlgn val="ctr"/>
        <c:lblOffset val="100"/>
        <c:noMultiLvlLbl val="0"/>
      </c:catAx>
      <c:valAx>
        <c:axId val="105966976"/>
        <c:scaling>
          <c:orientation val="minMax"/>
          <c:max val="100"/>
        </c:scaling>
        <c:delete val="0"/>
        <c:axPos val="l"/>
        <c:numFmt formatCode="#,##0.0" sourceLinked="0"/>
        <c:majorTickMark val="out"/>
        <c:minorTickMark val="none"/>
        <c:tickLblPos val="nextTo"/>
        <c:txPr>
          <a:bodyPr/>
          <a:lstStyle/>
          <a:p>
            <a:pPr>
              <a:defRPr sz="800"/>
            </a:pPr>
            <a:endParaRPr lang="pt-BR"/>
          </a:p>
        </c:txPr>
        <c:crossAx val="105965440"/>
        <c:crosses val="autoZero"/>
        <c:crossBetween val="between"/>
      </c:valAx>
      <c:valAx>
        <c:axId val="105788544"/>
        <c:scaling>
          <c:orientation val="minMax"/>
          <c:max val="100"/>
        </c:scaling>
        <c:delete val="0"/>
        <c:axPos val="r"/>
        <c:numFmt formatCode="#,##0.0" sourceLinked="0"/>
        <c:majorTickMark val="out"/>
        <c:minorTickMark val="none"/>
        <c:tickLblPos val="nextTo"/>
        <c:txPr>
          <a:bodyPr/>
          <a:lstStyle/>
          <a:p>
            <a:pPr>
              <a:defRPr sz="800"/>
            </a:pPr>
            <a:endParaRPr lang="pt-BR"/>
          </a:p>
        </c:txPr>
        <c:crossAx val="105790080"/>
        <c:crosses val="max"/>
        <c:crossBetween val="between"/>
      </c:valAx>
      <c:catAx>
        <c:axId val="105790080"/>
        <c:scaling>
          <c:orientation val="minMax"/>
        </c:scaling>
        <c:delete val="1"/>
        <c:axPos val="b"/>
        <c:numFmt formatCode="General" sourceLinked="1"/>
        <c:majorTickMark val="out"/>
        <c:minorTickMark val="none"/>
        <c:tickLblPos val="nextTo"/>
        <c:crossAx val="105788544"/>
        <c:crosses val="autoZero"/>
        <c:auto val="1"/>
        <c:lblAlgn val="ctr"/>
        <c:lblOffset val="100"/>
        <c:noMultiLvlLbl val="0"/>
      </c:catAx>
    </c:plotArea>
    <c:legend>
      <c:legendPos val="b"/>
      <c:overlay val="0"/>
    </c:legend>
    <c:plotVisOnly val="1"/>
    <c:dispBlanksAs val="gap"/>
    <c:showDLblsOverMax val="0"/>
  </c:chart>
  <c:spPr>
    <a:ln>
      <a:noFill/>
    </a:ln>
  </c:spPr>
  <c:externalData r:id="rId1">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100"/>
            </a:pPr>
            <a:r>
              <a:rPr lang="pt-BR" sz="1100" dirty="0"/>
              <a:t>Evolução das</a:t>
            </a:r>
            <a:r>
              <a:rPr lang="pt-BR" sz="1100" baseline="0" dirty="0"/>
              <a:t> estatísticas de tendência central e de dispersão da </a:t>
            </a:r>
            <a:r>
              <a:rPr lang="pt-BR" sz="1100" b="1" i="0" u="none" strike="noStrike" baseline="0" dirty="0">
                <a:solidFill>
                  <a:srgbClr val="FF0000"/>
                </a:solidFill>
                <a:effectLst/>
              </a:rPr>
              <a:t>Taxa de Conclusão Acumulada </a:t>
            </a:r>
            <a:r>
              <a:rPr lang="pt-BR" sz="1100" baseline="0" dirty="0"/>
              <a:t>nos cursos superiores de graduação no Brasil para a </a:t>
            </a:r>
            <a:r>
              <a:rPr lang="pt-BR" sz="1100" i="1" baseline="0" dirty="0"/>
              <a:t>coorte</a:t>
            </a:r>
            <a:r>
              <a:rPr lang="pt-BR" sz="1100" baseline="0" dirty="0"/>
              <a:t> de ingressantes de 2010 </a:t>
            </a:r>
            <a:r>
              <a:rPr lang="pt-BR" sz="1100" b="1" i="0" u="none" strike="noStrike" baseline="0" dirty="0">
                <a:effectLst/>
              </a:rPr>
              <a:t>(cursos </a:t>
            </a:r>
            <a:r>
              <a:rPr lang="pt-BR" sz="1100" b="1" i="0" u="sng" strike="noStrike" baseline="0" dirty="0">
                <a:effectLst/>
              </a:rPr>
              <a:t>até</a:t>
            </a:r>
            <a:r>
              <a:rPr lang="pt-BR" sz="1100" b="1" i="0" u="none" strike="noStrike" baseline="0" dirty="0">
                <a:effectLst/>
              </a:rPr>
              <a:t> 5 anos de prazo de integralização)</a:t>
            </a:r>
            <a:endParaRPr lang="pt-BR" sz="1100" baseline="0" dirty="0"/>
          </a:p>
          <a:p>
            <a:pPr>
              <a:defRPr sz="1100"/>
            </a:pPr>
            <a:endParaRPr lang="pt-BR" sz="1100" dirty="0"/>
          </a:p>
        </c:rich>
      </c:tx>
      <c:overlay val="0"/>
    </c:title>
    <c:autoTitleDeleted val="0"/>
    <c:plotArea>
      <c:layout/>
      <c:lineChart>
        <c:grouping val="standard"/>
        <c:varyColors val="0"/>
        <c:ser>
          <c:idx val="0"/>
          <c:order val="4"/>
          <c:tx>
            <c:strRef>
              <c:f>Plan1!$P$186</c:f>
              <c:strCache>
                <c:ptCount val="1"/>
                <c:pt idx="0">
                  <c:v>Mediana</c:v>
                </c:pt>
              </c:strCache>
            </c:strRef>
          </c:tx>
          <c:spPr>
            <a:ln>
              <a:noFill/>
            </a:ln>
          </c:spPr>
          <c:marker>
            <c:symbol val="dash"/>
            <c:size val="10"/>
          </c:marker>
          <c:dLbls>
            <c:numFmt formatCode="#,##0.0" sourceLinked="0"/>
            <c:spPr>
              <a:solidFill>
                <a:schemeClr val="bg1"/>
              </a:solidFill>
            </c:spPr>
            <c:txPr>
              <a:bodyPr/>
              <a:lstStyle/>
              <a:p>
                <a:pPr>
                  <a:defRPr sz="800" b="1"/>
                </a:pPr>
                <a:endParaRPr lang="pt-BR"/>
              </a:p>
            </c:txPr>
            <c:showLegendKey val="0"/>
            <c:showVal val="1"/>
            <c:showCatName val="0"/>
            <c:showSerName val="0"/>
            <c:showPercent val="0"/>
            <c:showBubbleSize val="0"/>
            <c:showLeaderLines val="0"/>
          </c:dLbls>
          <c:cat>
            <c:numRef>
              <c:f>'\\stg04\DEED\CGCQTI\CICQES\Documentos\Indicadores\Indicadores_Trajetoria\Acompanhamento de trajetória Willians\[box plot no excel Superior 2014.xlsx]Plan1'!$C$2:$G$2</c:f>
              <c:numCache>
                <c:formatCode>General</c:formatCode>
                <c:ptCount val="5"/>
                <c:pt idx="0">
                  <c:v>2010</c:v>
                </c:pt>
                <c:pt idx="1">
                  <c:v>2011</c:v>
                </c:pt>
                <c:pt idx="2">
                  <c:v>2012</c:v>
                </c:pt>
                <c:pt idx="3">
                  <c:v>2013</c:v>
                </c:pt>
                <c:pt idx="4">
                  <c:v>2014</c:v>
                </c:pt>
              </c:numCache>
            </c:numRef>
          </c:cat>
          <c:val>
            <c:numRef>
              <c:f>Plan1!$Q$217:$U$217</c:f>
              <c:numCache>
                <c:formatCode>#,##0.0</c:formatCode>
                <c:ptCount val="5"/>
                <c:pt idx="0">
                  <c:v>0</c:v>
                </c:pt>
                <c:pt idx="1">
                  <c:v>0</c:v>
                </c:pt>
                <c:pt idx="2">
                  <c:v>2.2000000000000002</c:v>
                </c:pt>
                <c:pt idx="3">
                  <c:v>18.600000000000001</c:v>
                </c:pt>
                <c:pt idx="4">
                  <c:v>31.5</c:v>
                </c:pt>
              </c:numCache>
            </c:numRef>
          </c:val>
          <c:smooth val="0"/>
        </c:ser>
        <c:dLbls>
          <c:showLegendKey val="0"/>
          <c:showVal val="0"/>
          <c:showCatName val="0"/>
          <c:showSerName val="0"/>
          <c:showPercent val="0"/>
          <c:showBubbleSize val="0"/>
        </c:dLbls>
        <c:marker val="1"/>
        <c:smooth val="0"/>
        <c:axId val="105977728"/>
        <c:axId val="105979264"/>
      </c:lineChart>
      <c:stockChart>
        <c:ser>
          <c:idx val="1"/>
          <c:order val="0"/>
          <c:tx>
            <c:strRef>
              <c:f>Plan1!$P$187</c:f>
              <c:strCache>
                <c:ptCount val="1"/>
                <c:pt idx="0">
                  <c:v>Q1</c:v>
                </c:pt>
              </c:strCache>
            </c:strRef>
          </c:tx>
          <c:spPr>
            <a:ln w="28575">
              <a:noFill/>
            </a:ln>
          </c:spPr>
          <c:marker>
            <c:symbol val="none"/>
          </c:marker>
          <c:dLbls>
            <c:numFmt formatCode="#,##0.0" sourceLinked="0"/>
            <c:spPr>
              <a:solidFill>
                <a:schemeClr val="bg1"/>
              </a:solidFill>
            </c:spPr>
            <c:txPr>
              <a:bodyPr/>
              <a:lstStyle/>
              <a:p>
                <a:pPr>
                  <a:defRPr sz="800" b="1"/>
                </a:pPr>
                <a:endParaRPr lang="pt-BR"/>
              </a:p>
            </c:txPr>
            <c:dLblPos val="b"/>
            <c:showLegendKey val="0"/>
            <c:showVal val="1"/>
            <c:showCatName val="0"/>
            <c:showSerName val="0"/>
            <c:showPercent val="0"/>
            <c:showBubbleSize val="0"/>
            <c:showLeaderLines val="0"/>
          </c:dLbls>
          <c:cat>
            <c:numRef>
              <c:f>Plan1!$Q$185:$U$185</c:f>
              <c:numCache>
                <c:formatCode>General</c:formatCode>
                <c:ptCount val="5"/>
                <c:pt idx="0">
                  <c:v>2010</c:v>
                </c:pt>
                <c:pt idx="1">
                  <c:v>2011</c:v>
                </c:pt>
                <c:pt idx="2">
                  <c:v>2012</c:v>
                </c:pt>
                <c:pt idx="3">
                  <c:v>2013</c:v>
                </c:pt>
                <c:pt idx="4">
                  <c:v>2014</c:v>
                </c:pt>
              </c:numCache>
            </c:numRef>
          </c:cat>
          <c:val>
            <c:numRef>
              <c:f>Plan1!$Q$218:$U$218</c:f>
              <c:numCache>
                <c:formatCode>#,##0.0</c:formatCode>
                <c:ptCount val="5"/>
                <c:pt idx="0">
                  <c:v>0</c:v>
                </c:pt>
                <c:pt idx="1">
                  <c:v>0</c:v>
                </c:pt>
                <c:pt idx="2">
                  <c:v>0</c:v>
                </c:pt>
                <c:pt idx="3">
                  <c:v>4.5999999999999996</c:v>
                </c:pt>
                <c:pt idx="4">
                  <c:v>17.100000000000001</c:v>
                </c:pt>
              </c:numCache>
            </c:numRef>
          </c:val>
          <c:smooth val="0"/>
        </c:ser>
        <c:ser>
          <c:idx val="2"/>
          <c:order val="1"/>
          <c:tx>
            <c:strRef>
              <c:f>Plan1!$P$188</c:f>
              <c:strCache>
                <c:ptCount val="1"/>
                <c:pt idx="0">
                  <c:v>Máximo</c:v>
                </c:pt>
              </c:strCache>
            </c:strRef>
          </c:tx>
          <c:spPr>
            <a:ln w="28575">
              <a:noFill/>
            </a:ln>
          </c:spPr>
          <c:marker>
            <c:symbol val="dash"/>
            <c:size val="10"/>
          </c:marker>
          <c:cat>
            <c:numRef>
              <c:f>Plan1!$Q$185:$U$185</c:f>
              <c:numCache>
                <c:formatCode>General</c:formatCode>
                <c:ptCount val="5"/>
                <c:pt idx="0">
                  <c:v>2010</c:v>
                </c:pt>
                <c:pt idx="1">
                  <c:v>2011</c:v>
                </c:pt>
                <c:pt idx="2">
                  <c:v>2012</c:v>
                </c:pt>
                <c:pt idx="3">
                  <c:v>2013</c:v>
                </c:pt>
                <c:pt idx="4">
                  <c:v>2014</c:v>
                </c:pt>
              </c:numCache>
            </c:numRef>
          </c:cat>
          <c:val>
            <c:numRef>
              <c:f>Plan1!$Q$219:$U$219</c:f>
              <c:numCache>
                <c:formatCode>#,##0.0</c:formatCode>
                <c:ptCount val="5"/>
                <c:pt idx="0">
                  <c:v>100</c:v>
                </c:pt>
                <c:pt idx="1">
                  <c:v>100</c:v>
                </c:pt>
                <c:pt idx="2">
                  <c:v>100</c:v>
                </c:pt>
                <c:pt idx="3">
                  <c:v>100</c:v>
                </c:pt>
                <c:pt idx="4">
                  <c:v>100</c:v>
                </c:pt>
              </c:numCache>
            </c:numRef>
          </c:val>
          <c:smooth val="0"/>
        </c:ser>
        <c:ser>
          <c:idx val="3"/>
          <c:order val="2"/>
          <c:tx>
            <c:strRef>
              <c:f>Plan1!$P$189</c:f>
              <c:strCache>
                <c:ptCount val="1"/>
                <c:pt idx="0">
                  <c:v>Mínimo</c:v>
                </c:pt>
              </c:strCache>
            </c:strRef>
          </c:tx>
          <c:spPr>
            <a:ln w="28575">
              <a:noFill/>
            </a:ln>
          </c:spPr>
          <c:marker>
            <c:symbol val="dash"/>
            <c:size val="10"/>
            <c:spPr>
              <a:solidFill>
                <a:srgbClr val="FF0000"/>
              </a:solidFill>
            </c:spPr>
          </c:marker>
          <c:cat>
            <c:numRef>
              <c:f>Plan1!$Q$185:$U$185</c:f>
              <c:numCache>
                <c:formatCode>General</c:formatCode>
                <c:ptCount val="5"/>
                <c:pt idx="0">
                  <c:v>2010</c:v>
                </c:pt>
                <c:pt idx="1">
                  <c:v>2011</c:v>
                </c:pt>
                <c:pt idx="2">
                  <c:v>2012</c:v>
                </c:pt>
                <c:pt idx="3">
                  <c:v>2013</c:v>
                </c:pt>
                <c:pt idx="4">
                  <c:v>2014</c:v>
                </c:pt>
              </c:numCache>
            </c:numRef>
          </c:cat>
          <c:val>
            <c:numRef>
              <c:f>Plan1!$Q$220:$U$220</c:f>
              <c:numCache>
                <c:formatCode>#,##0.0</c:formatCode>
                <c:ptCount val="5"/>
                <c:pt idx="0">
                  <c:v>0</c:v>
                </c:pt>
                <c:pt idx="1">
                  <c:v>0</c:v>
                </c:pt>
                <c:pt idx="2">
                  <c:v>0</c:v>
                </c:pt>
                <c:pt idx="3">
                  <c:v>0</c:v>
                </c:pt>
                <c:pt idx="4">
                  <c:v>0</c:v>
                </c:pt>
              </c:numCache>
            </c:numRef>
          </c:val>
          <c:smooth val="0"/>
        </c:ser>
        <c:ser>
          <c:idx val="4"/>
          <c:order val="3"/>
          <c:tx>
            <c:strRef>
              <c:f>Plan1!$P$190</c:f>
              <c:strCache>
                <c:ptCount val="1"/>
                <c:pt idx="0">
                  <c:v>Q3</c:v>
                </c:pt>
              </c:strCache>
            </c:strRef>
          </c:tx>
          <c:spPr>
            <a:ln w="28575">
              <a:noFill/>
            </a:ln>
          </c:spPr>
          <c:marker>
            <c:symbol val="none"/>
          </c:marker>
          <c:dLbls>
            <c:numFmt formatCode="#,##0.0" sourceLinked="0"/>
            <c:spPr>
              <a:solidFill>
                <a:schemeClr val="bg1"/>
              </a:solidFill>
            </c:spPr>
            <c:txPr>
              <a:bodyPr/>
              <a:lstStyle/>
              <a:p>
                <a:pPr>
                  <a:defRPr sz="800" b="1"/>
                </a:pPr>
                <a:endParaRPr lang="pt-BR"/>
              </a:p>
            </c:txPr>
            <c:dLblPos val="t"/>
            <c:showLegendKey val="0"/>
            <c:showVal val="1"/>
            <c:showCatName val="0"/>
            <c:showSerName val="0"/>
            <c:showPercent val="0"/>
            <c:showBubbleSize val="0"/>
            <c:showLeaderLines val="0"/>
          </c:dLbls>
          <c:cat>
            <c:numRef>
              <c:f>Plan1!$Q$185:$U$185</c:f>
              <c:numCache>
                <c:formatCode>General</c:formatCode>
                <c:ptCount val="5"/>
                <c:pt idx="0">
                  <c:v>2010</c:v>
                </c:pt>
                <c:pt idx="1">
                  <c:v>2011</c:v>
                </c:pt>
                <c:pt idx="2">
                  <c:v>2012</c:v>
                </c:pt>
                <c:pt idx="3">
                  <c:v>2013</c:v>
                </c:pt>
                <c:pt idx="4">
                  <c:v>2014</c:v>
                </c:pt>
              </c:numCache>
            </c:numRef>
          </c:cat>
          <c:val>
            <c:numRef>
              <c:f>Plan1!$Q$221:$U$221</c:f>
              <c:numCache>
                <c:formatCode>#,##0.0</c:formatCode>
                <c:ptCount val="5"/>
                <c:pt idx="0">
                  <c:v>0</c:v>
                </c:pt>
                <c:pt idx="1">
                  <c:v>2.7</c:v>
                </c:pt>
                <c:pt idx="2">
                  <c:v>15.4</c:v>
                </c:pt>
                <c:pt idx="3">
                  <c:v>38.200000000000003</c:v>
                </c:pt>
                <c:pt idx="4">
                  <c:v>46.8</c:v>
                </c:pt>
              </c:numCache>
            </c:numRef>
          </c:val>
          <c:smooth val="0"/>
        </c:ser>
        <c:dLbls>
          <c:showLegendKey val="0"/>
          <c:showVal val="0"/>
          <c:showCatName val="0"/>
          <c:showSerName val="0"/>
          <c:showPercent val="0"/>
          <c:showBubbleSize val="0"/>
        </c:dLbls>
        <c:hiLowLines/>
        <c:upDownBars>
          <c:gapWidth val="150"/>
          <c:upBars>
            <c:spPr>
              <a:noFill/>
            </c:spPr>
          </c:upBars>
          <c:downBars/>
        </c:upDownBars>
        <c:axId val="105994880"/>
        <c:axId val="105993344"/>
      </c:stockChart>
      <c:catAx>
        <c:axId val="105977728"/>
        <c:scaling>
          <c:orientation val="minMax"/>
        </c:scaling>
        <c:delete val="0"/>
        <c:axPos val="b"/>
        <c:numFmt formatCode="General" sourceLinked="1"/>
        <c:majorTickMark val="out"/>
        <c:minorTickMark val="none"/>
        <c:tickLblPos val="nextTo"/>
        <c:crossAx val="105979264"/>
        <c:crosses val="autoZero"/>
        <c:auto val="1"/>
        <c:lblAlgn val="ctr"/>
        <c:lblOffset val="100"/>
        <c:noMultiLvlLbl val="0"/>
      </c:catAx>
      <c:valAx>
        <c:axId val="105979264"/>
        <c:scaling>
          <c:orientation val="minMax"/>
          <c:max val="100"/>
        </c:scaling>
        <c:delete val="0"/>
        <c:axPos val="l"/>
        <c:numFmt formatCode="#,##0.0" sourceLinked="0"/>
        <c:majorTickMark val="out"/>
        <c:minorTickMark val="none"/>
        <c:tickLblPos val="nextTo"/>
        <c:txPr>
          <a:bodyPr/>
          <a:lstStyle/>
          <a:p>
            <a:pPr>
              <a:defRPr sz="800"/>
            </a:pPr>
            <a:endParaRPr lang="pt-BR"/>
          </a:p>
        </c:txPr>
        <c:crossAx val="105977728"/>
        <c:crosses val="autoZero"/>
        <c:crossBetween val="between"/>
      </c:valAx>
      <c:valAx>
        <c:axId val="105993344"/>
        <c:scaling>
          <c:orientation val="minMax"/>
          <c:max val="100"/>
        </c:scaling>
        <c:delete val="0"/>
        <c:axPos val="r"/>
        <c:numFmt formatCode="#,##0.0" sourceLinked="0"/>
        <c:majorTickMark val="out"/>
        <c:minorTickMark val="none"/>
        <c:tickLblPos val="nextTo"/>
        <c:txPr>
          <a:bodyPr/>
          <a:lstStyle/>
          <a:p>
            <a:pPr>
              <a:defRPr sz="800"/>
            </a:pPr>
            <a:endParaRPr lang="pt-BR"/>
          </a:p>
        </c:txPr>
        <c:crossAx val="105994880"/>
        <c:crosses val="max"/>
        <c:crossBetween val="between"/>
      </c:valAx>
      <c:catAx>
        <c:axId val="105994880"/>
        <c:scaling>
          <c:orientation val="minMax"/>
        </c:scaling>
        <c:delete val="1"/>
        <c:axPos val="b"/>
        <c:numFmt formatCode="General" sourceLinked="1"/>
        <c:majorTickMark val="out"/>
        <c:minorTickMark val="none"/>
        <c:tickLblPos val="nextTo"/>
        <c:crossAx val="105993344"/>
        <c:crosses val="autoZero"/>
        <c:auto val="1"/>
        <c:lblAlgn val="ctr"/>
        <c:lblOffset val="100"/>
        <c:noMultiLvlLbl val="0"/>
      </c:catAx>
    </c:plotArea>
    <c:legend>
      <c:legendPos val="b"/>
      <c:overlay val="0"/>
    </c:legend>
    <c:plotVisOnly val="1"/>
    <c:dispBlanksAs val="gap"/>
    <c:showDLblsOverMax val="0"/>
  </c:chart>
  <c:spPr>
    <a:ln>
      <a:noFill/>
    </a:ln>
  </c:spPr>
  <c:externalData r:id="rId1">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100"/>
            </a:pPr>
            <a:r>
              <a:rPr lang="pt-BR" sz="1100" dirty="0"/>
              <a:t>Evolução das</a:t>
            </a:r>
            <a:r>
              <a:rPr lang="pt-BR" sz="1100" baseline="0" dirty="0"/>
              <a:t> estatísticas de tendência central e de dispersão da </a:t>
            </a:r>
            <a:r>
              <a:rPr lang="pt-BR" sz="1100" b="1" i="0" u="none" strike="noStrike" baseline="0" dirty="0">
                <a:solidFill>
                  <a:srgbClr val="FF0000"/>
                </a:solidFill>
                <a:effectLst/>
              </a:rPr>
              <a:t>Taxa de Desistência Acumulada</a:t>
            </a:r>
            <a:r>
              <a:rPr lang="pt-BR" sz="1100" b="1" i="0" u="none" strike="noStrike" baseline="0" dirty="0">
                <a:effectLst/>
              </a:rPr>
              <a:t> </a:t>
            </a:r>
            <a:r>
              <a:rPr lang="pt-BR" sz="1100" baseline="0" dirty="0"/>
              <a:t>nos cursos superiores de graduação no Brasil para a </a:t>
            </a:r>
            <a:r>
              <a:rPr lang="pt-BR" sz="1100" i="1" baseline="0" dirty="0"/>
              <a:t>coorte</a:t>
            </a:r>
            <a:r>
              <a:rPr lang="pt-BR" sz="1100" baseline="0" dirty="0"/>
              <a:t> de ingressantes de 2010 </a:t>
            </a:r>
            <a:r>
              <a:rPr lang="pt-BR" sz="1100" b="1" i="0" u="none" strike="noStrike" baseline="0" dirty="0">
                <a:effectLst/>
              </a:rPr>
              <a:t>(cursos </a:t>
            </a:r>
            <a:r>
              <a:rPr lang="pt-BR" sz="1100" b="1" i="0" u="sng" strike="noStrike" baseline="0" dirty="0">
                <a:effectLst/>
              </a:rPr>
              <a:t>até</a:t>
            </a:r>
            <a:r>
              <a:rPr lang="pt-BR" sz="1100" b="1" i="0" u="none" strike="noStrike" baseline="0" dirty="0">
                <a:effectLst/>
              </a:rPr>
              <a:t> 5 anos de prazo de integralização)</a:t>
            </a:r>
            <a:endParaRPr lang="pt-BR" sz="1100" baseline="0" dirty="0"/>
          </a:p>
          <a:p>
            <a:pPr>
              <a:defRPr sz="1100"/>
            </a:pPr>
            <a:endParaRPr lang="pt-BR" sz="1100" dirty="0"/>
          </a:p>
        </c:rich>
      </c:tx>
      <c:overlay val="0"/>
    </c:title>
    <c:autoTitleDeleted val="0"/>
    <c:plotArea>
      <c:layout/>
      <c:lineChart>
        <c:grouping val="standard"/>
        <c:varyColors val="0"/>
        <c:ser>
          <c:idx val="0"/>
          <c:order val="4"/>
          <c:tx>
            <c:strRef>
              <c:f>Plan1!$AB$186</c:f>
              <c:strCache>
                <c:ptCount val="1"/>
                <c:pt idx="0">
                  <c:v>Mediana</c:v>
                </c:pt>
              </c:strCache>
            </c:strRef>
          </c:tx>
          <c:spPr>
            <a:ln>
              <a:noFill/>
            </a:ln>
          </c:spPr>
          <c:marker>
            <c:symbol val="dash"/>
            <c:size val="10"/>
          </c:marker>
          <c:dLbls>
            <c:numFmt formatCode="#,##0.0" sourceLinked="0"/>
            <c:spPr>
              <a:solidFill>
                <a:schemeClr val="bg1"/>
              </a:solidFill>
            </c:spPr>
            <c:txPr>
              <a:bodyPr/>
              <a:lstStyle/>
              <a:p>
                <a:pPr>
                  <a:defRPr sz="800" b="1"/>
                </a:pPr>
                <a:endParaRPr lang="pt-BR"/>
              </a:p>
            </c:txPr>
            <c:showLegendKey val="0"/>
            <c:showVal val="1"/>
            <c:showCatName val="0"/>
            <c:showSerName val="0"/>
            <c:showPercent val="0"/>
            <c:showBubbleSize val="0"/>
            <c:showLeaderLines val="0"/>
          </c:dLbls>
          <c:cat>
            <c:numRef>
              <c:f>'\\stg04\DEED\CGCQTI\CICQES\Documentos\Indicadores\Indicadores_Trajetoria\Acompanhamento de trajetória Willians\[box plot no excel Superior 2014.xlsx]Plan1'!$C$2:$G$2</c:f>
              <c:numCache>
                <c:formatCode>General</c:formatCode>
                <c:ptCount val="5"/>
                <c:pt idx="0">
                  <c:v>2010</c:v>
                </c:pt>
                <c:pt idx="1">
                  <c:v>2011</c:v>
                </c:pt>
                <c:pt idx="2">
                  <c:v>2012</c:v>
                </c:pt>
                <c:pt idx="3">
                  <c:v>2013</c:v>
                </c:pt>
                <c:pt idx="4">
                  <c:v>2014</c:v>
                </c:pt>
              </c:numCache>
            </c:numRef>
          </c:cat>
          <c:val>
            <c:numRef>
              <c:f>Plan1!$AC$217:$AG$217</c:f>
              <c:numCache>
                <c:formatCode>#,##0.0</c:formatCode>
                <c:ptCount val="5"/>
                <c:pt idx="0">
                  <c:v>6</c:v>
                </c:pt>
                <c:pt idx="1">
                  <c:v>24.3</c:v>
                </c:pt>
                <c:pt idx="2">
                  <c:v>35.299999999999997</c:v>
                </c:pt>
                <c:pt idx="3">
                  <c:v>43.8</c:v>
                </c:pt>
                <c:pt idx="4">
                  <c:v>50.5</c:v>
                </c:pt>
              </c:numCache>
            </c:numRef>
          </c:val>
          <c:smooth val="0"/>
        </c:ser>
        <c:dLbls>
          <c:showLegendKey val="0"/>
          <c:showVal val="0"/>
          <c:showCatName val="0"/>
          <c:showSerName val="0"/>
          <c:showPercent val="0"/>
          <c:showBubbleSize val="0"/>
        </c:dLbls>
        <c:marker val="1"/>
        <c:smooth val="0"/>
        <c:axId val="106030976"/>
        <c:axId val="106032512"/>
      </c:lineChart>
      <c:stockChart>
        <c:ser>
          <c:idx val="1"/>
          <c:order val="0"/>
          <c:tx>
            <c:strRef>
              <c:f>Plan1!$AB$187</c:f>
              <c:strCache>
                <c:ptCount val="1"/>
                <c:pt idx="0">
                  <c:v>Q1</c:v>
                </c:pt>
              </c:strCache>
            </c:strRef>
          </c:tx>
          <c:spPr>
            <a:ln w="28575">
              <a:noFill/>
            </a:ln>
          </c:spPr>
          <c:marker>
            <c:symbol val="none"/>
          </c:marker>
          <c:dLbls>
            <c:numFmt formatCode="#,##0.0" sourceLinked="0"/>
            <c:spPr>
              <a:solidFill>
                <a:schemeClr val="bg1"/>
              </a:solidFill>
            </c:spPr>
            <c:txPr>
              <a:bodyPr/>
              <a:lstStyle/>
              <a:p>
                <a:pPr>
                  <a:defRPr sz="800" b="1"/>
                </a:pPr>
                <a:endParaRPr lang="pt-BR"/>
              </a:p>
            </c:txPr>
            <c:dLblPos val="b"/>
            <c:showLegendKey val="0"/>
            <c:showVal val="1"/>
            <c:showCatName val="0"/>
            <c:showSerName val="0"/>
            <c:showPercent val="0"/>
            <c:showBubbleSize val="0"/>
            <c:showLeaderLines val="0"/>
          </c:dLbls>
          <c:cat>
            <c:numRef>
              <c:f>Plan1!$Q$185:$U$185</c:f>
              <c:numCache>
                <c:formatCode>General</c:formatCode>
                <c:ptCount val="5"/>
                <c:pt idx="0">
                  <c:v>2010</c:v>
                </c:pt>
                <c:pt idx="1">
                  <c:v>2011</c:v>
                </c:pt>
                <c:pt idx="2">
                  <c:v>2012</c:v>
                </c:pt>
                <c:pt idx="3">
                  <c:v>2013</c:v>
                </c:pt>
                <c:pt idx="4">
                  <c:v>2014</c:v>
                </c:pt>
              </c:numCache>
            </c:numRef>
          </c:cat>
          <c:val>
            <c:numRef>
              <c:f>Plan1!$AC$218:$AG$218</c:f>
              <c:numCache>
                <c:formatCode>#,##0.0</c:formatCode>
                <c:ptCount val="5"/>
                <c:pt idx="0">
                  <c:v>0</c:v>
                </c:pt>
                <c:pt idx="1">
                  <c:v>11.6</c:v>
                </c:pt>
                <c:pt idx="2">
                  <c:v>21.1</c:v>
                </c:pt>
                <c:pt idx="3">
                  <c:v>28.6</c:v>
                </c:pt>
                <c:pt idx="4">
                  <c:v>35</c:v>
                </c:pt>
              </c:numCache>
            </c:numRef>
          </c:val>
          <c:smooth val="0"/>
        </c:ser>
        <c:ser>
          <c:idx val="2"/>
          <c:order val="1"/>
          <c:tx>
            <c:strRef>
              <c:f>Plan1!$AB$188</c:f>
              <c:strCache>
                <c:ptCount val="1"/>
                <c:pt idx="0">
                  <c:v>Máximo</c:v>
                </c:pt>
              </c:strCache>
            </c:strRef>
          </c:tx>
          <c:spPr>
            <a:ln w="28575">
              <a:noFill/>
            </a:ln>
          </c:spPr>
          <c:marker>
            <c:symbol val="dash"/>
            <c:size val="10"/>
          </c:marker>
          <c:cat>
            <c:numRef>
              <c:f>Plan1!$Q$185:$U$185</c:f>
              <c:numCache>
                <c:formatCode>General</c:formatCode>
                <c:ptCount val="5"/>
                <c:pt idx="0">
                  <c:v>2010</c:v>
                </c:pt>
                <c:pt idx="1">
                  <c:v>2011</c:v>
                </c:pt>
                <c:pt idx="2">
                  <c:v>2012</c:v>
                </c:pt>
                <c:pt idx="3">
                  <c:v>2013</c:v>
                </c:pt>
                <c:pt idx="4">
                  <c:v>2014</c:v>
                </c:pt>
              </c:numCache>
            </c:numRef>
          </c:cat>
          <c:val>
            <c:numRef>
              <c:f>Plan1!$AC$219:$AG$219</c:f>
              <c:numCache>
                <c:formatCode>#,##0.0</c:formatCode>
                <c:ptCount val="5"/>
                <c:pt idx="0">
                  <c:v>100</c:v>
                </c:pt>
                <c:pt idx="1">
                  <c:v>100</c:v>
                </c:pt>
                <c:pt idx="2">
                  <c:v>100</c:v>
                </c:pt>
                <c:pt idx="3">
                  <c:v>100</c:v>
                </c:pt>
                <c:pt idx="4">
                  <c:v>100</c:v>
                </c:pt>
              </c:numCache>
            </c:numRef>
          </c:val>
          <c:smooth val="0"/>
        </c:ser>
        <c:ser>
          <c:idx val="3"/>
          <c:order val="2"/>
          <c:tx>
            <c:strRef>
              <c:f>Plan1!$AB$189</c:f>
              <c:strCache>
                <c:ptCount val="1"/>
                <c:pt idx="0">
                  <c:v>Mínimo</c:v>
                </c:pt>
              </c:strCache>
            </c:strRef>
          </c:tx>
          <c:spPr>
            <a:ln w="28575">
              <a:noFill/>
            </a:ln>
          </c:spPr>
          <c:marker>
            <c:symbol val="dash"/>
            <c:size val="10"/>
            <c:spPr>
              <a:solidFill>
                <a:srgbClr val="FF0000"/>
              </a:solidFill>
            </c:spPr>
          </c:marker>
          <c:cat>
            <c:numRef>
              <c:f>Plan1!$Q$185:$U$185</c:f>
              <c:numCache>
                <c:formatCode>General</c:formatCode>
                <c:ptCount val="5"/>
                <c:pt idx="0">
                  <c:v>2010</c:v>
                </c:pt>
                <c:pt idx="1">
                  <c:v>2011</c:v>
                </c:pt>
                <c:pt idx="2">
                  <c:v>2012</c:v>
                </c:pt>
                <c:pt idx="3">
                  <c:v>2013</c:v>
                </c:pt>
                <c:pt idx="4">
                  <c:v>2014</c:v>
                </c:pt>
              </c:numCache>
            </c:numRef>
          </c:cat>
          <c:val>
            <c:numRef>
              <c:f>Plan1!$AC$220:$AG$220</c:f>
              <c:numCache>
                <c:formatCode>#,##0.0</c:formatCode>
                <c:ptCount val="5"/>
                <c:pt idx="0">
                  <c:v>0</c:v>
                </c:pt>
                <c:pt idx="1">
                  <c:v>0</c:v>
                </c:pt>
                <c:pt idx="2">
                  <c:v>0</c:v>
                </c:pt>
                <c:pt idx="3">
                  <c:v>0</c:v>
                </c:pt>
                <c:pt idx="4">
                  <c:v>0</c:v>
                </c:pt>
              </c:numCache>
            </c:numRef>
          </c:val>
          <c:smooth val="0"/>
        </c:ser>
        <c:ser>
          <c:idx val="4"/>
          <c:order val="3"/>
          <c:tx>
            <c:strRef>
              <c:f>Plan1!$AB$190</c:f>
              <c:strCache>
                <c:ptCount val="1"/>
                <c:pt idx="0">
                  <c:v>Q3</c:v>
                </c:pt>
              </c:strCache>
            </c:strRef>
          </c:tx>
          <c:spPr>
            <a:ln w="28575">
              <a:noFill/>
            </a:ln>
          </c:spPr>
          <c:marker>
            <c:symbol val="none"/>
          </c:marker>
          <c:dLbls>
            <c:numFmt formatCode="#,##0.0" sourceLinked="0"/>
            <c:spPr>
              <a:solidFill>
                <a:schemeClr val="bg1"/>
              </a:solidFill>
            </c:spPr>
            <c:txPr>
              <a:bodyPr/>
              <a:lstStyle/>
              <a:p>
                <a:pPr>
                  <a:defRPr sz="800" b="1"/>
                </a:pPr>
                <a:endParaRPr lang="pt-BR"/>
              </a:p>
            </c:txPr>
            <c:dLblPos val="t"/>
            <c:showLegendKey val="0"/>
            <c:showVal val="1"/>
            <c:showCatName val="0"/>
            <c:showSerName val="0"/>
            <c:showPercent val="0"/>
            <c:showBubbleSize val="0"/>
            <c:showLeaderLines val="0"/>
          </c:dLbls>
          <c:cat>
            <c:numRef>
              <c:f>Plan1!$Q$185:$U$185</c:f>
              <c:numCache>
                <c:formatCode>General</c:formatCode>
                <c:ptCount val="5"/>
                <c:pt idx="0">
                  <c:v>2010</c:v>
                </c:pt>
                <c:pt idx="1">
                  <c:v>2011</c:v>
                </c:pt>
                <c:pt idx="2">
                  <c:v>2012</c:v>
                </c:pt>
                <c:pt idx="3">
                  <c:v>2013</c:v>
                </c:pt>
                <c:pt idx="4">
                  <c:v>2014</c:v>
                </c:pt>
              </c:numCache>
            </c:numRef>
          </c:cat>
          <c:val>
            <c:numRef>
              <c:f>Plan1!$AC$221:$AG$221</c:f>
              <c:numCache>
                <c:formatCode>#,##0.0</c:formatCode>
                <c:ptCount val="5"/>
                <c:pt idx="0">
                  <c:v>16.7</c:v>
                </c:pt>
                <c:pt idx="1">
                  <c:v>38.9</c:v>
                </c:pt>
                <c:pt idx="2">
                  <c:v>50</c:v>
                </c:pt>
                <c:pt idx="3">
                  <c:v>58.1</c:v>
                </c:pt>
                <c:pt idx="4">
                  <c:v>65.400000000000006</c:v>
                </c:pt>
              </c:numCache>
            </c:numRef>
          </c:val>
          <c:smooth val="0"/>
        </c:ser>
        <c:dLbls>
          <c:showLegendKey val="0"/>
          <c:showVal val="0"/>
          <c:showCatName val="0"/>
          <c:showSerName val="0"/>
          <c:showPercent val="0"/>
          <c:showBubbleSize val="0"/>
        </c:dLbls>
        <c:hiLowLines/>
        <c:upDownBars>
          <c:gapWidth val="150"/>
          <c:upBars>
            <c:spPr>
              <a:noFill/>
            </c:spPr>
          </c:upBars>
          <c:downBars/>
        </c:upDownBars>
        <c:axId val="106183296"/>
        <c:axId val="106181760"/>
      </c:stockChart>
      <c:catAx>
        <c:axId val="106030976"/>
        <c:scaling>
          <c:orientation val="minMax"/>
        </c:scaling>
        <c:delete val="0"/>
        <c:axPos val="b"/>
        <c:numFmt formatCode="General" sourceLinked="1"/>
        <c:majorTickMark val="out"/>
        <c:minorTickMark val="none"/>
        <c:tickLblPos val="nextTo"/>
        <c:crossAx val="106032512"/>
        <c:crosses val="autoZero"/>
        <c:auto val="1"/>
        <c:lblAlgn val="ctr"/>
        <c:lblOffset val="100"/>
        <c:noMultiLvlLbl val="0"/>
      </c:catAx>
      <c:valAx>
        <c:axId val="106032512"/>
        <c:scaling>
          <c:orientation val="minMax"/>
          <c:max val="100"/>
        </c:scaling>
        <c:delete val="0"/>
        <c:axPos val="l"/>
        <c:numFmt formatCode="#,##0.0" sourceLinked="0"/>
        <c:majorTickMark val="out"/>
        <c:minorTickMark val="none"/>
        <c:tickLblPos val="nextTo"/>
        <c:txPr>
          <a:bodyPr/>
          <a:lstStyle/>
          <a:p>
            <a:pPr>
              <a:defRPr sz="800"/>
            </a:pPr>
            <a:endParaRPr lang="pt-BR"/>
          </a:p>
        </c:txPr>
        <c:crossAx val="106030976"/>
        <c:crosses val="autoZero"/>
        <c:crossBetween val="between"/>
      </c:valAx>
      <c:valAx>
        <c:axId val="106181760"/>
        <c:scaling>
          <c:orientation val="minMax"/>
          <c:max val="100"/>
        </c:scaling>
        <c:delete val="0"/>
        <c:axPos val="r"/>
        <c:numFmt formatCode="#,##0.0" sourceLinked="0"/>
        <c:majorTickMark val="out"/>
        <c:minorTickMark val="none"/>
        <c:tickLblPos val="nextTo"/>
        <c:txPr>
          <a:bodyPr/>
          <a:lstStyle/>
          <a:p>
            <a:pPr>
              <a:defRPr sz="800"/>
            </a:pPr>
            <a:endParaRPr lang="pt-BR"/>
          </a:p>
        </c:txPr>
        <c:crossAx val="106183296"/>
        <c:crosses val="max"/>
        <c:crossBetween val="between"/>
      </c:valAx>
      <c:catAx>
        <c:axId val="106183296"/>
        <c:scaling>
          <c:orientation val="minMax"/>
        </c:scaling>
        <c:delete val="1"/>
        <c:axPos val="b"/>
        <c:numFmt formatCode="General" sourceLinked="1"/>
        <c:majorTickMark val="out"/>
        <c:minorTickMark val="none"/>
        <c:tickLblPos val="nextTo"/>
        <c:crossAx val="106181760"/>
        <c:crosses val="autoZero"/>
        <c:auto val="1"/>
        <c:lblAlgn val="ctr"/>
        <c:lblOffset val="100"/>
        <c:noMultiLvlLbl val="0"/>
      </c:catAx>
    </c:plotArea>
    <c:legend>
      <c:legendPos val="b"/>
      <c:overlay val="0"/>
    </c:legend>
    <c:plotVisOnly val="1"/>
    <c:dispBlanksAs val="gap"/>
    <c:showDLblsOverMax val="0"/>
  </c:chart>
  <c:spPr>
    <a:ln>
      <a:noFill/>
    </a:ln>
  </c:spPr>
  <c:externalData r:id="rId1">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200"/>
            </a:pPr>
            <a:r>
              <a:rPr lang="pt-BR" sz="1200" dirty="0" smtClean="0"/>
              <a:t>Rede Privada</a:t>
            </a:r>
            <a:endParaRPr lang="pt-BR" sz="1200" dirty="0"/>
          </a:p>
        </c:rich>
      </c:tx>
      <c:overlay val="0"/>
    </c:title>
    <c:autoTitleDeleted val="0"/>
    <c:plotArea>
      <c:layout/>
      <c:lineChart>
        <c:grouping val="standard"/>
        <c:varyColors val="0"/>
        <c:ser>
          <c:idx val="0"/>
          <c:order val="4"/>
          <c:tx>
            <c:strRef>
              <c:f>Plan1!$AB$186</c:f>
              <c:strCache>
                <c:ptCount val="1"/>
                <c:pt idx="0">
                  <c:v>Mediana</c:v>
                </c:pt>
              </c:strCache>
            </c:strRef>
          </c:tx>
          <c:spPr>
            <a:ln>
              <a:noFill/>
            </a:ln>
          </c:spPr>
          <c:marker>
            <c:symbol val="dash"/>
            <c:size val="10"/>
          </c:marker>
          <c:dLbls>
            <c:numFmt formatCode="#,##0.0" sourceLinked="0"/>
            <c:spPr>
              <a:solidFill>
                <a:schemeClr val="bg1"/>
              </a:solidFill>
            </c:spPr>
            <c:txPr>
              <a:bodyPr/>
              <a:lstStyle/>
              <a:p>
                <a:pPr>
                  <a:defRPr sz="800" b="1"/>
                </a:pPr>
                <a:endParaRPr lang="pt-BR"/>
              </a:p>
            </c:txPr>
            <c:showLegendKey val="0"/>
            <c:showVal val="1"/>
            <c:showCatName val="0"/>
            <c:showSerName val="0"/>
            <c:showPercent val="0"/>
            <c:showBubbleSize val="0"/>
            <c:showLeaderLines val="0"/>
          </c:dLbls>
          <c:cat>
            <c:numRef>
              <c:f>'\\stg04\DEED\CGCQTI\CICQES\Documentos\Indicadores\Indicadores_Trajetoria\Acompanhamento de trajetória Willians\[box plot no excel Superior 2014.xlsx]Plan1'!$C$2:$G$2</c:f>
              <c:numCache>
                <c:formatCode>General</c:formatCode>
                <c:ptCount val="5"/>
                <c:pt idx="0">
                  <c:v>2010</c:v>
                </c:pt>
                <c:pt idx="1">
                  <c:v>2011</c:v>
                </c:pt>
                <c:pt idx="2">
                  <c:v>2012</c:v>
                </c:pt>
                <c:pt idx="3">
                  <c:v>2013</c:v>
                </c:pt>
                <c:pt idx="4">
                  <c:v>2014</c:v>
                </c:pt>
              </c:numCache>
            </c:numRef>
          </c:cat>
          <c:val>
            <c:numRef>
              <c:f>Plan1!$AC$279:$AG$279</c:f>
              <c:numCache>
                <c:formatCode>#,##0.0</c:formatCode>
                <c:ptCount val="5"/>
                <c:pt idx="0">
                  <c:v>7.9</c:v>
                </c:pt>
                <c:pt idx="1">
                  <c:v>27.5</c:v>
                </c:pt>
                <c:pt idx="2">
                  <c:v>38.5</c:v>
                </c:pt>
                <c:pt idx="3">
                  <c:v>46.4</c:v>
                </c:pt>
                <c:pt idx="4">
                  <c:v>53.7</c:v>
                </c:pt>
              </c:numCache>
            </c:numRef>
          </c:val>
          <c:smooth val="0"/>
        </c:ser>
        <c:dLbls>
          <c:showLegendKey val="0"/>
          <c:showVal val="0"/>
          <c:showCatName val="0"/>
          <c:showSerName val="0"/>
          <c:showPercent val="0"/>
          <c:showBubbleSize val="0"/>
        </c:dLbls>
        <c:marker val="1"/>
        <c:smooth val="0"/>
        <c:axId val="106235776"/>
        <c:axId val="106237312"/>
      </c:lineChart>
      <c:stockChart>
        <c:ser>
          <c:idx val="1"/>
          <c:order val="0"/>
          <c:tx>
            <c:strRef>
              <c:f>Plan1!$AB$187</c:f>
              <c:strCache>
                <c:ptCount val="1"/>
                <c:pt idx="0">
                  <c:v>Q1</c:v>
                </c:pt>
              </c:strCache>
            </c:strRef>
          </c:tx>
          <c:spPr>
            <a:ln w="28575">
              <a:noFill/>
            </a:ln>
          </c:spPr>
          <c:marker>
            <c:symbol val="none"/>
          </c:marker>
          <c:dLbls>
            <c:numFmt formatCode="#,##0.0" sourceLinked="0"/>
            <c:spPr>
              <a:solidFill>
                <a:schemeClr val="bg1"/>
              </a:solidFill>
            </c:spPr>
            <c:txPr>
              <a:bodyPr/>
              <a:lstStyle/>
              <a:p>
                <a:pPr>
                  <a:defRPr sz="800" b="1"/>
                </a:pPr>
                <a:endParaRPr lang="pt-BR"/>
              </a:p>
            </c:txPr>
            <c:dLblPos val="b"/>
            <c:showLegendKey val="0"/>
            <c:showVal val="1"/>
            <c:showCatName val="0"/>
            <c:showSerName val="0"/>
            <c:showPercent val="0"/>
            <c:showBubbleSize val="0"/>
            <c:showLeaderLines val="0"/>
          </c:dLbls>
          <c:cat>
            <c:numRef>
              <c:f>Plan1!$Q$185:$U$185</c:f>
              <c:numCache>
                <c:formatCode>General</c:formatCode>
                <c:ptCount val="5"/>
                <c:pt idx="0">
                  <c:v>2010</c:v>
                </c:pt>
                <c:pt idx="1">
                  <c:v>2011</c:v>
                </c:pt>
                <c:pt idx="2">
                  <c:v>2012</c:v>
                </c:pt>
                <c:pt idx="3">
                  <c:v>2013</c:v>
                </c:pt>
                <c:pt idx="4">
                  <c:v>2014</c:v>
                </c:pt>
              </c:numCache>
            </c:numRef>
          </c:cat>
          <c:val>
            <c:numRef>
              <c:f>Plan1!$AC$280:$AG$280</c:f>
              <c:numCache>
                <c:formatCode>#,##0.0</c:formatCode>
                <c:ptCount val="5"/>
                <c:pt idx="0">
                  <c:v>0</c:v>
                </c:pt>
                <c:pt idx="1">
                  <c:v>14.8</c:v>
                </c:pt>
                <c:pt idx="2">
                  <c:v>24.5</c:v>
                </c:pt>
                <c:pt idx="3">
                  <c:v>32.799999999999997</c:v>
                </c:pt>
                <c:pt idx="4">
                  <c:v>39.4</c:v>
                </c:pt>
              </c:numCache>
            </c:numRef>
          </c:val>
          <c:smooth val="0"/>
        </c:ser>
        <c:ser>
          <c:idx val="2"/>
          <c:order val="1"/>
          <c:tx>
            <c:strRef>
              <c:f>Plan1!$AB$188</c:f>
              <c:strCache>
                <c:ptCount val="1"/>
                <c:pt idx="0">
                  <c:v>Máximo</c:v>
                </c:pt>
              </c:strCache>
            </c:strRef>
          </c:tx>
          <c:spPr>
            <a:ln w="28575">
              <a:noFill/>
            </a:ln>
          </c:spPr>
          <c:marker>
            <c:symbol val="dash"/>
            <c:size val="10"/>
          </c:marker>
          <c:cat>
            <c:numRef>
              <c:f>Plan1!$Q$185:$U$185</c:f>
              <c:numCache>
                <c:formatCode>General</c:formatCode>
                <c:ptCount val="5"/>
                <c:pt idx="0">
                  <c:v>2010</c:v>
                </c:pt>
                <c:pt idx="1">
                  <c:v>2011</c:v>
                </c:pt>
                <c:pt idx="2">
                  <c:v>2012</c:v>
                </c:pt>
                <c:pt idx="3">
                  <c:v>2013</c:v>
                </c:pt>
                <c:pt idx="4">
                  <c:v>2014</c:v>
                </c:pt>
              </c:numCache>
            </c:numRef>
          </c:cat>
          <c:val>
            <c:numRef>
              <c:f>Plan1!$AC$281:$AG$281</c:f>
              <c:numCache>
                <c:formatCode>#,##0.0</c:formatCode>
                <c:ptCount val="5"/>
                <c:pt idx="0">
                  <c:v>100</c:v>
                </c:pt>
                <c:pt idx="1">
                  <c:v>100</c:v>
                </c:pt>
                <c:pt idx="2">
                  <c:v>100</c:v>
                </c:pt>
                <c:pt idx="3">
                  <c:v>100</c:v>
                </c:pt>
                <c:pt idx="4">
                  <c:v>100</c:v>
                </c:pt>
              </c:numCache>
            </c:numRef>
          </c:val>
          <c:smooth val="0"/>
        </c:ser>
        <c:ser>
          <c:idx val="3"/>
          <c:order val="2"/>
          <c:tx>
            <c:strRef>
              <c:f>Plan1!$AB$189</c:f>
              <c:strCache>
                <c:ptCount val="1"/>
                <c:pt idx="0">
                  <c:v>Mínimo</c:v>
                </c:pt>
              </c:strCache>
            </c:strRef>
          </c:tx>
          <c:spPr>
            <a:ln w="28575">
              <a:noFill/>
            </a:ln>
          </c:spPr>
          <c:marker>
            <c:symbol val="dash"/>
            <c:size val="10"/>
            <c:spPr>
              <a:solidFill>
                <a:srgbClr val="FF0000"/>
              </a:solidFill>
            </c:spPr>
          </c:marker>
          <c:cat>
            <c:numRef>
              <c:f>Plan1!$Q$185:$U$185</c:f>
              <c:numCache>
                <c:formatCode>General</c:formatCode>
                <c:ptCount val="5"/>
                <c:pt idx="0">
                  <c:v>2010</c:v>
                </c:pt>
                <c:pt idx="1">
                  <c:v>2011</c:v>
                </c:pt>
                <c:pt idx="2">
                  <c:v>2012</c:v>
                </c:pt>
                <c:pt idx="3">
                  <c:v>2013</c:v>
                </c:pt>
                <c:pt idx="4">
                  <c:v>2014</c:v>
                </c:pt>
              </c:numCache>
            </c:numRef>
          </c:cat>
          <c:val>
            <c:numRef>
              <c:f>Plan1!$AC$282:$AG$282</c:f>
              <c:numCache>
                <c:formatCode>#,##0.0</c:formatCode>
                <c:ptCount val="5"/>
                <c:pt idx="0">
                  <c:v>0</c:v>
                </c:pt>
                <c:pt idx="1">
                  <c:v>0</c:v>
                </c:pt>
                <c:pt idx="2">
                  <c:v>0</c:v>
                </c:pt>
                <c:pt idx="3">
                  <c:v>0</c:v>
                </c:pt>
                <c:pt idx="4">
                  <c:v>0</c:v>
                </c:pt>
              </c:numCache>
            </c:numRef>
          </c:val>
          <c:smooth val="0"/>
        </c:ser>
        <c:ser>
          <c:idx val="4"/>
          <c:order val="3"/>
          <c:tx>
            <c:strRef>
              <c:f>Plan1!$AB$190</c:f>
              <c:strCache>
                <c:ptCount val="1"/>
                <c:pt idx="0">
                  <c:v>Q3</c:v>
                </c:pt>
              </c:strCache>
            </c:strRef>
          </c:tx>
          <c:spPr>
            <a:ln w="28575">
              <a:noFill/>
            </a:ln>
          </c:spPr>
          <c:marker>
            <c:symbol val="none"/>
          </c:marker>
          <c:dLbls>
            <c:numFmt formatCode="#,##0.0" sourceLinked="0"/>
            <c:spPr>
              <a:solidFill>
                <a:schemeClr val="bg1"/>
              </a:solidFill>
            </c:spPr>
            <c:txPr>
              <a:bodyPr/>
              <a:lstStyle/>
              <a:p>
                <a:pPr>
                  <a:defRPr sz="800" b="1"/>
                </a:pPr>
                <a:endParaRPr lang="pt-BR"/>
              </a:p>
            </c:txPr>
            <c:dLblPos val="t"/>
            <c:showLegendKey val="0"/>
            <c:showVal val="1"/>
            <c:showCatName val="0"/>
            <c:showSerName val="0"/>
            <c:showPercent val="0"/>
            <c:showBubbleSize val="0"/>
            <c:showLeaderLines val="0"/>
          </c:dLbls>
          <c:cat>
            <c:numRef>
              <c:f>Plan1!$Q$185:$U$185</c:f>
              <c:numCache>
                <c:formatCode>General</c:formatCode>
                <c:ptCount val="5"/>
                <c:pt idx="0">
                  <c:v>2010</c:v>
                </c:pt>
                <c:pt idx="1">
                  <c:v>2011</c:v>
                </c:pt>
                <c:pt idx="2">
                  <c:v>2012</c:v>
                </c:pt>
                <c:pt idx="3">
                  <c:v>2013</c:v>
                </c:pt>
                <c:pt idx="4">
                  <c:v>2014</c:v>
                </c:pt>
              </c:numCache>
            </c:numRef>
          </c:cat>
          <c:val>
            <c:numRef>
              <c:f>Plan1!$AC$283:$AG$283</c:f>
              <c:numCache>
                <c:formatCode>#,##0.0</c:formatCode>
                <c:ptCount val="5"/>
                <c:pt idx="0">
                  <c:v>18.899999999999999</c:v>
                </c:pt>
                <c:pt idx="1">
                  <c:v>41.5</c:v>
                </c:pt>
                <c:pt idx="2">
                  <c:v>52.5</c:v>
                </c:pt>
                <c:pt idx="3">
                  <c:v>59.8</c:v>
                </c:pt>
                <c:pt idx="4">
                  <c:v>66.900000000000006</c:v>
                </c:pt>
              </c:numCache>
            </c:numRef>
          </c:val>
          <c:smooth val="0"/>
        </c:ser>
        <c:dLbls>
          <c:showLegendKey val="0"/>
          <c:showVal val="0"/>
          <c:showCatName val="0"/>
          <c:showSerName val="0"/>
          <c:showPercent val="0"/>
          <c:showBubbleSize val="0"/>
        </c:dLbls>
        <c:hiLowLines/>
        <c:upDownBars>
          <c:gapWidth val="150"/>
          <c:upBars>
            <c:spPr>
              <a:noFill/>
            </c:spPr>
          </c:upBars>
          <c:downBars/>
        </c:upDownBars>
        <c:axId val="106244736"/>
        <c:axId val="106243200"/>
      </c:stockChart>
      <c:catAx>
        <c:axId val="106235776"/>
        <c:scaling>
          <c:orientation val="minMax"/>
        </c:scaling>
        <c:delete val="0"/>
        <c:axPos val="b"/>
        <c:numFmt formatCode="General" sourceLinked="1"/>
        <c:majorTickMark val="out"/>
        <c:minorTickMark val="none"/>
        <c:tickLblPos val="nextTo"/>
        <c:crossAx val="106237312"/>
        <c:crosses val="autoZero"/>
        <c:auto val="1"/>
        <c:lblAlgn val="ctr"/>
        <c:lblOffset val="100"/>
        <c:noMultiLvlLbl val="0"/>
      </c:catAx>
      <c:valAx>
        <c:axId val="106237312"/>
        <c:scaling>
          <c:orientation val="minMax"/>
          <c:max val="100"/>
        </c:scaling>
        <c:delete val="0"/>
        <c:axPos val="l"/>
        <c:numFmt formatCode="#,##0.0" sourceLinked="0"/>
        <c:majorTickMark val="out"/>
        <c:minorTickMark val="none"/>
        <c:tickLblPos val="nextTo"/>
        <c:txPr>
          <a:bodyPr/>
          <a:lstStyle/>
          <a:p>
            <a:pPr>
              <a:defRPr sz="600"/>
            </a:pPr>
            <a:endParaRPr lang="pt-BR"/>
          </a:p>
        </c:txPr>
        <c:crossAx val="106235776"/>
        <c:crosses val="autoZero"/>
        <c:crossBetween val="between"/>
      </c:valAx>
      <c:valAx>
        <c:axId val="106243200"/>
        <c:scaling>
          <c:orientation val="minMax"/>
          <c:max val="100"/>
        </c:scaling>
        <c:delete val="0"/>
        <c:axPos val="r"/>
        <c:numFmt formatCode="#,##0.0" sourceLinked="0"/>
        <c:majorTickMark val="out"/>
        <c:minorTickMark val="none"/>
        <c:tickLblPos val="nextTo"/>
        <c:txPr>
          <a:bodyPr/>
          <a:lstStyle/>
          <a:p>
            <a:pPr>
              <a:defRPr sz="600"/>
            </a:pPr>
            <a:endParaRPr lang="pt-BR"/>
          </a:p>
        </c:txPr>
        <c:crossAx val="106244736"/>
        <c:crosses val="max"/>
        <c:crossBetween val="between"/>
      </c:valAx>
      <c:catAx>
        <c:axId val="106244736"/>
        <c:scaling>
          <c:orientation val="minMax"/>
        </c:scaling>
        <c:delete val="1"/>
        <c:axPos val="b"/>
        <c:numFmt formatCode="General" sourceLinked="1"/>
        <c:majorTickMark val="out"/>
        <c:minorTickMark val="none"/>
        <c:tickLblPos val="nextTo"/>
        <c:crossAx val="106243200"/>
        <c:crosses val="autoZero"/>
        <c:auto val="1"/>
        <c:lblAlgn val="ctr"/>
        <c:lblOffset val="100"/>
        <c:noMultiLvlLbl val="0"/>
      </c:catAx>
    </c:plotArea>
    <c:legend>
      <c:legendPos val="b"/>
      <c:overlay val="0"/>
    </c:legend>
    <c:plotVisOnly val="1"/>
    <c:dispBlanksAs val="gap"/>
    <c:showDLblsOverMax val="0"/>
  </c:chart>
  <c:spPr>
    <a:ln>
      <a:noFill/>
    </a:ln>
  </c:spPr>
  <c:externalData r:id="rId1">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200"/>
            </a:pPr>
            <a:r>
              <a:rPr lang="pt-BR" sz="1200" dirty="0" smtClean="0"/>
              <a:t>Rede Federal</a:t>
            </a:r>
            <a:endParaRPr lang="pt-BR" sz="1200" dirty="0"/>
          </a:p>
        </c:rich>
      </c:tx>
      <c:overlay val="0"/>
    </c:title>
    <c:autoTitleDeleted val="0"/>
    <c:plotArea>
      <c:layout/>
      <c:lineChart>
        <c:grouping val="standard"/>
        <c:varyColors val="0"/>
        <c:ser>
          <c:idx val="0"/>
          <c:order val="4"/>
          <c:tx>
            <c:strRef>
              <c:f>Plan1!$AB$186</c:f>
              <c:strCache>
                <c:ptCount val="1"/>
                <c:pt idx="0">
                  <c:v>Mediana</c:v>
                </c:pt>
              </c:strCache>
            </c:strRef>
          </c:tx>
          <c:spPr>
            <a:ln>
              <a:noFill/>
            </a:ln>
          </c:spPr>
          <c:marker>
            <c:symbol val="dash"/>
            <c:size val="10"/>
          </c:marker>
          <c:dLbls>
            <c:numFmt formatCode="#,##0.0" sourceLinked="0"/>
            <c:spPr>
              <a:solidFill>
                <a:schemeClr val="bg1"/>
              </a:solidFill>
            </c:spPr>
            <c:txPr>
              <a:bodyPr/>
              <a:lstStyle/>
              <a:p>
                <a:pPr>
                  <a:defRPr sz="800" b="1"/>
                </a:pPr>
                <a:endParaRPr lang="pt-BR"/>
              </a:p>
            </c:txPr>
            <c:showLegendKey val="0"/>
            <c:showVal val="1"/>
            <c:showCatName val="0"/>
            <c:showSerName val="0"/>
            <c:showPercent val="0"/>
            <c:showBubbleSize val="0"/>
            <c:showLeaderLines val="0"/>
          </c:dLbls>
          <c:cat>
            <c:numRef>
              <c:f>'\\stg04\DEED\CGCQTI\CICQES\Documentos\Indicadores\Indicadores_Trajetoria\Acompanhamento de trajetória Willians\[box plot no excel Superior 2014.xlsx]Plan1'!$C$2:$G$2</c:f>
              <c:numCache>
                <c:formatCode>General</c:formatCode>
                <c:ptCount val="5"/>
                <c:pt idx="0">
                  <c:v>2010</c:v>
                </c:pt>
                <c:pt idx="1">
                  <c:v>2011</c:v>
                </c:pt>
                <c:pt idx="2">
                  <c:v>2012</c:v>
                </c:pt>
                <c:pt idx="3">
                  <c:v>2013</c:v>
                </c:pt>
                <c:pt idx="4">
                  <c:v>2014</c:v>
                </c:pt>
              </c:numCache>
            </c:numRef>
          </c:cat>
          <c:val>
            <c:numRef>
              <c:f>Plan1!$AC$248:$AG$248</c:f>
              <c:numCache>
                <c:formatCode>#,##0.0</c:formatCode>
                <c:ptCount val="5"/>
                <c:pt idx="0">
                  <c:v>3.6</c:v>
                </c:pt>
                <c:pt idx="1">
                  <c:v>18.399999999999999</c:v>
                </c:pt>
                <c:pt idx="2">
                  <c:v>30.2</c:v>
                </c:pt>
                <c:pt idx="3">
                  <c:v>38.5</c:v>
                </c:pt>
                <c:pt idx="4">
                  <c:v>45.2</c:v>
                </c:pt>
              </c:numCache>
            </c:numRef>
          </c:val>
          <c:smooth val="0"/>
        </c:ser>
        <c:dLbls>
          <c:showLegendKey val="0"/>
          <c:showVal val="0"/>
          <c:showCatName val="0"/>
          <c:showSerName val="0"/>
          <c:showPercent val="0"/>
          <c:showBubbleSize val="0"/>
        </c:dLbls>
        <c:marker val="1"/>
        <c:smooth val="0"/>
        <c:axId val="106366464"/>
        <c:axId val="106368000"/>
      </c:lineChart>
      <c:stockChart>
        <c:ser>
          <c:idx val="1"/>
          <c:order val="0"/>
          <c:tx>
            <c:strRef>
              <c:f>Plan1!$AB$187</c:f>
              <c:strCache>
                <c:ptCount val="1"/>
                <c:pt idx="0">
                  <c:v>Q1</c:v>
                </c:pt>
              </c:strCache>
            </c:strRef>
          </c:tx>
          <c:spPr>
            <a:ln w="28575">
              <a:noFill/>
            </a:ln>
          </c:spPr>
          <c:marker>
            <c:symbol val="none"/>
          </c:marker>
          <c:dLbls>
            <c:numFmt formatCode="#,##0.0" sourceLinked="0"/>
            <c:spPr>
              <a:solidFill>
                <a:schemeClr val="bg1"/>
              </a:solidFill>
            </c:spPr>
            <c:txPr>
              <a:bodyPr/>
              <a:lstStyle/>
              <a:p>
                <a:pPr>
                  <a:defRPr sz="800" b="1"/>
                </a:pPr>
                <a:endParaRPr lang="pt-BR"/>
              </a:p>
            </c:txPr>
            <c:dLblPos val="b"/>
            <c:showLegendKey val="0"/>
            <c:showVal val="1"/>
            <c:showCatName val="0"/>
            <c:showSerName val="0"/>
            <c:showPercent val="0"/>
            <c:showBubbleSize val="0"/>
            <c:showLeaderLines val="0"/>
          </c:dLbls>
          <c:cat>
            <c:numRef>
              <c:f>Plan1!$Q$185:$U$185</c:f>
              <c:numCache>
                <c:formatCode>General</c:formatCode>
                <c:ptCount val="5"/>
                <c:pt idx="0">
                  <c:v>2010</c:v>
                </c:pt>
                <c:pt idx="1">
                  <c:v>2011</c:v>
                </c:pt>
                <c:pt idx="2">
                  <c:v>2012</c:v>
                </c:pt>
                <c:pt idx="3">
                  <c:v>2013</c:v>
                </c:pt>
                <c:pt idx="4">
                  <c:v>2014</c:v>
                </c:pt>
              </c:numCache>
            </c:numRef>
          </c:cat>
          <c:val>
            <c:numRef>
              <c:f>Plan1!$AC$249:$AG$249</c:f>
              <c:numCache>
                <c:formatCode>#,##0.0</c:formatCode>
                <c:ptCount val="5"/>
                <c:pt idx="0">
                  <c:v>0</c:v>
                </c:pt>
                <c:pt idx="1">
                  <c:v>8.3000000000000007</c:v>
                </c:pt>
                <c:pt idx="2">
                  <c:v>16.7</c:v>
                </c:pt>
                <c:pt idx="3">
                  <c:v>23.1</c:v>
                </c:pt>
                <c:pt idx="4">
                  <c:v>28.8</c:v>
                </c:pt>
              </c:numCache>
            </c:numRef>
          </c:val>
          <c:smooth val="0"/>
        </c:ser>
        <c:ser>
          <c:idx val="2"/>
          <c:order val="1"/>
          <c:tx>
            <c:strRef>
              <c:f>Plan1!$AB$188</c:f>
              <c:strCache>
                <c:ptCount val="1"/>
                <c:pt idx="0">
                  <c:v>Máximo</c:v>
                </c:pt>
              </c:strCache>
            </c:strRef>
          </c:tx>
          <c:spPr>
            <a:ln w="28575">
              <a:noFill/>
            </a:ln>
          </c:spPr>
          <c:marker>
            <c:symbol val="dash"/>
            <c:size val="10"/>
          </c:marker>
          <c:cat>
            <c:numRef>
              <c:f>Plan1!$Q$185:$U$185</c:f>
              <c:numCache>
                <c:formatCode>General</c:formatCode>
                <c:ptCount val="5"/>
                <c:pt idx="0">
                  <c:v>2010</c:v>
                </c:pt>
                <c:pt idx="1">
                  <c:v>2011</c:v>
                </c:pt>
                <c:pt idx="2">
                  <c:v>2012</c:v>
                </c:pt>
                <c:pt idx="3">
                  <c:v>2013</c:v>
                </c:pt>
                <c:pt idx="4">
                  <c:v>2014</c:v>
                </c:pt>
              </c:numCache>
            </c:numRef>
          </c:cat>
          <c:val>
            <c:numRef>
              <c:f>Plan1!$AC$250:$AG$250</c:f>
              <c:numCache>
                <c:formatCode>#,##0.0</c:formatCode>
                <c:ptCount val="5"/>
                <c:pt idx="0">
                  <c:v>100</c:v>
                </c:pt>
                <c:pt idx="1">
                  <c:v>100</c:v>
                </c:pt>
                <c:pt idx="2">
                  <c:v>100</c:v>
                </c:pt>
                <c:pt idx="3">
                  <c:v>100</c:v>
                </c:pt>
                <c:pt idx="4">
                  <c:v>100</c:v>
                </c:pt>
              </c:numCache>
            </c:numRef>
          </c:val>
          <c:smooth val="0"/>
        </c:ser>
        <c:ser>
          <c:idx val="3"/>
          <c:order val="2"/>
          <c:tx>
            <c:strRef>
              <c:f>Plan1!$AB$189</c:f>
              <c:strCache>
                <c:ptCount val="1"/>
                <c:pt idx="0">
                  <c:v>Mínimo</c:v>
                </c:pt>
              </c:strCache>
            </c:strRef>
          </c:tx>
          <c:spPr>
            <a:ln w="28575">
              <a:noFill/>
            </a:ln>
          </c:spPr>
          <c:marker>
            <c:symbol val="dash"/>
            <c:size val="10"/>
            <c:spPr>
              <a:solidFill>
                <a:srgbClr val="FF0000"/>
              </a:solidFill>
            </c:spPr>
          </c:marker>
          <c:cat>
            <c:numRef>
              <c:f>Plan1!$Q$185:$U$185</c:f>
              <c:numCache>
                <c:formatCode>General</c:formatCode>
                <c:ptCount val="5"/>
                <c:pt idx="0">
                  <c:v>2010</c:v>
                </c:pt>
                <c:pt idx="1">
                  <c:v>2011</c:v>
                </c:pt>
                <c:pt idx="2">
                  <c:v>2012</c:v>
                </c:pt>
                <c:pt idx="3">
                  <c:v>2013</c:v>
                </c:pt>
                <c:pt idx="4">
                  <c:v>2014</c:v>
                </c:pt>
              </c:numCache>
            </c:numRef>
          </c:cat>
          <c:val>
            <c:numRef>
              <c:f>Plan1!$AC$251:$AG$251</c:f>
              <c:numCache>
                <c:formatCode>#,##0.0</c:formatCode>
                <c:ptCount val="5"/>
                <c:pt idx="0">
                  <c:v>0</c:v>
                </c:pt>
                <c:pt idx="1">
                  <c:v>0</c:v>
                </c:pt>
                <c:pt idx="2">
                  <c:v>0</c:v>
                </c:pt>
                <c:pt idx="3">
                  <c:v>0</c:v>
                </c:pt>
                <c:pt idx="4">
                  <c:v>0</c:v>
                </c:pt>
              </c:numCache>
            </c:numRef>
          </c:val>
          <c:smooth val="0"/>
        </c:ser>
        <c:ser>
          <c:idx val="4"/>
          <c:order val="3"/>
          <c:tx>
            <c:strRef>
              <c:f>Plan1!$AB$190</c:f>
              <c:strCache>
                <c:ptCount val="1"/>
                <c:pt idx="0">
                  <c:v>Q3</c:v>
                </c:pt>
              </c:strCache>
            </c:strRef>
          </c:tx>
          <c:spPr>
            <a:ln w="28575">
              <a:noFill/>
            </a:ln>
          </c:spPr>
          <c:marker>
            <c:symbol val="none"/>
          </c:marker>
          <c:dLbls>
            <c:numFmt formatCode="#,##0.0" sourceLinked="0"/>
            <c:spPr>
              <a:solidFill>
                <a:schemeClr val="bg1"/>
              </a:solidFill>
            </c:spPr>
            <c:txPr>
              <a:bodyPr/>
              <a:lstStyle/>
              <a:p>
                <a:pPr>
                  <a:defRPr sz="800" b="1"/>
                </a:pPr>
                <a:endParaRPr lang="pt-BR"/>
              </a:p>
            </c:txPr>
            <c:dLblPos val="t"/>
            <c:showLegendKey val="0"/>
            <c:showVal val="1"/>
            <c:showCatName val="0"/>
            <c:showSerName val="0"/>
            <c:showPercent val="0"/>
            <c:showBubbleSize val="0"/>
            <c:showLeaderLines val="0"/>
          </c:dLbls>
          <c:cat>
            <c:numRef>
              <c:f>Plan1!$Q$185:$U$185</c:f>
              <c:numCache>
                <c:formatCode>General</c:formatCode>
                <c:ptCount val="5"/>
                <c:pt idx="0">
                  <c:v>2010</c:v>
                </c:pt>
                <c:pt idx="1">
                  <c:v>2011</c:v>
                </c:pt>
                <c:pt idx="2">
                  <c:v>2012</c:v>
                </c:pt>
                <c:pt idx="3">
                  <c:v>2013</c:v>
                </c:pt>
                <c:pt idx="4">
                  <c:v>2014</c:v>
                </c:pt>
              </c:numCache>
            </c:numRef>
          </c:cat>
          <c:val>
            <c:numRef>
              <c:f>Plan1!$AC$252:$AG$252</c:f>
              <c:numCache>
                <c:formatCode>#,##0.0</c:formatCode>
                <c:ptCount val="5"/>
                <c:pt idx="0">
                  <c:v>11.3</c:v>
                </c:pt>
                <c:pt idx="1">
                  <c:v>32.700000000000003</c:v>
                </c:pt>
                <c:pt idx="2">
                  <c:v>46.3</c:v>
                </c:pt>
                <c:pt idx="3">
                  <c:v>55.8</c:v>
                </c:pt>
                <c:pt idx="4">
                  <c:v>62.1</c:v>
                </c:pt>
              </c:numCache>
            </c:numRef>
          </c:val>
          <c:smooth val="0"/>
        </c:ser>
        <c:dLbls>
          <c:showLegendKey val="0"/>
          <c:showVal val="0"/>
          <c:showCatName val="0"/>
          <c:showSerName val="0"/>
          <c:showPercent val="0"/>
          <c:showBubbleSize val="0"/>
        </c:dLbls>
        <c:hiLowLines/>
        <c:upDownBars>
          <c:gapWidth val="150"/>
          <c:upBars>
            <c:spPr>
              <a:noFill/>
            </c:spPr>
          </c:upBars>
          <c:downBars/>
        </c:upDownBars>
        <c:axId val="106379520"/>
        <c:axId val="106377984"/>
      </c:stockChart>
      <c:catAx>
        <c:axId val="106366464"/>
        <c:scaling>
          <c:orientation val="minMax"/>
        </c:scaling>
        <c:delete val="0"/>
        <c:axPos val="b"/>
        <c:numFmt formatCode="General" sourceLinked="1"/>
        <c:majorTickMark val="out"/>
        <c:minorTickMark val="none"/>
        <c:tickLblPos val="nextTo"/>
        <c:crossAx val="106368000"/>
        <c:crosses val="autoZero"/>
        <c:auto val="1"/>
        <c:lblAlgn val="ctr"/>
        <c:lblOffset val="100"/>
        <c:noMultiLvlLbl val="0"/>
      </c:catAx>
      <c:valAx>
        <c:axId val="106368000"/>
        <c:scaling>
          <c:orientation val="minMax"/>
          <c:max val="100"/>
        </c:scaling>
        <c:delete val="0"/>
        <c:axPos val="l"/>
        <c:numFmt formatCode="#,##0.0" sourceLinked="0"/>
        <c:majorTickMark val="out"/>
        <c:minorTickMark val="none"/>
        <c:tickLblPos val="nextTo"/>
        <c:txPr>
          <a:bodyPr/>
          <a:lstStyle/>
          <a:p>
            <a:pPr>
              <a:defRPr sz="600"/>
            </a:pPr>
            <a:endParaRPr lang="pt-BR"/>
          </a:p>
        </c:txPr>
        <c:crossAx val="106366464"/>
        <c:crosses val="autoZero"/>
        <c:crossBetween val="between"/>
      </c:valAx>
      <c:valAx>
        <c:axId val="106377984"/>
        <c:scaling>
          <c:orientation val="minMax"/>
          <c:max val="100"/>
        </c:scaling>
        <c:delete val="0"/>
        <c:axPos val="r"/>
        <c:numFmt formatCode="#,##0.0" sourceLinked="0"/>
        <c:majorTickMark val="out"/>
        <c:minorTickMark val="none"/>
        <c:tickLblPos val="nextTo"/>
        <c:txPr>
          <a:bodyPr/>
          <a:lstStyle/>
          <a:p>
            <a:pPr>
              <a:defRPr sz="600"/>
            </a:pPr>
            <a:endParaRPr lang="pt-BR"/>
          </a:p>
        </c:txPr>
        <c:crossAx val="106379520"/>
        <c:crosses val="max"/>
        <c:crossBetween val="between"/>
      </c:valAx>
      <c:catAx>
        <c:axId val="106379520"/>
        <c:scaling>
          <c:orientation val="minMax"/>
        </c:scaling>
        <c:delete val="1"/>
        <c:axPos val="b"/>
        <c:numFmt formatCode="General" sourceLinked="1"/>
        <c:majorTickMark val="out"/>
        <c:minorTickMark val="none"/>
        <c:tickLblPos val="nextTo"/>
        <c:crossAx val="106377984"/>
        <c:crosses val="autoZero"/>
        <c:auto val="1"/>
        <c:lblAlgn val="ctr"/>
        <c:lblOffset val="100"/>
        <c:noMultiLvlLbl val="0"/>
      </c:catAx>
    </c:plotArea>
    <c:legend>
      <c:legendPos val="b"/>
      <c:overlay val="0"/>
    </c:legend>
    <c:plotVisOnly val="1"/>
    <c:dispBlanksAs val="gap"/>
    <c:showDLblsOverMax val="0"/>
  </c:chart>
  <c:spPr>
    <a:ln>
      <a:noFill/>
    </a:ln>
  </c:spPr>
  <c:externalData r:id="rId1">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200"/>
            </a:pPr>
            <a:r>
              <a:rPr lang="pt-BR" sz="1200" dirty="0" smtClean="0"/>
              <a:t>Direito</a:t>
            </a:r>
            <a:endParaRPr lang="pt-BR" sz="1200" baseline="0" dirty="0"/>
          </a:p>
        </c:rich>
      </c:tx>
      <c:overlay val="0"/>
    </c:title>
    <c:autoTitleDeleted val="0"/>
    <c:plotArea>
      <c:layout>
        <c:manualLayout>
          <c:layoutTarget val="inner"/>
          <c:xMode val="edge"/>
          <c:yMode val="edge"/>
          <c:x val="7.1184501688222976E-2"/>
          <c:y val="0.14148461017558894"/>
          <c:w val="0.86316579667890203"/>
          <c:h val="0.65085989122901688"/>
        </c:manualLayout>
      </c:layout>
      <c:lineChart>
        <c:grouping val="standard"/>
        <c:varyColors val="0"/>
        <c:ser>
          <c:idx val="0"/>
          <c:order val="4"/>
          <c:tx>
            <c:strRef>
              <c:f>Plan1!$P$158</c:f>
              <c:strCache>
                <c:ptCount val="1"/>
                <c:pt idx="0">
                  <c:v>Mediana</c:v>
                </c:pt>
              </c:strCache>
            </c:strRef>
          </c:tx>
          <c:spPr>
            <a:ln>
              <a:noFill/>
            </a:ln>
          </c:spPr>
          <c:marker>
            <c:symbol val="dash"/>
            <c:size val="10"/>
          </c:marker>
          <c:dLbls>
            <c:numFmt formatCode="#,##0.0" sourceLinked="0"/>
            <c:spPr>
              <a:solidFill>
                <a:schemeClr val="bg1"/>
              </a:solidFill>
            </c:spPr>
            <c:txPr>
              <a:bodyPr/>
              <a:lstStyle/>
              <a:p>
                <a:pPr>
                  <a:defRPr sz="800" b="1"/>
                </a:pPr>
                <a:endParaRPr lang="pt-BR"/>
              </a:p>
            </c:txPr>
            <c:showLegendKey val="0"/>
            <c:showVal val="1"/>
            <c:showCatName val="0"/>
            <c:showSerName val="0"/>
            <c:showPercent val="0"/>
            <c:showBubbleSize val="0"/>
            <c:showLeaderLines val="0"/>
          </c:dLbls>
          <c:cat>
            <c:numRef>
              <c:f>[1]Plan1!$C$2:$G$2</c:f>
              <c:numCache>
                <c:formatCode>General</c:formatCode>
                <c:ptCount val="5"/>
                <c:pt idx="0">
                  <c:v>2010</c:v>
                </c:pt>
                <c:pt idx="1">
                  <c:v>2011</c:v>
                </c:pt>
                <c:pt idx="2">
                  <c:v>2012</c:v>
                </c:pt>
                <c:pt idx="3">
                  <c:v>2013</c:v>
                </c:pt>
                <c:pt idx="4">
                  <c:v>2014</c:v>
                </c:pt>
              </c:numCache>
            </c:numRef>
          </c:cat>
          <c:val>
            <c:numRef>
              <c:f>Plan1!$Q$158:$U$158</c:f>
              <c:numCache>
                <c:formatCode>#,##0.0</c:formatCode>
                <c:ptCount val="5"/>
                <c:pt idx="0">
                  <c:v>0</c:v>
                </c:pt>
                <c:pt idx="1">
                  <c:v>0.4</c:v>
                </c:pt>
                <c:pt idx="2">
                  <c:v>1.3</c:v>
                </c:pt>
                <c:pt idx="3">
                  <c:v>3</c:v>
                </c:pt>
                <c:pt idx="4">
                  <c:v>19.399999999999999</c:v>
                </c:pt>
              </c:numCache>
            </c:numRef>
          </c:val>
          <c:smooth val="0"/>
        </c:ser>
        <c:dLbls>
          <c:showLegendKey val="0"/>
          <c:showVal val="0"/>
          <c:showCatName val="0"/>
          <c:showSerName val="0"/>
          <c:showPercent val="0"/>
          <c:showBubbleSize val="0"/>
        </c:dLbls>
        <c:marker val="1"/>
        <c:smooth val="0"/>
        <c:axId val="106857600"/>
        <c:axId val="106859136"/>
      </c:lineChart>
      <c:stockChart>
        <c:ser>
          <c:idx val="1"/>
          <c:order val="0"/>
          <c:tx>
            <c:strRef>
              <c:f>Plan1!$P$159</c:f>
              <c:strCache>
                <c:ptCount val="1"/>
                <c:pt idx="0">
                  <c:v>Q1</c:v>
                </c:pt>
              </c:strCache>
            </c:strRef>
          </c:tx>
          <c:spPr>
            <a:ln w="28575">
              <a:noFill/>
            </a:ln>
          </c:spPr>
          <c:marker>
            <c:symbol val="none"/>
          </c:marker>
          <c:dLbls>
            <c:numFmt formatCode="#,##0.0" sourceLinked="0"/>
            <c:spPr>
              <a:solidFill>
                <a:schemeClr val="bg1"/>
              </a:solidFill>
            </c:spPr>
            <c:txPr>
              <a:bodyPr/>
              <a:lstStyle/>
              <a:p>
                <a:pPr>
                  <a:defRPr sz="800" b="1"/>
                </a:pPr>
                <a:endParaRPr lang="pt-BR"/>
              </a:p>
            </c:txPr>
            <c:dLblPos val="b"/>
            <c:showLegendKey val="0"/>
            <c:showVal val="1"/>
            <c:showCatName val="0"/>
            <c:showSerName val="0"/>
            <c:showPercent val="0"/>
            <c:showBubbleSize val="0"/>
            <c:showLeaderLines val="0"/>
          </c:dLbls>
          <c:cat>
            <c:numRef>
              <c:f>Plan1!$C$157:$G$157</c:f>
              <c:numCache>
                <c:formatCode>General</c:formatCode>
                <c:ptCount val="5"/>
                <c:pt idx="0">
                  <c:v>2010</c:v>
                </c:pt>
                <c:pt idx="1">
                  <c:v>2011</c:v>
                </c:pt>
                <c:pt idx="2">
                  <c:v>2012</c:v>
                </c:pt>
                <c:pt idx="3">
                  <c:v>2013</c:v>
                </c:pt>
                <c:pt idx="4">
                  <c:v>2014</c:v>
                </c:pt>
              </c:numCache>
            </c:numRef>
          </c:cat>
          <c:val>
            <c:numRef>
              <c:f>Plan1!$Q$159:$U$159</c:f>
              <c:numCache>
                <c:formatCode>#,##0.0</c:formatCode>
                <c:ptCount val="5"/>
                <c:pt idx="0">
                  <c:v>0</c:v>
                </c:pt>
                <c:pt idx="1">
                  <c:v>0</c:v>
                </c:pt>
                <c:pt idx="2">
                  <c:v>0</c:v>
                </c:pt>
                <c:pt idx="3">
                  <c:v>1.2</c:v>
                </c:pt>
                <c:pt idx="4">
                  <c:v>10.7</c:v>
                </c:pt>
              </c:numCache>
            </c:numRef>
          </c:val>
          <c:smooth val="0"/>
        </c:ser>
        <c:ser>
          <c:idx val="2"/>
          <c:order val="1"/>
          <c:tx>
            <c:strRef>
              <c:f>Plan1!$P$160</c:f>
              <c:strCache>
                <c:ptCount val="1"/>
                <c:pt idx="0">
                  <c:v>Máximo</c:v>
                </c:pt>
              </c:strCache>
            </c:strRef>
          </c:tx>
          <c:spPr>
            <a:ln w="28575">
              <a:noFill/>
            </a:ln>
          </c:spPr>
          <c:marker>
            <c:symbol val="dash"/>
            <c:size val="10"/>
          </c:marker>
          <c:cat>
            <c:numRef>
              <c:f>Plan1!$C$157:$G$157</c:f>
              <c:numCache>
                <c:formatCode>General</c:formatCode>
                <c:ptCount val="5"/>
                <c:pt idx="0">
                  <c:v>2010</c:v>
                </c:pt>
                <c:pt idx="1">
                  <c:v>2011</c:v>
                </c:pt>
                <c:pt idx="2">
                  <c:v>2012</c:v>
                </c:pt>
                <c:pt idx="3">
                  <c:v>2013</c:v>
                </c:pt>
                <c:pt idx="4">
                  <c:v>2014</c:v>
                </c:pt>
              </c:numCache>
            </c:numRef>
          </c:cat>
          <c:val>
            <c:numRef>
              <c:f>Plan1!$Q$160:$U$160</c:f>
              <c:numCache>
                <c:formatCode>#,##0.0</c:formatCode>
                <c:ptCount val="5"/>
                <c:pt idx="0">
                  <c:v>48.1</c:v>
                </c:pt>
                <c:pt idx="1">
                  <c:v>59.2</c:v>
                </c:pt>
                <c:pt idx="2">
                  <c:v>59.9</c:v>
                </c:pt>
                <c:pt idx="3">
                  <c:v>100</c:v>
                </c:pt>
                <c:pt idx="4">
                  <c:v>83</c:v>
                </c:pt>
              </c:numCache>
            </c:numRef>
          </c:val>
          <c:smooth val="0"/>
        </c:ser>
        <c:ser>
          <c:idx val="3"/>
          <c:order val="2"/>
          <c:tx>
            <c:strRef>
              <c:f>Plan1!$P$161</c:f>
              <c:strCache>
                <c:ptCount val="1"/>
                <c:pt idx="0">
                  <c:v>Mínimo</c:v>
                </c:pt>
              </c:strCache>
            </c:strRef>
          </c:tx>
          <c:spPr>
            <a:ln w="28575">
              <a:noFill/>
            </a:ln>
          </c:spPr>
          <c:marker>
            <c:symbol val="dash"/>
            <c:size val="10"/>
            <c:spPr>
              <a:solidFill>
                <a:srgbClr val="FF0000"/>
              </a:solidFill>
            </c:spPr>
          </c:marker>
          <c:cat>
            <c:numRef>
              <c:f>Plan1!$C$157:$G$157</c:f>
              <c:numCache>
                <c:formatCode>General</c:formatCode>
                <c:ptCount val="5"/>
                <c:pt idx="0">
                  <c:v>2010</c:v>
                </c:pt>
                <c:pt idx="1">
                  <c:v>2011</c:v>
                </c:pt>
                <c:pt idx="2">
                  <c:v>2012</c:v>
                </c:pt>
                <c:pt idx="3">
                  <c:v>2013</c:v>
                </c:pt>
                <c:pt idx="4">
                  <c:v>2014</c:v>
                </c:pt>
              </c:numCache>
            </c:numRef>
          </c:cat>
          <c:val>
            <c:numRef>
              <c:f>Plan1!$Q$161:$U$161</c:f>
              <c:numCache>
                <c:formatCode>#,##0.0</c:formatCode>
                <c:ptCount val="5"/>
                <c:pt idx="0">
                  <c:v>0</c:v>
                </c:pt>
                <c:pt idx="1">
                  <c:v>0</c:v>
                </c:pt>
                <c:pt idx="2">
                  <c:v>0</c:v>
                </c:pt>
                <c:pt idx="3">
                  <c:v>0</c:v>
                </c:pt>
                <c:pt idx="4">
                  <c:v>0</c:v>
                </c:pt>
              </c:numCache>
            </c:numRef>
          </c:val>
          <c:smooth val="0"/>
        </c:ser>
        <c:ser>
          <c:idx val="4"/>
          <c:order val="3"/>
          <c:tx>
            <c:strRef>
              <c:f>Plan1!$P$162</c:f>
              <c:strCache>
                <c:ptCount val="1"/>
                <c:pt idx="0">
                  <c:v>Q3</c:v>
                </c:pt>
              </c:strCache>
            </c:strRef>
          </c:tx>
          <c:spPr>
            <a:ln w="28575">
              <a:noFill/>
            </a:ln>
          </c:spPr>
          <c:marker>
            <c:symbol val="none"/>
          </c:marker>
          <c:dLbls>
            <c:numFmt formatCode="#,##0.0" sourceLinked="0"/>
            <c:spPr>
              <a:solidFill>
                <a:schemeClr val="bg1"/>
              </a:solidFill>
            </c:spPr>
            <c:txPr>
              <a:bodyPr/>
              <a:lstStyle/>
              <a:p>
                <a:pPr>
                  <a:defRPr sz="800" b="1"/>
                </a:pPr>
                <a:endParaRPr lang="pt-BR"/>
              </a:p>
            </c:txPr>
            <c:dLblPos val="t"/>
            <c:showLegendKey val="0"/>
            <c:showVal val="1"/>
            <c:showCatName val="0"/>
            <c:showSerName val="0"/>
            <c:showPercent val="0"/>
            <c:showBubbleSize val="0"/>
            <c:showLeaderLines val="0"/>
          </c:dLbls>
          <c:cat>
            <c:numRef>
              <c:f>Plan1!$C$157:$G$157</c:f>
              <c:numCache>
                <c:formatCode>General</c:formatCode>
                <c:ptCount val="5"/>
                <c:pt idx="0">
                  <c:v>2010</c:v>
                </c:pt>
                <c:pt idx="1">
                  <c:v>2011</c:v>
                </c:pt>
                <c:pt idx="2">
                  <c:v>2012</c:v>
                </c:pt>
                <c:pt idx="3">
                  <c:v>2013</c:v>
                </c:pt>
                <c:pt idx="4">
                  <c:v>2014</c:v>
                </c:pt>
              </c:numCache>
            </c:numRef>
          </c:cat>
          <c:val>
            <c:numRef>
              <c:f>Plan1!$Q$162:$U$162</c:f>
              <c:numCache>
                <c:formatCode>#,##0.0</c:formatCode>
                <c:ptCount val="5"/>
                <c:pt idx="0">
                  <c:v>0</c:v>
                </c:pt>
                <c:pt idx="1">
                  <c:v>1.6</c:v>
                </c:pt>
                <c:pt idx="2">
                  <c:v>3.3</c:v>
                </c:pt>
                <c:pt idx="3">
                  <c:v>6.4</c:v>
                </c:pt>
                <c:pt idx="4">
                  <c:v>31.7</c:v>
                </c:pt>
              </c:numCache>
            </c:numRef>
          </c:val>
          <c:smooth val="0"/>
        </c:ser>
        <c:dLbls>
          <c:showLegendKey val="0"/>
          <c:showVal val="0"/>
          <c:showCatName val="0"/>
          <c:showSerName val="0"/>
          <c:showPercent val="0"/>
          <c:showBubbleSize val="0"/>
        </c:dLbls>
        <c:hiLowLines/>
        <c:upDownBars>
          <c:gapWidth val="150"/>
          <c:upBars>
            <c:spPr>
              <a:noFill/>
            </c:spPr>
          </c:upBars>
          <c:downBars/>
        </c:upDownBars>
        <c:axId val="106862464"/>
        <c:axId val="106860928"/>
      </c:stockChart>
      <c:catAx>
        <c:axId val="106857600"/>
        <c:scaling>
          <c:orientation val="minMax"/>
        </c:scaling>
        <c:delete val="0"/>
        <c:axPos val="b"/>
        <c:numFmt formatCode="General" sourceLinked="1"/>
        <c:majorTickMark val="out"/>
        <c:minorTickMark val="none"/>
        <c:tickLblPos val="nextTo"/>
        <c:crossAx val="106859136"/>
        <c:crosses val="autoZero"/>
        <c:auto val="1"/>
        <c:lblAlgn val="ctr"/>
        <c:lblOffset val="100"/>
        <c:noMultiLvlLbl val="0"/>
      </c:catAx>
      <c:valAx>
        <c:axId val="106859136"/>
        <c:scaling>
          <c:orientation val="minMax"/>
          <c:max val="100"/>
        </c:scaling>
        <c:delete val="0"/>
        <c:axPos val="l"/>
        <c:numFmt formatCode="#,##0.0" sourceLinked="0"/>
        <c:majorTickMark val="out"/>
        <c:minorTickMark val="none"/>
        <c:tickLblPos val="nextTo"/>
        <c:txPr>
          <a:bodyPr/>
          <a:lstStyle/>
          <a:p>
            <a:pPr>
              <a:defRPr sz="600"/>
            </a:pPr>
            <a:endParaRPr lang="pt-BR"/>
          </a:p>
        </c:txPr>
        <c:crossAx val="106857600"/>
        <c:crosses val="autoZero"/>
        <c:crossBetween val="between"/>
      </c:valAx>
      <c:valAx>
        <c:axId val="106860928"/>
        <c:scaling>
          <c:orientation val="minMax"/>
          <c:max val="100"/>
        </c:scaling>
        <c:delete val="0"/>
        <c:axPos val="r"/>
        <c:numFmt formatCode="#,##0.0" sourceLinked="0"/>
        <c:majorTickMark val="out"/>
        <c:minorTickMark val="none"/>
        <c:tickLblPos val="nextTo"/>
        <c:txPr>
          <a:bodyPr/>
          <a:lstStyle/>
          <a:p>
            <a:pPr>
              <a:defRPr sz="600"/>
            </a:pPr>
            <a:endParaRPr lang="pt-BR"/>
          </a:p>
        </c:txPr>
        <c:crossAx val="106862464"/>
        <c:crosses val="max"/>
        <c:crossBetween val="between"/>
      </c:valAx>
      <c:catAx>
        <c:axId val="106862464"/>
        <c:scaling>
          <c:orientation val="minMax"/>
        </c:scaling>
        <c:delete val="1"/>
        <c:axPos val="b"/>
        <c:numFmt formatCode="General" sourceLinked="1"/>
        <c:majorTickMark val="out"/>
        <c:minorTickMark val="none"/>
        <c:tickLblPos val="nextTo"/>
        <c:crossAx val="106860928"/>
        <c:crosses val="autoZero"/>
        <c:auto val="1"/>
        <c:lblAlgn val="ctr"/>
        <c:lblOffset val="100"/>
        <c:noMultiLvlLbl val="0"/>
      </c:catAx>
    </c:plotArea>
    <c:legend>
      <c:legendPos val="b"/>
      <c:overlay val="0"/>
    </c:legend>
    <c:plotVisOnly val="1"/>
    <c:dispBlanksAs val="gap"/>
    <c:showDLblsOverMax val="0"/>
  </c:chart>
  <c:spPr>
    <a:ln>
      <a:noFill/>
    </a:ln>
  </c:sp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14877476076231769"/>
          <c:y val="2.0065161744426189E-2"/>
        </c:manualLayout>
      </c:layout>
      <c:overlay val="0"/>
      <c:txPr>
        <a:bodyPr/>
        <a:lstStyle/>
        <a:p>
          <a:pPr>
            <a:defRPr>
              <a:solidFill>
                <a:schemeClr val="accent1">
                  <a:lumMod val="50000"/>
                </a:schemeClr>
              </a:solidFill>
            </a:defRPr>
          </a:pPr>
          <a:endParaRPr lang="pt-BR"/>
        </a:p>
      </c:txPr>
    </c:title>
    <c:autoTitleDeleted val="0"/>
    <c:plotArea>
      <c:layout>
        <c:manualLayout>
          <c:layoutTarget val="inner"/>
          <c:xMode val="edge"/>
          <c:yMode val="edge"/>
          <c:x val="5.163427787302912E-2"/>
          <c:y val="0.12824986194739013"/>
          <c:w val="0.54201034719865959"/>
          <c:h val="0.64990533213860258"/>
        </c:manualLayout>
      </c:layout>
      <c:pieChart>
        <c:varyColors val="1"/>
        <c:ser>
          <c:idx val="0"/>
          <c:order val="0"/>
          <c:tx>
            <c:v>Organização Acadêmica</c:v>
          </c:tx>
          <c:explosion val="15"/>
          <c:dPt>
            <c:idx val="0"/>
            <c:bubble3D val="0"/>
            <c:spPr>
              <a:solidFill>
                <a:srgbClr val="0070C0"/>
              </a:solidFill>
            </c:spPr>
          </c:dPt>
          <c:dPt>
            <c:idx val="1"/>
            <c:bubble3D val="0"/>
            <c:spPr>
              <a:solidFill>
                <a:srgbClr val="92D050"/>
              </a:solidFill>
            </c:spPr>
          </c:dPt>
          <c:dPt>
            <c:idx val="2"/>
            <c:bubble3D val="0"/>
            <c:spPr>
              <a:solidFill>
                <a:schemeClr val="accent2">
                  <a:lumMod val="60000"/>
                  <a:lumOff val="40000"/>
                </a:schemeClr>
              </a:solidFill>
            </c:spPr>
          </c:dPt>
          <c:dPt>
            <c:idx val="3"/>
            <c:bubble3D val="0"/>
            <c:spPr>
              <a:solidFill>
                <a:schemeClr val="accent5">
                  <a:lumMod val="60000"/>
                  <a:lumOff val="40000"/>
                </a:schemeClr>
              </a:solidFill>
            </c:spPr>
          </c:dPt>
          <c:dLbls>
            <c:dLbl>
              <c:idx val="0"/>
              <c:layout>
                <c:manualLayout>
                  <c:x val="-3.1267922182820526E-2"/>
                  <c:y val="-0.20042133611523782"/>
                </c:manualLayout>
              </c:layout>
              <c:showLegendKey val="0"/>
              <c:showVal val="0"/>
              <c:showCatName val="0"/>
              <c:showSerName val="0"/>
              <c:showPercent val="1"/>
              <c:showBubbleSize val="0"/>
            </c:dLbl>
            <c:numFmt formatCode="0.0%" sourceLinked="0"/>
            <c:spPr>
              <a:noFill/>
              <a:ln w="25400">
                <a:noFill/>
              </a:ln>
            </c:spPr>
            <c:txPr>
              <a:bodyPr/>
              <a:lstStyle/>
              <a:p>
                <a:pPr>
                  <a:defRPr sz="1200" b="1"/>
                </a:pPr>
                <a:endParaRPr lang="pt-BR"/>
              </a:p>
            </c:txPr>
            <c:showLegendKey val="0"/>
            <c:showVal val="0"/>
            <c:showCatName val="0"/>
            <c:showSerName val="0"/>
            <c:showPercent val="1"/>
            <c:showBubbleSize val="0"/>
            <c:showLeaderLines val="1"/>
            <c:extLst>
              <c:ext xmlns:c15="http://schemas.microsoft.com/office/drawing/2012/chart" uri="{CE6537A1-D6FC-4f65-9D91-7224C49458BB}">
                <c15:layout/>
              </c:ext>
            </c:extLst>
          </c:dLbls>
          <c:cat>
            <c:strRef>
              <c:f>'Tab4.1'!$D$5:$G$5</c:f>
              <c:strCache>
                <c:ptCount val="4"/>
                <c:pt idx="0">
                  <c:v>Universidade</c:v>
                </c:pt>
                <c:pt idx="1">
                  <c:v>Centro Universitário</c:v>
                </c:pt>
                <c:pt idx="2">
                  <c:v>Faculdade</c:v>
                </c:pt>
                <c:pt idx="3">
                  <c:v>IF e Cefet</c:v>
                </c:pt>
              </c:strCache>
            </c:strRef>
          </c:cat>
          <c:val>
            <c:numRef>
              <c:f>'Tab4.1'!$D$71:$G$71</c:f>
              <c:numCache>
                <c:formatCode>#,##0</c:formatCode>
                <c:ptCount val="4"/>
                <c:pt idx="0">
                  <c:v>1046467</c:v>
                </c:pt>
                <c:pt idx="1">
                  <c:v>0</c:v>
                </c:pt>
                <c:pt idx="2">
                  <c:v>1639</c:v>
                </c:pt>
                <c:pt idx="3">
                  <c:v>131962</c:v>
                </c:pt>
              </c:numCache>
            </c:numRef>
          </c:val>
        </c:ser>
        <c:dLbls>
          <c:showLegendKey val="0"/>
          <c:showVal val="0"/>
          <c:showCatName val="0"/>
          <c:showSerName val="0"/>
          <c:showPercent val="0"/>
          <c:showBubbleSize val="0"/>
          <c:showLeaderLines val="1"/>
        </c:dLbls>
        <c:firstSliceAng val="0"/>
      </c:pieChart>
      <c:spPr>
        <a:noFill/>
        <a:ln w="25400">
          <a:noFill/>
        </a:ln>
      </c:spPr>
    </c:plotArea>
    <c:legend>
      <c:legendPos val="b"/>
      <c:layout>
        <c:manualLayout>
          <c:xMode val="edge"/>
          <c:yMode val="edge"/>
          <c:x val="7.8600500845251428E-2"/>
          <c:y val="0.79565625957761077"/>
          <c:w val="0.53057768356068535"/>
          <c:h val="0.20434374042238923"/>
        </c:manualLayout>
      </c:layout>
      <c:overlay val="0"/>
      <c:txPr>
        <a:bodyPr/>
        <a:lstStyle/>
        <a:p>
          <a:pPr rtl="0">
            <a:defRPr sz="1200" b="0">
              <a:solidFill>
                <a:schemeClr val="tx1"/>
              </a:solidFill>
            </a:defRPr>
          </a:pPr>
          <a:endParaRPr lang="pt-BR"/>
        </a:p>
      </c:txPr>
    </c:legend>
    <c:plotVisOnly val="1"/>
    <c:dispBlanksAs val="gap"/>
    <c:showDLblsOverMax val="0"/>
  </c:chart>
  <c:spPr>
    <a:ln>
      <a:noFill/>
    </a:ln>
  </c:sp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200"/>
            </a:pPr>
            <a:r>
              <a:rPr lang="pt-BR" sz="1200" dirty="0" smtClean="0"/>
              <a:t>Pedagogia</a:t>
            </a:r>
            <a:endParaRPr lang="pt-BR" sz="1200" baseline="0" dirty="0"/>
          </a:p>
        </c:rich>
      </c:tx>
      <c:overlay val="0"/>
    </c:title>
    <c:autoTitleDeleted val="0"/>
    <c:plotArea>
      <c:layout>
        <c:manualLayout>
          <c:layoutTarget val="inner"/>
          <c:xMode val="edge"/>
          <c:yMode val="edge"/>
          <c:x val="7.2264418275149234E-2"/>
          <c:y val="0.14130539728389968"/>
          <c:w val="0.85547116344970153"/>
          <c:h val="0.65236534564942517"/>
        </c:manualLayout>
      </c:layout>
      <c:lineChart>
        <c:grouping val="standard"/>
        <c:varyColors val="0"/>
        <c:ser>
          <c:idx val="0"/>
          <c:order val="4"/>
          <c:tx>
            <c:strRef>
              <c:f>Plan1!$P$189</c:f>
              <c:strCache>
                <c:ptCount val="1"/>
                <c:pt idx="0">
                  <c:v>Mediana</c:v>
                </c:pt>
              </c:strCache>
            </c:strRef>
          </c:tx>
          <c:spPr>
            <a:ln>
              <a:noFill/>
            </a:ln>
          </c:spPr>
          <c:marker>
            <c:symbol val="dash"/>
            <c:size val="10"/>
          </c:marker>
          <c:dLbls>
            <c:numFmt formatCode="#,##0.0" sourceLinked="0"/>
            <c:spPr>
              <a:solidFill>
                <a:schemeClr val="bg1"/>
              </a:solidFill>
            </c:spPr>
            <c:txPr>
              <a:bodyPr/>
              <a:lstStyle/>
              <a:p>
                <a:pPr>
                  <a:defRPr sz="800" b="1"/>
                </a:pPr>
                <a:endParaRPr lang="pt-BR"/>
              </a:p>
            </c:txPr>
            <c:showLegendKey val="0"/>
            <c:showVal val="1"/>
            <c:showCatName val="0"/>
            <c:showSerName val="0"/>
            <c:showPercent val="0"/>
            <c:showBubbleSize val="0"/>
            <c:showLeaderLines val="0"/>
          </c:dLbls>
          <c:cat>
            <c:numRef>
              <c:f>[1]Plan1!$C$2:$G$2</c:f>
              <c:numCache>
                <c:formatCode>General</c:formatCode>
                <c:ptCount val="5"/>
                <c:pt idx="0">
                  <c:v>2010</c:v>
                </c:pt>
                <c:pt idx="1">
                  <c:v>2011</c:v>
                </c:pt>
                <c:pt idx="2">
                  <c:v>2012</c:v>
                </c:pt>
                <c:pt idx="3">
                  <c:v>2013</c:v>
                </c:pt>
                <c:pt idx="4">
                  <c:v>2014</c:v>
                </c:pt>
              </c:numCache>
            </c:numRef>
          </c:cat>
          <c:val>
            <c:numRef>
              <c:f>Plan1!$Q$189:$U$189</c:f>
              <c:numCache>
                <c:formatCode>#,##0.0</c:formatCode>
                <c:ptCount val="5"/>
                <c:pt idx="0">
                  <c:v>0</c:v>
                </c:pt>
                <c:pt idx="1">
                  <c:v>0</c:v>
                </c:pt>
                <c:pt idx="2">
                  <c:v>1.6</c:v>
                </c:pt>
                <c:pt idx="3">
                  <c:v>32.5</c:v>
                </c:pt>
                <c:pt idx="4">
                  <c:v>47.1</c:v>
                </c:pt>
              </c:numCache>
            </c:numRef>
          </c:val>
          <c:smooth val="0"/>
        </c:ser>
        <c:dLbls>
          <c:showLegendKey val="0"/>
          <c:showVal val="0"/>
          <c:showCatName val="0"/>
          <c:showSerName val="0"/>
          <c:showPercent val="0"/>
          <c:showBubbleSize val="0"/>
        </c:dLbls>
        <c:marker val="1"/>
        <c:smooth val="0"/>
        <c:axId val="106910464"/>
        <c:axId val="106912000"/>
      </c:lineChart>
      <c:stockChart>
        <c:ser>
          <c:idx val="1"/>
          <c:order val="0"/>
          <c:tx>
            <c:strRef>
              <c:f>Plan1!$P$190</c:f>
              <c:strCache>
                <c:ptCount val="1"/>
                <c:pt idx="0">
                  <c:v>Q1</c:v>
                </c:pt>
              </c:strCache>
            </c:strRef>
          </c:tx>
          <c:spPr>
            <a:ln w="28575">
              <a:noFill/>
            </a:ln>
          </c:spPr>
          <c:marker>
            <c:symbol val="none"/>
          </c:marker>
          <c:dLbls>
            <c:numFmt formatCode="#,##0.0" sourceLinked="0"/>
            <c:spPr>
              <a:solidFill>
                <a:schemeClr val="bg1"/>
              </a:solidFill>
            </c:spPr>
            <c:txPr>
              <a:bodyPr/>
              <a:lstStyle/>
              <a:p>
                <a:pPr>
                  <a:defRPr sz="800" b="1"/>
                </a:pPr>
                <a:endParaRPr lang="pt-BR"/>
              </a:p>
            </c:txPr>
            <c:dLblPos val="b"/>
            <c:showLegendKey val="0"/>
            <c:showVal val="1"/>
            <c:showCatName val="0"/>
            <c:showSerName val="0"/>
            <c:showPercent val="0"/>
            <c:showBubbleSize val="0"/>
            <c:showLeaderLines val="0"/>
          </c:dLbls>
          <c:cat>
            <c:numRef>
              <c:f>Plan1!$Q$188:$U$188</c:f>
              <c:numCache>
                <c:formatCode>General</c:formatCode>
                <c:ptCount val="5"/>
                <c:pt idx="0">
                  <c:v>2010</c:v>
                </c:pt>
                <c:pt idx="1">
                  <c:v>2011</c:v>
                </c:pt>
                <c:pt idx="2">
                  <c:v>2012</c:v>
                </c:pt>
                <c:pt idx="3">
                  <c:v>2013</c:v>
                </c:pt>
                <c:pt idx="4">
                  <c:v>2014</c:v>
                </c:pt>
              </c:numCache>
            </c:numRef>
          </c:cat>
          <c:val>
            <c:numRef>
              <c:f>Plan1!$Q$190:$U$190</c:f>
              <c:numCache>
                <c:formatCode>#,##0.0</c:formatCode>
                <c:ptCount val="5"/>
                <c:pt idx="0">
                  <c:v>0</c:v>
                </c:pt>
                <c:pt idx="1">
                  <c:v>0</c:v>
                </c:pt>
                <c:pt idx="2">
                  <c:v>0</c:v>
                </c:pt>
                <c:pt idx="3">
                  <c:v>6.3</c:v>
                </c:pt>
                <c:pt idx="4">
                  <c:v>31.8</c:v>
                </c:pt>
              </c:numCache>
            </c:numRef>
          </c:val>
          <c:smooth val="0"/>
        </c:ser>
        <c:ser>
          <c:idx val="2"/>
          <c:order val="1"/>
          <c:tx>
            <c:strRef>
              <c:f>Plan1!$P$191</c:f>
              <c:strCache>
                <c:ptCount val="1"/>
                <c:pt idx="0">
                  <c:v>Máximo</c:v>
                </c:pt>
              </c:strCache>
            </c:strRef>
          </c:tx>
          <c:spPr>
            <a:ln w="28575">
              <a:noFill/>
            </a:ln>
          </c:spPr>
          <c:marker>
            <c:symbol val="dash"/>
            <c:size val="10"/>
          </c:marker>
          <c:cat>
            <c:numRef>
              <c:f>Plan1!$Q$188:$U$188</c:f>
              <c:numCache>
                <c:formatCode>General</c:formatCode>
                <c:ptCount val="5"/>
                <c:pt idx="0">
                  <c:v>2010</c:v>
                </c:pt>
                <c:pt idx="1">
                  <c:v>2011</c:v>
                </c:pt>
                <c:pt idx="2">
                  <c:v>2012</c:v>
                </c:pt>
                <c:pt idx="3">
                  <c:v>2013</c:v>
                </c:pt>
                <c:pt idx="4">
                  <c:v>2014</c:v>
                </c:pt>
              </c:numCache>
            </c:numRef>
          </c:cat>
          <c:val>
            <c:numRef>
              <c:f>Plan1!$Q$191:$U$191</c:f>
              <c:numCache>
                <c:formatCode>#,##0.0</c:formatCode>
                <c:ptCount val="5"/>
                <c:pt idx="0">
                  <c:v>100</c:v>
                </c:pt>
                <c:pt idx="1">
                  <c:v>100</c:v>
                </c:pt>
                <c:pt idx="2">
                  <c:v>100</c:v>
                </c:pt>
                <c:pt idx="3">
                  <c:v>100</c:v>
                </c:pt>
                <c:pt idx="4">
                  <c:v>100</c:v>
                </c:pt>
              </c:numCache>
            </c:numRef>
          </c:val>
          <c:smooth val="0"/>
        </c:ser>
        <c:ser>
          <c:idx val="3"/>
          <c:order val="2"/>
          <c:tx>
            <c:strRef>
              <c:f>Plan1!$P$192</c:f>
              <c:strCache>
                <c:ptCount val="1"/>
                <c:pt idx="0">
                  <c:v>Mínimo</c:v>
                </c:pt>
              </c:strCache>
            </c:strRef>
          </c:tx>
          <c:spPr>
            <a:ln w="28575">
              <a:noFill/>
            </a:ln>
          </c:spPr>
          <c:marker>
            <c:symbol val="dash"/>
            <c:size val="10"/>
            <c:spPr>
              <a:solidFill>
                <a:srgbClr val="FF0000"/>
              </a:solidFill>
            </c:spPr>
          </c:marker>
          <c:cat>
            <c:numRef>
              <c:f>Plan1!$Q$188:$U$188</c:f>
              <c:numCache>
                <c:formatCode>General</c:formatCode>
                <c:ptCount val="5"/>
                <c:pt idx="0">
                  <c:v>2010</c:v>
                </c:pt>
                <c:pt idx="1">
                  <c:v>2011</c:v>
                </c:pt>
                <c:pt idx="2">
                  <c:v>2012</c:v>
                </c:pt>
                <c:pt idx="3">
                  <c:v>2013</c:v>
                </c:pt>
                <c:pt idx="4">
                  <c:v>2014</c:v>
                </c:pt>
              </c:numCache>
            </c:numRef>
          </c:cat>
          <c:val>
            <c:numRef>
              <c:f>Plan1!$Q$192:$U$192</c:f>
              <c:numCache>
                <c:formatCode>#,##0.0</c:formatCode>
                <c:ptCount val="5"/>
                <c:pt idx="0">
                  <c:v>0</c:v>
                </c:pt>
                <c:pt idx="1">
                  <c:v>0</c:v>
                </c:pt>
                <c:pt idx="2">
                  <c:v>0</c:v>
                </c:pt>
                <c:pt idx="3">
                  <c:v>0</c:v>
                </c:pt>
                <c:pt idx="4">
                  <c:v>0</c:v>
                </c:pt>
              </c:numCache>
            </c:numRef>
          </c:val>
          <c:smooth val="0"/>
        </c:ser>
        <c:ser>
          <c:idx val="4"/>
          <c:order val="3"/>
          <c:tx>
            <c:strRef>
              <c:f>Plan1!$P$193</c:f>
              <c:strCache>
                <c:ptCount val="1"/>
                <c:pt idx="0">
                  <c:v>Q3</c:v>
                </c:pt>
              </c:strCache>
            </c:strRef>
          </c:tx>
          <c:spPr>
            <a:ln w="28575">
              <a:noFill/>
            </a:ln>
          </c:spPr>
          <c:marker>
            <c:symbol val="none"/>
          </c:marker>
          <c:dLbls>
            <c:numFmt formatCode="#,##0.0" sourceLinked="0"/>
            <c:spPr>
              <a:solidFill>
                <a:schemeClr val="bg1"/>
              </a:solidFill>
            </c:spPr>
            <c:txPr>
              <a:bodyPr/>
              <a:lstStyle/>
              <a:p>
                <a:pPr>
                  <a:defRPr sz="800" b="1"/>
                </a:pPr>
                <a:endParaRPr lang="pt-BR"/>
              </a:p>
            </c:txPr>
            <c:dLblPos val="t"/>
            <c:showLegendKey val="0"/>
            <c:showVal val="1"/>
            <c:showCatName val="0"/>
            <c:showSerName val="0"/>
            <c:showPercent val="0"/>
            <c:showBubbleSize val="0"/>
            <c:showLeaderLines val="0"/>
          </c:dLbls>
          <c:cat>
            <c:numRef>
              <c:f>Plan1!$Q$188:$U$188</c:f>
              <c:numCache>
                <c:formatCode>General</c:formatCode>
                <c:ptCount val="5"/>
                <c:pt idx="0">
                  <c:v>2010</c:v>
                </c:pt>
                <c:pt idx="1">
                  <c:v>2011</c:v>
                </c:pt>
                <c:pt idx="2">
                  <c:v>2012</c:v>
                </c:pt>
                <c:pt idx="3">
                  <c:v>2013</c:v>
                </c:pt>
                <c:pt idx="4">
                  <c:v>2014</c:v>
                </c:pt>
              </c:numCache>
            </c:numRef>
          </c:cat>
          <c:val>
            <c:numRef>
              <c:f>Plan1!$Q$193:$U$193</c:f>
              <c:numCache>
                <c:formatCode>#,##0.0</c:formatCode>
                <c:ptCount val="5"/>
                <c:pt idx="0">
                  <c:v>0</c:v>
                </c:pt>
                <c:pt idx="1">
                  <c:v>2</c:v>
                </c:pt>
                <c:pt idx="2">
                  <c:v>10</c:v>
                </c:pt>
                <c:pt idx="3">
                  <c:v>53</c:v>
                </c:pt>
                <c:pt idx="4">
                  <c:v>62.2</c:v>
                </c:pt>
              </c:numCache>
            </c:numRef>
          </c:val>
          <c:smooth val="0"/>
        </c:ser>
        <c:dLbls>
          <c:showLegendKey val="0"/>
          <c:showVal val="0"/>
          <c:showCatName val="0"/>
          <c:showSerName val="0"/>
          <c:showPercent val="0"/>
          <c:showBubbleSize val="0"/>
        </c:dLbls>
        <c:hiLowLines/>
        <c:upDownBars>
          <c:gapWidth val="150"/>
          <c:upBars>
            <c:spPr>
              <a:noFill/>
            </c:spPr>
          </c:upBars>
          <c:downBars/>
        </c:upDownBars>
        <c:axId val="106923520"/>
        <c:axId val="106921984"/>
      </c:stockChart>
      <c:catAx>
        <c:axId val="106910464"/>
        <c:scaling>
          <c:orientation val="minMax"/>
        </c:scaling>
        <c:delete val="0"/>
        <c:axPos val="b"/>
        <c:numFmt formatCode="General" sourceLinked="1"/>
        <c:majorTickMark val="out"/>
        <c:minorTickMark val="none"/>
        <c:tickLblPos val="nextTo"/>
        <c:crossAx val="106912000"/>
        <c:crosses val="autoZero"/>
        <c:auto val="1"/>
        <c:lblAlgn val="ctr"/>
        <c:lblOffset val="100"/>
        <c:noMultiLvlLbl val="0"/>
      </c:catAx>
      <c:valAx>
        <c:axId val="106912000"/>
        <c:scaling>
          <c:orientation val="minMax"/>
          <c:max val="100"/>
        </c:scaling>
        <c:delete val="0"/>
        <c:axPos val="l"/>
        <c:numFmt formatCode="#,##0.0" sourceLinked="0"/>
        <c:majorTickMark val="out"/>
        <c:minorTickMark val="none"/>
        <c:tickLblPos val="nextTo"/>
        <c:txPr>
          <a:bodyPr/>
          <a:lstStyle/>
          <a:p>
            <a:pPr>
              <a:defRPr sz="600"/>
            </a:pPr>
            <a:endParaRPr lang="pt-BR"/>
          </a:p>
        </c:txPr>
        <c:crossAx val="106910464"/>
        <c:crosses val="autoZero"/>
        <c:crossBetween val="between"/>
      </c:valAx>
      <c:valAx>
        <c:axId val="106921984"/>
        <c:scaling>
          <c:orientation val="minMax"/>
          <c:max val="100"/>
        </c:scaling>
        <c:delete val="0"/>
        <c:axPos val="r"/>
        <c:numFmt formatCode="#,##0.0" sourceLinked="0"/>
        <c:majorTickMark val="out"/>
        <c:minorTickMark val="none"/>
        <c:tickLblPos val="nextTo"/>
        <c:txPr>
          <a:bodyPr/>
          <a:lstStyle/>
          <a:p>
            <a:pPr>
              <a:defRPr sz="600"/>
            </a:pPr>
            <a:endParaRPr lang="pt-BR"/>
          </a:p>
        </c:txPr>
        <c:crossAx val="106923520"/>
        <c:crosses val="max"/>
        <c:crossBetween val="between"/>
      </c:valAx>
      <c:catAx>
        <c:axId val="106923520"/>
        <c:scaling>
          <c:orientation val="minMax"/>
        </c:scaling>
        <c:delete val="1"/>
        <c:axPos val="b"/>
        <c:numFmt formatCode="General" sourceLinked="1"/>
        <c:majorTickMark val="out"/>
        <c:minorTickMark val="none"/>
        <c:tickLblPos val="nextTo"/>
        <c:crossAx val="106921984"/>
        <c:crosses val="autoZero"/>
        <c:auto val="1"/>
        <c:lblAlgn val="ctr"/>
        <c:lblOffset val="100"/>
        <c:noMultiLvlLbl val="0"/>
      </c:catAx>
    </c:plotArea>
    <c:legend>
      <c:legendPos val="b"/>
      <c:overlay val="0"/>
    </c:legend>
    <c:plotVisOnly val="1"/>
    <c:dispBlanksAs val="gap"/>
    <c:showDLblsOverMax val="0"/>
  </c:chart>
  <c:spPr>
    <a:ln>
      <a:noFill/>
    </a:ln>
  </c:sp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17570131225473412"/>
          <c:y val="1.7207408350844E-2"/>
        </c:manualLayout>
      </c:layout>
      <c:overlay val="0"/>
      <c:txPr>
        <a:bodyPr/>
        <a:lstStyle/>
        <a:p>
          <a:pPr>
            <a:defRPr>
              <a:solidFill>
                <a:schemeClr val="accent1">
                  <a:lumMod val="50000"/>
                </a:schemeClr>
              </a:solidFill>
            </a:defRPr>
          </a:pPr>
          <a:endParaRPr lang="pt-BR"/>
        </a:p>
      </c:txPr>
    </c:title>
    <c:autoTitleDeleted val="0"/>
    <c:plotArea>
      <c:layout>
        <c:manualLayout>
          <c:layoutTarget val="inner"/>
          <c:xMode val="edge"/>
          <c:yMode val="edge"/>
          <c:x val="2.6131515183439123E-3"/>
          <c:y val="8.376181773095065E-2"/>
          <c:w val="0.59705759139034476"/>
          <c:h val="0.76408741564139926"/>
        </c:manualLayout>
      </c:layout>
      <c:pieChart>
        <c:varyColors val="1"/>
        <c:ser>
          <c:idx val="0"/>
          <c:order val="0"/>
          <c:tx>
            <c:v>Grau Acadêmico</c:v>
          </c:tx>
          <c:explosion val="15"/>
          <c:dPt>
            <c:idx val="0"/>
            <c:bubble3D val="0"/>
            <c:spPr>
              <a:solidFill>
                <a:schemeClr val="tx2">
                  <a:lumMod val="60000"/>
                  <a:lumOff val="40000"/>
                </a:schemeClr>
              </a:solidFill>
            </c:spPr>
          </c:dPt>
          <c:dPt>
            <c:idx val="1"/>
            <c:bubble3D val="0"/>
            <c:spPr>
              <a:solidFill>
                <a:schemeClr val="accent2">
                  <a:lumMod val="60000"/>
                  <a:lumOff val="40000"/>
                </a:schemeClr>
              </a:solidFill>
            </c:spPr>
          </c:dPt>
          <c:dPt>
            <c:idx val="2"/>
            <c:bubble3D val="0"/>
            <c:spPr>
              <a:solidFill>
                <a:srgbClr val="00B050"/>
              </a:solidFill>
            </c:spPr>
          </c:dPt>
          <c:dPt>
            <c:idx val="3"/>
            <c:bubble3D val="0"/>
            <c:spPr>
              <a:solidFill>
                <a:schemeClr val="accent5">
                  <a:lumMod val="75000"/>
                </a:schemeClr>
              </a:solidFill>
            </c:spPr>
          </c:dPt>
          <c:dLbls>
            <c:dLbl>
              <c:idx val="0"/>
              <c:layout>
                <c:manualLayout>
                  <c:x val="-0.17490131752218915"/>
                  <c:y val="-9.4893111051004536E-2"/>
                </c:manualLayout>
              </c:layout>
              <c:showLegendKey val="0"/>
              <c:showVal val="0"/>
              <c:showCatName val="0"/>
              <c:showSerName val="0"/>
              <c:showPercent val="1"/>
              <c:showBubbleSize val="0"/>
            </c:dLbl>
            <c:dLbl>
              <c:idx val="1"/>
              <c:layout>
                <c:manualLayout>
                  <c:x val="7.1750659254918484E-2"/>
                  <c:y val="6.4615597177111031E-2"/>
                </c:manualLayout>
              </c:layout>
              <c:showLegendKey val="0"/>
              <c:showVal val="0"/>
              <c:showCatName val="0"/>
              <c:showSerName val="0"/>
              <c:showPercent val="1"/>
              <c:showBubbleSize val="0"/>
            </c:dLbl>
            <c:numFmt formatCode="0.0%" sourceLinked="0"/>
            <c:spPr>
              <a:noFill/>
              <a:ln w="25400">
                <a:noFill/>
              </a:ln>
            </c:spPr>
            <c:txPr>
              <a:bodyPr/>
              <a:lstStyle/>
              <a:p>
                <a:pPr>
                  <a:defRPr sz="1200" b="1"/>
                </a:pPr>
                <a:endParaRPr lang="pt-BR"/>
              </a:p>
            </c:txPr>
            <c:showLegendKey val="0"/>
            <c:showVal val="0"/>
            <c:showCatName val="0"/>
            <c:showSerName val="0"/>
            <c:showPercent val="1"/>
            <c:showBubbleSize val="0"/>
            <c:showLeaderLines val="1"/>
            <c:extLst>
              <c:ext xmlns:c15="http://schemas.microsoft.com/office/drawing/2012/chart" uri="{CE6537A1-D6FC-4f65-9D91-7224C49458BB}">
                <c15:layout/>
              </c:ext>
            </c:extLst>
          </c:dLbls>
          <c:cat>
            <c:strRef>
              <c:f>'Tab4.2'!$B$78:$B$80</c:f>
              <c:strCache>
                <c:ptCount val="3"/>
                <c:pt idx="0">
                  <c:v>Bacharelado</c:v>
                </c:pt>
                <c:pt idx="1">
                  <c:v>Licenciatura</c:v>
                </c:pt>
                <c:pt idx="2">
                  <c:v>Tecnológico</c:v>
                </c:pt>
              </c:strCache>
            </c:strRef>
          </c:cat>
          <c:val>
            <c:numRef>
              <c:f>'Tab4.2'!$E$78:$E$80</c:f>
              <c:numCache>
                <c:formatCode>#,##0</c:formatCode>
                <c:ptCount val="3"/>
                <c:pt idx="0">
                  <c:v>764979</c:v>
                </c:pt>
                <c:pt idx="1">
                  <c:v>334688</c:v>
                </c:pt>
                <c:pt idx="2">
                  <c:v>63118</c:v>
                </c:pt>
              </c:numCache>
            </c:numRef>
          </c:val>
        </c:ser>
        <c:dLbls>
          <c:showLegendKey val="0"/>
          <c:showVal val="0"/>
          <c:showCatName val="0"/>
          <c:showSerName val="0"/>
          <c:showPercent val="0"/>
          <c:showBubbleSize val="0"/>
          <c:showLeaderLines val="1"/>
        </c:dLbls>
        <c:firstSliceAng val="0"/>
      </c:pieChart>
      <c:spPr>
        <a:noFill/>
        <a:ln w="25400">
          <a:noFill/>
        </a:ln>
      </c:spPr>
    </c:plotArea>
    <c:legend>
      <c:legendPos val="b"/>
      <c:layout>
        <c:manualLayout>
          <c:xMode val="edge"/>
          <c:yMode val="edge"/>
          <c:x val="0.15311092601859411"/>
          <c:y val="0.8339085009073065"/>
          <c:w val="0.33316323843135187"/>
          <c:h val="0.14845456986260785"/>
        </c:manualLayout>
      </c:layout>
      <c:overlay val="0"/>
      <c:txPr>
        <a:bodyPr/>
        <a:lstStyle/>
        <a:p>
          <a:pPr rtl="0">
            <a:defRPr sz="1200" b="0">
              <a:solidFill>
                <a:schemeClr val="tx1"/>
              </a:solidFill>
            </a:defRPr>
          </a:pPr>
          <a:endParaRPr lang="pt-BR"/>
        </a:p>
      </c:txPr>
    </c:legend>
    <c:plotVisOnly val="1"/>
    <c:dispBlanksAs val="gap"/>
    <c:showDLblsOverMax val="0"/>
  </c:chart>
  <c:spPr>
    <a:ln>
      <a:noFill/>
    </a:ln>
  </c:sp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8352109259920213E-2"/>
          <c:y val="2.8882406030069231E-2"/>
          <c:w val="0.84790918844921725"/>
          <c:h val="0.83071688392346144"/>
        </c:manualLayout>
      </c:layout>
      <c:barChart>
        <c:barDir val="col"/>
        <c:grouping val="stacked"/>
        <c:varyColors val="0"/>
        <c:ser>
          <c:idx val="0"/>
          <c:order val="0"/>
          <c:tx>
            <c:strRef>
              <c:f>'Tab4.1'!$H$4</c:f>
              <c:strCache>
                <c:ptCount val="1"/>
                <c:pt idx="0">
                  <c:v>Presencial</c:v>
                </c:pt>
              </c:strCache>
            </c:strRef>
          </c:tx>
          <c:spPr>
            <a:solidFill>
              <a:srgbClr val="0070C0"/>
            </a:solidFill>
          </c:spPr>
          <c:invertIfNegative val="0"/>
          <c:dLbls>
            <c:dLbl>
              <c:idx val="11"/>
              <c:layout>
                <c:manualLayout>
                  <c:x val="9.0434257526529394E-2"/>
                  <c:y val="-5.5497123954410421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200" b="0">
                    <a:solidFill>
                      <a:schemeClr val="tx2">
                        <a:lumMod val="50000"/>
                      </a:schemeClr>
                    </a:solidFill>
                  </a:defRPr>
                </a:pPr>
                <a:endParaRPr lang="pt-BR"/>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('Tab4.1'!$A$7,'Tab4.1'!$A$13,'Tab4.1'!$A$19,'Tab4.1'!$A$25,'Tab4.1'!$A$31,'Tab4.1'!$A$37,'Tab4.1'!$A$43,'Tab4.1'!$A$49,'Tab4.1'!$A$55,'Tab4.1'!$A$60,'Tab4.1'!$A$65,'Tab4.1'!$A$70)</c:f>
              <c:numCache>
                <c:formatCode>General</c:formatCode>
                <c:ptCount val="12"/>
                <c:pt idx="0">
                  <c:v>2003</c:v>
                </c:pt>
                <c:pt idx="1">
                  <c:v>2004</c:v>
                </c:pt>
                <c:pt idx="2">
                  <c:v>2005</c:v>
                </c:pt>
                <c:pt idx="3">
                  <c:v>2006</c:v>
                </c:pt>
                <c:pt idx="4">
                  <c:v>2007</c:v>
                </c:pt>
                <c:pt idx="5">
                  <c:v>2008</c:v>
                </c:pt>
                <c:pt idx="6">
                  <c:v>2009</c:v>
                </c:pt>
                <c:pt idx="7">
                  <c:v>2010</c:v>
                </c:pt>
                <c:pt idx="8">
                  <c:v>2011</c:v>
                </c:pt>
                <c:pt idx="9">
                  <c:v>2012</c:v>
                </c:pt>
                <c:pt idx="10">
                  <c:v>2013</c:v>
                </c:pt>
                <c:pt idx="11">
                  <c:v>2014</c:v>
                </c:pt>
              </c:numCache>
            </c:numRef>
          </c:cat>
          <c:val>
            <c:numRef>
              <c:f>('Tab4.1'!$H$7,'Tab4.1'!$H$13,'Tab4.1'!$H$19,'Tab4.1'!$H$25,'Tab4.1'!$H$31,'Tab4.1'!$H$37,'Tab4.1'!$H$43,'Tab4.1'!$H$49,'Tab4.1'!$H$55,'Tab4.1'!$H$60,'Tab4.1'!$H$65,'Tab4.1'!$H$70)</c:f>
              <c:numCache>
                <c:formatCode>#,##0</c:formatCode>
                <c:ptCount val="12"/>
                <c:pt idx="0">
                  <c:v>3887022</c:v>
                </c:pt>
                <c:pt idx="1">
                  <c:v>4163733</c:v>
                </c:pt>
                <c:pt idx="2">
                  <c:v>4453156</c:v>
                </c:pt>
                <c:pt idx="3">
                  <c:v>4676646</c:v>
                </c:pt>
                <c:pt idx="4">
                  <c:v>4880381</c:v>
                </c:pt>
                <c:pt idx="5">
                  <c:v>5080056</c:v>
                </c:pt>
                <c:pt idx="6">
                  <c:v>5115896</c:v>
                </c:pt>
                <c:pt idx="7">
                  <c:v>5449120</c:v>
                </c:pt>
                <c:pt idx="8">
                  <c:v>5746762</c:v>
                </c:pt>
                <c:pt idx="9">
                  <c:v>5923838</c:v>
                </c:pt>
                <c:pt idx="10">
                  <c:v>6152405</c:v>
                </c:pt>
                <c:pt idx="11">
                  <c:v>6486171</c:v>
                </c:pt>
              </c:numCache>
            </c:numRef>
          </c:val>
        </c:ser>
        <c:ser>
          <c:idx val="1"/>
          <c:order val="1"/>
          <c:tx>
            <c:strRef>
              <c:f>'Tab4.1'!$M$4</c:f>
              <c:strCache>
                <c:ptCount val="1"/>
                <c:pt idx="0">
                  <c:v>A distância</c:v>
                </c:pt>
              </c:strCache>
            </c:strRef>
          </c:tx>
          <c:spPr>
            <a:solidFill>
              <a:srgbClr val="92D050"/>
            </a:solidFill>
          </c:spPr>
          <c:invertIfNegative val="0"/>
          <c:dLbls>
            <c:dLbl>
              <c:idx val="11"/>
              <c:layout>
                <c:manualLayout>
                  <c:x val="9.3216850065807225E-2"/>
                  <c:y val="-1.3874280988602605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200" b="0">
                    <a:solidFill>
                      <a:schemeClr val="tx2">
                        <a:lumMod val="50000"/>
                      </a:schemeClr>
                    </a:solidFill>
                  </a:defRPr>
                </a:pPr>
                <a:endParaRPr lang="pt-BR"/>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('Tab4.1'!$A$7,'Tab4.1'!$A$13,'Tab4.1'!$A$19,'Tab4.1'!$A$25,'Tab4.1'!$A$31,'Tab4.1'!$A$37,'Tab4.1'!$A$43,'Tab4.1'!$A$49,'Tab4.1'!$A$55,'Tab4.1'!$A$60,'Tab4.1'!$A$65,'Tab4.1'!$A$70)</c:f>
              <c:numCache>
                <c:formatCode>General</c:formatCode>
                <c:ptCount val="12"/>
                <c:pt idx="0">
                  <c:v>2003</c:v>
                </c:pt>
                <c:pt idx="1">
                  <c:v>2004</c:v>
                </c:pt>
                <c:pt idx="2">
                  <c:v>2005</c:v>
                </c:pt>
                <c:pt idx="3">
                  <c:v>2006</c:v>
                </c:pt>
                <c:pt idx="4">
                  <c:v>2007</c:v>
                </c:pt>
                <c:pt idx="5">
                  <c:v>2008</c:v>
                </c:pt>
                <c:pt idx="6">
                  <c:v>2009</c:v>
                </c:pt>
                <c:pt idx="7">
                  <c:v>2010</c:v>
                </c:pt>
                <c:pt idx="8">
                  <c:v>2011</c:v>
                </c:pt>
                <c:pt idx="9">
                  <c:v>2012</c:v>
                </c:pt>
                <c:pt idx="10">
                  <c:v>2013</c:v>
                </c:pt>
                <c:pt idx="11">
                  <c:v>2014</c:v>
                </c:pt>
              </c:numCache>
            </c:numRef>
          </c:cat>
          <c:val>
            <c:numRef>
              <c:f>('Tab4.1'!$M$7,'Tab4.1'!$M$13,'Tab4.1'!$M$19,'Tab4.1'!$M$25,'Tab4.1'!$M$31,'Tab4.1'!$M$37,'Tab4.1'!$M$43,'Tab4.1'!$M$49,'Tab4.1'!$M$55,'Tab4.1'!$M$60,'Tab4.1'!$M$65,'Tab4.1'!$M$70)</c:f>
              <c:numCache>
                <c:formatCode>#,##0</c:formatCode>
                <c:ptCount val="12"/>
                <c:pt idx="0">
                  <c:v>49911</c:v>
                </c:pt>
                <c:pt idx="1">
                  <c:v>59611</c:v>
                </c:pt>
                <c:pt idx="2">
                  <c:v>114642</c:v>
                </c:pt>
                <c:pt idx="3">
                  <c:v>207206</c:v>
                </c:pt>
                <c:pt idx="4">
                  <c:v>369766</c:v>
                </c:pt>
                <c:pt idx="5">
                  <c:v>727961</c:v>
                </c:pt>
                <c:pt idx="6">
                  <c:v>838125</c:v>
                </c:pt>
                <c:pt idx="7">
                  <c:v>930179</c:v>
                </c:pt>
                <c:pt idx="8">
                  <c:v>992927</c:v>
                </c:pt>
                <c:pt idx="9">
                  <c:v>1113850</c:v>
                </c:pt>
                <c:pt idx="10">
                  <c:v>1153572</c:v>
                </c:pt>
                <c:pt idx="11">
                  <c:v>1341842</c:v>
                </c:pt>
              </c:numCache>
            </c:numRef>
          </c:val>
        </c:ser>
        <c:dLbls>
          <c:showLegendKey val="0"/>
          <c:showVal val="0"/>
          <c:showCatName val="0"/>
          <c:showSerName val="0"/>
          <c:showPercent val="0"/>
          <c:showBubbleSize val="0"/>
        </c:dLbls>
        <c:gapWidth val="40"/>
        <c:overlap val="100"/>
        <c:axId val="81756544"/>
        <c:axId val="81758080"/>
      </c:barChart>
      <c:catAx>
        <c:axId val="81756544"/>
        <c:scaling>
          <c:orientation val="minMax"/>
        </c:scaling>
        <c:delete val="0"/>
        <c:axPos val="b"/>
        <c:numFmt formatCode="General" sourceLinked="1"/>
        <c:majorTickMark val="out"/>
        <c:minorTickMark val="none"/>
        <c:tickLblPos val="nextTo"/>
        <c:txPr>
          <a:bodyPr/>
          <a:lstStyle/>
          <a:p>
            <a:pPr>
              <a:defRPr>
                <a:solidFill>
                  <a:schemeClr val="tx2">
                    <a:lumMod val="50000"/>
                  </a:schemeClr>
                </a:solidFill>
              </a:defRPr>
            </a:pPr>
            <a:endParaRPr lang="pt-BR"/>
          </a:p>
        </c:txPr>
        <c:crossAx val="81758080"/>
        <c:crosses val="autoZero"/>
        <c:auto val="1"/>
        <c:lblAlgn val="ctr"/>
        <c:lblOffset val="100"/>
        <c:noMultiLvlLbl val="0"/>
      </c:catAx>
      <c:valAx>
        <c:axId val="81758080"/>
        <c:scaling>
          <c:orientation val="minMax"/>
          <c:max val="8000000"/>
        </c:scaling>
        <c:delete val="0"/>
        <c:axPos val="l"/>
        <c:majorGridlines/>
        <c:numFmt formatCode="#,##0" sourceLinked="1"/>
        <c:majorTickMark val="out"/>
        <c:minorTickMark val="none"/>
        <c:tickLblPos val="nextTo"/>
        <c:txPr>
          <a:bodyPr/>
          <a:lstStyle/>
          <a:p>
            <a:pPr>
              <a:defRPr sz="1000">
                <a:solidFill>
                  <a:schemeClr val="tx2">
                    <a:lumMod val="50000"/>
                  </a:schemeClr>
                </a:solidFill>
              </a:defRPr>
            </a:pPr>
            <a:endParaRPr lang="pt-BR"/>
          </a:p>
        </c:txPr>
        <c:crossAx val="81756544"/>
        <c:crosses val="autoZero"/>
        <c:crossBetween val="between"/>
      </c:valAx>
    </c:plotArea>
    <c:legend>
      <c:legendPos val="b"/>
      <c:layout>
        <c:manualLayout>
          <c:xMode val="edge"/>
          <c:yMode val="edge"/>
          <c:x val="0.37307160311729237"/>
          <c:y val="0.92050392044028451"/>
          <c:w val="0.25663938630469302"/>
          <c:h val="7.9496079559715535E-2"/>
        </c:manualLayout>
      </c:layout>
      <c:overlay val="0"/>
      <c:txPr>
        <a:bodyPr/>
        <a:lstStyle/>
        <a:p>
          <a:pPr>
            <a:defRPr sz="1200" b="0">
              <a:solidFill>
                <a:schemeClr val="tx1"/>
              </a:solidFill>
            </a:defRPr>
          </a:pPr>
          <a:endParaRPr lang="pt-BR"/>
        </a:p>
      </c:txPr>
    </c:legend>
    <c:plotVisOnly val="1"/>
    <c:dispBlanksAs val="gap"/>
    <c:showDLblsOverMax val="0"/>
  </c:chart>
  <c:spPr>
    <a:ln>
      <a:noFill/>
    </a:ln>
  </c:sp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solidFill>
                  <a:schemeClr val="accent1">
                    <a:lumMod val="50000"/>
                  </a:schemeClr>
                </a:solidFill>
              </a:defRPr>
            </a:pPr>
            <a:r>
              <a:rPr lang="pt-BR" dirty="0" smtClean="0">
                <a:solidFill>
                  <a:schemeClr val="accent1">
                    <a:lumMod val="50000"/>
                  </a:schemeClr>
                </a:solidFill>
              </a:rPr>
              <a:t>Organização</a:t>
            </a:r>
            <a:r>
              <a:rPr lang="pt-BR" baseline="0" dirty="0" smtClean="0">
                <a:solidFill>
                  <a:schemeClr val="accent1">
                    <a:lumMod val="50000"/>
                  </a:schemeClr>
                </a:solidFill>
              </a:rPr>
              <a:t> Acadêmica</a:t>
            </a:r>
            <a:endParaRPr lang="pt-BR" dirty="0">
              <a:solidFill>
                <a:schemeClr val="accent1">
                  <a:lumMod val="50000"/>
                </a:schemeClr>
              </a:solidFill>
            </a:endParaRPr>
          </a:p>
        </c:rich>
      </c:tx>
      <c:layout>
        <c:manualLayout>
          <c:xMode val="edge"/>
          <c:yMode val="edge"/>
          <c:x val="0.32613316823103888"/>
          <c:y val="2.0416168319250999E-2"/>
        </c:manualLayout>
      </c:layout>
      <c:overlay val="0"/>
    </c:title>
    <c:autoTitleDeleted val="0"/>
    <c:plotArea>
      <c:layout>
        <c:manualLayout>
          <c:layoutTarget val="inner"/>
          <c:xMode val="edge"/>
          <c:yMode val="edge"/>
          <c:x val="0.31305624192890164"/>
          <c:y val="0.11497571494099137"/>
          <c:w val="0.44132014518193863"/>
          <c:h val="0.67683429358985903"/>
        </c:manualLayout>
      </c:layout>
      <c:pieChart>
        <c:varyColors val="1"/>
        <c:ser>
          <c:idx val="0"/>
          <c:order val="0"/>
          <c:explosion val="5"/>
          <c:dPt>
            <c:idx val="0"/>
            <c:bubble3D val="0"/>
            <c:spPr>
              <a:solidFill>
                <a:srgbClr val="0070C0"/>
              </a:solidFill>
            </c:spPr>
          </c:dPt>
          <c:dPt>
            <c:idx val="1"/>
            <c:bubble3D val="0"/>
            <c:spPr>
              <a:solidFill>
                <a:schemeClr val="accent3">
                  <a:lumMod val="75000"/>
                </a:schemeClr>
              </a:solidFill>
            </c:spPr>
          </c:dPt>
          <c:dPt>
            <c:idx val="2"/>
            <c:bubble3D val="0"/>
            <c:spPr>
              <a:solidFill>
                <a:schemeClr val="accent2">
                  <a:lumMod val="60000"/>
                  <a:lumOff val="40000"/>
                </a:schemeClr>
              </a:solidFill>
            </c:spPr>
          </c:dPt>
          <c:dPt>
            <c:idx val="3"/>
            <c:bubble3D val="0"/>
            <c:spPr>
              <a:solidFill>
                <a:schemeClr val="accent5">
                  <a:lumMod val="60000"/>
                  <a:lumOff val="40000"/>
                </a:schemeClr>
              </a:solidFill>
            </c:spPr>
          </c:dPt>
          <c:dLbls>
            <c:dLbl>
              <c:idx val="0"/>
              <c:layout>
                <c:manualLayout>
                  <c:x val="0.14603744011314912"/>
                  <c:y val="-8.0405676230650189E-2"/>
                </c:manualLayout>
              </c:layout>
              <c:showLegendKey val="0"/>
              <c:showVal val="0"/>
              <c:showCatName val="0"/>
              <c:showSerName val="0"/>
              <c:showPercent val="1"/>
              <c:showBubbleSize val="0"/>
            </c:dLbl>
            <c:dLbl>
              <c:idx val="2"/>
              <c:layout>
                <c:manualLayout>
                  <c:x val="-3.3717275364911474E-2"/>
                  <c:y val="-2.6041867613205243E-2"/>
                </c:manualLayout>
              </c:layout>
              <c:showLegendKey val="0"/>
              <c:showVal val="0"/>
              <c:showCatName val="0"/>
              <c:showSerName val="0"/>
              <c:showPercent val="1"/>
              <c:showBubbleSize val="0"/>
            </c:dLbl>
            <c:dLbl>
              <c:idx val="3"/>
              <c:layout>
                <c:manualLayout>
                  <c:x val="-3.2055362843039149E-2"/>
                  <c:y val="-5.3521440727737268E-3"/>
                </c:manualLayout>
              </c:layout>
              <c:showLegendKey val="0"/>
              <c:showVal val="0"/>
              <c:showCatName val="0"/>
              <c:showSerName val="0"/>
              <c:showPercent val="1"/>
              <c:showBubbleSize val="0"/>
            </c:dLbl>
            <c:numFmt formatCode="0.0%" sourceLinked="0"/>
            <c:spPr>
              <a:noFill/>
              <a:ln>
                <a:noFill/>
              </a:ln>
              <a:effectLst/>
            </c:spPr>
            <c:txPr>
              <a:bodyPr/>
              <a:lstStyle/>
              <a:p>
                <a:pPr>
                  <a:defRPr sz="1200" b="1">
                    <a:solidFill>
                      <a:schemeClr val="tx2">
                        <a:lumMod val="50000"/>
                      </a:schemeClr>
                    </a:solidFill>
                  </a:defRPr>
                </a:pPr>
                <a:endParaRPr lang="pt-BR"/>
              </a:p>
            </c:txPr>
            <c:showLegendKey val="0"/>
            <c:showVal val="0"/>
            <c:showCatName val="0"/>
            <c:showSerName val="0"/>
            <c:showPercent val="1"/>
            <c:showBubbleSize val="0"/>
            <c:showLeaderLines val="1"/>
            <c:extLst>
              <c:ext xmlns:c15="http://schemas.microsoft.com/office/drawing/2012/chart" uri="{CE6537A1-D6FC-4f65-9D91-7224C49458BB}">
                <c15:layout/>
              </c:ext>
            </c:extLst>
          </c:dLbls>
          <c:cat>
            <c:strRef>
              <c:f>'Tab4.1'!$N$5:$Q$5</c:f>
              <c:strCache>
                <c:ptCount val="4"/>
                <c:pt idx="0">
                  <c:v>Universidade</c:v>
                </c:pt>
                <c:pt idx="1">
                  <c:v>Centro Universitário</c:v>
                </c:pt>
                <c:pt idx="2">
                  <c:v>Faculdade</c:v>
                </c:pt>
                <c:pt idx="3">
                  <c:v>IF e Cefet</c:v>
                </c:pt>
              </c:strCache>
            </c:strRef>
          </c:cat>
          <c:val>
            <c:numRef>
              <c:f>'Tab4.1'!$N$70:$Q$70</c:f>
              <c:numCache>
                <c:formatCode>#,##0</c:formatCode>
                <c:ptCount val="4"/>
                <c:pt idx="0">
                  <c:v>962058</c:v>
                </c:pt>
                <c:pt idx="1">
                  <c:v>330035</c:v>
                </c:pt>
                <c:pt idx="2">
                  <c:v>41075</c:v>
                </c:pt>
                <c:pt idx="3">
                  <c:v>8674</c:v>
                </c:pt>
              </c:numCache>
            </c:numRef>
          </c:val>
        </c:ser>
        <c:dLbls>
          <c:showLegendKey val="0"/>
          <c:showVal val="0"/>
          <c:showCatName val="0"/>
          <c:showSerName val="0"/>
          <c:showPercent val="0"/>
          <c:showBubbleSize val="0"/>
          <c:showLeaderLines val="1"/>
        </c:dLbls>
        <c:firstSliceAng val="126"/>
      </c:pieChart>
    </c:plotArea>
    <c:legend>
      <c:legendPos val="b"/>
      <c:layout>
        <c:manualLayout>
          <c:xMode val="edge"/>
          <c:yMode val="edge"/>
          <c:x val="0.37770067336020441"/>
          <c:y val="0.79072221793536268"/>
          <c:w val="0.37771936616371959"/>
          <c:h val="0.18886161374538626"/>
        </c:manualLayout>
      </c:layout>
      <c:overlay val="0"/>
      <c:txPr>
        <a:bodyPr/>
        <a:lstStyle/>
        <a:p>
          <a:pPr rtl="0">
            <a:defRPr sz="1200" b="0">
              <a:solidFill>
                <a:schemeClr val="tx1"/>
              </a:solidFill>
            </a:defRPr>
          </a:pPr>
          <a:endParaRPr lang="pt-BR"/>
        </a:p>
      </c:txPr>
    </c:legend>
    <c:plotVisOnly val="1"/>
    <c:dispBlanksAs val="gap"/>
    <c:showDLblsOverMax val="0"/>
  </c:chart>
  <c:spPr>
    <a:ln>
      <a:noFill/>
    </a:ln>
  </c:sp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solidFill>
                  <a:schemeClr val="accent1">
                    <a:lumMod val="50000"/>
                  </a:schemeClr>
                </a:solidFill>
              </a:defRPr>
            </a:pPr>
            <a:r>
              <a:rPr lang="pt-BR" dirty="0" smtClean="0">
                <a:solidFill>
                  <a:schemeClr val="accent1">
                    <a:lumMod val="50000"/>
                  </a:schemeClr>
                </a:solidFill>
              </a:rPr>
              <a:t>Categoria Administrativa</a:t>
            </a:r>
            <a:endParaRPr lang="pt-BR" dirty="0">
              <a:solidFill>
                <a:schemeClr val="accent1">
                  <a:lumMod val="50000"/>
                </a:schemeClr>
              </a:solidFill>
            </a:endParaRPr>
          </a:p>
        </c:rich>
      </c:tx>
      <c:layout>
        <c:manualLayout>
          <c:xMode val="edge"/>
          <c:yMode val="edge"/>
          <c:x val="8.2213275101565286E-2"/>
          <c:y val="2.0856079095448312E-2"/>
        </c:manualLayout>
      </c:layout>
      <c:overlay val="0"/>
    </c:title>
    <c:autoTitleDeleted val="0"/>
    <c:plotArea>
      <c:layout>
        <c:manualLayout>
          <c:layoutTarget val="inner"/>
          <c:xMode val="edge"/>
          <c:yMode val="edge"/>
          <c:x val="0.1126946855754766"/>
          <c:y val="0.11285930549256612"/>
          <c:w val="0.47765938919699613"/>
          <c:h val="0.6966401185019423"/>
        </c:manualLayout>
      </c:layout>
      <c:pieChart>
        <c:varyColors val="1"/>
        <c:ser>
          <c:idx val="0"/>
          <c:order val="0"/>
          <c:spPr>
            <a:solidFill>
              <a:schemeClr val="accent3">
                <a:lumMod val="75000"/>
              </a:schemeClr>
            </a:solidFill>
          </c:spPr>
          <c:explosion val="5"/>
          <c:dPt>
            <c:idx val="0"/>
            <c:bubble3D val="0"/>
            <c:spPr>
              <a:solidFill>
                <a:schemeClr val="accent1">
                  <a:lumMod val="75000"/>
                </a:schemeClr>
              </a:solidFill>
            </c:spPr>
          </c:dPt>
          <c:dPt>
            <c:idx val="1"/>
            <c:bubble3D val="0"/>
          </c:dPt>
          <c:dLbls>
            <c:dLbl>
              <c:idx val="0"/>
              <c:numFmt formatCode="0.0%" sourceLinked="0"/>
              <c:spPr>
                <a:noFill/>
                <a:ln>
                  <a:noFill/>
                </a:ln>
                <a:effectLst/>
              </c:spPr>
              <c:txPr>
                <a:bodyPr/>
                <a:lstStyle/>
                <a:p>
                  <a:pPr>
                    <a:defRPr sz="1200" b="1">
                      <a:solidFill>
                        <a:schemeClr val="bg1"/>
                      </a:solidFill>
                    </a:defRPr>
                  </a:pPr>
                  <a:endParaRPr lang="pt-BR"/>
                </a:p>
              </c:txPr>
              <c:showLegendKey val="0"/>
              <c:showVal val="0"/>
              <c:showCatName val="0"/>
              <c:showSerName val="0"/>
              <c:showPercent val="1"/>
              <c:showBubbleSize val="0"/>
            </c:dLbl>
            <c:dLbl>
              <c:idx val="1"/>
              <c:layout>
                <c:manualLayout>
                  <c:x val="0.11520604317238024"/>
                  <c:y val="-0.23188374460225789"/>
                </c:manualLayout>
              </c:layout>
              <c:showLegendKey val="0"/>
              <c:showVal val="0"/>
              <c:showCatName val="0"/>
              <c:showSerName val="0"/>
              <c:showPercent val="1"/>
              <c:showBubbleSize val="0"/>
            </c:dLbl>
            <c:numFmt formatCode="0.0%" sourceLinked="0"/>
            <c:spPr>
              <a:noFill/>
              <a:ln>
                <a:noFill/>
              </a:ln>
              <a:effectLst/>
            </c:spPr>
            <c:txPr>
              <a:bodyPr/>
              <a:lstStyle/>
              <a:p>
                <a:pPr>
                  <a:defRPr sz="1200" b="1">
                    <a:solidFill>
                      <a:schemeClr val="tx2">
                        <a:lumMod val="50000"/>
                      </a:schemeClr>
                    </a:solidFill>
                  </a:defRPr>
                </a:pPr>
                <a:endParaRPr lang="pt-BR"/>
              </a:p>
            </c:txPr>
            <c:showLegendKey val="0"/>
            <c:showVal val="0"/>
            <c:showCatName val="0"/>
            <c:showSerName val="0"/>
            <c:showPercent val="1"/>
            <c:showBubbleSize val="0"/>
            <c:showLeaderLines val="1"/>
            <c:extLst>
              <c:ext xmlns:c15="http://schemas.microsoft.com/office/drawing/2012/chart" uri="{CE6537A1-D6FC-4f65-9D91-7224C49458BB}">
                <c15:layout/>
              </c:ext>
            </c:extLst>
          </c:dLbls>
          <c:cat>
            <c:strRef>
              <c:f>'Tab4.1'!$L$77:$L$78</c:f>
              <c:strCache>
                <c:ptCount val="2"/>
                <c:pt idx="0">
                  <c:v>Pública</c:v>
                </c:pt>
                <c:pt idx="1">
                  <c:v>Privada</c:v>
                </c:pt>
              </c:strCache>
            </c:strRef>
          </c:cat>
          <c:val>
            <c:numRef>
              <c:f>'Tab4.1'!$M$77:$M$78</c:f>
              <c:numCache>
                <c:formatCode>#,##0</c:formatCode>
                <c:ptCount val="2"/>
                <c:pt idx="0">
                  <c:v>139373</c:v>
                </c:pt>
                <c:pt idx="1">
                  <c:v>1202469</c:v>
                </c:pt>
              </c:numCache>
            </c:numRef>
          </c:val>
        </c:ser>
        <c:dLbls>
          <c:showLegendKey val="0"/>
          <c:showVal val="0"/>
          <c:showCatName val="0"/>
          <c:showSerName val="0"/>
          <c:showPercent val="0"/>
          <c:showBubbleSize val="0"/>
          <c:showLeaderLines val="1"/>
        </c:dLbls>
        <c:firstSliceAng val="0"/>
      </c:pieChart>
    </c:plotArea>
    <c:legend>
      <c:legendPos val="b"/>
      <c:layout>
        <c:manualLayout>
          <c:xMode val="edge"/>
          <c:yMode val="edge"/>
          <c:x val="0.20202822809477625"/>
          <c:y val="0.82792503088040847"/>
          <c:w val="0.28610559787651224"/>
          <c:h val="7.1270586824924709E-2"/>
        </c:manualLayout>
      </c:layout>
      <c:overlay val="0"/>
      <c:txPr>
        <a:bodyPr/>
        <a:lstStyle/>
        <a:p>
          <a:pPr rtl="0">
            <a:defRPr sz="1200" b="0">
              <a:solidFill>
                <a:schemeClr val="tx1"/>
              </a:solidFill>
            </a:defRPr>
          </a:pPr>
          <a:endParaRPr lang="pt-BR"/>
        </a:p>
      </c:txPr>
    </c:legend>
    <c:plotVisOnly val="1"/>
    <c:dispBlanksAs val="gap"/>
    <c:showDLblsOverMax val="0"/>
  </c:chart>
  <c:spPr>
    <a:ln>
      <a:noFill/>
    </a:ln>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2F7B67B-6546-4227-91DF-057A7F5DB934}" type="datetimeFigureOut">
              <a:rPr lang="pt-BR" smtClean="0"/>
              <a:t>03/05/2016</a:t>
            </a:fld>
            <a:endParaRPr lang="pt-BR"/>
          </a:p>
        </p:txBody>
      </p:sp>
      <p:sp>
        <p:nvSpPr>
          <p:cNvPr id="4" name="Espaço Reservado para Imagem de Slide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56435CE-FD1D-4E0E-9EF9-2B9864FB8331}" type="slidenum">
              <a:rPr lang="pt-BR" smtClean="0"/>
              <a:t>‹#›</a:t>
            </a:fld>
            <a:endParaRPr lang="pt-BR"/>
          </a:p>
        </p:txBody>
      </p:sp>
    </p:spTree>
    <p:extLst>
      <p:ext uri="{BB962C8B-B14F-4D97-AF65-F5344CB8AC3E}">
        <p14:creationId xmlns:p14="http://schemas.microsoft.com/office/powerpoint/2010/main" val="24152347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956435CE-FD1D-4E0E-9EF9-2B9864FB8331}" type="slidenum">
              <a:rPr lang="pt-BR" smtClean="0"/>
              <a:t>2</a:t>
            </a:fld>
            <a:endParaRPr lang="pt-BR"/>
          </a:p>
        </p:txBody>
      </p:sp>
    </p:spTree>
    <p:extLst>
      <p:ext uri="{BB962C8B-B14F-4D97-AF65-F5344CB8AC3E}">
        <p14:creationId xmlns:p14="http://schemas.microsoft.com/office/powerpoint/2010/main" val="37363525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pPr>
              <a:defRPr/>
            </a:pPr>
            <a:fld id="{3D50CB16-D4B9-43DD-BEFD-1FD5041E4BA3}" type="slidenum">
              <a:rPr lang="pt-BR" smtClean="0"/>
              <a:pPr>
                <a:defRPr/>
              </a:pPr>
              <a:t>20</a:t>
            </a:fld>
            <a:endParaRPr lang="pt-BR"/>
          </a:p>
        </p:txBody>
      </p:sp>
    </p:spTree>
    <p:extLst>
      <p:ext uri="{BB962C8B-B14F-4D97-AF65-F5344CB8AC3E}">
        <p14:creationId xmlns:p14="http://schemas.microsoft.com/office/powerpoint/2010/main" val="30801541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pPr>
              <a:defRPr/>
            </a:pPr>
            <a:fld id="{3D50CB16-D4B9-43DD-BEFD-1FD5041E4BA3}" type="slidenum">
              <a:rPr lang="pt-BR" smtClean="0"/>
              <a:pPr>
                <a:defRPr/>
              </a:pPr>
              <a:t>21</a:t>
            </a:fld>
            <a:endParaRPr lang="pt-BR"/>
          </a:p>
        </p:txBody>
      </p:sp>
    </p:spTree>
    <p:extLst>
      <p:ext uri="{BB962C8B-B14F-4D97-AF65-F5344CB8AC3E}">
        <p14:creationId xmlns:p14="http://schemas.microsoft.com/office/powerpoint/2010/main" val="11965890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pPr>
              <a:defRPr/>
            </a:pPr>
            <a:fld id="{3D50CB16-D4B9-43DD-BEFD-1FD5041E4BA3}" type="slidenum">
              <a:rPr lang="pt-BR" smtClean="0"/>
              <a:pPr>
                <a:defRPr/>
              </a:pPr>
              <a:t>22</a:t>
            </a:fld>
            <a:endParaRPr lang="pt-BR"/>
          </a:p>
        </p:txBody>
      </p:sp>
    </p:spTree>
    <p:extLst>
      <p:ext uri="{BB962C8B-B14F-4D97-AF65-F5344CB8AC3E}">
        <p14:creationId xmlns:p14="http://schemas.microsoft.com/office/powerpoint/2010/main" val="21698266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pPr>
              <a:defRPr/>
            </a:pPr>
            <a:fld id="{3D50CB16-D4B9-43DD-BEFD-1FD5041E4BA3}" type="slidenum">
              <a:rPr lang="pt-BR" smtClean="0"/>
              <a:pPr>
                <a:defRPr/>
              </a:pPr>
              <a:t>24</a:t>
            </a:fld>
            <a:endParaRPr lang="pt-BR"/>
          </a:p>
        </p:txBody>
      </p:sp>
    </p:spTree>
    <p:extLst>
      <p:ext uri="{BB962C8B-B14F-4D97-AF65-F5344CB8AC3E}">
        <p14:creationId xmlns:p14="http://schemas.microsoft.com/office/powerpoint/2010/main" val="12164100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pPr>
              <a:defRPr/>
            </a:pPr>
            <a:fld id="{3D50CB16-D4B9-43DD-BEFD-1FD5041E4BA3}" type="slidenum">
              <a:rPr lang="pt-BR" smtClean="0"/>
              <a:pPr>
                <a:defRPr/>
              </a:pPr>
              <a:t>25</a:t>
            </a:fld>
            <a:endParaRPr lang="pt-BR"/>
          </a:p>
        </p:txBody>
      </p:sp>
    </p:spTree>
    <p:extLst>
      <p:ext uri="{BB962C8B-B14F-4D97-AF65-F5344CB8AC3E}">
        <p14:creationId xmlns:p14="http://schemas.microsoft.com/office/powerpoint/2010/main" val="7271585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pPr>
              <a:defRPr/>
            </a:pPr>
            <a:fld id="{3D50CB16-D4B9-43DD-BEFD-1FD5041E4BA3}" type="slidenum">
              <a:rPr lang="pt-BR" smtClean="0"/>
              <a:pPr>
                <a:defRPr/>
              </a:pPr>
              <a:t>27</a:t>
            </a:fld>
            <a:endParaRPr lang="pt-BR"/>
          </a:p>
        </p:txBody>
      </p:sp>
    </p:spTree>
    <p:extLst>
      <p:ext uri="{BB962C8B-B14F-4D97-AF65-F5344CB8AC3E}">
        <p14:creationId xmlns:p14="http://schemas.microsoft.com/office/powerpoint/2010/main" val="28929167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pPr>
              <a:defRPr/>
            </a:pPr>
            <a:fld id="{3D50CB16-D4B9-43DD-BEFD-1FD5041E4BA3}" type="slidenum">
              <a:rPr lang="pt-BR" smtClean="0"/>
              <a:pPr>
                <a:defRPr/>
              </a:pPr>
              <a:t>28</a:t>
            </a:fld>
            <a:endParaRPr lang="pt-BR"/>
          </a:p>
        </p:txBody>
      </p:sp>
    </p:spTree>
    <p:extLst>
      <p:ext uri="{BB962C8B-B14F-4D97-AF65-F5344CB8AC3E}">
        <p14:creationId xmlns:p14="http://schemas.microsoft.com/office/powerpoint/2010/main" val="23024839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pPr>
              <a:defRPr/>
            </a:pPr>
            <a:fld id="{3D50CB16-D4B9-43DD-BEFD-1FD5041E4BA3}" type="slidenum">
              <a:rPr lang="pt-BR" smtClean="0"/>
              <a:pPr>
                <a:defRPr/>
              </a:pPr>
              <a:t>30</a:t>
            </a:fld>
            <a:endParaRPr lang="pt-BR"/>
          </a:p>
        </p:txBody>
      </p:sp>
    </p:spTree>
    <p:extLst>
      <p:ext uri="{BB962C8B-B14F-4D97-AF65-F5344CB8AC3E}">
        <p14:creationId xmlns:p14="http://schemas.microsoft.com/office/powerpoint/2010/main" val="38787988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pPr>
              <a:defRPr/>
            </a:pPr>
            <a:fld id="{3D50CB16-D4B9-43DD-BEFD-1FD5041E4BA3}" type="slidenum">
              <a:rPr lang="pt-BR" smtClean="0"/>
              <a:pPr>
                <a:defRPr/>
              </a:pPr>
              <a:t>31</a:t>
            </a:fld>
            <a:endParaRPr lang="pt-BR"/>
          </a:p>
        </p:txBody>
      </p:sp>
    </p:spTree>
    <p:extLst>
      <p:ext uri="{BB962C8B-B14F-4D97-AF65-F5344CB8AC3E}">
        <p14:creationId xmlns:p14="http://schemas.microsoft.com/office/powerpoint/2010/main" val="31730168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pPr>
              <a:defRPr/>
            </a:pPr>
            <a:fld id="{3D50CB16-D4B9-43DD-BEFD-1FD5041E4BA3}" type="slidenum">
              <a:rPr lang="pt-BR" smtClean="0"/>
              <a:pPr>
                <a:defRPr/>
              </a:pPr>
              <a:t>33</a:t>
            </a:fld>
            <a:endParaRPr lang="pt-BR"/>
          </a:p>
        </p:txBody>
      </p:sp>
    </p:spTree>
    <p:extLst>
      <p:ext uri="{BB962C8B-B14F-4D97-AF65-F5344CB8AC3E}">
        <p14:creationId xmlns:p14="http://schemas.microsoft.com/office/powerpoint/2010/main" val="38787988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Espaço Reservado para Imagem de Slide 1"/>
          <p:cNvSpPr>
            <a:spLocks noGrp="1" noRot="1" noChangeAspect="1" noTextEdit="1"/>
          </p:cNvSpPr>
          <p:nvPr>
            <p:ph type="sldImg"/>
          </p:nvPr>
        </p:nvSpPr>
        <p:spPr>
          <a:xfrm>
            <a:off x="381000" y="685800"/>
            <a:ext cx="6096000" cy="3429000"/>
          </a:xfrm>
          <a:ln/>
        </p:spPr>
      </p:sp>
      <p:sp>
        <p:nvSpPr>
          <p:cNvPr id="56323" name="Espaço Reservado para Anotações 2"/>
          <p:cNvSpPr>
            <a:spLocks noGrp="1"/>
          </p:cNvSpPr>
          <p:nvPr>
            <p:ph type="body" idx="1"/>
          </p:nvPr>
        </p:nvSpPr>
        <p:spPr>
          <a:noFill/>
          <a:ln/>
        </p:spPr>
        <p:txBody>
          <a:bodyPr/>
          <a:lstStyle/>
          <a:p>
            <a:endParaRPr lang="pt-BR" dirty="0" smtClean="0"/>
          </a:p>
        </p:txBody>
      </p:sp>
      <p:sp>
        <p:nvSpPr>
          <p:cNvPr id="56324" name="Espaço Reservado para Número de Slide 3"/>
          <p:cNvSpPr>
            <a:spLocks noGrp="1"/>
          </p:cNvSpPr>
          <p:nvPr>
            <p:ph type="sldNum" sz="quarter" idx="5"/>
          </p:nvPr>
        </p:nvSpPr>
        <p:spPr>
          <a:noFill/>
        </p:spPr>
        <p:txBody>
          <a:bodyPr/>
          <a:lstStyle/>
          <a:p>
            <a:fld id="{68FFBA3F-D303-4060-911C-98955451AFEA}" type="slidenum">
              <a:rPr lang="pt-BR" smtClean="0"/>
              <a:pPr/>
              <a:t>8</a:t>
            </a:fld>
            <a:endParaRPr lang="pt-BR" dirty="0" smtClean="0"/>
          </a:p>
        </p:txBody>
      </p:sp>
    </p:spTree>
    <p:extLst>
      <p:ext uri="{BB962C8B-B14F-4D97-AF65-F5344CB8AC3E}">
        <p14:creationId xmlns:p14="http://schemas.microsoft.com/office/powerpoint/2010/main" val="7703974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pPr>
              <a:defRPr/>
            </a:pPr>
            <a:fld id="{3D50CB16-D4B9-43DD-BEFD-1FD5041E4BA3}" type="slidenum">
              <a:rPr lang="pt-BR" smtClean="0"/>
              <a:pPr>
                <a:defRPr/>
              </a:pPr>
              <a:t>34</a:t>
            </a:fld>
            <a:endParaRPr lang="pt-BR"/>
          </a:p>
        </p:txBody>
      </p:sp>
    </p:spTree>
    <p:extLst>
      <p:ext uri="{BB962C8B-B14F-4D97-AF65-F5344CB8AC3E}">
        <p14:creationId xmlns:p14="http://schemas.microsoft.com/office/powerpoint/2010/main" val="38787988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pPr>
              <a:defRPr/>
            </a:pPr>
            <a:fld id="{3D50CB16-D4B9-43DD-BEFD-1FD5041E4BA3}" type="slidenum">
              <a:rPr lang="pt-BR" smtClean="0"/>
              <a:pPr>
                <a:defRPr/>
              </a:pPr>
              <a:t>36</a:t>
            </a:fld>
            <a:endParaRPr lang="pt-BR"/>
          </a:p>
        </p:txBody>
      </p:sp>
    </p:spTree>
    <p:extLst>
      <p:ext uri="{BB962C8B-B14F-4D97-AF65-F5344CB8AC3E}">
        <p14:creationId xmlns:p14="http://schemas.microsoft.com/office/powerpoint/2010/main" val="38787988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pPr>
              <a:defRPr/>
            </a:pPr>
            <a:fld id="{3D50CB16-D4B9-43DD-BEFD-1FD5041E4BA3}" type="slidenum">
              <a:rPr lang="pt-BR" smtClean="0"/>
              <a:pPr>
                <a:defRPr/>
              </a:pPr>
              <a:t>37</a:t>
            </a:fld>
            <a:endParaRPr lang="pt-BR"/>
          </a:p>
        </p:txBody>
      </p:sp>
    </p:spTree>
    <p:extLst>
      <p:ext uri="{BB962C8B-B14F-4D97-AF65-F5344CB8AC3E}">
        <p14:creationId xmlns:p14="http://schemas.microsoft.com/office/powerpoint/2010/main" val="38787988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pPr>
              <a:defRPr/>
            </a:pPr>
            <a:fld id="{3D50CB16-D4B9-43DD-BEFD-1FD5041E4BA3}" type="slidenum">
              <a:rPr lang="pt-BR" smtClean="0"/>
              <a:pPr>
                <a:defRPr/>
              </a:pPr>
              <a:t>38</a:t>
            </a:fld>
            <a:endParaRPr lang="pt-BR"/>
          </a:p>
        </p:txBody>
      </p:sp>
    </p:spTree>
    <p:extLst>
      <p:ext uri="{BB962C8B-B14F-4D97-AF65-F5344CB8AC3E}">
        <p14:creationId xmlns:p14="http://schemas.microsoft.com/office/powerpoint/2010/main" val="38787988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pPr>
              <a:defRPr/>
            </a:pPr>
            <a:fld id="{3D50CB16-D4B9-43DD-BEFD-1FD5041E4BA3}" type="slidenum">
              <a:rPr lang="pt-BR" smtClean="0"/>
              <a:pPr>
                <a:defRPr/>
              </a:pPr>
              <a:t>39</a:t>
            </a:fld>
            <a:endParaRPr lang="pt-BR"/>
          </a:p>
        </p:txBody>
      </p:sp>
    </p:spTree>
    <p:extLst>
      <p:ext uri="{BB962C8B-B14F-4D97-AF65-F5344CB8AC3E}">
        <p14:creationId xmlns:p14="http://schemas.microsoft.com/office/powerpoint/2010/main" val="387879883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pPr>
              <a:defRPr/>
            </a:pPr>
            <a:fld id="{3D50CB16-D4B9-43DD-BEFD-1FD5041E4BA3}" type="slidenum">
              <a:rPr lang="pt-BR" smtClean="0"/>
              <a:pPr>
                <a:defRPr/>
              </a:pPr>
              <a:t>40</a:t>
            </a:fld>
            <a:endParaRPr lang="pt-BR"/>
          </a:p>
        </p:txBody>
      </p:sp>
    </p:spTree>
    <p:extLst>
      <p:ext uri="{BB962C8B-B14F-4D97-AF65-F5344CB8AC3E}">
        <p14:creationId xmlns:p14="http://schemas.microsoft.com/office/powerpoint/2010/main" val="387879883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pPr>
              <a:defRPr/>
            </a:pPr>
            <a:fld id="{3D50CB16-D4B9-43DD-BEFD-1FD5041E4BA3}" type="slidenum">
              <a:rPr lang="pt-BR" smtClean="0"/>
              <a:pPr>
                <a:defRPr/>
              </a:pPr>
              <a:t>49</a:t>
            </a:fld>
            <a:endParaRPr lang="pt-BR"/>
          </a:p>
        </p:txBody>
      </p:sp>
    </p:spTree>
    <p:extLst>
      <p:ext uri="{BB962C8B-B14F-4D97-AF65-F5344CB8AC3E}">
        <p14:creationId xmlns:p14="http://schemas.microsoft.com/office/powerpoint/2010/main" val="14422435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Espaço Reservado para Imagem de Slide 1"/>
          <p:cNvSpPr>
            <a:spLocks noGrp="1" noRot="1" noChangeAspect="1" noTextEdit="1"/>
          </p:cNvSpPr>
          <p:nvPr>
            <p:ph type="sldImg"/>
          </p:nvPr>
        </p:nvSpPr>
        <p:spPr>
          <a:xfrm>
            <a:off x="381000" y="685800"/>
            <a:ext cx="6096000" cy="3429000"/>
          </a:xfrm>
          <a:ln/>
        </p:spPr>
      </p:sp>
      <p:sp>
        <p:nvSpPr>
          <p:cNvPr id="56323" name="Espaço Reservado para Anotações 2"/>
          <p:cNvSpPr>
            <a:spLocks noGrp="1"/>
          </p:cNvSpPr>
          <p:nvPr>
            <p:ph type="body" idx="1"/>
          </p:nvPr>
        </p:nvSpPr>
        <p:spPr>
          <a:noFill/>
          <a:ln/>
        </p:spPr>
        <p:txBody>
          <a:bodyPr/>
          <a:lstStyle/>
          <a:p>
            <a:endParaRPr lang="pt-BR" dirty="0" smtClean="0"/>
          </a:p>
        </p:txBody>
      </p:sp>
      <p:sp>
        <p:nvSpPr>
          <p:cNvPr id="56324" name="Espaço Reservado para Número de Slide 3"/>
          <p:cNvSpPr>
            <a:spLocks noGrp="1"/>
          </p:cNvSpPr>
          <p:nvPr>
            <p:ph type="sldNum" sz="quarter" idx="5"/>
          </p:nvPr>
        </p:nvSpPr>
        <p:spPr>
          <a:noFill/>
        </p:spPr>
        <p:txBody>
          <a:bodyPr/>
          <a:lstStyle/>
          <a:p>
            <a:fld id="{68FFBA3F-D303-4060-911C-98955451AFEA}" type="slidenum">
              <a:rPr lang="pt-BR" smtClean="0"/>
              <a:pPr/>
              <a:t>11</a:t>
            </a:fld>
            <a:endParaRPr lang="pt-BR" dirty="0" smtClean="0"/>
          </a:p>
        </p:txBody>
      </p:sp>
    </p:spTree>
    <p:extLst>
      <p:ext uri="{BB962C8B-B14F-4D97-AF65-F5344CB8AC3E}">
        <p14:creationId xmlns:p14="http://schemas.microsoft.com/office/powerpoint/2010/main" val="12412952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Espaço Reservado para Imagem de Slide 1"/>
          <p:cNvSpPr>
            <a:spLocks noGrp="1" noRot="1" noChangeAspect="1" noTextEdit="1"/>
          </p:cNvSpPr>
          <p:nvPr>
            <p:ph type="sldImg"/>
          </p:nvPr>
        </p:nvSpPr>
        <p:spPr>
          <a:xfrm>
            <a:off x="381000" y="685800"/>
            <a:ext cx="6096000" cy="3429000"/>
          </a:xfrm>
          <a:ln/>
        </p:spPr>
      </p:sp>
      <p:sp>
        <p:nvSpPr>
          <p:cNvPr id="56323" name="Espaço Reservado para Anotações 2"/>
          <p:cNvSpPr>
            <a:spLocks noGrp="1"/>
          </p:cNvSpPr>
          <p:nvPr>
            <p:ph type="body" idx="1"/>
          </p:nvPr>
        </p:nvSpPr>
        <p:spPr>
          <a:noFill/>
          <a:ln/>
        </p:spPr>
        <p:txBody>
          <a:bodyPr/>
          <a:lstStyle/>
          <a:p>
            <a:endParaRPr lang="pt-BR" dirty="0" smtClean="0"/>
          </a:p>
        </p:txBody>
      </p:sp>
      <p:sp>
        <p:nvSpPr>
          <p:cNvPr id="56324" name="Espaço Reservado para Número de Slide 3"/>
          <p:cNvSpPr>
            <a:spLocks noGrp="1"/>
          </p:cNvSpPr>
          <p:nvPr>
            <p:ph type="sldNum" sz="quarter" idx="5"/>
          </p:nvPr>
        </p:nvSpPr>
        <p:spPr>
          <a:noFill/>
        </p:spPr>
        <p:txBody>
          <a:bodyPr/>
          <a:lstStyle/>
          <a:p>
            <a:fld id="{68FFBA3F-D303-4060-911C-98955451AFEA}" type="slidenum">
              <a:rPr lang="pt-BR" smtClean="0"/>
              <a:pPr/>
              <a:t>12</a:t>
            </a:fld>
            <a:endParaRPr lang="pt-BR" dirty="0" smtClean="0"/>
          </a:p>
        </p:txBody>
      </p:sp>
    </p:spTree>
    <p:extLst>
      <p:ext uri="{BB962C8B-B14F-4D97-AF65-F5344CB8AC3E}">
        <p14:creationId xmlns:p14="http://schemas.microsoft.com/office/powerpoint/2010/main" val="12412952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Espaço Reservado para Imagem de Slide 1"/>
          <p:cNvSpPr>
            <a:spLocks noGrp="1" noRot="1" noChangeAspect="1" noTextEdit="1"/>
          </p:cNvSpPr>
          <p:nvPr>
            <p:ph type="sldImg"/>
          </p:nvPr>
        </p:nvSpPr>
        <p:spPr>
          <a:xfrm>
            <a:off x="381000" y="685800"/>
            <a:ext cx="6096000" cy="3429000"/>
          </a:xfrm>
          <a:ln/>
        </p:spPr>
      </p:sp>
      <p:sp>
        <p:nvSpPr>
          <p:cNvPr id="56323" name="Espaço Reservado para Anotações 2"/>
          <p:cNvSpPr>
            <a:spLocks noGrp="1"/>
          </p:cNvSpPr>
          <p:nvPr>
            <p:ph type="body" idx="1"/>
          </p:nvPr>
        </p:nvSpPr>
        <p:spPr>
          <a:noFill/>
          <a:ln/>
        </p:spPr>
        <p:txBody>
          <a:bodyPr/>
          <a:lstStyle/>
          <a:p>
            <a:endParaRPr lang="pt-BR" dirty="0" smtClean="0"/>
          </a:p>
        </p:txBody>
      </p:sp>
      <p:sp>
        <p:nvSpPr>
          <p:cNvPr id="56324" name="Espaço Reservado para Número de Slide 3"/>
          <p:cNvSpPr>
            <a:spLocks noGrp="1"/>
          </p:cNvSpPr>
          <p:nvPr>
            <p:ph type="sldNum" sz="quarter" idx="5"/>
          </p:nvPr>
        </p:nvSpPr>
        <p:spPr>
          <a:noFill/>
        </p:spPr>
        <p:txBody>
          <a:bodyPr/>
          <a:lstStyle/>
          <a:p>
            <a:fld id="{68FFBA3F-D303-4060-911C-98955451AFEA}" type="slidenum">
              <a:rPr lang="pt-BR" smtClean="0"/>
              <a:pPr/>
              <a:t>13</a:t>
            </a:fld>
            <a:endParaRPr lang="pt-BR" dirty="0" smtClean="0"/>
          </a:p>
        </p:txBody>
      </p:sp>
    </p:spTree>
    <p:extLst>
      <p:ext uri="{BB962C8B-B14F-4D97-AF65-F5344CB8AC3E}">
        <p14:creationId xmlns:p14="http://schemas.microsoft.com/office/powerpoint/2010/main" val="12412952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Espaço Reservado para Imagem de Slide 1"/>
          <p:cNvSpPr>
            <a:spLocks noGrp="1" noRot="1" noChangeAspect="1" noTextEdit="1"/>
          </p:cNvSpPr>
          <p:nvPr>
            <p:ph type="sldImg"/>
          </p:nvPr>
        </p:nvSpPr>
        <p:spPr>
          <a:xfrm>
            <a:off x="381000" y="685800"/>
            <a:ext cx="6096000" cy="3429000"/>
          </a:xfrm>
          <a:ln/>
        </p:spPr>
      </p:sp>
      <p:sp>
        <p:nvSpPr>
          <p:cNvPr id="56323" name="Espaço Reservado para Anotações 2"/>
          <p:cNvSpPr>
            <a:spLocks noGrp="1"/>
          </p:cNvSpPr>
          <p:nvPr>
            <p:ph type="body" idx="1"/>
          </p:nvPr>
        </p:nvSpPr>
        <p:spPr>
          <a:noFill/>
          <a:ln/>
        </p:spPr>
        <p:txBody>
          <a:bodyPr/>
          <a:lstStyle/>
          <a:p>
            <a:endParaRPr lang="pt-BR" dirty="0" smtClean="0"/>
          </a:p>
        </p:txBody>
      </p:sp>
      <p:sp>
        <p:nvSpPr>
          <p:cNvPr id="56324" name="Espaço Reservado para Número de Slide 3"/>
          <p:cNvSpPr>
            <a:spLocks noGrp="1"/>
          </p:cNvSpPr>
          <p:nvPr>
            <p:ph type="sldNum" sz="quarter" idx="5"/>
          </p:nvPr>
        </p:nvSpPr>
        <p:spPr>
          <a:noFill/>
        </p:spPr>
        <p:txBody>
          <a:bodyPr/>
          <a:lstStyle/>
          <a:p>
            <a:fld id="{68FFBA3F-D303-4060-911C-98955451AFEA}" type="slidenum">
              <a:rPr lang="pt-BR" smtClean="0"/>
              <a:pPr/>
              <a:t>14</a:t>
            </a:fld>
            <a:endParaRPr lang="pt-BR" dirty="0" smtClean="0"/>
          </a:p>
        </p:txBody>
      </p:sp>
    </p:spTree>
    <p:extLst>
      <p:ext uri="{BB962C8B-B14F-4D97-AF65-F5344CB8AC3E}">
        <p14:creationId xmlns:p14="http://schemas.microsoft.com/office/powerpoint/2010/main" val="6331553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Espaço Reservado para Imagem de Slide 1"/>
          <p:cNvSpPr>
            <a:spLocks noGrp="1" noRot="1" noChangeAspect="1" noTextEdit="1"/>
          </p:cNvSpPr>
          <p:nvPr>
            <p:ph type="sldImg"/>
          </p:nvPr>
        </p:nvSpPr>
        <p:spPr>
          <a:xfrm>
            <a:off x="381000" y="685800"/>
            <a:ext cx="6096000" cy="3429000"/>
          </a:xfrm>
          <a:ln/>
        </p:spPr>
      </p:sp>
      <p:sp>
        <p:nvSpPr>
          <p:cNvPr id="56323" name="Espaço Reservado para Anotações 2"/>
          <p:cNvSpPr>
            <a:spLocks noGrp="1"/>
          </p:cNvSpPr>
          <p:nvPr>
            <p:ph type="body" idx="1"/>
          </p:nvPr>
        </p:nvSpPr>
        <p:spPr>
          <a:noFill/>
          <a:ln/>
        </p:spPr>
        <p:txBody>
          <a:bodyPr/>
          <a:lstStyle/>
          <a:p>
            <a:endParaRPr lang="pt-BR" dirty="0" smtClean="0"/>
          </a:p>
        </p:txBody>
      </p:sp>
      <p:sp>
        <p:nvSpPr>
          <p:cNvPr id="56324" name="Espaço Reservado para Número de Slide 3"/>
          <p:cNvSpPr>
            <a:spLocks noGrp="1"/>
          </p:cNvSpPr>
          <p:nvPr>
            <p:ph type="sldNum" sz="quarter" idx="5"/>
          </p:nvPr>
        </p:nvSpPr>
        <p:spPr>
          <a:noFill/>
        </p:spPr>
        <p:txBody>
          <a:bodyPr/>
          <a:lstStyle/>
          <a:p>
            <a:fld id="{68FFBA3F-D303-4060-911C-98955451AFEA}" type="slidenum">
              <a:rPr lang="pt-BR" smtClean="0"/>
              <a:pPr/>
              <a:t>15</a:t>
            </a:fld>
            <a:endParaRPr lang="pt-BR" dirty="0" smtClean="0"/>
          </a:p>
        </p:txBody>
      </p:sp>
    </p:spTree>
    <p:extLst>
      <p:ext uri="{BB962C8B-B14F-4D97-AF65-F5344CB8AC3E}">
        <p14:creationId xmlns:p14="http://schemas.microsoft.com/office/powerpoint/2010/main" val="39635257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Espaço Reservado para Imagem de Slide 1"/>
          <p:cNvSpPr>
            <a:spLocks noGrp="1" noRot="1" noChangeAspect="1" noTextEdit="1"/>
          </p:cNvSpPr>
          <p:nvPr>
            <p:ph type="sldImg"/>
          </p:nvPr>
        </p:nvSpPr>
        <p:spPr>
          <a:xfrm>
            <a:off x="381000" y="685800"/>
            <a:ext cx="6096000" cy="3429000"/>
          </a:xfrm>
          <a:ln/>
        </p:spPr>
      </p:sp>
      <p:sp>
        <p:nvSpPr>
          <p:cNvPr id="56323" name="Espaço Reservado para Anotações 2"/>
          <p:cNvSpPr>
            <a:spLocks noGrp="1"/>
          </p:cNvSpPr>
          <p:nvPr>
            <p:ph type="body" idx="1"/>
          </p:nvPr>
        </p:nvSpPr>
        <p:spPr>
          <a:noFill/>
          <a:ln/>
        </p:spPr>
        <p:txBody>
          <a:bodyPr/>
          <a:lstStyle/>
          <a:p>
            <a:endParaRPr lang="pt-BR" dirty="0" smtClean="0"/>
          </a:p>
        </p:txBody>
      </p:sp>
      <p:sp>
        <p:nvSpPr>
          <p:cNvPr id="56324" name="Espaço Reservado para Número de Slide 3"/>
          <p:cNvSpPr>
            <a:spLocks noGrp="1"/>
          </p:cNvSpPr>
          <p:nvPr>
            <p:ph type="sldNum" sz="quarter" idx="5"/>
          </p:nvPr>
        </p:nvSpPr>
        <p:spPr>
          <a:noFill/>
        </p:spPr>
        <p:txBody>
          <a:bodyPr/>
          <a:lstStyle/>
          <a:p>
            <a:fld id="{68FFBA3F-D303-4060-911C-98955451AFEA}" type="slidenum">
              <a:rPr lang="pt-BR" smtClean="0"/>
              <a:pPr/>
              <a:t>16</a:t>
            </a:fld>
            <a:endParaRPr lang="pt-BR" dirty="0" smtClean="0"/>
          </a:p>
        </p:txBody>
      </p:sp>
    </p:spTree>
    <p:extLst>
      <p:ext uri="{BB962C8B-B14F-4D97-AF65-F5344CB8AC3E}">
        <p14:creationId xmlns:p14="http://schemas.microsoft.com/office/powerpoint/2010/main" val="5361256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pPr>
              <a:defRPr/>
            </a:pPr>
            <a:fld id="{3D50CB16-D4B9-43DD-BEFD-1FD5041E4BA3}" type="slidenum">
              <a:rPr lang="pt-BR" smtClean="0"/>
              <a:pPr>
                <a:defRPr/>
              </a:pPr>
              <a:t>17</a:t>
            </a:fld>
            <a:endParaRPr lang="pt-BR"/>
          </a:p>
        </p:txBody>
      </p:sp>
    </p:spTree>
    <p:extLst>
      <p:ext uri="{BB962C8B-B14F-4D97-AF65-F5344CB8AC3E}">
        <p14:creationId xmlns:p14="http://schemas.microsoft.com/office/powerpoint/2010/main" val="28929167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47919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ítulo e conteúdo">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91289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ítulo e 4 partes de conteúdo">
    <p:spTree>
      <p:nvGrpSpPr>
        <p:cNvPr id="1" name=""/>
        <p:cNvGrpSpPr/>
        <p:nvPr/>
      </p:nvGrpSpPr>
      <p:grpSpPr>
        <a:xfrm>
          <a:off x="0" y="0"/>
          <a:ext cx="0" cy="0"/>
          <a:chOff x="0" y="0"/>
          <a:chExt cx="0" cy="0"/>
        </a:xfrm>
      </p:grpSpPr>
    </p:spTree>
    <p:extLst>
      <p:ext uri="{BB962C8B-B14F-4D97-AF65-F5344CB8AC3E}">
        <p14:creationId xmlns:p14="http://schemas.microsoft.com/office/powerpoint/2010/main" val="1876455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Título e 4 partes de conteúdo">
    <p:spTree>
      <p:nvGrpSpPr>
        <p:cNvPr id="1" name=""/>
        <p:cNvGrpSpPr/>
        <p:nvPr/>
      </p:nvGrpSpPr>
      <p:grpSpPr>
        <a:xfrm>
          <a:off x="0" y="0"/>
          <a:ext cx="0" cy="0"/>
          <a:chOff x="0" y="0"/>
          <a:chExt cx="0" cy="0"/>
        </a:xfrm>
      </p:grpSpPr>
    </p:spTree>
    <p:extLst>
      <p:ext uri="{BB962C8B-B14F-4D97-AF65-F5344CB8AC3E}">
        <p14:creationId xmlns:p14="http://schemas.microsoft.com/office/powerpoint/2010/main" val="677790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457200" y="4767264"/>
            <a:ext cx="2133600" cy="273844"/>
          </a:xfrm>
          <a:prstGeom prst="rect">
            <a:avLst/>
          </a:prstGeom>
        </p:spPr>
        <p:txBody>
          <a:bodyPr/>
          <a:lstStyle>
            <a:lvl1pPr>
              <a:defRPr/>
            </a:lvl1pPr>
          </a:lstStyle>
          <a:p>
            <a:pPr>
              <a:defRPr/>
            </a:pPr>
            <a:fld id="{3B4DEC0E-6214-482A-9234-BA71C8199F82}" type="datetimeFigureOut">
              <a:rPr lang="en-US"/>
              <a:pPr>
                <a:defRPr/>
              </a:pPr>
              <a:t>5/3/2016</a:t>
            </a:fld>
            <a:endParaRPr lang="en-US"/>
          </a:p>
        </p:txBody>
      </p:sp>
      <p:sp>
        <p:nvSpPr>
          <p:cNvPr id="3" name="Footer Placeholder 4"/>
          <p:cNvSpPr>
            <a:spLocks noGrp="1"/>
          </p:cNvSpPr>
          <p:nvPr>
            <p:ph type="ftr" sz="quarter" idx="11"/>
          </p:nvPr>
        </p:nvSpPr>
        <p:spPr>
          <a:xfrm>
            <a:off x="3124200" y="4767264"/>
            <a:ext cx="2895600" cy="273844"/>
          </a:xfrm>
          <a:prstGeom prst="rect">
            <a:avLst/>
          </a:prstGeom>
        </p:spPr>
        <p:txBody>
          <a:bodyPr/>
          <a:lstStyle>
            <a:lvl1pPr>
              <a:defRPr/>
            </a:lvl1pPr>
          </a:lstStyle>
          <a:p>
            <a:pPr>
              <a:defRPr/>
            </a:pPr>
            <a:endParaRPr lang="en-US"/>
          </a:p>
        </p:txBody>
      </p:sp>
      <p:sp>
        <p:nvSpPr>
          <p:cNvPr id="4" name="Slide Number Placeholder 5"/>
          <p:cNvSpPr>
            <a:spLocks noGrp="1"/>
          </p:cNvSpPr>
          <p:nvPr>
            <p:ph type="sldNum" sz="quarter" idx="12"/>
          </p:nvPr>
        </p:nvSpPr>
        <p:spPr>
          <a:xfrm>
            <a:off x="6553200" y="4767264"/>
            <a:ext cx="2133600" cy="273844"/>
          </a:xfrm>
          <a:prstGeom prst="rect">
            <a:avLst/>
          </a:prstGeom>
        </p:spPr>
        <p:txBody>
          <a:bodyPr/>
          <a:lstStyle>
            <a:lvl1pPr>
              <a:defRPr/>
            </a:lvl1pPr>
          </a:lstStyle>
          <a:p>
            <a:pPr>
              <a:defRPr/>
            </a:pPr>
            <a:fld id="{3D74700B-A485-484E-9074-09A67B2F876E}" type="slidenum">
              <a:rPr lang="en-US"/>
              <a:pPr>
                <a:defRPr/>
              </a:pPr>
              <a:t>‹#›</a:t>
            </a:fld>
            <a:endParaRPr lang="en-US"/>
          </a:p>
        </p:txBody>
      </p:sp>
    </p:spTree>
    <p:extLst>
      <p:ext uri="{BB962C8B-B14F-4D97-AF65-F5344CB8AC3E}">
        <p14:creationId xmlns:p14="http://schemas.microsoft.com/office/powerpoint/2010/main" val="10941104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CFDFE"/>
        </a:solidFill>
        <a:effectLst/>
      </p:bgPr>
    </p:bg>
    <p:spTree>
      <p:nvGrpSpPr>
        <p:cNvPr id="1" name=""/>
        <p:cNvGrpSpPr/>
        <p:nvPr/>
      </p:nvGrpSpPr>
      <p:grpSpPr>
        <a:xfrm>
          <a:off x="0" y="0"/>
          <a:ext cx="0" cy="0"/>
          <a:chOff x="0" y="0"/>
          <a:chExt cx="0" cy="0"/>
        </a:xfrm>
      </p:grpSpPr>
      <p:pic>
        <p:nvPicPr>
          <p:cNvPr id="6" name="Imagem 5"/>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0" y="-842"/>
            <a:ext cx="9144000" cy="321469"/>
          </a:xfrm>
          <a:prstGeom prst="rect">
            <a:avLst/>
          </a:prstGeom>
        </p:spPr>
      </p:pic>
      <p:sp>
        <p:nvSpPr>
          <p:cNvPr id="3" name="CaixaDeTexto 2"/>
          <p:cNvSpPr txBox="1"/>
          <p:nvPr userDrawn="1"/>
        </p:nvSpPr>
        <p:spPr>
          <a:xfrm>
            <a:off x="7252" y="26157"/>
            <a:ext cx="6084168" cy="338554"/>
          </a:xfrm>
          <a:prstGeom prst="rect">
            <a:avLst/>
          </a:prstGeom>
          <a:noFill/>
        </p:spPr>
        <p:txBody>
          <a:bodyPr wrap="square" rtlCol="0">
            <a:spAutoFit/>
          </a:bodyPr>
          <a:lstStyle/>
          <a:p>
            <a:r>
              <a:rPr lang="pt-BR" sz="1600" b="1" dirty="0" smtClean="0">
                <a:solidFill>
                  <a:schemeClr val="bg1"/>
                </a:solidFill>
                <a:latin typeface="Times New Roman" panose="02020603050405020304" pitchFamily="18" charset="0"/>
                <a:ea typeface="Adobe Gothic Std B" pitchFamily="34" charset="-128"/>
                <a:cs typeface="Times New Roman" panose="02020603050405020304" pitchFamily="18" charset="0"/>
              </a:rPr>
              <a:t>Principais resultados do Censo da Educação Superior 2014</a:t>
            </a:r>
            <a:endParaRPr lang="pt-BR" sz="1600" b="1" dirty="0">
              <a:solidFill>
                <a:schemeClr val="bg1"/>
              </a:solidFill>
              <a:latin typeface="Times New Roman" panose="02020603050405020304" pitchFamily="18" charset="0"/>
              <a:ea typeface="Adobe Gothic Std B" pitchFamily="34" charset="-128"/>
              <a:cs typeface="Times New Roman" panose="02020603050405020304" pitchFamily="18" charset="0"/>
            </a:endParaRPr>
          </a:p>
        </p:txBody>
      </p:sp>
    </p:spTree>
    <p:extLst>
      <p:ext uri="{BB962C8B-B14F-4D97-AF65-F5344CB8AC3E}">
        <p14:creationId xmlns:p14="http://schemas.microsoft.com/office/powerpoint/2010/main" val="19940353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1.xml"/><Relationship Id="rId4" Type="http://schemas.openxmlformats.org/officeDocument/2006/relationships/chart" Target="../charts/chart10.xml"/></Relationships>
</file>

<file path=ppt/slides/_rels/slide11.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chart" Target="../charts/chart14.xml"/><Relationship Id="rId4" Type="http://schemas.openxmlformats.org/officeDocument/2006/relationships/chart" Target="../charts/chart13.xml"/></Relationships>
</file>

<file path=ppt/slides/_rels/slide13.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chart" Target="../charts/chart16.xml"/></Relationships>
</file>

<file path=ppt/slides/_rels/slide14.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18.xml"/><Relationship Id="rId7" Type="http://schemas.openxmlformats.org/officeDocument/2006/relationships/chart" Target="../charts/chart22.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chart" Target="../charts/chart21.xml"/><Relationship Id="rId5" Type="http://schemas.openxmlformats.org/officeDocument/2006/relationships/chart" Target="../charts/chart20.xml"/><Relationship Id="rId4" Type="http://schemas.openxmlformats.org/officeDocument/2006/relationships/chart" Target="../charts/chart19.xml"/></Relationships>
</file>

<file path=ppt/slides/_rels/slide16.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7.emf"/><Relationship Id="rId4" Type="http://schemas.openxmlformats.org/officeDocument/2006/relationships/chart" Target="../charts/chart24.xml"/></Relationships>
</file>

<file path=ppt/slides/_rels/slide1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chart" Target="../charts/chart2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chart" Target="../charts/chart28.xml"/><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chart" Target="../charts/chart29.xml"/><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chart" Target="../charts/chart30.xml"/><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chart" Target="../charts/chart31.xml"/></Relationships>
</file>

<file path=ppt/slides/_rels/slide31.xml.rels><?xml version="1.0" encoding="UTF-8" standalone="yes"?>
<Relationships xmlns="http://schemas.openxmlformats.org/package/2006/relationships"><Relationship Id="rId3" Type="http://schemas.openxmlformats.org/officeDocument/2006/relationships/chart" Target="../charts/chart32.xml"/><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chart" Target="../charts/chart3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chart" Target="../charts/chart34.xml"/><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openxmlformats.org/officeDocument/2006/relationships/chart" Target="../charts/chart36.xml"/><Relationship Id="rId4" Type="http://schemas.openxmlformats.org/officeDocument/2006/relationships/chart" Target="../charts/chart35.xml"/></Relationships>
</file>

<file path=ppt/slides/_rels/slide34.xml.rels><?xml version="1.0" encoding="UTF-8" standalone="yes"?>
<Relationships xmlns="http://schemas.openxmlformats.org/package/2006/relationships"><Relationship Id="rId3" Type="http://schemas.openxmlformats.org/officeDocument/2006/relationships/chart" Target="../charts/chart37.xml"/><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chart" Target="../charts/chart3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chart" Target="../charts/chart39.xml"/><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chart" Target="../charts/chart40.xml"/><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chart" Target="../charts/chart41.xml"/><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chart" Target="../charts/chart42.xml"/><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chart" Target="../charts/chart43.xml"/><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chart" Target="../charts/chart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chart" Target="../charts/chart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chart" Target="../charts/chart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chart" Target="../charts/chart48.xml"/><Relationship Id="rId2" Type="http://schemas.openxmlformats.org/officeDocument/2006/relationships/chart" Target="../charts/chart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chart" Target="../charts/chart50.xml"/><Relationship Id="rId2" Type="http://schemas.openxmlformats.org/officeDocument/2006/relationships/chart" Target="../charts/chart49.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xml"/><Relationship Id="rId4" Type="http://schemas.openxmlformats.org/officeDocument/2006/relationships/chart" Target="../charts/chart6.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9119"/>
            <a:ext cx="9180512" cy="5144920"/>
          </a:xfrm>
          <a:prstGeom prst="rect">
            <a:avLst/>
          </a:prstGeom>
        </p:spPr>
      </p:pic>
      <p:sp>
        <p:nvSpPr>
          <p:cNvPr id="5" name="CaixaDeTexto 4"/>
          <p:cNvSpPr txBox="1"/>
          <p:nvPr/>
        </p:nvSpPr>
        <p:spPr>
          <a:xfrm>
            <a:off x="27678" y="4843198"/>
            <a:ext cx="2542524" cy="246221"/>
          </a:xfrm>
          <a:prstGeom prst="rect">
            <a:avLst/>
          </a:prstGeom>
          <a:noFill/>
        </p:spPr>
        <p:txBody>
          <a:bodyPr wrap="square" rtlCol="0">
            <a:spAutoFit/>
          </a:bodyPr>
          <a:lstStyle/>
          <a:p>
            <a:r>
              <a:rPr lang="pt-BR" sz="1000" dirty="0" smtClean="0">
                <a:solidFill>
                  <a:schemeClr val="bg1"/>
                </a:solidFill>
                <a:latin typeface="Tahoma" panose="020B0604030504040204" pitchFamily="34" charset="0"/>
                <a:ea typeface="Tahoma" panose="020B0604030504040204" pitchFamily="34" charset="0"/>
                <a:cs typeface="Tahoma" panose="020B0604030504040204" pitchFamily="34" charset="0"/>
              </a:rPr>
              <a:t>BRASÍLIA – DF | NOVENBRO 2015</a:t>
            </a:r>
            <a:endParaRPr lang="pt-BR" sz="1000"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7" name="CaixaDeTexto 6"/>
          <p:cNvSpPr txBox="1"/>
          <p:nvPr/>
        </p:nvSpPr>
        <p:spPr>
          <a:xfrm>
            <a:off x="4283968" y="843558"/>
            <a:ext cx="4949552" cy="830997"/>
          </a:xfrm>
          <a:prstGeom prst="rect">
            <a:avLst/>
          </a:prstGeom>
          <a:noFill/>
        </p:spPr>
        <p:txBody>
          <a:bodyPr wrap="square" rtlCol="0">
            <a:spAutoFit/>
          </a:bodyPr>
          <a:lstStyle/>
          <a:p>
            <a:pPr algn="ctr"/>
            <a:r>
              <a:rPr lang="pt-BR" sz="2400" b="1" dirty="0">
                <a:solidFill>
                  <a:schemeClr val="bg1"/>
                </a:solidFill>
                <a:latin typeface="Tahoma" panose="020B0604030504040204" pitchFamily="34" charset="0"/>
                <a:ea typeface="Tahoma" panose="020B0604030504040204" pitchFamily="34" charset="0"/>
                <a:cs typeface="Tahoma" panose="020B0604030504040204" pitchFamily="34" charset="0"/>
              </a:rPr>
              <a:t>Censo da Educação </a:t>
            </a:r>
            <a:r>
              <a:rPr lang="pt-BR" sz="24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Superior 2014</a:t>
            </a:r>
          </a:p>
        </p:txBody>
      </p:sp>
    </p:spTree>
    <p:extLst>
      <p:ext uri="{BB962C8B-B14F-4D97-AF65-F5344CB8AC3E}">
        <p14:creationId xmlns:p14="http://schemas.microsoft.com/office/powerpoint/2010/main" val="57769919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Gráfico 14"/>
          <p:cNvGraphicFramePr>
            <a:graphicFrameLocks/>
          </p:cNvGraphicFramePr>
          <p:nvPr>
            <p:extLst>
              <p:ext uri="{D42A27DB-BD31-4B8C-83A1-F6EECF244321}">
                <p14:modId xmlns:p14="http://schemas.microsoft.com/office/powerpoint/2010/main" val="469125870"/>
              </p:ext>
            </p:extLst>
          </p:nvPr>
        </p:nvGraphicFramePr>
        <p:xfrm>
          <a:off x="1619672" y="843558"/>
          <a:ext cx="5724128" cy="373233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Gráfico 8"/>
          <p:cNvGraphicFramePr>
            <a:graphicFrameLocks/>
          </p:cNvGraphicFramePr>
          <p:nvPr>
            <p:extLst>
              <p:ext uri="{D42A27DB-BD31-4B8C-83A1-F6EECF244321}">
                <p14:modId xmlns:p14="http://schemas.microsoft.com/office/powerpoint/2010/main" val="1867059383"/>
              </p:ext>
            </p:extLst>
          </p:nvPr>
        </p:nvGraphicFramePr>
        <p:xfrm>
          <a:off x="-252536" y="843557"/>
          <a:ext cx="5328592" cy="365361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Gráfico 9"/>
          <p:cNvGraphicFramePr>
            <a:graphicFrameLocks/>
          </p:cNvGraphicFramePr>
          <p:nvPr>
            <p:extLst>
              <p:ext uri="{D42A27DB-BD31-4B8C-83A1-F6EECF244321}">
                <p14:modId xmlns:p14="http://schemas.microsoft.com/office/powerpoint/2010/main" val="3174148824"/>
              </p:ext>
            </p:extLst>
          </p:nvPr>
        </p:nvGraphicFramePr>
        <p:xfrm>
          <a:off x="5292080" y="843558"/>
          <a:ext cx="5328592" cy="3653611"/>
        </p:xfrm>
        <a:graphic>
          <a:graphicData uri="http://schemas.openxmlformats.org/drawingml/2006/chart">
            <c:chart xmlns:c="http://schemas.openxmlformats.org/drawingml/2006/chart" xmlns:r="http://schemas.openxmlformats.org/officeDocument/2006/relationships" r:id="rId4"/>
          </a:graphicData>
        </a:graphic>
      </p:graphicFrame>
      <p:sp>
        <p:nvSpPr>
          <p:cNvPr id="12" name="CaixaDeTexto 10"/>
          <p:cNvSpPr txBox="1">
            <a:spLocks noChangeArrowheads="1"/>
          </p:cNvSpPr>
          <p:nvPr/>
        </p:nvSpPr>
        <p:spPr bwMode="auto">
          <a:xfrm>
            <a:off x="0" y="4250948"/>
            <a:ext cx="1075936" cy="246221"/>
          </a:xfrm>
          <a:prstGeom prst="rect">
            <a:avLst/>
          </a:prstGeom>
          <a:noFill/>
          <a:ln w="9525">
            <a:noFill/>
            <a:miter lim="800000"/>
            <a:headEnd/>
            <a:tailEnd/>
          </a:ln>
        </p:spPr>
        <p:txBody>
          <a:bodyPr wrap="none">
            <a:spAutoFit/>
          </a:bodyPr>
          <a:lstStyle/>
          <a:p>
            <a:r>
              <a:rPr lang="pt-BR" sz="1000" b="1" dirty="0">
                <a:solidFill>
                  <a:schemeClr val="tx2">
                    <a:lumMod val="75000"/>
                  </a:schemeClr>
                </a:solidFill>
              </a:rPr>
              <a:t>Fonte: </a:t>
            </a:r>
            <a:r>
              <a:rPr lang="pt-BR" sz="1000" dirty="0">
                <a:solidFill>
                  <a:schemeClr val="tx2">
                    <a:lumMod val="75000"/>
                  </a:schemeClr>
                </a:solidFill>
              </a:rPr>
              <a:t>MEC/Inep</a:t>
            </a:r>
          </a:p>
        </p:txBody>
      </p:sp>
      <p:sp>
        <p:nvSpPr>
          <p:cNvPr id="13" name="CaixaDeTexto 12"/>
          <p:cNvSpPr txBox="1"/>
          <p:nvPr/>
        </p:nvSpPr>
        <p:spPr>
          <a:xfrm>
            <a:off x="-1960" y="4541129"/>
            <a:ext cx="9144000" cy="584775"/>
          </a:xfrm>
          <a:prstGeom prst="rect">
            <a:avLst/>
          </a:prstGeom>
          <a:solidFill>
            <a:schemeClr val="accent1">
              <a:lumMod val="20000"/>
              <a:lumOff val="8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wrap="square">
            <a:spAutoFit/>
          </a:bodyPr>
          <a:lstStyle/>
          <a:p>
            <a:pPr algn="ctr">
              <a:defRPr/>
            </a:pPr>
            <a:r>
              <a:rPr lang="pt-BR" sz="1600" dirty="0" smtClean="0">
                <a:solidFill>
                  <a:schemeClr val="accent1">
                    <a:lumMod val="50000"/>
                  </a:schemeClr>
                </a:solidFill>
              </a:rPr>
              <a:t>A educação a distância é oferecida predominantemente nas IES privadas (89,6%) e em Universidades (71,7%). Pouco mais de 40% desses alunos frequentam cursos de licenciatura.</a:t>
            </a:r>
            <a:endParaRPr lang="pt-BR" sz="1600" dirty="0">
              <a:solidFill>
                <a:schemeClr val="accent1">
                  <a:lumMod val="50000"/>
                </a:schemeClr>
              </a:solidFill>
            </a:endParaRPr>
          </a:p>
        </p:txBody>
      </p:sp>
      <p:graphicFrame>
        <p:nvGraphicFramePr>
          <p:cNvPr id="14" name="Tabela 13"/>
          <p:cNvGraphicFramePr>
            <a:graphicFrameLocks noGrp="1"/>
          </p:cNvGraphicFramePr>
          <p:nvPr>
            <p:extLst>
              <p:ext uri="{D42A27DB-BD31-4B8C-83A1-F6EECF244321}">
                <p14:modId xmlns:p14="http://schemas.microsoft.com/office/powerpoint/2010/main" val="2146827076"/>
              </p:ext>
            </p:extLst>
          </p:nvPr>
        </p:nvGraphicFramePr>
        <p:xfrm>
          <a:off x="0" y="267494"/>
          <a:ext cx="9144000" cy="432048"/>
        </p:xfrm>
        <a:graphic>
          <a:graphicData uri="http://schemas.openxmlformats.org/drawingml/2006/table">
            <a:tbl>
              <a:tblPr>
                <a:tableStyleId>{5C22544A-7EE6-4342-B048-85BDC9FD1C3A}</a:tableStyleId>
              </a:tblPr>
              <a:tblGrid>
                <a:gridCol w="9144000"/>
              </a:tblGrid>
              <a:tr h="432048">
                <a:tc>
                  <a:txBody>
                    <a:bodyPr/>
                    <a:lstStyle/>
                    <a:p>
                      <a:pPr algn="ctr" fontAlgn="ctr"/>
                      <a:r>
                        <a:rPr lang="pt-BR" sz="1400" b="1" u="none" strike="noStrike" dirty="0" smtClean="0">
                          <a:solidFill>
                            <a:srgbClr val="C00000"/>
                          </a:solidFill>
                          <a:effectLst/>
                        </a:rPr>
                        <a:t>Distribuição do Número de Matrículas em Cursos de Graduação a </a:t>
                      </a:r>
                      <a:r>
                        <a:rPr lang="pt-BR" sz="1400" b="1" u="sng" strike="noStrike" dirty="0" smtClean="0">
                          <a:solidFill>
                            <a:srgbClr val="C00000"/>
                          </a:solidFill>
                          <a:effectLst/>
                        </a:rPr>
                        <a:t>Distância</a:t>
                      </a:r>
                      <a:r>
                        <a:rPr lang="pt-BR" sz="1400" b="1" u="none" strike="noStrike" baseline="0" dirty="0" smtClean="0">
                          <a:solidFill>
                            <a:srgbClr val="C00000"/>
                          </a:solidFill>
                          <a:effectLst/>
                        </a:rPr>
                        <a:t> </a:t>
                      </a:r>
                      <a:r>
                        <a:rPr lang="pt-BR" sz="1400" b="1" u="none" strike="noStrike" dirty="0" smtClean="0">
                          <a:solidFill>
                            <a:srgbClr val="C00000"/>
                          </a:solidFill>
                          <a:effectLst/>
                        </a:rPr>
                        <a:t>– Brasil –2014</a:t>
                      </a:r>
                      <a:endParaRPr lang="pt-BR" sz="1400" b="1" i="0" u="none" strike="noStrike" dirty="0">
                        <a:solidFill>
                          <a:srgbClr val="C00000"/>
                        </a:solidFill>
                        <a:effectLst/>
                        <a:latin typeface="Arial"/>
                      </a:endParaRPr>
                    </a:p>
                  </a:txBody>
                  <a:tcPr marL="9525" marR="9525" marT="7144"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alpha val="0"/>
                      </a:schemeClr>
                    </a:solidFill>
                  </a:tcPr>
                </a:tc>
              </a:tr>
            </a:tbl>
          </a:graphicData>
        </a:graphic>
      </p:graphicFrame>
    </p:spTree>
    <p:extLst>
      <p:ext uri="{BB962C8B-B14F-4D97-AF65-F5344CB8AC3E}">
        <p14:creationId xmlns:p14="http://schemas.microsoft.com/office/powerpoint/2010/main" val="898378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1000"/>
                                        <p:tgtEl>
                                          <p:spTgt spid="15"/>
                                        </p:tgtEl>
                                      </p:cBhvr>
                                    </p:animEffect>
                                    <p:anim calcmode="lin" valueType="num">
                                      <p:cBhvr>
                                        <p:cTn id="20" dur="1000" fill="hold"/>
                                        <p:tgtEl>
                                          <p:spTgt spid="15"/>
                                        </p:tgtEl>
                                        <p:attrNameLst>
                                          <p:attrName>ppt_x</p:attrName>
                                        </p:attrNameLst>
                                      </p:cBhvr>
                                      <p:tavLst>
                                        <p:tav tm="0">
                                          <p:val>
                                            <p:strVal val="#ppt_x"/>
                                          </p:val>
                                        </p:tav>
                                        <p:tav tm="100000">
                                          <p:val>
                                            <p:strVal val="#ppt_x"/>
                                          </p:val>
                                        </p:tav>
                                      </p:tavLst>
                                    </p:anim>
                                    <p:anim calcmode="lin" valueType="num">
                                      <p:cBhvr>
                                        <p:cTn id="21"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1000"/>
                                        <p:tgtEl>
                                          <p:spTgt spid="10"/>
                                        </p:tgtEl>
                                      </p:cBhvr>
                                    </p:animEffect>
                                    <p:anim calcmode="lin" valueType="num">
                                      <p:cBhvr>
                                        <p:cTn id="27" dur="1000" fill="hold"/>
                                        <p:tgtEl>
                                          <p:spTgt spid="10"/>
                                        </p:tgtEl>
                                        <p:attrNameLst>
                                          <p:attrName>ppt_x</p:attrName>
                                        </p:attrNameLst>
                                      </p:cBhvr>
                                      <p:tavLst>
                                        <p:tav tm="0">
                                          <p:val>
                                            <p:strVal val="#ppt_x"/>
                                          </p:val>
                                        </p:tav>
                                        <p:tav tm="100000">
                                          <p:val>
                                            <p:strVal val="#ppt_x"/>
                                          </p:val>
                                        </p:tav>
                                      </p:tavLst>
                                    </p:anim>
                                    <p:anim calcmode="lin" valueType="num">
                                      <p:cBhvr>
                                        <p:cTn id="28" dur="1000" fill="hold"/>
                                        <p:tgtEl>
                                          <p:spTgt spid="10"/>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1000"/>
                                        <p:tgtEl>
                                          <p:spTgt spid="13"/>
                                        </p:tgtEl>
                                      </p:cBhvr>
                                    </p:animEffect>
                                    <p:anim calcmode="lin" valueType="num">
                                      <p:cBhvr>
                                        <p:cTn id="32" dur="1000" fill="hold"/>
                                        <p:tgtEl>
                                          <p:spTgt spid="13"/>
                                        </p:tgtEl>
                                        <p:attrNameLst>
                                          <p:attrName>ppt_x</p:attrName>
                                        </p:attrNameLst>
                                      </p:cBhvr>
                                      <p:tavLst>
                                        <p:tav tm="0">
                                          <p:val>
                                            <p:strVal val="#ppt_x"/>
                                          </p:val>
                                        </p:tav>
                                        <p:tav tm="100000">
                                          <p:val>
                                            <p:strVal val="#ppt_x"/>
                                          </p:val>
                                        </p:tav>
                                      </p:tavLst>
                                    </p:anim>
                                    <p:anim calcmode="lin" valueType="num">
                                      <p:cBhvr>
                                        <p:cTn id="3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5" grpId="0">
        <p:bldAsOne/>
      </p:bldGraphic>
      <p:bldGraphic spid="9" grpId="0">
        <p:bldAsOne/>
      </p:bldGraphic>
      <p:bldGraphic spid="10" grpId="0">
        <p:bldAsOne/>
      </p:bldGraphic>
      <p:bldP spid="12" grpId="0"/>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Gráfico 11"/>
          <p:cNvGraphicFramePr>
            <a:graphicFrameLocks/>
          </p:cNvGraphicFramePr>
          <p:nvPr>
            <p:extLst>
              <p:ext uri="{D42A27DB-BD31-4B8C-83A1-F6EECF244321}">
                <p14:modId xmlns:p14="http://schemas.microsoft.com/office/powerpoint/2010/main" val="4112625582"/>
              </p:ext>
            </p:extLst>
          </p:nvPr>
        </p:nvGraphicFramePr>
        <p:xfrm>
          <a:off x="-120" y="771550"/>
          <a:ext cx="9144000" cy="3816424"/>
        </p:xfrm>
        <a:graphic>
          <a:graphicData uri="http://schemas.openxmlformats.org/drawingml/2006/chart">
            <c:chart xmlns:c="http://schemas.openxmlformats.org/drawingml/2006/chart" xmlns:r="http://schemas.openxmlformats.org/officeDocument/2006/relationships" r:id="rId3"/>
          </a:graphicData>
        </a:graphic>
      </p:graphicFrame>
      <p:sp>
        <p:nvSpPr>
          <p:cNvPr id="13" name="CaixaDeTexto 10"/>
          <p:cNvSpPr txBox="1">
            <a:spLocks noChangeArrowheads="1"/>
          </p:cNvSpPr>
          <p:nvPr/>
        </p:nvSpPr>
        <p:spPr bwMode="auto">
          <a:xfrm>
            <a:off x="0" y="4250948"/>
            <a:ext cx="1075936" cy="246221"/>
          </a:xfrm>
          <a:prstGeom prst="rect">
            <a:avLst/>
          </a:prstGeom>
          <a:noFill/>
          <a:ln w="9525">
            <a:noFill/>
            <a:miter lim="800000"/>
            <a:headEnd/>
            <a:tailEnd/>
          </a:ln>
        </p:spPr>
        <p:txBody>
          <a:bodyPr wrap="none">
            <a:spAutoFit/>
          </a:bodyPr>
          <a:lstStyle/>
          <a:p>
            <a:r>
              <a:rPr lang="pt-BR" sz="1000" b="1" dirty="0">
                <a:solidFill>
                  <a:schemeClr val="tx2">
                    <a:lumMod val="75000"/>
                  </a:schemeClr>
                </a:solidFill>
              </a:rPr>
              <a:t>Fonte: </a:t>
            </a:r>
            <a:r>
              <a:rPr lang="pt-BR" sz="1000" dirty="0">
                <a:solidFill>
                  <a:schemeClr val="tx2">
                    <a:lumMod val="75000"/>
                  </a:schemeClr>
                </a:solidFill>
              </a:rPr>
              <a:t>MEC/Inep</a:t>
            </a:r>
          </a:p>
        </p:txBody>
      </p:sp>
      <p:sp>
        <p:nvSpPr>
          <p:cNvPr id="16" name="CaixaDeTexto 15"/>
          <p:cNvSpPr txBox="1"/>
          <p:nvPr/>
        </p:nvSpPr>
        <p:spPr>
          <a:xfrm>
            <a:off x="-120" y="4497169"/>
            <a:ext cx="9144000" cy="646331"/>
          </a:xfrm>
          <a:prstGeom prst="rect">
            <a:avLst/>
          </a:prstGeom>
          <a:solidFill>
            <a:schemeClr val="accent1">
              <a:lumMod val="20000"/>
              <a:lumOff val="8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wrap="square">
            <a:spAutoFit/>
          </a:bodyPr>
          <a:lstStyle/>
          <a:p>
            <a:pPr algn="ctr">
              <a:defRPr/>
            </a:pPr>
            <a:r>
              <a:rPr lang="pt-BR" dirty="0" smtClean="0">
                <a:solidFill>
                  <a:schemeClr val="accent1">
                    <a:lumMod val="50000"/>
                  </a:schemeClr>
                </a:solidFill>
              </a:rPr>
              <a:t>As matrículas nos cursos de licenciatura estabilizaram-se nos últimos 5 anos na modalidade regular e voltaram a crescer na modalidade distância (6,7% entre 2013 e 2014).</a:t>
            </a:r>
            <a:endParaRPr lang="pt-BR" dirty="0">
              <a:solidFill>
                <a:schemeClr val="accent1">
                  <a:lumMod val="50000"/>
                </a:schemeClr>
              </a:solidFill>
            </a:endParaRPr>
          </a:p>
        </p:txBody>
      </p:sp>
      <p:graphicFrame>
        <p:nvGraphicFramePr>
          <p:cNvPr id="17" name="Tabela 16"/>
          <p:cNvGraphicFramePr>
            <a:graphicFrameLocks noGrp="1"/>
          </p:cNvGraphicFramePr>
          <p:nvPr>
            <p:extLst>
              <p:ext uri="{D42A27DB-BD31-4B8C-83A1-F6EECF244321}">
                <p14:modId xmlns:p14="http://schemas.microsoft.com/office/powerpoint/2010/main" val="2867844510"/>
              </p:ext>
            </p:extLst>
          </p:nvPr>
        </p:nvGraphicFramePr>
        <p:xfrm>
          <a:off x="-120" y="339502"/>
          <a:ext cx="9144000" cy="360040"/>
        </p:xfrm>
        <a:graphic>
          <a:graphicData uri="http://schemas.openxmlformats.org/drawingml/2006/table">
            <a:tbl>
              <a:tblPr>
                <a:tableStyleId>{5C22544A-7EE6-4342-B048-85BDC9FD1C3A}</a:tableStyleId>
              </a:tblPr>
              <a:tblGrid>
                <a:gridCol w="9144000"/>
              </a:tblGrid>
              <a:tr h="360040">
                <a:tc>
                  <a:txBody>
                    <a:bodyPr/>
                    <a:lstStyle/>
                    <a:p>
                      <a:pPr algn="ctr" fontAlgn="ctr"/>
                      <a:r>
                        <a:rPr lang="pt-BR" sz="1400" b="1" u="none" strike="noStrike" dirty="0" smtClean="0">
                          <a:solidFill>
                            <a:srgbClr val="C00000"/>
                          </a:solidFill>
                          <a:effectLst/>
                        </a:rPr>
                        <a:t>Número de Matrículas em Cursos do</a:t>
                      </a:r>
                      <a:r>
                        <a:rPr lang="pt-BR" sz="1400" b="1" u="none" strike="noStrike" baseline="0" dirty="0" smtClean="0">
                          <a:solidFill>
                            <a:srgbClr val="C00000"/>
                          </a:solidFill>
                          <a:effectLst/>
                        </a:rPr>
                        <a:t> Grau de</a:t>
                      </a:r>
                      <a:r>
                        <a:rPr lang="pt-BR" sz="1400" b="1" u="none" strike="noStrike" dirty="0" smtClean="0">
                          <a:solidFill>
                            <a:srgbClr val="C00000"/>
                          </a:solidFill>
                          <a:effectLst/>
                        </a:rPr>
                        <a:t> </a:t>
                      </a:r>
                      <a:r>
                        <a:rPr lang="pt-BR" sz="1400" b="1" u="sng" strike="noStrike" dirty="0" smtClean="0">
                          <a:solidFill>
                            <a:srgbClr val="C00000"/>
                          </a:solidFill>
                          <a:effectLst/>
                        </a:rPr>
                        <a:t>Licenciatura</a:t>
                      </a:r>
                      <a:r>
                        <a:rPr lang="pt-BR" sz="1400" b="1" u="none" strike="noStrike" dirty="0" smtClean="0">
                          <a:solidFill>
                            <a:srgbClr val="C00000"/>
                          </a:solidFill>
                          <a:effectLst/>
                        </a:rPr>
                        <a:t>, por Modalidade de Ensino – Brasil – 2003-2014</a:t>
                      </a:r>
                      <a:endParaRPr lang="pt-BR" sz="1400" b="1" i="0" u="none" strike="noStrike" dirty="0">
                        <a:solidFill>
                          <a:srgbClr val="C00000"/>
                        </a:solidFill>
                        <a:effectLst/>
                        <a:latin typeface="Arial"/>
                      </a:endParaRPr>
                    </a:p>
                  </a:txBody>
                  <a:tcPr marL="9525" marR="9525" marT="7144"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alpha val="0"/>
                      </a:schemeClr>
                    </a:solidFill>
                  </a:tcPr>
                </a:tc>
              </a:tr>
            </a:tbl>
          </a:graphicData>
        </a:graphic>
      </p:graphicFrame>
      <p:sp>
        <p:nvSpPr>
          <p:cNvPr id="6" name="CaixaDeTexto 5"/>
          <p:cNvSpPr txBox="1"/>
          <p:nvPr/>
        </p:nvSpPr>
        <p:spPr>
          <a:xfrm>
            <a:off x="8515582" y="3088387"/>
            <a:ext cx="651917" cy="276999"/>
          </a:xfrm>
          <a:prstGeom prst="rect">
            <a:avLst/>
          </a:prstGeom>
          <a:noFill/>
        </p:spPr>
        <p:txBody>
          <a:bodyPr wrap="square" rtlCol="0">
            <a:spAutoFit/>
          </a:bodyPr>
          <a:lstStyle/>
          <a:p>
            <a:r>
              <a:rPr lang="pt-BR" sz="1200" dirty="0" smtClean="0">
                <a:solidFill>
                  <a:srgbClr val="C00000"/>
                </a:solidFill>
              </a:rPr>
              <a:t>63,1%</a:t>
            </a:r>
            <a:endParaRPr lang="pt-BR" sz="1200" dirty="0">
              <a:solidFill>
                <a:srgbClr val="C00000"/>
              </a:solidFill>
            </a:endParaRPr>
          </a:p>
        </p:txBody>
      </p:sp>
      <p:sp>
        <p:nvSpPr>
          <p:cNvPr id="10" name="CaixaDeTexto 9"/>
          <p:cNvSpPr txBox="1"/>
          <p:nvPr/>
        </p:nvSpPr>
        <p:spPr>
          <a:xfrm>
            <a:off x="8515582" y="1737103"/>
            <a:ext cx="651917" cy="276999"/>
          </a:xfrm>
          <a:prstGeom prst="rect">
            <a:avLst/>
          </a:prstGeom>
          <a:noFill/>
        </p:spPr>
        <p:txBody>
          <a:bodyPr wrap="square" rtlCol="0">
            <a:spAutoFit/>
          </a:bodyPr>
          <a:lstStyle/>
          <a:p>
            <a:r>
              <a:rPr lang="pt-BR" sz="1200" dirty="0" smtClean="0">
                <a:solidFill>
                  <a:srgbClr val="C00000"/>
                </a:solidFill>
              </a:rPr>
              <a:t>36,9</a:t>
            </a:r>
            <a:r>
              <a:rPr lang="pt-BR" sz="1200" b="1" dirty="0" smtClean="0">
                <a:solidFill>
                  <a:srgbClr val="C00000"/>
                </a:solidFill>
              </a:rPr>
              <a:t>%</a:t>
            </a:r>
            <a:endParaRPr lang="pt-BR" sz="1200" b="1" dirty="0">
              <a:solidFill>
                <a:srgbClr val="C00000"/>
              </a:solidFill>
            </a:endParaRPr>
          </a:p>
        </p:txBody>
      </p:sp>
      <p:sp>
        <p:nvSpPr>
          <p:cNvPr id="11" name="CaixaDeTexto 10"/>
          <p:cNvSpPr txBox="1"/>
          <p:nvPr/>
        </p:nvSpPr>
        <p:spPr>
          <a:xfrm>
            <a:off x="7740352" y="915566"/>
            <a:ext cx="1008112" cy="307777"/>
          </a:xfrm>
          <a:prstGeom prst="rect">
            <a:avLst/>
          </a:prstGeom>
          <a:noFill/>
        </p:spPr>
        <p:txBody>
          <a:bodyPr wrap="square" rtlCol="0">
            <a:spAutoFit/>
          </a:bodyPr>
          <a:lstStyle/>
          <a:p>
            <a:r>
              <a:rPr lang="pt-BR" sz="1400" b="1" dirty="0" smtClean="0">
                <a:solidFill>
                  <a:schemeClr val="tx2">
                    <a:lumMod val="50000"/>
                  </a:schemeClr>
                </a:solidFill>
              </a:rPr>
              <a:t>1.466.635</a:t>
            </a:r>
            <a:endParaRPr lang="pt-BR" sz="1400" b="1" dirty="0">
              <a:solidFill>
                <a:schemeClr val="tx2">
                  <a:lumMod val="50000"/>
                </a:schemeClr>
              </a:solidFill>
            </a:endParaRPr>
          </a:p>
        </p:txBody>
      </p:sp>
    </p:spTree>
    <p:extLst>
      <p:ext uri="{BB962C8B-B14F-4D97-AF65-F5344CB8AC3E}">
        <p14:creationId xmlns:p14="http://schemas.microsoft.com/office/powerpoint/2010/main" val="157594018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Gráfico 14"/>
          <p:cNvGraphicFramePr>
            <a:graphicFrameLocks/>
          </p:cNvGraphicFramePr>
          <p:nvPr>
            <p:extLst>
              <p:ext uri="{D42A27DB-BD31-4B8C-83A1-F6EECF244321}">
                <p14:modId xmlns:p14="http://schemas.microsoft.com/office/powerpoint/2010/main" val="1755724391"/>
              </p:ext>
            </p:extLst>
          </p:nvPr>
        </p:nvGraphicFramePr>
        <p:xfrm>
          <a:off x="2051720" y="771550"/>
          <a:ext cx="5351115" cy="412572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8" name="Gráfico 17"/>
          <p:cNvGraphicFramePr>
            <a:graphicFrameLocks/>
          </p:cNvGraphicFramePr>
          <p:nvPr>
            <p:extLst>
              <p:ext uri="{D42A27DB-BD31-4B8C-83A1-F6EECF244321}">
                <p14:modId xmlns:p14="http://schemas.microsoft.com/office/powerpoint/2010/main" val="3639471418"/>
              </p:ext>
            </p:extLst>
          </p:nvPr>
        </p:nvGraphicFramePr>
        <p:xfrm>
          <a:off x="5364088" y="751070"/>
          <a:ext cx="5093370" cy="3836904"/>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4" name="Gráfico 13"/>
          <p:cNvGraphicFramePr>
            <a:graphicFrameLocks/>
          </p:cNvGraphicFramePr>
          <p:nvPr>
            <p:extLst>
              <p:ext uri="{D42A27DB-BD31-4B8C-83A1-F6EECF244321}">
                <p14:modId xmlns:p14="http://schemas.microsoft.com/office/powerpoint/2010/main" val="851240819"/>
              </p:ext>
            </p:extLst>
          </p:nvPr>
        </p:nvGraphicFramePr>
        <p:xfrm>
          <a:off x="-756592" y="765147"/>
          <a:ext cx="4600575" cy="3732022"/>
        </p:xfrm>
        <a:graphic>
          <a:graphicData uri="http://schemas.openxmlformats.org/drawingml/2006/chart">
            <c:chart xmlns:c="http://schemas.openxmlformats.org/drawingml/2006/chart" xmlns:r="http://schemas.openxmlformats.org/officeDocument/2006/relationships" r:id="rId5"/>
          </a:graphicData>
        </a:graphic>
      </p:graphicFrame>
      <p:sp>
        <p:nvSpPr>
          <p:cNvPr id="13" name="CaixaDeTexto 10"/>
          <p:cNvSpPr txBox="1">
            <a:spLocks noChangeArrowheads="1"/>
          </p:cNvSpPr>
          <p:nvPr/>
        </p:nvSpPr>
        <p:spPr bwMode="auto">
          <a:xfrm>
            <a:off x="0" y="4897279"/>
            <a:ext cx="1075936" cy="246221"/>
          </a:xfrm>
          <a:prstGeom prst="rect">
            <a:avLst/>
          </a:prstGeom>
          <a:noFill/>
          <a:ln w="9525">
            <a:noFill/>
            <a:miter lim="800000"/>
            <a:headEnd/>
            <a:tailEnd/>
          </a:ln>
        </p:spPr>
        <p:txBody>
          <a:bodyPr wrap="none">
            <a:spAutoFit/>
          </a:bodyPr>
          <a:lstStyle/>
          <a:p>
            <a:r>
              <a:rPr lang="pt-BR" sz="1000" b="1" dirty="0">
                <a:solidFill>
                  <a:schemeClr val="tx2">
                    <a:lumMod val="75000"/>
                  </a:schemeClr>
                </a:solidFill>
              </a:rPr>
              <a:t>Fonte: </a:t>
            </a:r>
            <a:r>
              <a:rPr lang="pt-BR" sz="1000" dirty="0">
                <a:solidFill>
                  <a:schemeClr val="tx2">
                    <a:lumMod val="75000"/>
                  </a:schemeClr>
                </a:solidFill>
              </a:rPr>
              <a:t>MEC/Inep</a:t>
            </a:r>
          </a:p>
        </p:txBody>
      </p:sp>
      <p:graphicFrame>
        <p:nvGraphicFramePr>
          <p:cNvPr id="17" name="Tabela 16"/>
          <p:cNvGraphicFramePr>
            <a:graphicFrameLocks noGrp="1"/>
          </p:cNvGraphicFramePr>
          <p:nvPr>
            <p:extLst>
              <p:ext uri="{D42A27DB-BD31-4B8C-83A1-F6EECF244321}">
                <p14:modId xmlns:p14="http://schemas.microsoft.com/office/powerpoint/2010/main" val="3201855044"/>
              </p:ext>
            </p:extLst>
          </p:nvPr>
        </p:nvGraphicFramePr>
        <p:xfrm>
          <a:off x="-120" y="339502"/>
          <a:ext cx="9144000" cy="360040"/>
        </p:xfrm>
        <a:graphic>
          <a:graphicData uri="http://schemas.openxmlformats.org/drawingml/2006/table">
            <a:tbl>
              <a:tblPr>
                <a:tableStyleId>{5C22544A-7EE6-4342-B048-85BDC9FD1C3A}</a:tableStyleId>
              </a:tblPr>
              <a:tblGrid>
                <a:gridCol w="9144000"/>
              </a:tblGrid>
              <a:tr h="360040">
                <a:tc>
                  <a:txBody>
                    <a:bodyPr/>
                    <a:lstStyle/>
                    <a:p>
                      <a:pPr algn="ctr" fontAlgn="ctr"/>
                      <a:r>
                        <a:rPr lang="pt-BR" sz="1400" b="1" u="none" strike="noStrike" dirty="0" smtClean="0">
                          <a:solidFill>
                            <a:srgbClr val="C00000"/>
                          </a:solidFill>
                          <a:effectLst/>
                        </a:rPr>
                        <a:t>Distribuição do Número de Matrículas em Cursos de </a:t>
                      </a:r>
                      <a:r>
                        <a:rPr lang="pt-BR" sz="1400" b="1" u="sng" strike="noStrike" dirty="0" smtClean="0">
                          <a:solidFill>
                            <a:srgbClr val="C00000"/>
                          </a:solidFill>
                          <a:effectLst/>
                        </a:rPr>
                        <a:t>Licenciatura </a:t>
                      </a:r>
                      <a:r>
                        <a:rPr lang="pt-BR" sz="1400" b="1" u="none" strike="noStrike" dirty="0" smtClean="0">
                          <a:solidFill>
                            <a:srgbClr val="C00000"/>
                          </a:solidFill>
                          <a:effectLst/>
                        </a:rPr>
                        <a:t>– Brasil – 2003-2014</a:t>
                      </a:r>
                      <a:endParaRPr lang="pt-BR" sz="1400" b="1" i="0" u="none" strike="noStrike" dirty="0">
                        <a:solidFill>
                          <a:srgbClr val="C00000"/>
                        </a:solidFill>
                        <a:effectLst/>
                        <a:latin typeface="Arial"/>
                      </a:endParaRPr>
                    </a:p>
                  </a:txBody>
                  <a:tcPr marL="9525" marR="9525" marT="7144"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alpha val="0"/>
                      </a:schemeClr>
                    </a:solidFill>
                  </a:tcPr>
                </a:tc>
              </a:tr>
            </a:tbl>
          </a:graphicData>
        </a:graphic>
      </p:graphicFrame>
    </p:spTree>
    <p:extLst>
      <p:ext uri="{BB962C8B-B14F-4D97-AF65-F5344CB8AC3E}">
        <p14:creationId xmlns:p14="http://schemas.microsoft.com/office/powerpoint/2010/main" val="142560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1000"/>
                                        <p:tgtEl>
                                          <p:spTgt spid="15"/>
                                        </p:tgtEl>
                                      </p:cBhvr>
                                    </p:animEffect>
                                    <p:anim calcmode="lin" valueType="num">
                                      <p:cBhvr>
                                        <p:cTn id="20" dur="1000" fill="hold"/>
                                        <p:tgtEl>
                                          <p:spTgt spid="15"/>
                                        </p:tgtEl>
                                        <p:attrNameLst>
                                          <p:attrName>ppt_x</p:attrName>
                                        </p:attrNameLst>
                                      </p:cBhvr>
                                      <p:tavLst>
                                        <p:tav tm="0">
                                          <p:val>
                                            <p:strVal val="#ppt_x"/>
                                          </p:val>
                                        </p:tav>
                                        <p:tav tm="100000">
                                          <p:val>
                                            <p:strVal val="#ppt_x"/>
                                          </p:val>
                                        </p:tav>
                                      </p:tavLst>
                                    </p:anim>
                                    <p:anim calcmode="lin" valueType="num">
                                      <p:cBhvr>
                                        <p:cTn id="21"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1000"/>
                                        <p:tgtEl>
                                          <p:spTgt spid="18"/>
                                        </p:tgtEl>
                                      </p:cBhvr>
                                    </p:animEffect>
                                    <p:anim calcmode="lin" valueType="num">
                                      <p:cBhvr>
                                        <p:cTn id="27" dur="1000" fill="hold"/>
                                        <p:tgtEl>
                                          <p:spTgt spid="18"/>
                                        </p:tgtEl>
                                        <p:attrNameLst>
                                          <p:attrName>ppt_x</p:attrName>
                                        </p:attrNameLst>
                                      </p:cBhvr>
                                      <p:tavLst>
                                        <p:tav tm="0">
                                          <p:val>
                                            <p:strVal val="#ppt_x"/>
                                          </p:val>
                                        </p:tav>
                                        <p:tav tm="100000">
                                          <p:val>
                                            <p:strVal val="#ppt_x"/>
                                          </p:val>
                                        </p:tav>
                                      </p:tavLst>
                                    </p:anim>
                                    <p:anim calcmode="lin" valueType="num">
                                      <p:cBhvr>
                                        <p:cTn id="28"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5" grpId="0">
        <p:bldAsOne/>
      </p:bldGraphic>
      <p:bldGraphic spid="18" grpId="0">
        <p:bldAsOne/>
      </p:bldGraphic>
      <p:bldGraphic spid="14" grpId="0">
        <p:bldAsOne/>
      </p:bldGraphic>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Tabela 16"/>
          <p:cNvGraphicFramePr>
            <a:graphicFrameLocks noGrp="1"/>
          </p:cNvGraphicFramePr>
          <p:nvPr>
            <p:extLst>
              <p:ext uri="{D42A27DB-BD31-4B8C-83A1-F6EECF244321}">
                <p14:modId xmlns:p14="http://schemas.microsoft.com/office/powerpoint/2010/main" val="434058035"/>
              </p:ext>
            </p:extLst>
          </p:nvPr>
        </p:nvGraphicFramePr>
        <p:xfrm>
          <a:off x="-120" y="339502"/>
          <a:ext cx="9144000" cy="433864"/>
        </p:xfrm>
        <a:graphic>
          <a:graphicData uri="http://schemas.openxmlformats.org/drawingml/2006/table">
            <a:tbl>
              <a:tblPr>
                <a:tableStyleId>{5C22544A-7EE6-4342-B048-85BDC9FD1C3A}</a:tableStyleId>
              </a:tblPr>
              <a:tblGrid>
                <a:gridCol w="9144000"/>
              </a:tblGrid>
              <a:tr h="360040">
                <a:tc>
                  <a:txBody>
                    <a:bodyPr/>
                    <a:lstStyle/>
                    <a:p>
                      <a:pPr algn="ctr" fontAlgn="ctr"/>
                      <a:r>
                        <a:rPr lang="pt-BR" sz="1400" b="1" u="none" strike="noStrike" dirty="0" smtClean="0">
                          <a:solidFill>
                            <a:srgbClr val="C00000"/>
                          </a:solidFill>
                          <a:effectLst/>
                        </a:rPr>
                        <a:t>Distribuição do Número de Matrículas em Cursos de </a:t>
                      </a:r>
                      <a:r>
                        <a:rPr lang="pt-BR" sz="1400" b="1" u="sng" strike="noStrike" dirty="0" smtClean="0">
                          <a:solidFill>
                            <a:srgbClr val="C00000"/>
                          </a:solidFill>
                          <a:effectLst/>
                        </a:rPr>
                        <a:t>Licenciatura</a:t>
                      </a:r>
                      <a:r>
                        <a:rPr lang="pt-BR" sz="1400" b="1" u="none" strike="noStrike" dirty="0" smtClean="0">
                          <a:solidFill>
                            <a:srgbClr val="C00000"/>
                          </a:solidFill>
                          <a:effectLst/>
                        </a:rPr>
                        <a:t>, por Modalidade</a:t>
                      </a:r>
                      <a:r>
                        <a:rPr lang="pt-BR" sz="1400" b="1" u="none" strike="noStrike" baseline="0" dirty="0" smtClean="0">
                          <a:solidFill>
                            <a:srgbClr val="C00000"/>
                          </a:solidFill>
                          <a:effectLst/>
                        </a:rPr>
                        <a:t> de Ensino, segundo a</a:t>
                      </a:r>
                      <a:r>
                        <a:rPr lang="pt-BR" sz="1400" b="1" u="none" strike="noStrike" dirty="0" smtClean="0">
                          <a:solidFill>
                            <a:srgbClr val="C00000"/>
                          </a:solidFill>
                          <a:effectLst/>
                        </a:rPr>
                        <a:t> Categoria Administrativa – Brasil – 2014</a:t>
                      </a:r>
                      <a:endParaRPr lang="pt-BR" sz="1400" b="1" i="0" u="none" strike="noStrike" dirty="0">
                        <a:solidFill>
                          <a:srgbClr val="C00000"/>
                        </a:solidFill>
                        <a:effectLst/>
                        <a:latin typeface="Arial"/>
                      </a:endParaRPr>
                    </a:p>
                  </a:txBody>
                  <a:tcPr marL="9525" marR="9525" marT="7144"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alpha val="0"/>
                      </a:schemeClr>
                    </a:solidFill>
                  </a:tcPr>
                </a:tc>
              </a:tr>
            </a:tbl>
          </a:graphicData>
        </a:graphic>
      </p:graphicFrame>
      <p:graphicFrame>
        <p:nvGraphicFramePr>
          <p:cNvPr id="8" name="Gráfico 7"/>
          <p:cNvGraphicFramePr>
            <a:graphicFrameLocks/>
          </p:cNvGraphicFramePr>
          <p:nvPr>
            <p:extLst>
              <p:ext uri="{D42A27DB-BD31-4B8C-83A1-F6EECF244321}">
                <p14:modId xmlns:p14="http://schemas.microsoft.com/office/powerpoint/2010/main" val="4199822484"/>
              </p:ext>
            </p:extLst>
          </p:nvPr>
        </p:nvGraphicFramePr>
        <p:xfrm>
          <a:off x="3779912" y="738517"/>
          <a:ext cx="5543550" cy="3746524"/>
        </p:xfrm>
        <a:graphic>
          <a:graphicData uri="http://schemas.openxmlformats.org/drawingml/2006/chart">
            <c:chart xmlns:c="http://schemas.openxmlformats.org/drawingml/2006/chart" xmlns:r="http://schemas.openxmlformats.org/officeDocument/2006/relationships" r:id="rId3"/>
          </a:graphicData>
        </a:graphic>
      </p:graphicFrame>
      <p:sp>
        <p:nvSpPr>
          <p:cNvPr id="9" name="CaixaDeTexto 10"/>
          <p:cNvSpPr txBox="1">
            <a:spLocks noChangeArrowheads="1"/>
          </p:cNvSpPr>
          <p:nvPr/>
        </p:nvSpPr>
        <p:spPr bwMode="auto">
          <a:xfrm>
            <a:off x="0" y="4250948"/>
            <a:ext cx="1075936" cy="246221"/>
          </a:xfrm>
          <a:prstGeom prst="rect">
            <a:avLst/>
          </a:prstGeom>
          <a:noFill/>
          <a:ln w="9525">
            <a:noFill/>
            <a:miter lim="800000"/>
            <a:headEnd/>
            <a:tailEnd/>
          </a:ln>
        </p:spPr>
        <p:txBody>
          <a:bodyPr wrap="none">
            <a:spAutoFit/>
          </a:bodyPr>
          <a:lstStyle/>
          <a:p>
            <a:r>
              <a:rPr lang="pt-BR" sz="1000" b="1" dirty="0">
                <a:solidFill>
                  <a:schemeClr val="tx2">
                    <a:lumMod val="75000"/>
                  </a:schemeClr>
                </a:solidFill>
              </a:rPr>
              <a:t>Fonte: </a:t>
            </a:r>
            <a:r>
              <a:rPr lang="pt-BR" sz="1000" dirty="0">
                <a:solidFill>
                  <a:schemeClr val="tx2">
                    <a:lumMod val="75000"/>
                  </a:schemeClr>
                </a:solidFill>
              </a:rPr>
              <a:t>MEC/Inep</a:t>
            </a:r>
          </a:p>
        </p:txBody>
      </p:sp>
      <p:sp>
        <p:nvSpPr>
          <p:cNvPr id="10" name="CaixaDeTexto 9"/>
          <p:cNvSpPr txBox="1"/>
          <p:nvPr/>
        </p:nvSpPr>
        <p:spPr>
          <a:xfrm>
            <a:off x="-120" y="4497169"/>
            <a:ext cx="9144000" cy="646331"/>
          </a:xfrm>
          <a:prstGeom prst="rect">
            <a:avLst/>
          </a:prstGeom>
          <a:solidFill>
            <a:schemeClr val="accent1">
              <a:lumMod val="20000"/>
              <a:lumOff val="8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wrap="square">
            <a:spAutoFit/>
          </a:bodyPr>
          <a:lstStyle/>
          <a:p>
            <a:pPr algn="ctr">
              <a:defRPr/>
            </a:pPr>
            <a:r>
              <a:rPr lang="pt-BR" dirty="0" smtClean="0">
                <a:solidFill>
                  <a:schemeClr val="accent1">
                    <a:lumMod val="50000"/>
                  </a:schemeClr>
                </a:solidFill>
              </a:rPr>
              <a:t>Mais da metade das matrículas em cursos de Licenciatura na rede privada é oferecida na modalidade a distância (51,1%). Na rede pública, esse índice é de apenas 16,6%.</a:t>
            </a:r>
            <a:endParaRPr lang="pt-BR" dirty="0">
              <a:solidFill>
                <a:schemeClr val="accent1">
                  <a:lumMod val="50000"/>
                </a:schemeClr>
              </a:solidFill>
            </a:endParaRPr>
          </a:p>
        </p:txBody>
      </p:sp>
      <p:graphicFrame>
        <p:nvGraphicFramePr>
          <p:cNvPr id="7" name="Gráfico 6"/>
          <p:cNvGraphicFramePr>
            <a:graphicFrameLocks/>
          </p:cNvGraphicFramePr>
          <p:nvPr>
            <p:extLst>
              <p:ext uri="{D42A27DB-BD31-4B8C-83A1-F6EECF244321}">
                <p14:modId xmlns:p14="http://schemas.microsoft.com/office/powerpoint/2010/main" val="691589989"/>
              </p:ext>
            </p:extLst>
          </p:nvPr>
        </p:nvGraphicFramePr>
        <p:xfrm>
          <a:off x="-120" y="785470"/>
          <a:ext cx="5543550" cy="371169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175046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1000"/>
                                        <p:tgtEl>
                                          <p:spTgt spid="8"/>
                                        </p:tgtEl>
                                      </p:cBhvr>
                                    </p:animEffect>
                                    <p:anim calcmode="lin" valueType="num">
                                      <p:cBhvr>
                                        <p:cTn id="25" dur="1000" fill="hold"/>
                                        <p:tgtEl>
                                          <p:spTgt spid="8"/>
                                        </p:tgtEl>
                                        <p:attrNameLst>
                                          <p:attrName>ppt_x</p:attrName>
                                        </p:attrNameLst>
                                      </p:cBhvr>
                                      <p:tavLst>
                                        <p:tav tm="0">
                                          <p:val>
                                            <p:strVal val="#ppt_x"/>
                                          </p:val>
                                        </p:tav>
                                        <p:tav tm="100000">
                                          <p:val>
                                            <p:strVal val="#ppt_x"/>
                                          </p:val>
                                        </p:tav>
                                      </p:tavLst>
                                    </p:anim>
                                    <p:anim calcmode="lin" valueType="num">
                                      <p:cBhvr>
                                        <p:cTn id="2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P spid="9" grpId="0"/>
      <p:bldP spid="10" grpId="0" animBg="1"/>
      <p:bldGraphic spid="7"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ixaDeTexto 6"/>
          <p:cNvSpPr txBox="1"/>
          <p:nvPr/>
        </p:nvSpPr>
        <p:spPr>
          <a:xfrm>
            <a:off x="0" y="4220170"/>
            <a:ext cx="9144000" cy="923330"/>
          </a:xfrm>
          <a:prstGeom prst="rect">
            <a:avLst/>
          </a:prstGeom>
          <a:solidFill>
            <a:schemeClr val="accent1">
              <a:lumMod val="20000"/>
              <a:lumOff val="8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wrap="square">
            <a:spAutoFit/>
          </a:bodyPr>
          <a:lstStyle/>
          <a:p>
            <a:pPr algn="ctr">
              <a:defRPr/>
            </a:pPr>
            <a:r>
              <a:rPr lang="pt-BR" dirty="0" smtClean="0">
                <a:solidFill>
                  <a:schemeClr val="accent1">
                    <a:lumMod val="50000"/>
                  </a:schemeClr>
                </a:solidFill>
              </a:rPr>
              <a:t>No Brasil, em média, há 2,5 alunos matriculados da rede privada para cada aluno matriculado da rede pública em cursos presenciais. Em 4 Unidades da Federação o número de matrículas da rede pública é superior ao da rede privada. </a:t>
            </a:r>
            <a:endParaRPr lang="pt-BR" dirty="0">
              <a:solidFill>
                <a:schemeClr val="accent1">
                  <a:lumMod val="50000"/>
                </a:schemeClr>
              </a:solidFill>
            </a:endParaRPr>
          </a:p>
        </p:txBody>
      </p:sp>
      <p:sp>
        <p:nvSpPr>
          <p:cNvPr id="6" name="CaixaDeTexto 10"/>
          <p:cNvSpPr txBox="1">
            <a:spLocks noChangeArrowheads="1"/>
          </p:cNvSpPr>
          <p:nvPr/>
        </p:nvSpPr>
        <p:spPr bwMode="auto">
          <a:xfrm>
            <a:off x="0" y="3999850"/>
            <a:ext cx="1075936" cy="246221"/>
          </a:xfrm>
          <a:prstGeom prst="rect">
            <a:avLst/>
          </a:prstGeom>
          <a:noFill/>
          <a:ln w="9525">
            <a:noFill/>
            <a:miter lim="800000"/>
            <a:headEnd/>
            <a:tailEnd/>
          </a:ln>
        </p:spPr>
        <p:txBody>
          <a:bodyPr wrap="none">
            <a:spAutoFit/>
          </a:bodyPr>
          <a:lstStyle/>
          <a:p>
            <a:r>
              <a:rPr lang="pt-BR" sz="1000" b="1" dirty="0">
                <a:solidFill>
                  <a:schemeClr val="tx2">
                    <a:lumMod val="75000"/>
                  </a:schemeClr>
                </a:solidFill>
              </a:rPr>
              <a:t>Fonte: </a:t>
            </a:r>
            <a:r>
              <a:rPr lang="pt-BR" sz="1000" dirty="0">
                <a:solidFill>
                  <a:schemeClr val="tx2">
                    <a:lumMod val="75000"/>
                  </a:schemeClr>
                </a:solidFill>
              </a:rPr>
              <a:t>MEC/Inep</a:t>
            </a:r>
          </a:p>
        </p:txBody>
      </p:sp>
      <p:graphicFrame>
        <p:nvGraphicFramePr>
          <p:cNvPr id="10" name="Tabela 9"/>
          <p:cNvGraphicFramePr>
            <a:graphicFrameLocks noGrp="1"/>
          </p:cNvGraphicFramePr>
          <p:nvPr>
            <p:extLst>
              <p:ext uri="{D42A27DB-BD31-4B8C-83A1-F6EECF244321}">
                <p14:modId xmlns:p14="http://schemas.microsoft.com/office/powerpoint/2010/main" val="2474123977"/>
              </p:ext>
            </p:extLst>
          </p:nvPr>
        </p:nvGraphicFramePr>
        <p:xfrm>
          <a:off x="-28015" y="267494"/>
          <a:ext cx="9144000" cy="360040"/>
        </p:xfrm>
        <a:graphic>
          <a:graphicData uri="http://schemas.openxmlformats.org/drawingml/2006/table">
            <a:tbl>
              <a:tblPr>
                <a:tableStyleId>{5C22544A-7EE6-4342-B048-85BDC9FD1C3A}</a:tableStyleId>
              </a:tblPr>
              <a:tblGrid>
                <a:gridCol w="9144000"/>
              </a:tblGrid>
              <a:tr h="360040">
                <a:tc>
                  <a:txBody>
                    <a:bodyPr/>
                    <a:lstStyle/>
                    <a:p>
                      <a:pPr algn="ctr" fontAlgn="ctr"/>
                      <a:r>
                        <a:rPr lang="pt-BR" sz="1400" b="1" u="none" strike="noStrike" dirty="0" smtClean="0">
                          <a:solidFill>
                            <a:srgbClr val="C00000"/>
                          </a:solidFill>
                          <a:effectLst/>
                        </a:rPr>
                        <a:t>Relação Privada/Pública de Matrículas em Cursos de Graduação </a:t>
                      </a:r>
                      <a:r>
                        <a:rPr lang="pt-BR" sz="1400" b="1" u="sng" strike="noStrike" dirty="0" smtClean="0">
                          <a:solidFill>
                            <a:srgbClr val="C00000"/>
                          </a:solidFill>
                          <a:effectLst/>
                        </a:rPr>
                        <a:t>Presencial</a:t>
                      </a:r>
                      <a:r>
                        <a:rPr lang="pt-BR" sz="1400" b="1" u="none" strike="noStrike" dirty="0" smtClean="0">
                          <a:solidFill>
                            <a:srgbClr val="C00000"/>
                          </a:solidFill>
                          <a:effectLst/>
                        </a:rPr>
                        <a:t>, por Unidade</a:t>
                      </a:r>
                      <a:r>
                        <a:rPr lang="pt-BR" sz="1400" b="1" u="none" strike="noStrike" baseline="0" dirty="0" smtClean="0">
                          <a:solidFill>
                            <a:srgbClr val="C00000"/>
                          </a:solidFill>
                          <a:effectLst/>
                        </a:rPr>
                        <a:t> da Federação</a:t>
                      </a:r>
                      <a:r>
                        <a:rPr lang="pt-BR" sz="1400" b="1" u="none" strike="noStrike" dirty="0" smtClean="0">
                          <a:solidFill>
                            <a:srgbClr val="C00000"/>
                          </a:solidFill>
                          <a:effectLst/>
                        </a:rPr>
                        <a:t> – Brasil – 2014</a:t>
                      </a:r>
                      <a:endParaRPr lang="pt-BR" sz="1400" b="1" i="0" u="none" strike="noStrike" dirty="0">
                        <a:solidFill>
                          <a:srgbClr val="C00000"/>
                        </a:solidFill>
                        <a:effectLst/>
                        <a:latin typeface="Arial"/>
                      </a:endParaRPr>
                    </a:p>
                  </a:txBody>
                  <a:tcPr marL="9525" marR="9525" marT="7144"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alpha val="0"/>
                      </a:schemeClr>
                    </a:solidFill>
                  </a:tcPr>
                </a:tc>
              </a:tr>
            </a:tbl>
          </a:graphicData>
        </a:graphic>
      </p:graphicFrame>
      <p:graphicFrame>
        <p:nvGraphicFramePr>
          <p:cNvPr id="9" name="Gráfico 8"/>
          <p:cNvGraphicFramePr>
            <a:graphicFrameLocks/>
          </p:cNvGraphicFramePr>
          <p:nvPr>
            <p:extLst>
              <p:ext uri="{D42A27DB-BD31-4B8C-83A1-F6EECF244321}">
                <p14:modId xmlns:p14="http://schemas.microsoft.com/office/powerpoint/2010/main" val="2036172555"/>
              </p:ext>
            </p:extLst>
          </p:nvPr>
        </p:nvGraphicFramePr>
        <p:xfrm>
          <a:off x="107504" y="555526"/>
          <a:ext cx="8928992" cy="356743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346232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graphicEl>
                                              <a:chart seriesIdx="-3" categoryIdx="-3" bldStep="gridLegend"/>
                                            </p:graphicEl>
                                          </p:spTgt>
                                        </p:tgtEl>
                                        <p:attrNameLst>
                                          <p:attrName>style.visibility</p:attrName>
                                        </p:attrNameLst>
                                      </p:cBhvr>
                                      <p:to>
                                        <p:strVal val="visible"/>
                                      </p:to>
                                    </p:set>
                                    <p:animEffect transition="in" filter="fade">
                                      <p:cBhvr>
                                        <p:cTn id="7" dur="1000"/>
                                        <p:tgtEl>
                                          <p:spTgt spid="9">
                                            <p:graphicEl>
                                              <a:chart seriesIdx="-3" categoryIdx="-3" bldStep="gridLegend"/>
                                            </p:graphicEl>
                                          </p:spTgt>
                                        </p:tgtEl>
                                      </p:cBhvr>
                                    </p:animEffect>
                                    <p:anim calcmode="lin" valueType="num">
                                      <p:cBhvr>
                                        <p:cTn id="8" dur="1000" fill="hold"/>
                                        <p:tgtEl>
                                          <p:spTgt spid="9">
                                            <p:graphicEl>
                                              <a:chart seriesIdx="-3" categoryIdx="-3" bldStep="gridLegend"/>
                                            </p:graphicEl>
                                          </p:spTgt>
                                        </p:tgtEl>
                                        <p:attrNameLst>
                                          <p:attrName>ppt_x</p:attrName>
                                        </p:attrNameLst>
                                      </p:cBhvr>
                                      <p:tavLst>
                                        <p:tav tm="0">
                                          <p:val>
                                            <p:strVal val="#ppt_x"/>
                                          </p:val>
                                        </p:tav>
                                        <p:tav tm="100000">
                                          <p:val>
                                            <p:strVal val="#ppt_x"/>
                                          </p:val>
                                        </p:tav>
                                      </p:tavLst>
                                    </p:anim>
                                    <p:anim calcmode="lin" valueType="num">
                                      <p:cBhvr>
                                        <p:cTn id="9" dur="1000" fill="hold"/>
                                        <p:tgtEl>
                                          <p:spTgt spid="9">
                                            <p:graphicEl>
                                              <a:chart seriesIdx="-3" categoryIdx="-3" bldStep="gridLegend"/>
                                            </p:graphic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9">
                                            <p:graphicEl>
                                              <a:chart seriesIdx="-4" categoryIdx="0" bldStep="category"/>
                                            </p:graphicEl>
                                          </p:spTgt>
                                        </p:tgtEl>
                                        <p:attrNameLst>
                                          <p:attrName>style.visibility</p:attrName>
                                        </p:attrNameLst>
                                      </p:cBhvr>
                                      <p:to>
                                        <p:strVal val="visible"/>
                                      </p:to>
                                    </p:set>
                                    <p:animEffect transition="in" filter="fade">
                                      <p:cBhvr>
                                        <p:cTn id="12" dur="1000"/>
                                        <p:tgtEl>
                                          <p:spTgt spid="9">
                                            <p:graphicEl>
                                              <a:chart seriesIdx="-4" categoryIdx="0" bldStep="category"/>
                                            </p:graphicEl>
                                          </p:spTgt>
                                        </p:tgtEl>
                                      </p:cBhvr>
                                    </p:animEffect>
                                    <p:anim calcmode="lin" valueType="num">
                                      <p:cBhvr>
                                        <p:cTn id="13" dur="1000" fill="hold"/>
                                        <p:tgtEl>
                                          <p:spTgt spid="9">
                                            <p:graphicEl>
                                              <a:chart seriesIdx="-4" categoryIdx="0" bldStep="category"/>
                                            </p:graphicEl>
                                          </p:spTgt>
                                        </p:tgtEl>
                                        <p:attrNameLst>
                                          <p:attrName>ppt_x</p:attrName>
                                        </p:attrNameLst>
                                      </p:cBhvr>
                                      <p:tavLst>
                                        <p:tav tm="0">
                                          <p:val>
                                            <p:strVal val="#ppt_x"/>
                                          </p:val>
                                        </p:tav>
                                        <p:tav tm="100000">
                                          <p:val>
                                            <p:strVal val="#ppt_x"/>
                                          </p:val>
                                        </p:tav>
                                      </p:tavLst>
                                    </p:anim>
                                    <p:anim calcmode="lin" valueType="num">
                                      <p:cBhvr>
                                        <p:cTn id="14" dur="1000" fill="hold"/>
                                        <p:tgtEl>
                                          <p:spTgt spid="9">
                                            <p:graphicEl>
                                              <a:chart seriesIdx="-4" categoryIdx="0" bldStep="category"/>
                                            </p:graphic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9">
                                            <p:graphicEl>
                                              <a:chart seriesIdx="-4" categoryIdx="1" bldStep="category"/>
                                            </p:graphicEl>
                                          </p:spTgt>
                                        </p:tgtEl>
                                        <p:attrNameLst>
                                          <p:attrName>style.visibility</p:attrName>
                                        </p:attrNameLst>
                                      </p:cBhvr>
                                      <p:to>
                                        <p:strVal val="visible"/>
                                      </p:to>
                                    </p:set>
                                    <p:animEffect transition="in" filter="fade">
                                      <p:cBhvr>
                                        <p:cTn id="17" dur="1000"/>
                                        <p:tgtEl>
                                          <p:spTgt spid="9">
                                            <p:graphicEl>
                                              <a:chart seriesIdx="-4" categoryIdx="1" bldStep="category"/>
                                            </p:graphicEl>
                                          </p:spTgt>
                                        </p:tgtEl>
                                      </p:cBhvr>
                                    </p:animEffect>
                                    <p:anim calcmode="lin" valueType="num">
                                      <p:cBhvr>
                                        <p:cTn id="18" dur="1000" fill="hold"/>
                                        <p:tgtEl>
                                          <p:spTgt spid="9">
                                            <p:graphicEl>
                                              <a:chart seriesIdx="-4" categoryIdx="1" bldStep="category"/>
                                            </p:graphicEl>
                                          </p:spTgt>
                                        </p:tgtEl>
                                        <p:attrNameLst>
                                          <p:attrName>ppt_x</p:attrName>
                                        </p:attrNameLst>
                                      </p:cBhvr>
                                      <p:tavLst>
                                        <p:tav tm="0">
                                          <p:val>
                                            <p:strVal val="#ppt_x"/>
                                          </p:val>
                                        </p:tav>
                                        <p:tav tm="100000">
                                          <p:val>
                                            <p:strVal val="#ppt_x"/>
                                          </p:val>
                                        </p:tav>
                                      </p:tavLst>
                                    </p:anim>
                                    <p:anim calcmode="lin" valueType="num">
                                      <p:cBhvr>
                                        <p:cTn id="19" dur="1000" fill="hold"/>
                                        <p:tgtEl>
                                          <p:spTgt spid="9">
                                            <p:graphicEl>
                                              <a:chart seriesIdx="-4" categoryIdx="1" bldStep="category"/>
                                            </p:graphic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anim calcmode="lin" valueType="num">
                                      <p:cBhvr>
                                        <p:cTn id="23" dur="1000" fill="hold"/>
                                        <p:tgtEl>
                                          <p:spTgt spid="6"/>
                                        </p:tgtEl>
                                        <p:attrNameLst>
                                          <p:attrName>ppt_x</p:attrName>
                                        </p:attrNameLst>
                                      </p:cBhvr>
                                      <p:tavLst>
                                        <p:tav tm="0">
                                          <p:val>
                                            <p:strVal val="#ppt_x"/>
                                          </p:val>
                                        </p:tav>
                                        <p:tav tm="100000">
                                          <p:val>
                                            <p:strVal val="#ppt_x"/>
                                          </p:val>
                                        </p:tav>
                                      </p:tavLst>
                                    </p:anim>
                                    <p:anim calcmode="lin" valueType="num">
                                      <p:cBhvr>
                                        <p:cTn id="2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9">
                                            <p:graphicEl>
                                              <a:chart seriesIdx="-4" categoryIdx="2" bldStep="category"/>
                                            </p:graphicEl>
                                          </p:spTgt>
                                        </p:tgtEl>
                                        <p:attrNameLst>
                                          <p:attrName>style.visibility</p:attrName>
                                        </p:attrNameLst>
                                      </p:cBhvr>
                                      <p:to>
                                        <p:strVal val="visible"/>
                                      </p:to>
                                    </p:set>
                                    <p:animEffect transition="in" filter="fade">
                                      <p:cBhvr>
                                        <p:cTn id="29" dur="1000"/>
                                        <p:tgtEl>
                                          <p:spTgt spid="9">
                                            <p:graphicEl>
                                              <a:chart seriesIdx="-4" categoryIdx="2" bldStep="category"/>
                                            </p:graphicEl>
                                          </p:spTgt>
                                        </p:tgtEl>
                                      </p:cBhvr>
                                    </p:animEffect>
                                    <p:anim calcmode="lin" valueType="num">
                                      <p:cBhvr>
                                        <p:cTn id="30" dur="1000" fill="hold"/>
                                        <p:tgtEl>
                                          <p:spTgt spid="9">
                                            <p:graphicEl>
                                              <a:chart seriesIdx="-4" categoryIdx="2" bldStep="category"/>
                                            </p:graphicEl>
                                          </p:spTgt>
                                        </p:tgtEl>
                                        <p:attrNameLst>
                                          <p:attrName>ppt_x</p:attrName>
                                        </p:attrNameLst>
                                      </p:cBhvr>
                                      <p:tavLst>
                                        <p:tav tm="0">
                                          <p:val>
                                            <p:strVal val="#ppt_x"/>
                                          </p:val>
                                        </p:tav>
                                        <p:tav tm="100000">
                                          <p:val>
                                            <p:strVal val="#ppt_x"/>
                                          </p:val>
                                        </p:tav>
                                      </p:tavLst>
                                    </p:anim>
                                    <p:anim calcmode="lin" valueType="num">
                                      <p:cBhvr>
                                        <p:cTn id="31" dur="1000" fill="hold"/>
                                        <p:tgtEl>
                                          <p:spTgt spid="9">
                                            <p:graphicEl>
                                              <a:chart seriesIdx="-4" categoryIdx="2" bldStep="category"/>
                                            </p:graphicEl>
                                          </p:spTgt>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9">
                                            <p:graphicEl>
                                              <a:chart seriesIdx="-4" categoryIdx="3" bldStep="category"/>
                                            </p:graphicEl>
                                          </p:spTgt>
                                        </p:tgtEl>
                                        <p:attrNameLst>
                                          <p:attrName>style.visibility</p:attrName>
                                        </p:attrNameLst>
                                      </p:cBhvr>
                                      <p:to>
                                        <p:strVal val="visible"/>
                                      </p:to>
                                    </p:set>
                                    <p:animEffect transition="in" filter="fade">
                                      <p:cBhvr>
                                        <p:cTn id="34" dur="1000"/>
                                        <p:tgtEl>
                                          <p:spTgt spid="9">
                                            <p:graphicEl>
                                              <a:chart seriesIdx="-4" categoryIdx="3" bldStep="category"/>
                                            </p:graphicEl>
                                          </p:spTgt>
                                        </p:tgtEl>
                                      </p:cBhvr>
                                    </p:animEffect>
                                    <p:anim calcmode="lin" valueType="num">
                                      <p:cBhvr>
                                        <p:cTn id="35" dur="1000" fill="hold"/>
                                        <p:tgtEl>
                                          <p:spTgt spid="9">
                                            <p:graphicEl>
                                              <a:chart seriesIdx="-4" categoryIdx="3" bldStep="category"/>
                                            </p:graphicEl>
                                          </p:spTgt>
                                        </p:tgtEl>
                                        <p:attrNameLst>
                                          <p:attrName>ppt_x</p:attrName>
                                        </p:attrNameLst>
                                      </p:cBhvr>
                                      <p:tavLst>
                                        <p:tav tm="0">
                                          <p:val>
                                            <p:strVal val="#ppt_x"/>
                                          </p:val>
                                        </p:tav>
                                        <p:tav tm="100000">
                                          <p:val>
                                            <p:strVal val="#ppt_x"/>
                                          </p:val>
                                        </p:tav>
                                      </p:tavLst>
                                    </p:anim>
                                    <p:anim calcmode="lin" valueType="num">
                                      <p:cBhvr>
                                        <p:cTn id="36" dur="1000" fill="hold"/>
                                        <p:tgtEl>
                                          <p:spTgt spid="9">
                                            <p:graphicEl>
                                              <a:chart seriesIdx="-4" categoryIdx="3" bldStep="category"/>
                                            </p:graphicEl>
                                          </p:spTgt>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9">
                                            <p:graphicEl>
                                              <a:chart seriesIdx="-4" categoryIdx="4" bldStep="category"/>
                                            </p:graphicEl>
                                          </p:spTgt>
                                        </p:tgtEl>
                                        <p:attrNameLst>
                                          <p:attrName>style.visibility</p:attrName>
                                        </p:attrNameLst>
                                      </p:cBhvr>
                                      <p:to>
                                        <p:strVal val="visible"/>
                                      </p:to>
                                    </p:set>
                                    <p:animEffect transition="in" filter="fade">
                                      <p:cBhvr>
                                        <p:cTn id="39" dur="1000"/>
                                        <p:tgtEl>
                                          <p:spTgt spid="9">
                                            <p:graphicEl>
                                              <a:chart seriesIdx="-4" categoryIdx="4" bldStep="category"/>
                                            </p:graphicEl>
                                          </p:spTgt>
                                        </p:tgtEl>
                                      </p:cBhvr>
                                    </p:animEffect>
                                    <p:anim calcmode="lin" valueType="num">
                                      <p:cBhvr>
                                        <p:cTn id="40" dur="1000" fill="hold"/>
                                        <p:tgtEl>
                                          <p:spTgt spid="9">
                                            <p:graphicEl>
                                              <a:chart seriesIdx="-4" categoryIdx="4" bldStep="category"/>
                                            </p:graphicEl>
                                          </p:spTgt>
                                        </p:tgtEl>
                                        <p:attrNameLst>
                                          <p:attrName>ppt_x</p:attrName>
                                        </p:attrNameLst>
                                      </p:cBhvr>
                                      <p:tavLst>
                                        <p:tav tm="0">
                                          <p:val>
                                            <p:strVal val="#ppt_x"/>
                                          </p:val>
                                        </p:tav>
                                        <p:tav tm="100000">
                                          <p:val>
                                            <p:strVal val="#ppt_x"/>
                                          </p:val>
                                        </p:tav>
                                      </p:tavLst>
                                    </p:anim>
                                    <p:anim calcmode="lin" valueType="num">
                                      <p:cBhvr>
                                        <p:cTn id="41" dur="1000" fill="hold"/>
                                        <p:tgtEl>
                                          <p:spTgt spid="9">
                                            <p:graphicEl>
                                              <a:chart seriesIdx="-4" categoryIdx="4" bldStep="category"/>
                                            </p:graphic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9">
                                            <p:graphicEl>
                                              <a:chart seriesIdx="-4" categoryIdx="5" bldStep="category"/>
                                            </p:graphicEl>
                                          </p:spTgt>
                                        </p:tgtEl>
                                        <p:attrNameLst>
                                          <p:attrName>style.visibility</p:attrName>
                                        </p:attrNameLst>
                                      </p:cBhvr>
                                      <p:to>
                                        <p:strVal val="visible"/>
                                      </p:to>
                                    </p:set>
                                    <p:animEffect transition="in" filter="fade">
                                      <p:cBhvr>
                                        <p:cTn id="46" dur="1000"/>
                                        <p:tgtEl>
                                          <p:spTgt spid="9">
                                            <p:graphicEl>
                                              <a:chart seriesIdx="-4" categoryIdx="5" bldStep="category"/>
                                            </p:graphicEl>
                                          </p:spTgt>
                                        </p:tgtEl>
                                      </p:cBhvr>
                                    </p:animEffect>
                                    <p:anim calcmode="lin" valueType="num">
                                      <p:cBhvr>
                                        <p:cTn id="47" dur="1000" fill="hold"/>
                                        <p:tgtEl>
                                          <p:spTgt spid="9">
                                            <p:graphicEl>
                                              <a:chart seriesIdx="-4" categoryIdx="5" bldStep="category"/>
                                            </p:graphicEl>
                                          </p:spTgt>
                                        </p:tgtEl>
                                        <p:attrNameLst>
                                          <p:attrName>ppt_x</p:attrName>
                                        </p:attrNameLst>
                                      </p:cBhvr>
                                      <p:tavLst>
                                        <p:tav tm="0">
                                          <p:val>
                                            <p:strVal val="#ppt_x"/>
                                          </p:val>
                                        </p:tav>
                                        <p:tav tm="100000">
                                          <p:val>
                                            <p:strVal val="#ppt_x"/>
                                          </p:val>
                                        </p:tav>
                                      </p:tavLst>
                                    </p:anim>
                                    <p:anim calcmode="lin" valueType="num">
                                      <p:cBhvr>
                                        <p:cTn id="48" dur="1000" fill="hold"/>
                                        <p:tgtEl>
                                          <p:spTgt spid="9">
                                            <p:graphicEl>
                                              <a:chart seriesIdx="-4" categoryIdx="5" bldStep="category"/>
                                            </p:graphicEl>
                                          </p:spTgt>
                                        </p:tgtEl>
                                        <p:attrNameLst>
                                          <p:attrName>ppt_y</p:attrName>
                                        </p:attrNameLst>
                                      </p:cBhvr>
                                      <p:tavLst>
                                        <p:tav tm="0">
                                          <p:val>
                                            <p:strVal val="#ppt_y+.1"/>
                                          </p:val>
                                        </p:tav>
                                        <p:tav tm="100000">
                                          <p:val>
                                            <p:strVal val="#ppt_y"/>
                                          </p:val>
                                        </p:tav>
                                      </p:tavLst>
                                    </p:anim>
                                  </p:childTnLst>
                                </p:cTn>
                              </p:par>
                              <p:par>
                                <p:cTn id="49" presetID="42" presetClass="entr" presetSubtype="0" fill="hold" grpId="0" nodeType="withEffect">
                                  <p:stCondLst>
                                    <p:cond delay="0"/>
                                  </p:stCondLst>
                                  <p:childTnLst>
                                    <p:set>
                                      <p:cBhvr>
                                        <p:cTn id="50" dur="1" fill="hold">
                                          <p:stCondLst>
                                            <p:cond delay="0"/>
                                          </p:stCondLst>
                                        </p:cTn>
                                        <p:tgtEl>
                                          <p:spTgt spid="9">
                                            <p:graphicEl>
                                              <a:chart seriesIdx="-4" categoryIdx="6" bldStep="category"/>
                                            </p:graphicEl>
                                          </p:spTgt>
                                        </p:tgtEl>
                                        <p:attrNameLst>
                                          <p:attrName>style.visibility</p:attrName>
                                        </p:attrNameLst>
                                      </p:cBhvr>
                                      <p:to>
                                        <p:strVal val="visible"/>
                                      </p:to>
                                    </p:set>
                                    <p:animEffect transition="in" filter="fade">
                                      <p:cBhvr>
                                        <p:cTn id="51" dur="1000"/>
                                        <p:tgtEl>
                                          <p:spTgt spid="9">
                                            <p:graphicEl>
                                              <a:chart seriesIdx="-4" categoryIdx="6" bldStep="category"/>
                                            </p:graphicEl>
                                          </p:spTgt>
                                        </p:tgtEl>
                                      </p:cBhvr>
                                    </p:animEffect>
                                    <p:anim calcmode="lin" valueType="num">
                                      <p:cBhvr>
                                        <p:cTn id="52" dur="1000" fill="hold"/>
                                        <p:tgtEl>
                                          <p:spTgt spid="9">
                                            <p:graphicEl>
                                              <a:chart seriesIdx="-4" categoryIdx="6" bldStep="category"/>
                                            </p:graphicEl>
                                          </p:spTgt>
                                        </p:tgtEl>
                                        <p:attrNameLst>
                                          <p:attrName>ppt_x</p:attrName>
                                        </p:attrNameLst>
                                      </p:cBhvr>
                                      <p:tavLst>
                                        <p:tav tm="0">
                                          <p:val>
                                            <p:strVal val="#ppt_x"/>
                                          </p:val>
                                        </p:tav>
                                        <p:tav tm="100000">
                                          <p:val>
                                            <p:strVal val="#ppt_x"/>
                                          </p:val>
                                        </p:tav>
                                      </p:tavLst>
                                    </p:anim>
                                    <p:anim calcmode="lin" valueType="num">
                                      <p:cBhvr>
                                        <p:cTn id="53" dur="1000" fill="hold"/>
                                        <p:tgtEl>
                                          <p:spTgt spid="9">
                                            <p:graphicEl>
                                              <a:chart seriesIdx="-4" categoryIdx="6" bldStep="category"/>
                                            </p:graphicEl>
                                          </p:spTgt>
                                        </p:tgtEl>
                                        <p:attrNameLst>
                                          <p:attrName>ppt_y</p:attrName>
                                        </p:attrNameLst>
                                      </p:cBhvr>
                                      <p:tavLst>
                                        <p:tav tm="0">
                                          <p:val>
                                            <p:strVal val="#ppt_y+.1"/>
                                          </p:val>
                                        </p:tav>
                                        <p:tav tm="100000">
                                          <p:val>
                                            <p:strVal val="#ppt_y"/>
                                          </p:val>
                                        </p:tav>
                                      </p:tavLst>
                                    </p:anim>
                                  </p:childTnLst>
                                </p:cTn>
                              </p:par>
                              <p:par>
                                <p:cTn id="54" presetID="42" presetClass="entr" presetSubtype="0" fill="hold" grpId="0" nodeType="withEffect">
                                  <p:stCondLst>
                                    <p:cond delay="0"/>
                                  </p:stCondLst>
                                  <p:childTnLst>
                                    <p:set>
                                      <p:cBhvr>
                                        <p:cTn id="55" dur="1" fill="hold">
                                          <p:stCondLst>
                                            <p:cond delay="0"/>
                                          </p:stCondLst>
                                        </p:cTn>
                                        <p:tgtEl>
                                          <p:spTgt spid="9">
                                            <p:graphicEl>
                                              <a:chart seriesIdx="-4" categoryIdx="7" bldStep="category"/>
                                            </p:graphicEl>
                                          </p:spTgt>
                                        </p:tgtEl>
                                        <p:attrNameLst>
                                          <p:attrName>style.visibility</p:attrName>
                                        </p:attrNameLst>
                                      </p:cBhvr>
                                      <p:to>
                                        <p:strVal val="visible"/>
                                      </p:to>
                                    </p:set>
                                    <p:animEffect transition="in" filter="fade">
                                      <p:cBhvr>
                                        <p:cTn id="56" dur="1000"/>
                                        <p:tgtEl>
                                          <p:spTgt spid="9">
                                            <p:graphicEl>
                                              <a:chart seriesIdx="-4" categoryIdx="7" bldStep="category"/>
                                            </p:graphicEl>
                                          </p:spTgt>
                                        </p:tgtEl>
                                      </p:cBhvr>
                                    </p:animEffect>
                                    <p:anim calcmode="lin" valueType="num">
                                      <p:cBhvr>
                                        <p:cTn id="57" dur="1000" fill="hold"/>
                                        <p:tgtEl>
                                          <p:spTgt spid="9">
                                            <p:graphicEl>
                                              <a:chart seriesIdx="-4" categoryIdx="7" bldStep="category"/>
                                            </p:graphicEl>
                                          </p:spTgt>
                                        </p:tgtEl>
                                        <p:attrNameLst>
                                          <p:attrName>ppt_x</p:attrName>
                                        </p:attrNameLst>
                                      </p:cBhvr>
                                      <p:tavLst>
                                        <p:tav tm="0">
                                          <p:val>
                                            <p:strVal val="#ppt_x"/>
                                          </p:val>
                                        </p:tav>
                                        <p:tav tm="100000">
                                          <p:val>
                                            <p:strVal val="#ppt_x"/>
                                          </p:val>
                                        </p:tav>
                                      </p:tavLst>
                                    </p:anim>
                                    <p:anim calcmode="lin" valueType="num">
                                      <p:cBhvr>
                                        <p:cTn id="58" dur="1000" fill="hold"/>
                                        <p:tgtEl>
                                          <p:spTgt spid="9">
                                            <p:graphicEl>
                                              <a:chart seriesIdx="-4" categoryIdx="7" bldStep="category"/>
                                            </p:graphicEl>
                                          </p:spTgt>
                                        </p:tgtEl>
                                        <p:attrNameLst>
                                          <p:attrName>ppt_y</p:attrName>
                                        </p:attrNameLst>
                                      </p:cBhvr>
                                      <p:tavLst>
                                        <p:tav tm="0">
                                          <p:val>
                                            <p:strVal val="#ppt_y+.1"/>
                                          </p:val>
                                        </p:tav>
                                        <p:tav tm="100000">
                                          <p:val>
                                            <p:strVal val="#ppt_y"/>
                                          </p:val>
                                        </p:tav>
                                      </p:tavLst>
                                    </p:anim>
                                  </p:childTnLst>
                                </p:cTn>
                              </p:par>
                              <p:par>
                                <p:cTn id="59" presetID="42" presetClass="entr" presetSubtype="0" fill="hold" grpId="0" nodeType="withEffect">
                                  <p:stCondLst>
                                    <p:cond delay="0"/>
                                  </p:stCondLst>
                                  <p:childTnLst>
                                    <p:set>
                                      <p:cBhvr>
                                        <p:cTn id="60" dur="1" fill="hold">
                                          <p:stCondLst>
                                            <p:cond delay="0"/>
                                          </p:stCondLst>
                                        </p:cTn>
                                        <p:tgtEl>
                                          <p:spTgt spid="9">
                                            <p:graphicEl>
                                              <a:chart seriesIdx="-4" categoryIdx="8" bldStep="category"/>
                                            </p:graphicEl>
                                          </p:spTgt>
                                        </p:tgtEl>
                                        <p:attrNameLst>
                                          <p:attrName>style.visibility</p:attrName>
                                        </p:attrNameLst>
                                      </p:cBhvr>
                                      <p:to>
                                        <p:strVal val="visible"/>
                                      </p:to>
                                    </p:set>
                                    <p:animEffect transition="in" filter="fade">
                                      <p:cBhvr>
                                        <p:cTn id="61" dur="1000"/>
                                        <p:tgtEl>
                                          <p:spTgt spid="9">
                                            <p:graphicEl>
                                              <a:chart seriesIdx="-4" categoryIdx="8" bldStep="category"/>
                                            </p:graphicEl>
                                          </p:spTgt>
                                        </p:tgtEl>
                                      </p:cBhvr>
                                    </p:animEffect>
                                    <p:anim calcmode="lin" valueType="num">
                                      <p:cBhvr>
                                        <p:cTn id="62" dur="1000" fill="hold"/>
                                        <p:tgtEl>
                                          <p:spTgt spid="9">
                                            <p:graphicEl>
                                              <a:chart seriesIdx="-4" categoryIdx="8" bldStep="category"/>
                                            </p:graphicEl>
                                          </p:spTgt>
                                        </p:tgtEl>
                                        <p:attrNameLst>
                                          <p:attrName>ppt_x</p:attrName>
                                        </p:attrNameLst>
                                      </p:cBhvr>
                                      <p:tavLst>
                                        <p:tav tm="0">
                                          <p:val>
                                            <p:strVal val="#ppt_x"/>
                                          </p:val>
                                        </p:tav>
                                        <p:tav tm="100000">
                                          <p:val>
                                            <p:strVal val="#ppt_x"/>
                                          </p:val>
                                        </p:tav>
                                      </p:tavLst>
                                    </p:anim>
                                    <p:anim calcmode="lin" valueType="num">
                                      <p:cBhvr>
                                        <p:cTn id="63" dur="1000" fill="hold"/>
                                        <p:tgtEl>
                                          <p:spTgt spid="9">
                                            <p:graphicEl>
                                              <a:chart seriesIdx="-4" categoryIdx="8" bldStep="category"/>
                                            </p:graphicEl>
                                          </p:spTgt>
                                        </p:tgtEl>
                                        <p:attrNameLst>
                                          <p:attrName>ppt_y</p:attrName>
                                        </p:attrNameLst>
                                      </p:cBhvr>
                                      <p:tavLst>
                                        <p:tav tm="0">
                                          <p:val>
                                            <p:strVal val="#ppt_y+.1"/>
                                          </p:val>
                                        </p:tav>
                                        <p:tav tm="100000">
                                          <p:val>
                                            <p:strVal val="#ppt_y"/>
                                          </p:val>
                                        </p:tav>
                                      </p:tavLst>
                                    </p:anim>
                                  </p:childTnLst>
                                </p:cTn>
                              </p:par>
                              <p:par>
                                <p:cTn id="64" presetID="42" presetClass="entr" presetSubtype="0" fill="hold" grpId="0" nodeType="withEffect">
                                  <p:stCondLst>
                                    <p:cond delay="0"/>
                                  </p:stCondLst>
                                  <p:childTnLst>
                                    <p:set>
                                      <p:cBhvr>
                                        <p:cTn id="65" dur="1" fill="hold">
                                          <p:stCondLst>
                                            <p:cond delay="0"/>
                                          </p:stCondLst>
                                        </p:cTn>
                                        <p:tgtEl>
                                          <p:spTgt spid="9">
                                            <p:graphicEl>
                                              <a:chart seriesIdx="-4" categoryIdx="9" bldStep="category"/>
                                            </p:graphicEl>
                                          </p:spTgt>
                                        </p:tgtEl>
                                        <p:attrNameLst>
                                          <p:attrName>style.visibility</p:attrName>
                                        </p:attrNameLst>
                                      </p:cBhvr>
                                      <p:to>
                                        <p:strVal val="visible"/>
                                      </p:to>
                                    </p:set>
                                    <p:animEffect transition="in" filter="fade">
                                      <p:cBhvr>
                                        <p:cTn id="66" dur="1000"/>
                                        <p:tgtEl>
                                          <p:spTgt spid="9">
                                            <p:graphicEl>
                                              <a:chart seriesIdx="-4" categoryIdx="9" bldStep="category"/>
                                            </p:graphicEl>
                                          </p:spTgt>
                                        </p:tgtEl>
                                      </p:cBhvr>
                                    </p:animEffect>
                                    <p:anim calcmode="lin" valueType="num">
                                      <p:cBhvr>
                                        <p:cTn id="67" dur="1000" fill="hold"/>
                                        <p:tgtEl>
                                          <p:spTgt spid="9">
                                            <p:graphicEl>
                                              <a:chart seriesIdx="-4" categoryIdx="9" bldStep="category"/>
                                            </p:graphicEl>
                                          </p:spTgt>
                                        </p:tgtEl>
                                        <p:attrNameLst>
                                          <p:attrName>ppt_x</p:attrName>
                                        </p:attrNameLst>
                                      </p:cBhvr>
                                      <p:tavLst>
                                        <p:tav tm="0">
                                          <p:val>
                                            <p:strVal val="#ppt_x"/>
                                          </p:val>
                                        </p:tav>
                                        <p:tav tm="100000">
                                          <p:val>
                                            <p:strVal val="#ppt_x"/>
                                          </p:val>
                                        </p:tav>
                                      </p:tavLst>
                                    </p:anim>
                                    <p:anim calcmode="lin" valueType="num">
                                      <p:cBhvr>
                                        <p:cTn id="68" dur="1000" fill="hold"/>
                                        <p:tgtEl>
                                          <p:spTgt spid="9">
                                            <p:graphicEl>
                                              <a:chart seriesIdx="-4" categoryIdx="9" bldStep="category"/>
                                            </p:graphicEl>
                                          </p:spTgt>
                                        </p:tgtEl>
                                        <p:attrNameLst>
                                          <p:attrName>ppt_y</p:attrName>
                                        </p:attrNameLst>
                                      </p:cBhvr>
                                      <p:tavLst>
                                        <p:tav tm="0">
                                          <p:val>
                                            <p:strVal val="#ppt_y+.1"/>
                                          </p:val>
                                        </p:tav>
                                        <p:tav tm="100000">
                                          <p:val>
                                            <p:strVal val="#ppt_y"/>
                                          </p:val>
                                        </p:tav>
                                      </p:tavLst>
                                    </p:anim>
                                  </p:childTnLst>
                                </p:cTn>
                              </p:par>
                              <p:par>
                                <p:cTn id="69" presetID="42" presetClass="entr" presetSubtype="0" fill="hold" grpId="0" nodeType="withEffect">
                                  <p:stCondLst>
                                    <p:cond delay="0"/>
                                  </p:stCondLst>
                                  <p:childTnLst>
                                    <p:set>
                                      <p:cBhvr>
                                        <p:cTn id="70" dur="1" fill="hold">
                                          <p:stCondLst>
                                            <p:cond delay="0"/>
                                          </p:stCondLst>
                                        </p:cTn>
                                        <p:tgtEl>
                                          <p:spTgt spid="9">
                                            <p:graphicEl>
                                              <a:chart seriesIdx="-4" categoryIdx="10" bldStep="category"/>
                                            </p:graphicEl>
                                          </p:spTgt>
                                        </p:tgtEl>
                                        <p:attrNameLst>
                                          <p:attrName>style.visibility</p:attrName>
                                        </p:attrNameLst>
                                      </p:cBhvr>
                                      <p:to>
                                        <p:strVal val="visible"/>
                                      </p:to>
                                    </p:set>
                                    <p:animEffect transition="in" filter="fade">
                                      <p:cBhvr>
                                        <p:cTn id="71" dur="1000"/>
                                        <p:tgtEl>
                                          <p:spTgt spid="9">
                                            <p:graphicEl>
                                              <a:chart seriesIdx="-4" categoryIdx="10" bldStep="category"/>
                                            </p:graphicEl>
                                          </p:spTgt>
                                        </p:tgtEl>
                                      </p:cBhvr>
                                    </p:animEffect>
                                    <p:anim calcmode="lin" valueType="num">
                                      <p:cBhvr>
                                        <p:cTn id="72" dur="1000" fill="hold"/>
                                        <p:tgtEl>
                                          <p:spTgt spid="9">
                                            <p:graphicEl>
                                              <a:chart seriesIdx="-4" categoryIdx="10" bldStep="category"/>
                                            </p:graphicEl>
                                          </p:spTgt>
                                        </p:tgtEl>
                                        <p:attrNameLst>
                                          <p:attrName>ppt_x</p:attrName>
                                        </p:attrNameLst>
                                      </p:cBhvr>
                                      <p:tavLst>
                                        <p:tav tm="0">
                                          <p:val>
                                            <p:strVal val="#ppt_x"/>
                                          </p:val>
                                        </p:tav>
                                        <p:tav tm="100000">
                                          <p:val>
                                            <p:strVal val="#ppt_x"/>
                                          </p:val>
                                        </p:tav>
                                      </p:tavLst>
                                    </p:anim>
                                    <p:anim calcmode="lin" valueType="num">
                                      <p:cBhvr>
                                        <p:cTn id="73" dur="1000" fill="hold"/>
                                        <p:tgtEl>
                                          <p:spTgt spid="9">
                                            <p:graphicEl>
                                              <a:chart seriesIdx="-4" categoryIdx="10" bldStep="category"/>
                                            </p:graphicEl>
                                          </p:spTgt>
                                        </p:tgtEl>
                                        <p:attrNameLst>
                                          <p:attrName>ppt_y</p:attrName>
                                        </p:attrNameLst>
                                      </p:cBhvr>
                                      <p:tavLst>
                                        <p:tav tm="0">
                                          <p:val>
                                            <p:strVal val="#ppt_y+.1"/>
                                          </p:val>
                                        </p:tav>
                                        <p:tav tm="100000">
                                          <p:val>
                                            <p:strVal val="#ppt_y"/>
                                          </p:val>
                                        </p:tav>
                                      </p:tavLst>
                                    </p:anim>
                                  </p:childTnLst>
                                </p:cTn>
                              </p:par>
                              <p:par>
                                <p:cTn id="74" presetID="42" presetClass="entr" presetSubtype="0" fill="hold" grpId="0" nodeType="withEffect">
                                  <p:stCondLst>
                                    <p:cond delay="0"/>
                                  </p:stCondLst>
                                  <p:childTnLst>
                                    <p:set>
                                      <p:cBhvr>
                                        <p:cTn id="75" dur="1" fill="hold">
                                          <p:stCondLst>
                                            <p:cond delay="0"/>
                                          </p:stCondLst>
                                        </p:cTn>
                                        <p:tgtEl>
                                          <p:spTgt spid="9">
                                            <p:graphicEl>
                                              <a:chart seriesIdx="-4" categoryIdx="11" bldStep="category"/>
                                            </p:graphicEl>
                                          </p:spTgt>
                                        </p:tgtEl>
                                        <p:attrNameLst>
                                          <p:attrName>style.visibility</p:attrName>
                                        </p:attrNameLst>
                                      </p:cBhvr>
                                      <p:to>
                                        <p:strVal val="visible"/>
                                      </p:to>
                                    </p:set>
                                    <p:animEffect transition="in" filter="fade">
                                      <p:cBhvr>
                                        <p:cTn id="76" dur="1000"/>
                                        <p:tgtEl>
                                          <p:spTgt spid="9">
                                            <p:graphicEl>
                                              <a:chart seriesIdx="-4" categoryIdx="11" bldStep="category"/>
                                            </p:graphicEl>
                                          </p:spTgt>
                                        </p:tgtEl>
                                      </p:cBhvr>
                                    </p:animEffect>
                                    <p:anim calcmode="lin" valueType="num">
                                      <p:cBhvr>
                                        <p:cTn id="77" dur="1000" fill="hold"/>
                                        <p:tgtEl>
                                          <p:spTgt spid="9">
                                            <p:graphicEl>
                                              <a:chart seriesIdx="-4" categoryIdx="11" bldStep="category"/>
                                            </p:graphicEl>
                                          </p:spTgt>
                                        </p:tgtEl>
                                        <p:attrNameLst>
                                          <p:attrName>ppt_x</p:attrName>
                                        </p:attrNameLst>
                                      </p:cBhvr>
                                      <p:tavLst>
                                        <p:tav tm="0">
                                          <p:val>
                                            <p:strVal val="#ppt_x"/>
                                          </p:val>
                                        </p:tav>
                                        <p:tav tm="100000">
                                          <p:val>
                                            <p:strVal val="#ppt_x"/>
                                          </p:val>
                                        </p:tav>
                                      </p:tavLst>
                                    </p:anim>
                                    <p:anim calcmode="lin" valueType="num">
                                      <p:cBhvr>
                                        <p:cTn id="78" dur="1000" fill="hold"/>
                                        <p:tgtEl>
                                          <p:spTgt spid="9">
                                            <p:graphicEl>
                                              <a:chart seriesIdx="-4" categoryIdx="11" bldStep="category"/>
                                            </p:graphicEl>
                                          </p:spTgt>
                                        </p:tgtEl>
                                        <p:attrNameLst>
                                          <p:attrName>ppt_y</p:attrName>
                                        </p:attrNameLst>
                                      </p:cBhvr>
                                      <p:tavLst>
                                        <p:tav tm="0">
                                          <p:val>
                                            <p:strVal val="#ppt_y+.1"/>
                                          </p:val>
                                        </p:tav>
                                        <p:tav tm="100000">
                                          <p:val>
                                            <p:strVal val="#ppt_y"/>
                                          </p:val>
                                        </p:tav>
                                      </p:tavLst>
                                    </p:anim>
                                  </p:childTnLst>
                                </p:cTn>
                              </p:par>
                              <p:par>
                                <p:cTn id="79" presetID="42" presetClass="entr" presetSubtype="0" fill="hold" grpId="0" nodeType="withEffect">
                                  <p:stCondLst>
                                    <p:cond delay="0"/>
                                  </p:stCondLst>
                                  <p:childTnLst>
                                    <p:set>
                                      <p:cBhvr>
                                        <p:cTn id="80" dur="1" fill="hold">
                                          <p:stCondLst>
                                            <p:cond delay="0"/>
                                          </p:stCondLst>
                                        </p:cTn>
                                        <p:tgtEl>
                                          <p:spTgt spid="9">
                                            <p:graphicEl>
                                              <a:chart seriesIdx="-4" categoryIdx="12" bldStep="category"/>
                                            </p:graphicEl>
                                          </p:spTgt>
                                        </p:tgtEl>
                                        <p:attrNameLst>
                                          <p:attrName>style.visibility</p:attrName>
                                        </p:attrNameLst>
                                      </p:cBhvr>
                                      <p:to>
                                        <p:strVal val="visible"/>
                                      </p:to>
                                    </p:set>
                                    <p:animEffect transition="in" filter="fade">
                                      <p:cBhvr>
                                        <p:cTn id="81" dur="1000"/>
                                        <p:tgtEl>
                                          <p:spTgt spid="9">
                                            <p:graphicEl>
                                              <a:chart seriesIdx="-4" categoryIdx="12" bldStep="category"/>
                                            </p:graphicEl>
                                          </p:spTgt>
                                        </p:tgtEl>
                                      </p:cBhvr>
                                    </p:animEffect>
                                    <p:anim calcmode="lin" valueType="num">
                                      <p:cBhvr>
                                        <p:cTn id="82" dur="1000" fill="hold"/>
                                        <p:tgtEl>
                                          <p:spTgt spid="9">
                                            <p:graphicEl>
                                              <a:chart seriesIdx="-4" categoryIdx="12" bldStep="category"/>
                                            </p:graphicEl>
                                          </p:spTgt>
                                        </p:tgtEl>
                                        <p:attrNameLst>
                                          <p:attrName>ppt_x</p:attrName>
                                        </p:attrNameLst>
                                      </p:cBhvr>
                                      <p:tavLst>
                                        <p:tav tm="0">
                                          <p:val>
                                            <p:strVal val="#ppt_x"/>
                                          </p:val>
                                        </p:tav>
                                        <p:tav tm="100000">
                                          <p:val>
                                            <p:strVal val="#ppt_x"/>
                                          </p:val>
                                        </p:tav>
                                      </p:tavLst>
                                    </p:anim>
                                    <p:anim calcmode="lin" valueType="num">
                                      <p:cBhvr>
                                        <p:cTn id="83" dur="1000" fill="hold"/>
                                        <p:tgtEl>
                                          <p:spTgt spid="9">
                                            <p:graphicEl>
                                              <a:chart seriesIdx="-4" categoryIdx="12" bldStep="category"/>
                                            </p:graphicEl>
                                          </p:spTgt>
                                        </p:tgtEl>
                                        <p:attrNameLst>
                                          <p:attrName>ppt_y</p:attrName>
                                        </p:attrNameLst>
                                      </p:cBhvr>
                                      <p:tavLst>
                                        <p:tav tm="0">
                                          <p:val>
                                            <p:strVal val="#ppt_y+.1"/>
                                          </p:val>
                                        </p:tav>
                                        <p:tav tm="100000">
                                          <p:val>
                                            <p:strVal val="#ppt_y"/>
                                          </p:val>
                                        </p:tav>
                                      </p:tavLst>
                                    </p:anim>
                                  </p:childTnLst>
                                </p:cTn>
                              </p:par>
                              <p:par>
                                <p:cTn id="84" presetID="42" presetClass="entr" presetSubtype="0" fill="hold" grpId="0" nodeType="withEffect">
                                  <p:stCondLst>
                                    <p:cond delay="0"/>
                                  </p:stCondLst>
                                  <p:childTnLst>
                                    <p:set>
                                      <p:cBhvr>
                                        <p:cTn id="85" dur="1" fill="hold">
                                          <p:stCondLst>
                                            <p:cond delay="0"/>
                                          </p:stCondLst>
                                        </p:cTn>
                                        <p:tgtEl>
                                          <p:spTgt spid="9">
                                            <p:graphicEl>
                                              <a:chart seriesIdx="-4" categoryIdx="13" bldStep="category"/>
                                            </p:graphicEl>
                                          </p:spTgt>
                                        </p:tgtEl>
                                        <p:attrNameLst>
                                          <p:attrName>style.visibility</p:attrName>
                                        </p:attrNameLst>
                                      </p:cBhvr>
                                      <p:to>
                                        <p:strVal val="visible"/>
                                      </p:to>
                                    </p:set>
                                    <p:animEffect transition="in" filter="fade">
                                      <p:cBhvr>
                                        <p:cTn id="86" dur="1000"/>
                                        <p:tgtEl>
                                          <p:spTgt spid="9">
                                            <p:graphicEl>
                                              <a:chart seriesIdx="-4" categoryIdx="13" bldStep="category"/>
                                            </p:graphicEl>
                                          </p:spTgt>
                                        </p:tgtEl>
                                      </p:cBhvr>
                                    </p:animEffect>
                                    <p:anim calcmode="lin" valueType="num">
                                      <p:cBhvr>
                                        <p:cTn id="87" dur="1000" fill="hold"/>
                                        <p:tgtEl>
                                          <p:spTgt spid="9">
                                            <p:graphicEl>
                                              <a:chart seriesIdx="-4" categoryIdx="13" bldStep="category"/>
                                            </p:graphicEl>
                                          </p:spTgt>
                                        </p:tgtEl>
                                        <p:attrNameLst>
                                          <p:attrName>ppt_x</p:attrName>
                                        </p:attrNameLst>
                                      </p:cBhvr>
                                      <p:tavLst>
                                        <p:tav tm="0">
                                          <p:val>
                                            <p:strVal val="#ppt_x"/>
                                          </p:val>
                                        </p:tav>
                                        <p:tav tm="100000">
                                          <p:val>
                                            <p:strVal val="#ppt_x"/>
                                          </p:val>
                                        </p:tav>
                                      </p:tavLst>
                                    </p:anim>
                                    <p:anim calcmode="lin" valueType="num">
                                      <p:cBhvr>
                                        <p:cTn id="88" dur="1000" fill="hold"/>
                                        <p:tgtEl>
                                          <p:spTgt spid="9">
                                            <p:graphicEl>
                                              <a:chart seriesIdx="-4" categoryIdx="13" bldStep="category"/>
                                            </p:graphicEl>
                                          </p:spTgt>
                                        </p:tgtEl>
                                        <p:attrNameLst>
                                          <p:attrName>ppt_y</p:attrName>
                                        </p:attrNameLst>
                                      </p:cBhvr>
                                      <p:tavLst>
                                        <p:tav tm="0">
                                          <p:val>
                                            <p:strVal val="#ppt_y+.1"/>
                                          </p:val>
                                        </p:tav>
                                        <p:tav tm="100000">
                                          <p:val>
                                            <p:strVal val="#ppt_y"/>
                                          </p:val>
                                        </p:tav>
                                      </p:tavLst>
                                    </p:anim>
                                  </p:childTnLst>
                                </p:cTn>
                              </p:par>
                              <p:par>
                                <p:cTn id="89" presetID="42" presetClass="entr" presetSubtype="0" fill="hold" grpId="0" nodeType="withEffect">
                                  <p:stCondLst>
                                    <p:cond delay="0"/>
                                  </p:stCondLst>
                                  <p:childTnLst>
                                    <p:set>
                                      <p:cBhvr>
                                        <p:cTn id="90" dur="1" fill="hold">
                                          <p:stCondLst>
                                            <p:cond delay="0"/>
                                          </p:stCondLst>
                                        </p:cTn>
                                        <p:tgtEl>
                                          <p:spTgt spid="9">
                                            <p:graphicEl>
                                              <a:chart seriesIdx="-4" categoryIdx="14" bldStep="category"/>
                                            </p:graphicEl>
                                          </p:spTgt>
                                        </p:tgtEl>
                                        <p:attrNameLst>
                                          <p:attrName>style.visibility</p:attrName>
                                        </p:attrNameLst>
                                      </p:cBhvr>
                                      <p:to>
                                        <p:strVal val="visible"/>
                                      </p:to>
                                    </p:set>
                                    <p:animEffect transition="in" filter="fade">
                                      <p:cBhvr>
                                        <p:cTn id="91" dur="1000"/>
                                        <p:tgtEl>
                                          <p:spTgt spid="9">
                                            <p:graphicEl>
                                              <a:chart seriesIdx="-4" categoryIdx="14" bldStep="category"/>
                                            </p:graphicEl>
                                          </p:spTgt>
                                        </p:tgtEl>
                                      </p:cBhvr>
                                    </p:animEffect>
                                    <p:anim calcmode="lin" valueType="num">
                                      <p:cBhvr>
                                        <p:cTn id="92" dur="1000" fill="hold"/>
                                        <p:tgtEl>
                                          <p:spTgt spid="9">
                                            <p:graphicEl>
                                              <a:chart seriesIdx="-4" categoryIdx="14" bldStep="category"/>
                                            </p:graphicEl>
                                          </p:spTgt>
                                        </p:tgtEl>
                                        <p:attrNameLst>
                                          <p:attrName>ppt_x</p:attrName>
                                        </p:attrNameLst>
                                      </p:cBhvr>
                                      <p:tavLst>
                                        <p:tav tm="0">
                                          <p:val>
                                            <p:strVal val="#ppt_x"/>
                                          </p:val>
                                        </p:tav>
                                        <p:tav tm="100000">
                                          <p:val>
                                            <p:strVal val="#ppt_x"/>
                                          </p:val>
                                        </p:tav>
                                      </p:tavLst>
                                    </p:anim>
                                    <p:anim calcmode="lin" valueType="num">
                                      <p:cBhvr>
                                        <p:cTn id="93" dur="1000" fill="hold"/>
                                        <p:tgtEl>
                                          <p:spTgt spid="9">
                                            <p:graphicEl>
                                              <a:chart seriesIdx="-4" categoryIdx="14" bldStep="category"/>
                                            </p:graphicEl>
                                          </p:spTgt>
                                        </p:tgtEl>
                                        <p:attrNameLst>
                                          <p:attrName>ppt_y</p:attrName>
                                        </p:attrNameLst>
                                      </p:cBhvr>
                                      <p:tavLst>
                                        <p:tav tm="0">
                                          <p:val>
                                            <p:strVal val="#ppt_y+.1"/>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42" presetClass="entr" presetSubtype="0" fill="hold" grpId="0" nodeType="clickEffect">
                                  <p:stCondLst>
                                    <p:cond delay="0"/>
                                  </p:stCondLst>
                                  <p:childTnLst>
                                    <p:set>
                                      <p:cBhvr>
                                        <p:cTn id="97" dur="1" fill="hold">
                                          <p:stCondLst>
                                            <p:cond delay="0"/>
                                          </p:stCondLst>
                                        </p:cTn>
                                        <p:tgtEl>
                                          <p:spTgt spid="9">
                                            <p:graphicEl>
                                              <a:chart seriesIdx="-4" categoryIdx="15" bldStep="category"/>
                                            </p:graphicEl>
                                          </p:spTgt>
                                        </p:tgtEl>
                                        <p:attrNameLst>
                                          <p:attrName>style.visibility</p:attrName>
                                        </p:attrNameLst>
                                      </p:cBhvr>
                                      <p:to>
                                        <p:strVal val="visible"/>
                                      </p:to>
                                    </p:set>
                                    <p:animEffect transition="in" filter="fade">
                                      <p:cBhvr>
                                        <p:cTn id="98" dur="1000"/>
                                        <p:tgtEl>
                                          <p:spTgt spid="9">
                                            <p:graphicEl>
                                              <a:chart seriesIdx="-4" categoryIdx="15" bldStep="category"/>
                                            </p:graphicEl>
                                          </p:spTgt>
                                        </p:tgtEl>
                                      </p:cBhvr>
                                    </p:animEffect>
                                    <p:anim calcmode="lin" valueType="num">
                                      <p:cBhvr>
                                        <p:cTn id="99" dur="1000" fill="hold"/>
                                        <p:tgtEl>
                                          <p:spTgt spid="9">
                                            <p:graphicEl>
                                              <a:chart seriesIdx="-4" categoryIdx="15" bldStep="category"/>
                                            </p:graphicEl>
                                          </p:spTgt>
                                        </p:tgtEl>
                                        <p:attrNameLst>
                                          <p:attrName>ppt_x</p:attrName>
                                        </p:attrNameLst>
                                      </p:cBhvr>
                                      <p:tavLst>
                                        <p:tav tm="0">
                                          <p:val>
                                            <p:strVal val="#ppt_x"/>
                                          </p:val>
                                        </p:tav>
                                        <p:tav tm="100000">
                                          <p:val>
                                            <p:strVal val="#ppt_x"/>
                                          </p:val>
                                        </p:tav>
                                      </p:tavLst>
                                    </p:anim>
                                    <p:anim calcmode="lin" valueType="num">
                                      <p:cBhvr>
                                        <p:cTn id="100" dur="1000" fill="hold"/>
                                        <p:tgtEl>
                                          <p:spTgt spid="9">
                                            <p:graphicEl>
                                              <a:chart seriesIdx="-4" categoryIdx="15" bldStep="category"/>
                                            </p:graphicEl>
                                          </p:spTgt>
                                        </p:tgtEl>
                                        <p:attrNameLst>
                                          <p:attrName>ppt_y</p:attrName>
                                        </p:attrNameLst>
                                      </p:cBhvr>
                                      <p:tavLst>
                                        <p:tav tm="0">
                                          <p:val>
                                            <p:strVal val="#ppt_y+.1"/>
                                          </p:val>
                                        </p:tav>
                                        <p:tav tm="100000">
                                          <p:val>
                                            <p:strVal val="#ppt_y"/>
                                          </p:val>
                                        </p:tav>
                                      </p:tavLst>
                                    </p:anim>
                                  </p:childTnLst>
                                </p:cTn>
                              </p:par>
                              <p:par>
                                <p:cTn id="101" presetID="42" presetClass="entr" presetSubtype="0" fill="hold" grpId="0" nodeType="withEffect">
                                  <p:stCondLst>
                                    <p:cond delay="0"/>
                                  </p:stCondLst>
                                  <p:childTnLst>
                                    <p:set>
                                      <p:cBhvr>
                                        <p:cTn id="102" dur="1" fill="hold">
                                          <p:stCondLst>
                                            <p:cond delay="0"/>
                                          </p:stCondLst>
                                        </p:cTn>
                                        <p:tgtEl>
                                          <p:spTgt spid="9">
                                            <p:graphicEl>
                                              <a:chart seriesIdx="-4" categoryIdx="16" bldStep="category"/>
                                            </p:graphicEl>
                                          </p:spTgt>
                                        </p:tgtEl>
                                        <p:attrNameLst>
                                          <p:attrName>style.visibility</p:attrName>
                                        </p:attrNameLst>
                                      </p:cBhvr>
                                      <p:to>
                                        <p:strVal val="visible"/>
                                      </p:to>
                                    </p:set>
                                    <p:animEffect transition="in" filter="fade">
                                      <p:cBhvr>
                                        <p:cTn id="103" dur="1000"/>
                                        <p:tgtEl>
                                          <p:spTgt spid="9">
                                            <p:graphicEl>
                                              <a:chart seriesIdx="-4" categoryIdx="16" bldStep="category"/>
                                            </p:graphicEl>
                                          </p:spTgt>
                                        </p:tgtEl>
                                      </p:cBhvr>
                                    </p:animEffect>
                                    <p:anim calcmode="lin" valueType="num">
                                      <p:cBhvr>
                                        <p:cTn id="104" dur="1000" fill="hold"/>
                                        <p:tgtEl>
                                          <p:spTgt spid="9">
                                            <p:graphicEl>
                                              <a:chart seriesIdx="-4" categoryIdx="16" bldStep="category"/>
                                            </p:graphicEl>
                                          </p:spTgt>
                                        </p:tgtEl>
                                        <p:attrNameLst>
                                          <p:attrName>ppt_x</p:attrName>
                                        </p:attrNameLst>
                                      </p:cBhvr>
                                      <p:tavLst>
                                        <p:tav tm="0">
                                          <p:val>
                                            <p:strVal val="#ppt_x"/>
                                          </p:val>
                                        </p:tav>
                                        <p:tav tm="100000">
                                          <p:val>
                                            <p:strVal val="#ppt_x"/>
                                          </p:val>
                                        </p:tav>
                                      </p:tavLst>
                                    </p:anim>
                                    <p:anim calcmode="lin" valueType="num">
                                      <p:cBhvr>
                                        <p:cTn id="105" dur="1000" fill="hold"/>
                                        <p:tgtEl>
                                          <p:spTgt spid="9">
                                            <p:graphicEl>
                                              <a:chart seriesIdx="-4" categoryIdx="16" bldStep="category"/>
                                            </p:graphicEl>
                                          </p:spTgt>
                                        </p:tgtEl>
                                        <p:attrNameLst>
                                          <p:attrName>ppt_y</p:attrName>
                                        </p:attrNameLst>
                                      </p:cBhvr>
                                      <p:tavLst>
                                        <p:tav tm="0">
                                          <p:val>
                                            <p:strVal val="#ppt_y+.1"/>
                                          </p:val>
                                        </p:tav>
                                        <p:tav tm="100000">
                                          <p:val>
                                            <p:strVal val="#ppt_y"/>
                                          </p:val>
                                        </p:tav>
                                      </p:tavLst>
                                    </p:anim>
                                  </p:childTnLst>
                                </p:cTn>
                              </p:par>
                              <p:par>
                                <p:cTn id="106" presetID="42" presetClass="entr" presetSubtype="0" fill="hold" grpId="0" nodeType="withEffect">
                                  <p:stCondLst>
                                    <p:cond delay="0"/>
                                  </p:stCondLst>
                                  <p:childTnLst>
                                    <p:set>
                                      <p:cBhvr>
                                        <p:cTn id="107" dur="1" fill="hold">
                                          <p:stCondLst>
                                            <p:cond delay="0"/>
                                          </p:stCondLst>
                                        </p:cTn>
                                        <p:tgtEl>
                                          <p:spTgt spid="9">
                                            <p:graphicEl>
                                              <a:chart seriesIdx="-4" categoryIdx="17" bldStep="category"/>
                                            </p:graphicEl>
                                          </p:spTgt>
                                        </p:tgtEl>
                                        <p:attrNameLst>
                                          <p:attrName>style.visibility</p:attrName>
                                        </p:attrNameLst>
                                      </p:cBhvr>
                                      <p:to>
                                        <p:strVal val="visible"/>
                                      </p:to>
                                    </p:set>
                                    <p:animEffect transition="in" filter="fade">
                                      <p:cBhvr>
                                        <p:cTn id="108" dur="1000"/>
                                        <p:tgtEl>
                                          <p:spTgt spid="9">
                                            <p:graphicEl>
                                              <a:chart seriesIdx="-4" categoryIdx="17" bldStep="category"/>
                                            </p:graphicEl>
                                          </p:spTgt>
                                        </p:tgtEl>
                                      </p:cBhvr>
                                    </p:animEffect>
                                    <p:anim calcmode="lin" valueType="num">
                                      <p:cBhvr>
                                        <p:cTn id="109" dur="1000" fill="hold"/>
                                        <p:tgtEl>
                                          <p:spTgt spid="9">
                                            <p:graphicEl>
                                              <a:chart seriesIdx="-4" categoryIdx="17" bldStep="category"/>
                                            </p:graphicEl>
                                          </p:spTgt>
                                        </p:tgtEl>
                                        <p:attrNameLst>
                                          <p:attrName>ppt_x</p:attrName>
                                        </p:attrNameLst>
                                      </p:cBhvr>
                                      <p:tavLst>
                                        <p:tav tm="0">
                                          <p:val>
                                            <p:strVal val="#ppt_x"/>
                                          </p:val>
                                        </p:tav>
                                        <p:tav tm="100000">
                                          <p:val>
                                            <p:strVal val="#ppt_x"/>
                                          </p:val>
                                        </p:tav>
                                      </p:tavLst>
                                    </p:anim>
                                    <p:anim calcmode="lin" valueType="num">
                                      <p:cBhvr>
                                        <p:cTn id="110" dur="1000" fill="hold"/>
                                        <p:tgtEl>
                                          <p:spTgt spid="9">
                                            <p:graphicEl>
                                              <a:chart seriesIdx="-4" categoryIdx="17" bldStep="category"/>
                                            </p:graphicEl>
                                          </p:spTgt>
                                        </p:tgtEl>
                                        <p:attrNameLst>
                                          <p:attrName>ppt_y</p:attrName>
                                        </p:attrNameLst>
                                      </p:cBhvr>
                                      <p:tavLst>
                                        <p:tav tm="0">
                                          <p:val>
                                            <p:strVal val="#ppt_y+.1"/>
                                          </p:val>
                                        </p:tav>
                                        <p:tav tm="100000">
                                          <p:val>
                                            <p:strVal val="#ppt_y"/>
                                          </p:val>
                                        </p:tav>
                                      </p:tavLst>
                                    </p:anim>
                                  </p:childTnLst>
                                </p:cTn>
                              </p:par>
                              <p:par>
                                <p:cTn id="111" presetID="42" presetClass="entr" presetSubtype="0" fill="hold" grpId="0" nodeType="withEffect">
                                  <p:stCondLst>
                                    <p:cond delay="0"/>
                                  </p:stCondLst>
                                  <p:childTnLst>
                                    <p:set>
                                      <p:cBhvr>
                                        <p:cTn id="112" dur="1" fill="hold">
                                          <p:stCondLst>
                                            <p:cond delay="0"/>
                                          </p:stCondLst>
                                        </p:cTn>
                                        <p:tgtEl>
                                          <p:spTgt spid="9">
                                            <p:graphicEl>
                                              <a:chart seriesIdx="-4" categoryIdx="18" bldStep="category"/>
                                            </p:graphicEl>
                                          </p:spTgt>
                                        </p:tgtEl>
                                        <p:attrNameLst>
                                          <p:attrName>style.visibility</p:attrName>
                                        </p:attrNameLst>
                                      </p:cBhvr>
                                      <p:to>
                                        <p:strVal val="visible"/>
                                      </p:to>
                                    </p:set>
                                    <p:animEffect transition="in" filter="fade">
                                      <p:cBhvr>
                                        <p:cTn id="113" dur="1000"/>
                                        <p:tgtEl>
                                          <p:spTgt spid="9">
                                            <p:graphicEl>
                                              <a:chart seriesIdx="-4" categoryIdx="18" bldStep="category"/>
                                            </p:graphicEl>
                                          </p:spTgt>
                                        </p:tgtEl>
                                      </p:cBhvr>
                                    </p:animEffect>
                                    <p:anim calcmode="lin" valueType="num">
                                      <p:cBhvr>
                                        <p:cTn id="114" dur="1000" fill="hold"/>
                                        <p:tgtEl>
                                          <p:spTgt spid="9">
                                            <p:graphicEl>
                                              <a:chart seriesIdx="-4" categoryIdx="18" bldStep="category"/>
                                            </p:graphicEl>
                                          </p:spTgt>
                                        </p:tgtEl>
                                        <p:attrNameLst>
                                          <p:attrName>ppt_x</p:attrName>
                                        </p:attrNameLst>
                                      </p:cBhvr>
                                      <p:tavLst>
                                        <p:tav tm="0">
                                          <p:val>
                                            <p:strVal val="#ppt_x"/>
                                          </p:val>
                                        </p:tav>
                                        <p:tav tm="100000">
                                          <p:val>
                                            <p:strVal val="#ppt_x"/>
                                          </p:val>
                                        </p:tav>
                                      </p:tavLst>
                                    </p:anim>
                                    <p:anim calcmode="lin" valueType="num">
                                      <p:cBhvr>
                                        <p:cTn id="115" dur="1000" fill="hold"/>
                                        <p:tgtEl>
                                          <p:spTgt spid="9">
                                            <p:graphicEl>
                                              <a:chart seriesIdx="-4" categoryIdx="18" bldStep="category"/>
                                            </p:graphicEl>
                                          </p:spTgt>
                                        </p:tgtEl>
                                        <p:attrNameLst>
                                          <p:attrName>ppt_y</p:attrName>
                                        </p:attrNameLst>
                                      </p:cBhvr>
                                      <p:tavLst>
                                        <p:tav tm="0">
                                          <p:val>
                                            <p:strVal val="#ppt_y+.1"/>
                                          </p:val>
                                        </p:tav>
                                        <p:tav tm="100000">
                                          <p:val>
                                            <p:strVal val="#ppt_y"/>
                                          </p:val>
                                        </p:tav>
                                      </p:tavLst>
                                    </p:anim>
                                  </p:childTnLst>
                                </p:cTn>
                              </p:par>
                              <p:par>
                                <p:cTn id="116" presetID="42" presetClass="entr" presetSubtype="0" fill="hold" grpId="0" nodeType="withEffect">
                                  <p:stCondLst>
                                    <p:cond delay="0"/>
                                  </p:stCondLst>
                                  <p:childTnLst>
                                    <p:set>
                                      <p:cBhvr>
                                        <p:cTn id="117" dur="1" fill="hold">
                                          <p:stCondLst>
                                            <p:cond delay="0"/>
                                          </p:stCondLst>
                                        </p:cTn>
                                        <p:tgtEl>
                                          <p:spTgt spid="9">
                                            <p:graphicEl>
                                              <a:chart seriesIdx="-4" categoryIdx="19" bldStep="category"/>
                                            </p:graphicEl>
                                          </p:spTgt>
                                        </p:tgtEl>
                                        <p:attrNameLst>
                                          <p:attrName>style.visibility</p:attrName>
                                        </p:attrNameLst>
                                      </p:cBhvr>
                                      <p:to>
                                        <p:strVal val="visible"/>
                                      </p:to>
                                    </p:set>
                                    <p:animEffect transition="in" filter="fade">
                                      <p:cBhvr>
                                        <p:cTn id="118" dur="1000"/>
                                        <p:tgtEl>
                                          <p:spTgt spid="9">
                                            <p:graphicEl>
                                              <a:chart seriesIdx="-4" categoryIdx="19" bldStep="category"/>
                                            </p:graphicEl>
                                          </p:spTgt>
                                        </p:tgtEl>
                                      </p:cBhvr>
                                    </p:animEffect>
                                    <p:anim calcmode="lin" valueType="num">
                                      <p:cBhvr>
                                        <p:cTn id="119" dur="1000" fill="hold"/>
                                        <p:tgtEl>
                                          <p:spTgt spid="9">
                                            <p:graphicEl>
                                              <a:chart seriesIdx="-4" categoryIdx="19" bldStep="category"/>
                                            </p:graphicEl>
                                          </p:spTgt>
                                        </p:tgtEl>
                                        <p:attrNameLst>
                                          <p:attrName>ppt_x</p:attrName>
                                        </p:attrNameLst>
                                      </p:cBhvr>
                                      <p:tavLst>
                                        <p:tav tm="0">
                                          <p:val>
                                            <p:strVal val="#ppt_x"/>
                                          </p:val>
                                        </p:tav>
                                        <p:tav tm="100000">
                                          <p:val>
                                            <p:strVal val="#ppt_x"/>
                                          </p:val>
                                        </p:tav>
                                      </p:tavLst>
                                    </p:anim>
                                    <p:anim calcmode="lin" valueType="num">
                                      <p:cBhvr>
                                        <p:cTn id="120" dur="1000" fill="hold"/>
                                        <p:tgtEl>
                                          <p:spTgt spid="9">
                                            <p:graphicEl>
                                              <a:chart seriesIdx="-4" categoryIdx="19" bldStep="category"/>
                                            </p:graphicEl>
                                          </p:spTgt>
                                        </p:tgtEl>
                                        <p:attrNameLst>
                                          <p:attrName>ppt_y</p:attrName>
                                        </p:attrNameLst>
                                      </p:cBhvr>
                                      <p:tavLst>
                                        <p:tav tm="0">
                                          <p:val>
                                            <p:strVal val="#ppt_y+.1"/>
                                          </p:val>
                                        </p:tav>
                                        <p:tav tm="100000">
                                          <p:val>
                                            <p:strVal val="#ppt_y"/>
                                          </p:val>
                                        </p:tav>
                                      </p:tavLst>
                                    </p:anim>
                                  </p:childTnLst>
                                </p:cTn>
                              </p:par>
                              <p:par>
                                <p:cTn id="121" presetID="42" presetClass="entr" presetSubtype="0" fill="hold" grpId="0" nodeType="withEffect">
                                  <p:stCondLst>
                                    <p:cond delay="0"/>
                                  </p:stCondLst>
                                  <p:childTnLst>
                                    <p:set>
                                      <p:cBhvr>
                                        <p:cTn id="122" dur="1" fill="hold">
                                          <p:stCondLst>
                                            <p:cond delay="0"/>
                                          </p:stCondLst>
                                        </p:cTn>
                                        <p:tgtEl>
                                          <p:spTgt spid="9">
                                            <p:graphicEl>
                                              <a:chart seriesIdx="-4" categoryIdx="20" bldStep="category"/>
                                            </p:graphicEl>
                                          </p:spTgt>
                                        </p:tgtEl>
                                        <p:attrNameLst>
                                          <p:attrName>style.visibility</p:attrName>
                                        </p:attrNameLst>
                                      </p:cBhvr>
                                      <p:to>
                                        <p:strVal val="visible"/>
                                      </p:to>
                                    </p:set>
                                    <p:animEffect transition="in" filter="fade">
                                      <p:cBhvr>
                                        <p:cTn id="123" dur="1000"/>
                                        <p:tgtEl>
                                          <p:spTgt spid="9">
                                            <p:graphicEl>
                                              <a:chart seriesIdx="-4" categoryIdx="20" bldStep="category"/>
                                            </p:graphicEl>
                                          </p:spTgt>
                                        </p:tgtEl>
                                      </p:cBhvr>
                                    </p:animEffect>
                                    <p:anim calcmode="lin" valueType="num">
                                      <p:cBhvr>
                                        <p:cTn id="124" dur="1000" fill="hold"/>
                                        <p:tgtEl>
                                          <p:spTgt spid="9">
                                            <p:graphicEl>
                                              <a:chart seriesIdx="-4" categoryIdx="20" bldStep="category"/>
                                            </p:graphicEl>
                                          </p:spTgt>
                                        </p:tgtEl>
                                        <p:attrNameLst>
                                          <p:attrName>ppt_x</p:attrName>
                                        </p:attrNameLst>
                                      </p:cBhvr>
                                      <p:tavLst>
                                        <p:tav tm="0">
                                          <p:val>
                                            <p:strVal val="#ppt_x"/>
                                          </p:val>
                                        </p:tav>
                                        <p:tav tm="100000">
                                          <p:val>
                                            <p:strVal val="#ppt_x"/>
                                          </p:val>
                                        </p:tav>
                                      </p:tavLst>
                                    </p:anim>
                                    <p:anim calcmode="lin" valueType="num">
                                      <p:cBhvr>
                                        <p:cTn id="125" dur="1000" fill="hold"/>
                                        <p:tgtEl>
                                          <p:spTgt spid="9">
                                            <p:graphicEl>
                                              <a:chart seriesIdx="-4" categoryIdx="20" bldStep="category"/>
                                            </p:graphicEl>
                                          </p:spTgt>
                                        </p:tgtEl>
                                        <p:attrNameLst>
                                          <p:attrName>ppt_y</p:attrName>
                                        </p:attrNameLst>
                                      </p:cBhvr>
                                      <p:tavLst>
                                        <p:tav tm="0">
                                          <p:val>
                                            <p:strVal val="#ppt_y+.1"/>
                                          </p:val>
                                        </p:tav>
                                        <p:tav tm="100000">
                                          <p:val>
                                            <p:strVal val="#ppt_y"/>
                                          </p:val>
                                        </p:tav>
                                      </p:tavLst>
                                    </p:anim>
                                  </p:childTnLst>
                                </p:cTn>
                              </p:par>
                              <p:par>
                                <p:cTn id="126" presetID="42" presetClass="entr" presetSubtype="0" fill="hold" grpId="0" nodeType="withEffect">
                                  <p:stCondLst>
                                    <p:cond delay="0"/>
                                  </p:stCondLst>
                                  <p:childTnLst>
                                    <p:set>
                                      <p:cBhvr>
                                        <p:cTn id="127" dur="1" fill="hold">
                                          <p:stCondLst>
                                            <p:cond delay="0"/>
                                          </p:stCondLst>
                                        </p:cTn>
                                        <p:tgtEl>
                                          <p:spTgt spid="9">
                                            <p:graphicEl>
                                              <a:chart seriesIdx="-4" categoryIdx="21" bldStep="category"/>
                                            </p:graphicEl>
                                          </p:spTgt>
                                        </p:tgtEl>
                                        <p:attrNameLst>
                                          <p:attrName>style.visibility</p:attrName>
                                        </p:attrNameLst>
                                      </p:cBhvr>
                                      <p:to>
                                        <p:strVal val="visible"/>
                                      </p:to>
                                    </p:set>
                                    <p:animEffect transition="in" filter="fade">
                                      <p:cBhvr>
                                        <p:cTn id="128" dur="1000"/>
                                        <p:tgtEl>
                                          <p:spTgt spid="9">
                                            <p:graphicEl>
                                              <a:chart seriesIdx="-4" categoryIdx="21" bldStep="category"/>
                                            </p:graphicEl>
                                          </p:spTgt>
                                        </p:tgtEl>
                                      </p:cBhvr>
                                    </p:animEffect>
                                    <p:anim calcmode="lin" valueType="num">
                                      <p:cBhvr>
                                        <p:cTn id="129" dur="1000" fill="hold"/>
                                        <p:tgtEl>
                                          <p:spTgt spid="9">
                                            <p:graphicEl>
                                              <a:chart seriesIdx="-4" categoryIdx="21" bldStep="category"/>
                                            </p:graphicEl>
                                          </p:spTgt>
                                        </p:tgtEl>
                                        <p:attrNameLst>
                                          <p:attrName>ppt_x</p:attrName>
                                        </p:attrNameLst>
                                      </p:cBhvr>
                                      <p:tavLst>
                                        <p:tav tm="0">
                                          <p:val>
                                            <p:strVal val="#ppt_x"/>
                                          </p:val>
                                        </p:tav>
                                        <p:tav tm="100000">
                                          <p:val>
                                            <p:strVal val="#ppt_x"/>
                                          </p:val>
                                        </p:tav>
                                      </p:tavLst>
                                    </p:anim>
                                    <p:anim calcmode="lin" valueType="num">
                                      <p:cBhvr>
                                        <p:cTn id="130" dur="1000" fill="hold"/>
                                        <p:tgtEl>
                                          <p:spTgt spid="9">
                                            <p:graphicEl>
                                              <a:chart seriesIdx="-4" categoryIdx="21" bldStep="category"/>
                                            </p:graphicEl>
                                          </p:spTgt>
                                        </p:tgtEl>
                                        <p:attrNameLst>
                                          <p:attrName>ppt_y</p:attrName>
                                        </p:attrNameLst>
                                      </p:cBhvr>
                                      <p:tavLst>
                                        <p:tav tm="0">
                                          <p:val>
                                            <p:strVal val="#ppt_y+.1"/>
                                          </p:val>
                                        </p:tav>
                                        <p:tav tm="100000">
                                          <p:val>
                                            <p:strVal val="#ppt_y"/>
                                          </p:val>
                                        </p:tav>
                                      </p:tavLst>
                                    </p:anim>
                                  </p:childTnLst>
                                </p:cTn>
                              </p:par>
                              <p:par>
                                <p:cTn id="131" presetID="42" presetClass="entr" presetSubtype="0" fill="hold" grpId="0" nodeType="withEffect">
                                  <p:stCondLst>
                                    <p:cond delay="0"/>
                                  </p:stCondLst>
                                  <p:childTnLst>
                                    <p:set>
                                      <p:cBhvr>
                                        <p:cTn id="132" dur="1" fill="hold">
                                          <p:stCondLst>
                                            <p:cond delay="0"/>
                                          </p:stCondLst>
                                        </p:cTn>
                                        <p:tgtEl>
                                          <p:spTgt spid="9">
                                            <p:graphicEl>
                                              <a:chart seriesIdx="-4" categoryIdx="22" bldStep="category"/>
                                            </p:graphicEl>
                                          </p:spTgt>
                                        </p:tgtEl>
                                        <p:attrNameLst>
                                          <p:attrName>style.visibility</p:attrName>
                                        </p:attrNameLst>
                                      </p:cBhvr>
                                      <p:to>
                                        <p:strVal val="visible"/>
                                      </p:to>
                                    </p:set>
                                    <p:animEffect transition="in" filter="fade">
                                      <p:cBhvr>
                                        <p:cTn id="133" dur="1000"/>
                                        <p:tgtEl>
                                          <p:spTgt spid="9">
                                            <p:graphicEl>
                                              <a:chart seriesIdx="-4" categoryIdx="22" bldStep="category"/>
                                            </p:graphicEl>
                                          </p:spTgt>
                                        </p:tgtEl>
                                      </p:cBhvr>
                                    </p:animEffect>
                                    <p:anim calcmode="lin" valueType="num">
                                      <p:cBhvr>
                                        <p:cTn id="134" dur="1000" fill="hold"/>
                                        <p:tgtEl>
                                          <p:spTgt spid="9">
                                            <p:graphicEl>
                                              <a:chart seriesIdx="-4" categoryIdx="22" bldStep="category"/>
                                            </p:graphicEl>
                                          </p:spTgt>
                                        </p:tgtEl>
                                        <p:attrNameLst>
                                          <p:attrName>ppt_x</p:attrName>
                                        </p:attrNameLst>
                                      </p:cBhvr>
                                      <p:tavLst>
                                        <p:tav tm="0">
                                          <p:val>
                                            <p:strVal val="#ppt_x"/>
                                          </p:val>
                                        </p:tav>
                                        <p:tav tm="100000">
                                          <p:val>
                                            <p:strVal val="#ppt_x"/>
                                          </p:val>
                                        </p:tav>
                                      </p:tavLst>
                                    </p:anim>
                                    <p:anim calcmode="lin" valueType="num">
                                      <p:cBhvr>
                                        <p:cTn id="135" dur="1000" fill="hold"/>
                                        <p:tgtEl>
                                          <p:spTgt spid="9">
                                            <p:graphicEl>
                                              <a:chart seriesIdx="-4" categoryIdx="22" bldStep="category"/>
                                            </p:graphicEl>
                                          </p:spTgt>
                                        </p:tgtEl>
                                        <p:attrNameLst>
                                          <p:attrName>ppt_y</p:attrName>
                                        </p:attrNameLst>
                                      </p:cBhvr>
                                      <p:tavLst>
                                        <p:tav tm="0">
                                          <p:val>
                                            <p:strVal val="#ppt_y+.1"/>
                                          </p:val>
                                        </p:tav>
                                        <p:tav tm="100000">
                                          <p:val>
                                            <p:strVal val="#ppt_y"/>
                                          </p:val>
                                        </p:tav>
                                      </p:tavLst>
                                    </p:anim>
                                  </p:childTnLst>
                                </p:cTn>
                              </p:par>
                              <p:par>
                                <p:cTn id="136" presetID="42" presetClass="entr" presetSubtype="0" fill="hold" grpId="0" nodeType="withEffect">
                                  <p:stCondLst>
                                    <p:cond delay="0"/>
                                  </p:stCondLst>
                                  <p:childTnLst>
                                    <p:set>
                                      <p:cBhvr>
                                        <p:cTn id="137" dur="1" fill="hold">
                                          <p:stCondLst>
                                            <p:cond delay="0"/>
                                          </p:stCondLst>
                                        </p:cTn>
                                        <p:tgtEl>
                                          <p:spTgt spid="9">
                                            <p:graphicEl>
                                              <a:chart seriesIdx="-4" categoryIdx="23" bldStep="category"/>
                                            </p:graphicEl>
                                          </p:spTgt>
                                        </p:tgtEl>
                                        <p:attrNameLst>
                                          <p:attrName>style.visibility</p:attrName>
                                        </p:attrNameLst>
                                      </p:cBhvr>
                                      <p:to>
                                        <p:strVal val="visible"/>
                                      </p:to>
                                    </p:set>
                                    <p:animEffect transition="in" filter="fade">
                                      <p:cBhvr>
                                        <p:cTn id="138" dur="1000"/>
                                        <p:tgtEl>
                                          <p:spTgt spid="9">
                                            <p:graphicEl>
                                              <a:chart seriesIdx="-4" categoryIdx="23" bldStep="category"/>
                                            </p:graphicEl>
                                          </p:spTgt>
                                        </p:tgtEl>
                                      </p:cBhvr>
                                    </p:animEffect>
                                    <p:anim calcmode="lin" valueType="num">
                                      <p:cBhvr>
                                        <p:cTn id="139" dur="1000" fill="hold"/>
                                        <p:tgtEl>
                                          <p:spTgt spid="9">
                                            <p:graphicEl>
                                              <a:chart seriesIdx="-4" categoryIdx="23" bldStep="category"/>
                                            </p:graphicEl>
                                          </p:spTgt>
                                        </p:tgtEl>
                                        <p:attrNameLst>
                                          <p:attrName>ppt_x</p:attrName>
                                        </p:attrNameLst>
                                      </p:cBhvr>
                                      <p:tavLst>
                                        <p:tav tm="0">
                                          <p:val>
                                            <p:strVal val="#ppt_x"/>
                                          </p:val>
                                        </p:tav>
                                        <p:tav tm="100000">
                                          <p:val>
                                            <p:strVal val="#ppt_x"/>
                                          </p:val>
                                        </p:tav>
                                      </p:tavLst>
                                    </p:anim>
                                    <p:anim calcmode="lin" valueType="num">
                                      <p:cBhvr>
                                        <p:cTn id="140" dur="1000" fill="hold"/>
                                        <p:tgtEl>
                                          <p:spTgt spid="9">
                                            <p:graphicEl>
                                              <a:chart seriesIdx="-4" categoryIdx="23" bldStep="category"/>
                                            </p:graphicEl>
                                          </p:spTgt>
                                        </p:tgtEl>
                                        <p:attrNameLst>
                                          <p:attrName>ppt_y</p:attrName>
                                        </p:attrNameLst>
                                      </p:cBhvr>
                                      <p:tavLst>
                                        <p:tav tm="0">
                                          <p:val>
                                            <p:strVal val="#ppt_y+.1"/>
                                          </p:val>
                                        </p:tav>
                                        <p:tav tm="100000">
                                          <p:val>
                                            <p:strVal val="#ppt_y"/>
                                          </p:val>
                                        </p:tav>
                                      </p:tavLst>
                                    </p:anim>
                                  </p:childTnLst>
                                </p:cTn>
                              </p:par>
                            </p:childTnLst>
                          </p:cTn>
                        </p:par>
                      </p:childTnLst>
                    </p:cTn>
                  </p:par>
                  <p:par>
                    <p:cTn id="141" fill="hold">
                      <p:stCondLst>
                        <p:cond delay="indefinite"/>
                      </p:stCondLst>
                      <p:childTnLst>
                        <p:par>
                          <p:cTn id="142" fill="hold">
                            <p:stCondLst>
                              <p:cond delay="0"/>
                            </p:stCondLst>
                            <p:childTnLst>
                              <p:par>
                                <p:cTn id="143" presetID="42" presetClass="entr" presetSubtype="0" fill="hold" grpId="0" nodeType="clickEffect">
                                  <p:stCondLst>
                                    <p:cond delay="0"/>
                                  </p:stCondLst>
                                  <p:childTnLst>
                                    <p:set>
                                      <p:cBhvr>
                                        <p:cTn id="144" dur="1" fill="hold">
                                          <p:stCondLst>
                                            <p:cond delay="0"/>
                                          </p:stCondLst>
                                        </p:cTn>
                                        <p:tgtEl>
                                          <p:spTgt spid="9">
                                            <p:graphicEl>
                                              <a:chart seriesIdx="-4" categoryIdx="24" bldStep="category"/>
                                            </p:graphicEl>
                                          </p:spTgt>
                                        </p:tgtEl>
                                        <p:attrNameLst>
                                          <p:attrName>style.visibility</p:attrName>
                                        </p:attrNameLst>
                                      </p:cBhvr>
                                      <p:to>
                                        <p:strVal val="visible"/>
                                      </p:to>
                                    </p:set>
                                    <p:animEffect transition="in" filter="fade">
                                      <p:cBhvr>
                                        <p:cTn id="145" dur="1000"/>
                                        <p:tgtEl>
                                          <p:spTgt spid="9">
                                            <p:graphicEl>
                                              <a:chart seriesIdx="-4" categoryIdx="24" bldStep="category"/>
                                            </p:graphicEl>
                                          </p:spTgt>
                                        </p:tgtEl>
                                      </p:cBhvr>
                                    </p:animEffect>
                                    <p:anim calcmode="lin" valueType="num">
                                      <p:cBhvr>
                                        <p:cTn id="146" dur="1000" fill="hold"/>
                                        <p:tgtEl>
                                          <p:spTgt spid="9">
                                            <p:graphicEl>
                                              <a:chart seriesIdx="-4" categoryIdx="24" bldStep="category"/>
                                            </p:graphicEl>
                                          </p:spTgt>
                                        </p:tgtEl>
                                        <p:attrNameLst>
                                          <p:attrName>ppt_x</p:attrName>
                                        </p:attrNameLst>
                                      </p:cBhvr>
                                      <p:tavLst>
                                        <p:tav tm="0">
                                          <p:val>
                                            <p:strVal val="#ppt_x"/>
                                          </p:val>
                                        </p:tav>
                                        <p:tav tm="100000">
                                          <p:val>
                                            <p:strVal val="#ppt_x"/>
                                          </p:val>
                                        </p:tav>
                                      </p:tavLst>
                                    </p:anim>
                                    <p:anim calcmode="lin" valueType="num">
                                      <p:cBhvr>
                                        <p:cTn id="147" dur="1000" fill="hold"/>
                                        <p:tgtEl>
                                          <p:spTgt spid="9">
                                            <p:graphicEl>
                                              <a:chart seriesIdx="-4" categoryIdx="24" bldStep="category"/>
                                            </p:graphicEl>
                                          </p:spTgt>
                                        </p:tgtEl>
                                        <p:attrNameLst>
                                          <p:attrName>ppt_y</p:attrName>
                                        </p:attrNameLst>
                                      </p:cBhvr>
                                      <p:tavLst>
                                        <p:tav tm="0">
                                          <p:val>
                                            <p:strVal val="#ppt_y+.1"/>
                                          </p:val>
                                        </p:tav>
                                        <p:tav tm="100000">
                                          <p:val>
                                            <p:strVal val="#ppt_y"/>
                                          </p:val>
                                        </p:tav>
                                      </p:tavLst>
                                    </p:anim>
                                  </p:childTnLst>
                                </p:cTn>
                              </p:par>
                              <p:par>
                                <p:cTn id="148" presetID="42" presetClass="entr" presetSubtype="0" fill="hold" grpId="0" nodeType="withEffect">
                                  <p:stCondLst>
                                    <p:cond delay="0"/>
                                  </p:stCondLst>
                                  <p:childTnLst>
                                    <p:set>
                                      <p:cBhvr>
                                        <p:cTn id="149" dur="1" fill="hold">
                                          <p:stCondLst>
                                            <p:cond delay="0"/>
                                          </p:stCondLst>
                                        </p:cTn>
                                        <p:tgtEl>
                                          <p:spTgt spid="9">
                                            <p:graphicEl>
                                              <a:chart seriesIdx="-4" categoryIdx="25" bldStep="category"/>
                                            </p:graphicEl>
                                          </p:spTgt>
                                        </p:tgtEl>
                                        <p:attrNameLst>
                                          <p:attrName>style.visibility</p:attrName>
                                        </p:attrNameLst>
                                      </p:cBhvr>
                                      <p:to>
                                        <p:strVal val="visible"/>
                                      </p:to>
                                    </p:set>
                                    <p:animEffect transition="in" filter="fade">
                                      <p:cBhvr>
                                        <p:cTn id="150" dur="1000"/>
                                        <p:tgtEl>
                                          <p:spTgt spid="9">
                                            <p:graphicEl>
                                              <a:chart seriesIdx="-4" categoryIdx="25" bldStep="category"/>
                                            </p:graphicEl>
                                          </p:spTgt>
                                        </p:tgtEl>
                                      </p:cBhvr>
                                    </p:animEffect>
                                    <p:anim calcmode="lin" valueType="num">
                                      <p:cBhvr>
                                        <p:cTn id="151" dur="1000" fill="hold"/>
                                        <p:tgtEl>
                                          <p:spTgt spid="9">
                                            <p:graphicEl>
                                              <a:chart seriesIdx="-4" categoryIdx="25" bldStep="category"/>
                                            </p:graphicEl>
                                          </p:spTgt>
                                        </p:tgtEl>
                                        <p:attrNameLst>
                                          <p:attrName>ppt_x</p:attrName>
                                        </p:attrNameLst>
                                      </p:cBhvr>
                                      <p:tavLst>
                                        <p:tav tm="0">
                                          <p:val>
                                            <p:strVal val="#ppt_x"/>
                                          </p:val>
                                        </p:tav>
                                        <p:tav tm="100000">
                                          <p:val>
                                            <p:strVal val="#ppt_x"/>
                                          </p:val>
                                        </p:tav>
                                      </p:tavLst>
                                    </p:anim>
                                    <p:anim calcmode="lin" valueType="num">
                                      <p:cBhvr>
                                        <p:cTn id="152" dur="1000" fill="hold"/>
                                        <p:tgtEl>
                                          <p:spTgt spid="9">
                                            <p:graphicEl>
                                              <a:chart seriesIdx="-4" categoryIdx="25" bldStep="category"/>
                                            </p:graphicEl>
                                          </p:spTgt>
                                        </p:tgtEl>
                                        <p:attrNameLst>
                                          <p:attrName>ppt_y</p:attrName>
                                        </p:attrNameLst>
                                      </p:cBhvr>
                                      <p:tavLst>
                                        <p:tav tm="0">
                                          <p:val>
                                            <p:strVal val="#ppt_y+.1"/>
                                          </p:val>
                                        </p:tav>
                                        <p:tav tm="100000">
                                          <p:val>
                                            <p:strVal val="#ppt_y"/>
                                          </p:val>
                                        </p:tav>
                                      </p:tavLst>
                                    </p:anim>
                                  </p:childTnLst>
                                </p:cTn>
                              </p:par>
                              <p:par>
                                <p:cTn id="153" presetID="42" presetClass="entr" presetSubtype="0" fill="hold" grpId="0" nodeType="withEffect">
                                  <p:stCondLst>
                                    <p:cond delay="0"/>
                                  </p:stCondLst>
                                  <p:childTnLst>
                                    <p:set>
                                      <p:cBhvr>
                                        <p:cTn id="154" dur="1" fill="hold">
                                          <p:stCondLst>
                                            <p:cond delay="0"/>
                                          </p:stCondLst>
                                        </p:cTn>
                                        <p:tgtEl>
                                          <p:spTgt spid="9">
                                            <p:graphicEl>
                                              <a:chart seriesIdx="-4" categoryIdx="26" bldStep="category"/>
                                            </p:graphicEl>
                                          </p:spTgt>
                                        </p:tgtEl>
                                        <p:attrNameLst>
                                          <p:attrName>style.visibility</p:attrName>
                                        </p:attrNameLst>
                                      </p:cBhvr>
                                      <p:to>
                                        <p:strVal val="visible"/>
                                      </p:to>
                                    </p:set>
                                    <p:animEffect transition="in" filter="fade">
                                      <p:cBhvr>
                                        <p:cTn id="155" dur="1000"/>
                                        <p:tgtEl>
                                          <p:spTgt spid="9">
                                            <p:graphicEl>
                                              <a:chart seriesIdx="-4" categoryIdx="26" bldStep="category"/>
                                            </p:graphicEl>
                                          </p:spTgt>
                                        </p:tgtEl>
                                      </p:cBhvr>
                                    </p:animEffect>
                                    <p:anim calcmode="lin" valueType="num">
                                      <p:cBhvr>
                                        <p:cTn id="156" dur="1000" fill="hold"/>
                                        <p:tgtEl>
                                          <p:spTgt spid="9">
                                            <p:graphicEl>
                                              <a:chart seriesIdx="-4" categoryIdx="26" bldStep="category"/>
                                            </p:graphicEl>
                                          </p:spTgt>
                                        </p:tgtEl>
                                        <p:attrNameLst>
                                          <p:attrName>ppt_x</p:attrName>
                                        </p:attrNameLst>
                                      </p:cBhvr>
                                      <p:tavLst>
                                        <p:tav tm="0">
                                          <p:val>
                                            <p:strVal val="#ppt_x"/>
                                          </p:val>
                                        </p:tav>
                                        <p:tav tm="100000">
                                          <p:val>
                                            <p:strVal val="#ppt_x"/>
                                          </p:val>
                                        </p:tav>
                                      </p:tavLst>
                                    </p:anim>
                                    <p:anim calcmode="lin" valueType="num">
                                      <p:cBhvr>
                                        <p:cTn id="157" dur="1000" fill="hold"/>
                                        <p:tgtEl>
                                          <p:spTgt spid="9">
                                            <p:graphicEl>
                                              <a:chart seriesIdx="-4" categoryIdx="26" bldStep="category"/>
                                            </p:graphicEl>
                                          </p:spTgt>
                                        </p:tgtEl>
                                        <p:attrNameLst>
                                          <p:attrName>ppt_y</p:attrName>
                                        </p:attrNameLst>
                                      </p:cBhvr>
                                      <p:tavLst>
                                        <p:tav tm="0">
                                          <p:val>
                                            <p:strVal val="#ppt_y+.1"/>
                                          </p:val>
                                        </p:tav>
                                        <p:tav tm="100000">
                                          <p:val>
                                            <p:strVal val="#ppt_y"/>
                                          </p:val>
                                        </p:tav>
                                      </p:tavLst>
                                    </p:anim>
                                  </p:childTnLst>
                                </p:cTn>
                              </p:par>
                              <p:par>
                                <p:cTn id="158" presetID="42" presetClass="entr" presetSubtype="0" fill="hold" grpId="0" nodeType="withEffect">
                                  <p:stCondLst>
                                    <p:cond delay="0"/>
                                  </p:stCondLst>
                                  <p:childTnLst>
                                    <p:set>
                                      <p:cBhvr>
                                        <p:cTn id="159" dur="1" fill="hold">
                                          <p:stCondLst>
                                            <p:cond delay="0"/>
                                          </p:stCondLst>
                                        </p:cTn>
                                        <p:tgtEl>
                                          <p:spTgt spid="9">
                                            <p:graphicEl>
                                              <a:chart seriesIdx="-4" categoryIdx="27" bldStep="category"/>
                                            </p:graphicEl>
                                          </p:spTgt>
                                        </p:tgtEl>
                                        <p:attrNameLst>
                                          <p:attrName>style.visibility</p:attrName>
                                        </p:attrNameLst>
                                      </p:cBhvr>
                                      <p:to>
                                        <p:strVal val="visible"/>
                                      </p:to>
                                    </p:set>
                                    <p:animEffect transition="in" filter="fade">
                                      <p:cBhvr>
                                        <p:cTn id="160" dur="1000"/>
                                        <p:tgtEl>
                                          <p:spTgt spid="9">
                                            <p:graphicEl>
                                              <a:chart seriesIdx="-4" categoryIdx="27" bldStep="category"/>
                                            </p:graphicEl>
                                          </p:spTgt>
                                        </p:tgtEl>
                                      </p:cBhvr>
                                    </p:animEffect>
                                    <p:anim calcmode="lin" valueType="num">
                                      <p:cBhvr>
                                        <p:cTn id="161" dur="1000" fill="hold"/>
                                        <p:tgtEl>
                                          <p:spTgt spid="9">
                                            <p:graphicEl>
                                              <a:chart seriesIdx="-4" categoryIdx="27" bldStep="category"/>
                                            </p:graphicEl>
                                          </p:spTgt>
                                        </p:tgtEl>
                                        <p:attrNameLst>
                                          <p:attrName>ppt_x</p:attrName>
                                        </p:attrNameLst>
                                      </p:cBhvr>
                                      <p:tavLst>
                                        <p:tav tm="0">
                                          <p:val>
                                            <p:strVal val="#ppt_x"/>
                                          </p:val>
                                        </p:tav>
                                        <p:tav tm="100000">
                                          <p:val>
                                            <p:strVal val="#ppt_x"/>
                                          </p:val>
                                        </p:tav>
                                      </p:tavLst>
                                    </p:anim>
                                    <p:anim calcmode="lin" valueType="num">
                                      <p:cBhvr>
                                        <p:cTn id="162" dur="1000" fill="hold"/>
                                        <p:tgtEl>
                                          <p:spTgt spid="9">
                                            <p:graphicEl>
                                              <a:chart seriesIdx="-4" categoryIdx="27" bldStep="category"/>
                                            </p:graphicEl>
                                          </p:spTgt>
                                        </p:tgtEl>
                                        <p:attrNameLst>
                                          <p:attrName>ppt_y</p:attrName>
                                        </p:attrNameLst>
                                      </p:cBhvr>
                                      <p:tavLst>
                                        <p:tav tm="0">
                                          <p:val>
                                            <p:strVal val="#ppt_y+.1"/>
                                          </p:val>
                                        </p:tav>
                                        <p:tav tm="100000">
                                          <p:val>
                                            <p:strVal val="#ppt_y"/>
                                          </p:val>
                                        </p:tav>
                                      </p:tavLst>
                                    </p:anim>
                                  </p:childTnLst>
                                </p:cTn>
                              </p:par>
                              <p:par>
                                <p:cTn id="163" presetID="42" presetClass="entr" presetSubtype="0" fill="hold" grpId="0" nodeType="withEffect">
                                  <p:stCondLst>
                                    <p:cond delay="0"/>
                                  </p:stCondLst>
                                  <p:childTnLst>
                                    <p:set>
                                      <p:cBhvr>
                                        <p:cTn id="164" dur="1" fill="hold">
                                          <p:stCondLst>
                                            <p:cond delay="0"/>
                                          </p:stCondLst>
                                        </p:cTn>
                                        <p:tgtEl>
                                          <p:spTgt spid="7"/>
                                        </p:tgtEl>
                                        <p:attrNameLst>
                                          <p:attrName>style.visibility</p:attrName>
                                        </p:attrNameLst>
                                      </p:cBhvr>
                                      <p:to>
                                        <p:strVal val="visible"/>
                                      </p:to>
                                    </p:set>
                                    <p:animEffect transition="in" filter="fade">
                                      <p:cBhvr>
                                        <p:cTn id="165" dur="1000"/>
                                        <p:tgtEl>
                                          <p:spTgt spid="7"/>
                                        </p:tgtEl>
                                      </p:cBhvr>
                                    </p:animEffect>
                                    <p:anim calcmode="lin" valueType="num">
                                      <p:cBhvr>
                                        <p:cTn id="166" dur="1000" fill="hold"/>
                                        <p:tgtEl>
                                          <p:spTgt spid="7"/>
                                        </p:tgtEl>
                                        <p:attrNameLst>
                                          <p:attrName>ppt_x</p:attrName>
                                        </p:attrNameLst>
                                      </p:cBhvr>
                                      <p:tavLst>
                                        <p:tav tm="0">
                                          <p:val>
                                            <p:strVal val="#ppt_x"/>
                                          </p:val>
                                        </p:tav>
                                        <p:tav tm="100000">
                                          <p:val>
                                            <p:strVal val="#ppt_x"/>
                                          </p:val>
                                        </p:tav>
                                      </p:tavLst>
                                    </p:anim>
                                    <p:anim calcmode="lin" valueType="num">
                                      <p:cBhvr>
                                        <p:cTn id="16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p:bldGraphic spid="9" grpId="0" uiExpand="1">
        <p:bldSub>
          <a:bldChart bld="category"/>
        </p:bldSub>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Gráfico 11"/>
          <p:cNvGraphicFramePr>
            <a:graphicFrameLocks/>
          </p:cNvGraphicFramePr>
          <p:nvPr>
            <p:extLst>
              <p:ext uri="{D42A27DB-BD31-4B8C-83A1-F6EECF244321}">
                <p14:modId xmlns:p14="http://schemas.microsoft.com/office/powerpoint/2010/main" val="3693164750"/>
              </p:ext>
            </p:extLst>
          </p:nvPr>
        </p:nvGraphicFramePr>
        <p:xfrm>
          <a:off x="-252536" y="3042126"/>
          <a:ext cx="2867025" cy="142160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5" name="Gráfico 24"/>
          <p:cNvGraphicFramePr>
            <a:graphicFrameLocks/>
          </p:cNvGraphicFramePr>
          <p:nvPr>
            <p:extLst>
              <p:ext uri="{D42A27DB-BD31-4B8C-83A1-F6EECF244321}">
                <p14:modId xmlns:p14="http://schemas.microsoft.com/office/powerpoint/2010/main" val="2478663050"/>
              </p:ext>
            </p:extLst>
          </p:nvPr>
        </p:nvGraphicFramePr>
        <p:xfrm>
          <a:off x="15822" y="820327"/>
          <a:ext cx="9128178" cy="2252573"/>
        </p:xfrm>
        <a:graphic>
          <a:graphicData uri="http://schemas.openxmlformats.org/drawingml/2006/chart">
            <c:chart xmlns:c="http://schemas.openxmlformats.org/drawingml/2006/chart" xmlns:r="http://schemas.openxmlformats.org/officeDocument/2006/relationships" r:id="rId4"/>
          </a:graphicData>
        </a:graphic>
      </p:graphicFrame>
      <p:sp>
        <p:nvSpPr>
          <p:cNvPr id="13" name="CaixaDeTexto 10"/>
          <p:cNvSpPr txBox="1">
            <a:spLocks noChangeArrowheads="1"/>
          </p:cNvSpPr>
          <p:nvPr/>
        </p:nvSpPr>
        <p:spPr bwMode="auto">
          <a:xfrm>
            <a:off x="-15821" y="2826682"/>
            <a:ext cx="1075936" cy="246221"/>
          </a:xfrm>
          <a:prstGeom prst="rect">
            <a:avLst/>
          </a:prstGeom>
          <a:noFill/>
          <a:ln w="9525">
            <a:noFill/>
            <a:miter lim="800000"/>
            <a:headEnd/>
            <a:tailEnd/>
          </a:ln>
        </p:spPr>
        <p:txBody>
          <a:bodyPr wrap="none">
            <a:spAutoFit/>
          </a:bodyPr>
          <a:lstStyle/>
          <a:p>
            <a:r>
              <a:rPr lang="pt-BR" sz="1000" b="1" dirty="0">
                <a:solidFill>
                  <a:schemeClr val="tx2">
                    <a:lumMod val="75000"/>
                  </a:schemeClr>
                </a:solidFill>
              </a:rPr>
              <a:t>Fonte: </a:t>
            </a:r>
            <a:r>
              <a:rPr lang="pt-BR" sz="1000" dirty="0">
                <a:solidFill>
                  <a:schemeClr val="tx2">
                    <a:lumMod val="75000"/>
                  </a:schemeClr>
                </a:solidFill>
              </a:rPr>
              <a:t>MEC/Inep</a:t>
            </a:r>
          </a:p>
        </p:txBody>
      </p:sp>
      <p:sp>
        <p:nvSpPr>
          <p:cNvPr id="14" name="CaixaDeTexto 13"/>
          <p:cNvSpPr txBox="1"/>
          <p:nvPr/>
        </p:nvSpPr>
        <p:spPr>
          <a:xfrm>
            <a:off x="0" y="4497169"/>
            <a:ext cx="9143999" cy="646331"/>
          </a:xfrm>
          <a:prstGeom prst="rect">
            <a:avLst/>
          </a:prstGeom>
          <a:solidFill>
            <a:schemeClr val="accent1">
              <a:lumMod val="20000"/>
              <a:lumOff val="8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wrap="square">
            <a:spAutoFit/>
          </a:bodyPr>
          <a:lstStyle/>
          <a:p>
            <a:pPr algn="ctr">
              <a:defRPr/>
            </a:pPr>
            <a:r>
              <a:rPr lang="pt-BR" dirty="0" smtClean="0">
                <a:solidFill>
                  <a:schemeClr val="accent1">
                    <a:lumMod val="50000"/>
                  </a:schemeClr>
                </a:solidFill>
              </a:rPr>
              <a:t>No geral a maioria dos alunos está matriculada em cursos noturnos, mas na rede estadual e, principalmente, na rede federal o maior percentual está no turno Diurno.</a:t>
            </a:r>
            <a:endParaRPr lang="pt-BR" dirty="0">
              <a:solidFill>
                <a:schemeClr val="accent1">
                  <a:lumMod val="50000"/>
                </a:schemeClr>
              </a:solidFill>
            </a:endParaRPr>
          </a:p>
        </p:txBody>
      </p:sp>
      <p:graphicFrame>
        <p:nvGraphicFramePr>
          <p:cNvPr id="15" name="Tabela 14"/>
          <p:cNvGraphicFramePr>
            <a:graphicFrameLocks noGrp="1"/>
          </p:cNvGraphicFramePr>
          <p:nvPr>
            <p:extLst>
              <p:ext uri="{D42A27DB-BD31-4B8C-83A1-F6EECF244321}">
                <p14:modId xmlns:p14="http://schemas.microsoft.com/office/powerpoint/2010/main" val="3623844813"/>
              </p:ext>
            </p:extLst>
          </p:nvPr>
        </p:nvGraphicFramePr>
        <p:xfrm>
          <a:off x="0" y="339502"/>
          <a:ext cx="9144000" cy="441484"/>
        </p:xfrm>
        <a:graphic>
          <a:graphicData uri="http://schemas.openxmlformats.org/drawingml/2006/table">
            <a:tbl>
              <a:tblPr>
                <a:tableStyleId>{5C22544A-7EE6-4342-B048-85BDC9FD1C3A}</a:tableStyleId>
              </a:tblPr>
              <a:tblGrid>
                <a:gridCol w="9144000"/>
              </a:tblGrid>
              <a:tr h="441484">
                <a:tc>
                  <a:txBody>
                    <a:bodyPr/>
                    <a:lstStyle/>
                    <a:p>
                      <a:pPr algn="ctr" fontAlgn="ctr"/>
                      <a:r>
                        <a:rPr lang="pt-BR" sz="1400" b="1" u="none" strike="noStrike" dirty="0" smtClean="0">
                          <a:solidFill>
                            <a:srgbClr val="C00000"/>
                          </a:solidFill>
                          <a:effectLst/>
                        </a:rPr>
                        <a:t>Distribuição</a:t>
                      </a:r>
                      <a:r>
                        <a:rPr lang="pt-BR" sz="1400" b="1" u="none" strike="noStrike" baseline="0" dirty="0" smtClean="0">
                          <a:solidFill>
                            <a:srgbClr val="C00000"/>
                          </a:solidFill>
                          <a:effectLst/>
                        </a:rPr>
                        <a:t> do N</a:t>
                      </a:r>
                      <a:r>
                        <a:rPr lang="pt-BR" sz="1400" b="1" u="none" strike="noStrike" dirty="0" smtClean="0">
                          <a:solidFill>
                            <a:srgbClr val="C00000"/>
                          </a:solidFill>
                          <a:effectLst/>
                        </a:rPr>
                        <a:t>úmero de Matrículas em Cursos de Graduação Presencial, por Turno</a:t>
                      </a:r>
                      <a:r>
                        <a:rPr lang="pt-BR" sz="1400" b="1" u="none" strike="noStrike" baseline="0" dirty="0" smtClean="0">
                          <a:solidFill>
                            <a:srgbClr val="C00000"/>
                          </a:solidFill>
                          <a:effectLst/>
                        </a:rPr>
                        <a:t> e </a:t>
                      </a:r>
                      <a:r>
                        <a:rPr lang="pt-BR" sz="1400" b="1" u="none" strike="noStrike" dirty="0" smtClean="0">
                          <a:solidFill>
                            <a:srgbClr val="C00000"/>
                          </a:solidFill>
                          <a:effectLst/>
                        </a:rPr>
                        <a:t>Categoria Administrativa – </a:t>
                      </a:r>
                    </a:p>
                    <a:p>
                      <a:pPr algn="ctr" fontAlgn="ctr"/>
                      <a:r>
                        <a:rPr lang="pt-BR" sz="1400" b="1" u="none" strike="noStrike" dirty="0" smtClean="0">
                          <a:solidFill>
                            <a:srgbClr val="C00000"/>
                          </a:solidFill>
                          <a:effectLst/>
                        </a:rPr>
                        <a:t>Brasil – 2004-2014</a:t>
                      </a:r>
                      <a:endParaRPr lang="pt-BR" sz="1400" b="1" i="0" u="none" strike="noStrike" dirty="0">
                        <a:solidFill>
                          <a:srgbClr val="C00000"/>
                        </a:solidFill>
                        <a:effectLst/>
                        <a:latin typeface="Arial"/>
                      </a:endParaRPr>
                    </a:p>
                  </a:txBody>
                  <a:tcPr marL="9525" marR="9525" marT="7144"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alpha val="0"/>
                      </a:schemeClr>
                    </a:solidFill>
                  </a:tcPr>
                </a:tc>
              </a:tr>
            </a:tbl>
          </a:graphicData>
        </a:graphic>
      </p:graphicFrame>
      <p:sp>
        <p:nvSpPr>
          <p:cNvPr id="23" name="CaixaDeTexto 22"/>
          <p:cNvSpPr txBox="1"/>
          <p:nvPr/>
        </p:nvSpPr>
        <p:spPr>
          <a:xfrm>
            <a:off x="8172400" y="1291034"/>
            <a:ext cx="569768" cy="276999"/>
          </a:xfrm>
          <a:prstGeom prst="rect">
            <a:avLst/>
          </a:prstGeom>
          <a:noFill/>
        </p:spPr>
        <p:txBody>
          <a:bodyPr wrap="square" rtlCol="0">
            <a:spAutoFit/>
          </a:bodyPr>
          <a:lstStyle/>
          <a:p>
            <a:r>
              <a:rPr lang="pt-BR" sz="1200" dirty="0" smtClean="0">
                <a:solidFill>
                  <a:srgbClr val="C00000"/>
                </a:solidFill>
              </a:rPr>
              <a:t>63,0%</a:t>
            </a:r>
            <a:endParaRPr lang="pt-BR" sz="1200" dirty="0">
              <a:solidFill>
                <a:srgbClr val="C00000"/>
              </a:solidFill>
            </a:endParaRPr>
          </a:p>
        </p:txBody>
      </p:sp>
      <p:sp>
        <p:nvSpPr>
          <p:cNvPr id="24" name="CaixaDeTexto 23"/>
          <p:cNvSpPr txBox="1"/>
          <p:nvPr/>
        </p:nvSpPr>
        <p:spPr>
          <a:xfrm>
            <a:off x="8172400" y="2274975"/>
            <a:ext cx="569768" cy="276999"/>
          </a:xfrm>
          <a:prstGeom prst="rect">
            <a:avLst/>
          </a:prstGeom>
          <a:noFill/>
        </p:spPr>
        <p:txBody>
          <a:bodyPr wrap="square" rtlCol="0">
            <a:spAutoFit/>
          </a:bodyPr>
          <a:lstStyle/>
          <a:p>
            <a:r>
              <a:rPr lang="pt-BR" sz="1200" dirty="0" smtClean="0">
                <a:solidFill>
                  <a:srgbClr val="C00000"/>
                </a:solidFill>
              </a:rPr>
              <a:t>37,0%</a:t>
            </a:r>
            <a:endParaRPr lang="pt-BR" sz="1200" dirty="0">
              <a:solidFill>
                <a:srgbClr val="C00000"/>
              </a:solidFill>
            </a:endParaRPr>
          </a:p>
        </p:txBody>
      </p:sp>
      <p:graphicFrame>
        <p:nvGraphicFramePr>
          <p:cNvPr id="16" name="Gráfico 15"/>
          <p:cNvGraphicFramePr>
            <a:graphicFrameLocks/>
          </p:cNvGraphicFramePr>
          <p:nvPr>
            <p:extLst>
              <p:ext uri="{D42A27DB-BD31-4B8C-83A1-F6EECF244321}">
                <p14:modId xmlns:p14="http://schemas.microsoft.com/office/powerpoint/2010/main" val="2187638552"/>
              </p:ext>
            </p:extLst>
          </p:nvPr>
        </p:nvGraphicFramePr>
        <p:xfrm>
          <a:off x="2123731" y="3042126"/>
          <a:ext cx="2867025" cy="140731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7" name="Gráfico 16"/>
          <p:cNvGraphicFramePr>
            <a:graphicFrameLocks/>
          </p:cNvGraphicFramePr>
          <p:nvPr>
            <p:extLst>
              <p:ext uri="{D42A27DB-BD31-4B8C-83A1-F6EECF244321}">
                <p14:modId xmlns:p14="http://schemas.microsoft.com/office/powerpoint/2010/main" val="192028314"/>
              </p:ext>
            </p:extLst>
          </p:nvPr>
        </p:nvGraphicFramePr>
        <p:xfrm>
          <a:off x="4427984" y="3042126"/>
          <a:ext cx="2876550" cy="1421606"/>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8" name="Gráfico 17"/>
          <p:cNvGraphicFramePr>
            <a:graphicFrameLocks/>
          </p:cNvGraphicFramePr>
          <p:nvPr>
            <p:extLst>
              <p:ext uri="{D42A27DB-BD31-4B8C-83A1-F6EECF244321}">
                <p14:modId xmlns:p14="http://schemas.microsoft.com/office/powerpoint/2010/main" val="1446714016"/>
              </p:ext>
            </p:extLst>
          </p:nvPr>
        </p:nvGraphicFramePr>
        <p:xfrm>
          <a:off x="6770803" y="3042126"/>
          <a:ext cx="2914650" cy="1393031"/>
        </p:xfrm>
        <a:graphic>
          <a:graphicData uri="http://schemas.openxmlformats.org/drawingml/2006/chart">
            <c:chart xmlns:c="http://schemas.openxmlformats.org/drawingml/2006/chart" xmlns:r="http://schemas.openxmlformats.org/officeDocument/2006/relationships" r:id="rId7"/>
          </a:graphicData>
        </a:graphic>
      </p:graphicFrame>
      <p:sp>
        <p:nvSpPr>
          <p:cNvPr id="19" name="CaixaDeTexto 18"/>
          <p:cNvSpPr txBox="1"/>
          <p:nvPr/>
        </p:nvSpPr>
        <p:spPr>
          <a:xfrm>
            <a:off x="7084799" y="699542"/>
            <a:ext cx="1008112" cy="307777"/>
          </a:xfrm>
          <a:prstGeom prst="rect">
            <a:avLst/>
          </a:prstGeom>
          <a:noFill/>
        </p:spPr>
        <p:txBody>
          <a:bodyPr wrap="square" rtlCol="0">
            <a:spAutoFit/>
          </a:bodyPr>
          <a:lstStyle/>
          <a:p>
            <a:r>
              <a:rPr lang="pt-BR" sz="1400" b="1" dirty="0" smtClean="0">
                <a:solidFill>
                  <a:schemeClr val="tx2">
                    <a:lumMod val="50000"/>
                  </a:schemeClr>
                </a:solidFill>
              </a:rPr>
              <a:t>6.486.171</a:t>
            </a:r>
            <a:endParaRPr lang="pt-BR" sz="1400" b="1" dirty="0">
              <a:solidFill>
                <a:schemeClr val="tx2">
                  <a:lumMod val="50000"/>
                </a:schemeClr>
              </a:solidFill>
            </a:endParaRPr>
          </a:p>
        </p:txBody>
      </p:sp>
    </p:spTree>
    <p:extLst>
      <p:ext uri="{BB962C8B-B14F-4D97-AF65-F5344CB8AC3E}">
        <p14:creationId xmlns:p14="http://schemas.microsoft.com/office/powerpoint/2010/main" val="3798009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1000"/>
                                        <p:tgtEl>
                                          <p:spTgt spid="16"/>
                                        </p:tgtEl>
                                      </p:cBhvr>
                                    </p:animEffect>
                                    <p:anim calcmode="lin" valueType="num">
                                      <p:cBhvr>
                                        <p:cTn id="13" dur="1000" fill="hold"/>
                                        <p:tgtEl>
                                          <p:spTgt spid="16"/>
                                        </p:tgtEl>
                                        <p:attrNameLst>
                                          <p:attrName>ppt_x</p:attrName>
                                        </p:attrNameLst>
                                      </p:cBhvr>
                                      <p:tavLst>
                                        <p:tav tm="0">
                                          <p:val>
                                            <p:strVal val="#ppt_x"/>
                                          </p:val>
                                        </p:tav>
                                        <p:tav tm="100000">
                                          <p:val>
                                            <p:strVal val="#ppt_x"/>
                                          </p:val>
                                        </p:tav>
                                      </p:tavLst>
                                    </p:anim>
                                    <p:anim calcmode="lin" valueType="num">
                                      <p:cBhvr>
                                        <p:cTn id="14" dur="1000" fill="hold"/>
                                        <p:tgtEl>
                                          <p:spTgt spid="1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1000"/>
                                        <p:tgtEl>
                                          <p:spTgt spid="17"/>
                                        </p:tgtEl>
                                      </p:cBhvr>
                                    </p:animEffect>
                                    <p:anim calcmode="lin" valueType="num">
                                      <p:cBhvr>
                                        <p:cTn id="18" dur="1000" fill="hold"/>
                                        <p:tgtEl>
                                          <p:spTgt spid="17"/>
                                        </p:tgtEl>
                                        <p:attrNameLst>
                                          <p:attrName>ppt_x</p:attrName>
                                        </p:attrNameLst>
                                      </p:cBhvr>
                                      <p:tavLst>
                                        <p:tav tm="0">
                                          <p:val>
                                            <p:strVal val="#ppt_x"/>
                                          </p:val>
                                        </p:tav>
                                        <p:tav tm="100000">
                                          <p:val>
                                            <p:strVal val="#ppt_x"/>
                                          </p:val>
                                        </p:tav>
                                      </p:tavLst>
                                    </p:anim>
                                    <p:anim calcmode="lin" valueType="num">
                                      <p:cBhvr>
                                        <p:cTn id="19" dur="1000" fill="hold"/>
                                        <p:tgtEl>
                                          <p:spTgt spid="17"/>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1000"/>
                                        <p:tgtEl>
                                          <p:spTgt spid="18"/>
                                        </p:tgtEl>
                                      </p:cBhvr>
                                    </p:animEffect>
                                    <p:anim calcmode="lin" valueType="num">
                                      <p:cBhvr>
                                        <p:cTn id="23" dur="1000" fill="hold"/>
                                        <p:tgtEl>
                                          <p:spTgt spid="18"/>
                                        </p:tgtEl>
                                        <p:attrNameLst>
                                          <p:attrName>ppt_x</p:attrName>
                                        </p:attrNameLst>
                                      </p:cBhvr>
                                      <p:tavLst>
                                        <p:tav tm="0">
                                          <p:val>
                                            <p:strVal val="#ppt_x"/>
                                          </p:val>
                                        </p:tav>
                                        <p:tav tm="100000">
                                          <p:val>
                                            <p:strVal val="#ppt_x"/>
                                          </p:val>
                                        </p:tav>
                                      </p:tavLst>
                                    </p:anim>
                                    <p:anim calcmode="lin" valueType="num">
                                      <p:cBhvr>
                                        <p:cTn id="24" dur="1000" fill="hold"/>
                                        <p:tgtEl>
                                          <p:spTgt spid="18"/>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1000"/>
                                        <p:tgtEl>
                                          <p:spTgt spid="14"/>
                                        </p:tgtEl>
                                      </p:cBhvr>
                                    </p:animEffect>
                                    <p:anim calcmode="lin" valueType="num">
                                      <p:cBhvr>
                                        <p:cTn id="28" dur="1000" fill="hold"/>
                                        <p:tgtEl>
                                          <p:spTgt spid="14"/>
                                        </p:tgtEl>
                                        <p:attrNameLst>
                                          <p:attrName>ppt_x</p:attrName>
                                        </p:attrNameLst>
                                      </p:cBhvr>
                                      <p:tavLst>
                                        <p:tav tm="0">
                                          <p:val>
                                            <p:strVal val="#ppt_x"/>
                                          </p:val>
                                        </p:tav>
                                        <p:tav tm="100000">
                                          <p:val>
                                            <p:strVal val="#ppt_x"/>
                                          </p:val>
                                        </p:tav>
                                      </p:tavLst>
                                    </p:anim>
                                    <p:anim calcmode="lin" valueType="num">
                                      <p:cBhvr>
                                        <p:cTn id="2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2" grpId="0">
        <p:bldAsOne/>
      </p:bldGraphic>
      <p:bldP spid="14" grpId="0" animBg="1"/>
      <p:bldGraphic spid="16" grpId="0">
        <p:bldAsOne/>
      </p:bldGraphic>
      <p:bldGraphic spid="17" grpId="0">
        <p:bldAsOne/>
      </p:bldGraphic>
      <p:bldGraphic spid="18" grpId="0">
        <p:bldAsOne/>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aixaDeTexto 10"/>
          <p:cNvSpPr txBox="1">
            <a:spLocks noChangeArrowheads="1"/>
          </p:cNvSpPr>
          <p:nvPr/>
        </p:nvSpPr>
        <p:spPr bwMode="auto">
          <a:xfrm>
            <a:off x="19059" y="4250948"/>
            <a:ext cx="1075936" cy="246221"/>
          </a:xfrm>
          <a:prstGeom prst="rect">
            <a:avLst/>
          </a:prstGeom>
          <a:noFill/>
          <a:ln w="9525">
            <a:noFill/>
            <a:miter lim="800000"/>
            <a:headEnd/>
            <a:tailEnd/>
          </a:ln>
        </p:spPr>
        <p:txBody>
          <a:bodyPr wrap="none">
            <a:spAutoFit/>
          </a:bodyPr>
          <a:lstStyle/>
          <a:p>
            <a:r>
              <a:rPr lang="pt-BR" sz="1000" b="1" dirty="0">
                <a:solidFill>
                  <a:schemeClr val="tx2">
                    <a:lumMod val="75000"/>
                  </a:schemeClr>
                </a:solidFill>
              </a:rPr>
              <a:t>Fonte: </a:t>
            </a:r>
            <a:r>
              <a:rPr lang="pt-BR" sz="1000" dirty="0">
                <a:solidFill>
                  <a:schemeClr val="tx2">
                    <a:lumMod val="75000"/>
                  </a:schemeClr>
                </a:solidFill>
              </a:rPr>
              <a:t>MEC/Inep</a:t>
            </a:r>
          </a:p>
        </p:txBody>
      </p:sp>
      <p:sp>
        <p:nvSpPr>
          <p:cNvPr id="12" name="CaixaDeTexto 11"/>
          <p:cNvSpPr txBox="1"/>
          <p:nvPr/>
        </p:nvSpPr>
        <p:spPr>
          <a:xfrm>
            <a:off x="0" y="4497169"/>
            <a:ext cx="9144000" cy="646331"/>
          </a:xfrm>
          <a:prstGeom prst="rect">
            <a:avLst/>
          </a:prstGeom>
          <a:solidFill>
            <a:schemeClr val="accent1">
              <a:lumMod val="20000"/>
              <a:lumOff val="8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wrap="square">
            <a:spAutoFit/>
          </a:bodyPr>
          <a:lstStyle/>
          <a:p>
            <a:pPr algn="ctr">
              <a:defRPr/>
            </a:pPr>
            <a:r>
              <a:rPr lang="pt-BR" dirty="0" smtClean="0">
                <a:solidFill>
                  <a:schemeClr val="accent1">
                    <a:lumMod val="50000"/>
                  </a:schemeClr>
                </a:solidFill>
              </a:rPr>
              <a:t>Mais de 50% das matrículas estão nas universidades, que correspondem a 8,2% do número de IES. As faculdades são 83,9% das IES, porém correspondem a 28,6% das matrículas.</a:t>
            </a:r>
            <a:endParaRPr lang="pt-BR" dirty="0">
              <a:solidFill>
                <a:schemeClr val="accent1">
                  <a:lumMod val="50000"/>
                </a:schemeClr>
              </a:solidFill>
            </a:endParaRPr>
          </a:p>
        </p:txBody>
      </p:sp>
      <p:graphicFrame>
        <p:nvGraphicFramePr>
          <p:cNvPr id="13" name="Tabela 12"/>
          <p:cNvGraphicFramePr>
            <a:graphicFrameLocks noGrp="1"/>
          </p:cNvGraphicFramePr>
          <p:nvPr>
            <p:extLst>
              <p:ext uri="{D42A27DB-BD31-4B8C-83A1-F6EECF244321}">
                <p14:modId xmlns:p14="http://schemas.microsoft.com/office/powerpoint/2010/main" val="3525374951"/>
              </p:ext>
            </p:extLst>
          </p:nvPr>
        </p:nvGraphicFramePr>
        <p:xfrm>
          <a:off x="19059" y="339502"/>
          <a:ext cx="9144000" cy="441484"/>
        </p:xfrm>
        <a:graphic>
          <a:graphicData uri="http://schemas.openxmlformats.org/drawingml/2006/table">
            <a:tbl>
              <a:tblPr>
                <a:tableStyleId>{5C22544A-7EE6-4342-B048-85BDC9FD1C3A}</a:tableStyleId>
              </a:tblPr>
              <a:tblGrid>
                <a:gridCol w="9144000"/>
              </a:tblGrid>
              <a:tr h="441484">
                <a:tc>
                  <a:txBody>
                    <a:bodyPr/>
                    <a:lstStyle/>
                    <a:p>
                      <a:pPr algn="ctr"/>
                      <a:r>
                        <a:rPr lang="pt-BR" sz="1400" b="1" dirty="0" smtClean="0">
                          <a:solidFill>
                            <a:srgbClr val="C00000"/>
                          </a:solidFill>
                        </a:rPr>
                        <a:t>Número de Instituições de Educação Superior e Número de Matrículas em Cursos de Graduação, por Organização Acadêmica – Brasil - 2014</a:t>
                      </a:r>
                      <a:endParaRPr lang="pt-BR" sz="1400" b="1" dirty="0">
                        <a:solidFill>
                          <a:srgbClr val="C00000"/>
                        </a:solidFill>
                      </a:endParaRPr>
                    </a:p>
                  </a:txBody>
                  <a:tcPr marL="9525" marR="9525" marT="7144"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alpha val="0"/>
                      </a:schemeClr>
                    </a:solidFill>
                  </a:tcPr>
                </a:tc>
              </a:tr>
            </a:tbl>
          </a:graphicData>
        </a:graphic>
      </p:graphicFrame>
      <p:graphicFrame>
        <p:nvGraphicFramePr>
          <p:cNvPr id="15" name="Gráfico 14"/>
          <p:cNvGraphicFramePr>
            <a:graphicFrameLocks/>
          </p:cNvGraphicFramePr>
          <p:nvPr>
            <p:extLst>
              <p:ext uri="{D42A27DB-BD31-4B8C-83A1-F6EECF244321}">
                <p14:modId xmlns:p14="http://schemas.microsoft.com/office/powerpoint/2010/main" val="401275077"/>
              </p:ext>
            </p:extLst>
          </p:nvPr>
        </p:nvGraphicFramePr>
        <p:xfrm>
          <a:off x="5004048" y="1923678"/>
          <a:ext cx="4341432" cy="270647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Gráfico 13"/>
          <p:cNvGraphicFramePr>
            <a:graphicFrameLocks/>
          </p:cNvGraphicFramePr>
          <p:nvPr>
            <p:extLst>
              <p:ext uri="{D42A27DB-BD31-4B8C-83A1-F6EECF244321}">
                <p14:modId xmlns:p14="http://schemas.microsoft.com/office/powerpoint/2010/main" val="1249753823"/>
              </p:ext>
            </p:extLst>
          </p:nvPr>
        </p:nvGraphicFramePr>
        <p:xfrm>
          <a:off x="5148681" y="339502"/>
          <a:ext cx="4009647" cy="2736304"/>
        </p:xfrm>
        <a:graphic>
          <a:graphicData uri="http://schemas.openxmlformats.org/drawingml/2006/chart">
            <c:chart xmlns:c="http://schemas.openxmlformats.org/drawingml/2006/chart" xmlns:r="http://schemas.openxmlformats.org/officeDocument/2006/relationships" r:id="rId4"/>
          </a:graphicData>
        </a:graphic>
      </p:graphicFrame>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059" y="843558"/>
            <a:ext cx="5143500" cy="3240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98205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000"/>
                                        <p:tgtEl>
                                          <p:spTgt spid="12"/>
                                        </p:tgtEl>
                                      </p:cBhvr>
                                    </p:animEffect>
                                    <p:anim calcmode="lin" valueType="num">
                                      <p:cBhvr>
                                        <p:cTn id="20" dur="1000" fill="hold"/>
                                        <p:tgtEl>
                                          <p:spTgt spid="12"/>
                                        </p:tgtEl>
                                        <p:attrNameLst>
                                          <p:attrName>ppt_x</p:attrName>
                                        </p:attrNameLst>
                                      </p:cBhvr>
                                      <p:tavLst>
                                        <p:tav tm="0">
                                          <p:val>
                                            <p:strVal val="#ppt_x"/>
                                          </p:val>
                                        </p:tav>
                                        <p:tav tm="100000">
                                          <p:val>
                                            <p:strVal val="#ppt_x"/>
                                          </p:val>
                                        </p:tav>
                                      </p:tavLst>
                                    </p:anim>
                                    <p:anim calcmode="lin" valueType="num">
                                      <p:cBhvr>
                                        <p:cTn id="2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Graphic spid="15" grpId="0">
        <p:bldAsOne/>
      </p:bldGraphic>
      <p:bldGraphic spid="14" grpId="0">
        <p:bldAsOne/>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Tabela 14"/>
          <p:cNvGraphicFramePr>
            <a:graphicFrameLocks noGrp="1"/>
          </p:cNvGraphicFramePr>
          <p:nvPr>
            <p:extLst>
              <p:ext uri="{D42A27DB-BD31-4B8C-83A1-F6EECF244321}">
                <p14:modId xmlns:p14="http://schemas.microsoft.com/office/powerpoint/2010/main" val="4120996163"/>
              </p:ext>
            </p:extLst>
          </p:nvPr>
        </p:nvGraphicFramePr>
        <p:xfrm>
          <a:off x="0" y="330199"/>
          <a:ext cx="9144000" cy="331499"/>
        </p:xfrm>
        <a:graphic>
          <a:graphicData uri="http://schemas.openxmlformats.org/drawingml/2006/table">
            <a:tbl>
              <a:tblPr>
                <a:tableStyleId>{5C22544A-7EE6-4342-B048-85BDC9FD1C3A}</a:tableStyleId>
              </a:tblPr>
              <a:tblGrid>
                <a:gridCol w="9144000"/>
              </a:tblGrid>
              <a:tr h="331499">
                <a:tc>
                  <a:txBody>
                    <a:bodyPr/>
                    <a:lstStyle/>
                    <a:p>
                      <a:pPr algn="ctr" fontAlgn="ctr"/>
                      <a:r>
                        <a:rPr lang="pt-BR" sz="1400" b="1" u="none" strike="noStrike" dirty="0" smtClean="0">
                          <a:solidFill>
                            <a:srgbClr val="C00000"/>
                          </a:solidFill>
                          <a:effectLst/>
                        </a:rPr>
                        <a:t>10 Maiores Cursos</a:t>
                      </a:r>
                      <a:r>
                        <a:rPr lang="pt-BR" sz="1400" b="1" u="none" strike="noStrike" baseline="0" dirty="0" smtClean="0">
                          <a:solidFill>
                            <a:srgbClr val="C00000"/>
                          </a:solidFill>
                          <a:effectLst/>
                        </a:rPr>
                        <a:t> de Graduação em </a:t>
                      </a:r>
                      <a:r>
                        <a:rPr lang="pt-BR" sz="1400" b="1" u="none" strike="noStrike" dirty="0" smtClean="0">
                          <a:solidFill>
                            <a:srgbClr val="C00000"/>
                          </a:solidFill>
                          <a:effectLst/>
                        </a:rPr>
                        <a:t>Número de Matrículas, por Área – Brasil – 2014</a:t>
                      </a:r>
                      <a:endParaRPr lang="pt-BR" sz="1400" b="1" i="0" u="none" strike="noStrike" dirty="0">
                        <a:solidFill>
                          <a:srgbClr val="C00000"/>
                        </a:solidFill>
                        <a:effectLst/>
                        <a:latin typeface="Arial"/>
                      </a:endParaRPr>
                    </a:p>
                  </a:txBody>
                  <a:tcPr marL="9525" marR="9525" marT="7144"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alpha val="0"/>
                      </a:schemeClr>
                    </a:solidFill>
                  </a:tcPr>
                </a:tc>
              </a:tr>
            </a:tbl>
          </a:graphicData>
        </a:graphic>
      </p:graphicFrame>
      <p:sp>
        <p:nvSpPr>
          <p:cNvPr id="13" name="CaixaDeTexto 10"/>
          <p:cNvSpPr txBox="1">
            <a:spLocks noChangeArrowheads="1"/>
          </p:cNvSpPr>
          <p:nvPr/>
        </p:nvSpPr>
        <p:spPr bwMode="auto">
          <a:xfrm>
            <a:off x="-41828" y="4897279"/>
            <a:ext cx="4488729" cy="246221"/>
          </a:xfrm>
          <a:prstGeom prst="rect">
            <a:avLst/>
          </a:prstGeom>
          <a:noFill/>
          <a:ln w="9525">
            <a:noFill/>
            <a:miter lim="800000"/>
            <a:headEnd/>
            <a:tailEnd/>
          </a:ln>
        </p:spPr>
        <p:txBody>
          <a:bodyPr wrap="none">
            <a:spAutoFit/>
          </a:bodyPr>
          <a:lstStyle/>
          <a:p>
            <a:r>
              <a:rPr lang="pt-BR" sz="1000" b="1" dirty="0">
                <a:solidFill>
                  <a:schemeClr val="tx2">
                    <a:lumMod val="75000"/>
                  </a:schemeClr>
                </a:solidFill>
              </a:rPr>
              <a:t>Fonte: </a:t>
            </a:r>
            <a:r>
              <a:rPr lang="pt-BR" sz="1000" dirty="0" smtClean="0">
                <a:solidFill>
                  <a:schemeClr val="tx2">
                    <a:lumMod val="75000"/>
                  </a:schemeClr>
                </a:solidFill>
              </a:rPr>
              <a:t>MEC/Inep – </a:t>
            </a:r>
            <a:r>
              <a:rPr lang="pt-BR" sz="1000" b="1" dirty="0" smtClean="0">
                <a:solidFill>
                  <a:schemeClr val="tx2">
                    <a:lumMod val="75000"/>
                  </a:schemeClr>
                </a:solidFill>
              </a:rPr>
              <a:t>Nota: </a:t>
            </a:r>
            <a:r>
              <a:rPr lang="pt-BR" sz="1000" dirty="0" smtClean="0">
                <a:solidFill>
                  <a:schemeClr val="tx2">
                    <a:lumMod val="75000"/>
                  </a:schemeClr>
                </a:solidFill>
              </a:rPr>
              <a:t>Na definição de área do curso foi utilizado o nome OCDE.</a:t>
            </a:r>
            <a:endParaRPr lang="pt-BR" sz="1000" dirty="0">
              <a:solidFill>
                <a:schemeClr val="tx2">
                  <a:lumMod val="75000"/>
                </a:schemeClr>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7087" y="987574"/>
            <a:ext cx="8856984" cy="3240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186004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a 3"/>
          <p:cNvGraphicFramePr>
            <a:graphicFrameLocks noGrp="1"/>
          </p:cNvGraphicFramePr>
          <p:nvPr>
            <p:extLst>
              <p:ext uri="{D42A27DB-BD31-4B8C-83A1-F6EECF244321}">
                <p14:modId xmlns:p14="http://schemas.microsoft.com/office/powerpoint/2010/main" val="1544970062"/>
              </p:ext>
            </p:extLst>
          </p:nvPr>
        </p:nvGraphicFramePr>
        <p:xfrm>
          <a:off x="19059" y="339502"/>
          <a:ext cx="9144000" cy="360040"/>
        </p:xfrm>
        <a:graphic>
          <a:graphicData uri="http://schemas.openxmlformats.org/drawingml/2006/table">
            <a:tbl>
              <a:tblPr>
                <a:tableStyleId>{5C22544A-7EE6-4342-B048-85BDC9FD1C3A}</a:tableStyleId>
              </a:tblPr>
              <a:tblGrid>
                <a:gridCol w="9144000"/>
              </a:tblGrid>
              <a:tr h="360040">
                <a:tc>
                  <a:txBody>
                    <a:bodyPr/>
                    <a:lstStyle/>
                    <a:p>
                      <a:pPr algn="ctr"/>
                      <a:r>
                        <a:rPr lang="pt-BR" sz="1400" b="1" dirty="0" smtClean="0">
                          <a:solidFill>
                            <a:srgbClr val="C00000"/>
                          </a:solidFill>
                        </a:rPr>
                        <a:t>Distribuição do Número de Estudantes</a:t>
                      </a:r>
                      <a:r>
                        <a:rPr lang="pt-BR" sz="1400" b="1" baseline="0" dirty="0" smtClean="0">
                          <a:solidFill>
                            <a:srgbClr val="C00000"/>
                          </a:solidFill>
                        </a:rPr>
                        <a:t> </a:t>
                      </a:r>
                      <a:r>
                        <a:rPr lang="pt-BR" sz="1400" b="1" dirty="0" smtClean="0">
                          <a:solidFill>
                            <a:srgbClr val="C00000"/>
                          </a:solidFill>
                        </a:rPr>
                        <a:t>Estrangeiros Matriculados em</a:t>
                      </a:r>
                      <a:r>
                        <a:rPr lang="pt-BR" sz="1400" b="1" baseline="0" dirty="0" smtClean="0">
                          <a:solidFill>
                            <a:srgbClr val="C00000"/>
                          </a:solidFill>
                        </a:rPr>
                        <a:t> Cursos de Graduação</a:t>
                      </a:r>
                      <a:r>
                        <a:rPr lang="pt-BR" sz="1400" b="1" dirty="0" smtClean="0">
                          <a:solidFill>
                            <a:srgbClr val="C00000"/>
                          </a:solidFill>
                        </a:rPr>
                        <a:t>  - Brasil – 2014</a:t>
                      </a:r>
                      <a:endParaRPr lang="pt-BR" sz="1400" b="1" dirty="0">
                        <a:solidFill>
                          <a:srgbClr val="C00000"/>
                        </a:solidFill>
                      </a:endParaRPr>
                    </a:p>
                  </a:txBody>
                  <a:tcPr marL="9525" marR="9525" marT="7144"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alpha val="0"/>
                      </a:schemeClr>
                    </a:solidFill>
                  </a:tcPr>
                </a:tc>
              </a:tr>
            </a:tbl>
          </a:graphicData>
        </a:graphic>
      </p:graphicFrame>
      <p:sp>
        <p:nvSpPr>
          <p:cNvPr id="5" name="CaixaDeTexto 4"/>
          <p:cNvSpPr txBox="1">
            <a:spLocks noChangeArrowheads="1"/>
          </p:cNvSpPr>
          <p:nvPr/>
        </p:nvSpPr>
        <p:spPr bwMode="auto">
          <a:xfrm>
            <a:off x="3800" y="4233857"/>
            <a:ext cx="1075936" cy="246221"/>
          </a:xfrm>
          <a:prstGeom prst="rect">
            <a:avLst/>
          </a:prstGeom>
          <a:noFill/>
          <a:ln w="9525">
            <a:noFill/>
            <a:miter lim="800000"/>
            <a:headEnd/>
            <a:tailEnd/>
          </a:ln>
        </p:spPr>
        <p:txBody>
          <a:bodyPr wrap="none">
            <a:spAutoFit/>
          </a:bodyPr>
          <a:lstStyle/>
          <a:p>
            <a:r>
              <a:rPr lang="pt-BR" sz="1000" b="1" dirty="0">
                <a:solidFill>
                  <a:schemeClr val="tx2">
                    <a:lumMod val="75000"/>
                  </a:schemeClr>
                </a:solidFill>
              </a:rPr>
              <a:t>Fonte: </a:t>
            </a:r>
            <a:r>
              <a:rPr lang="pt-BR" sz="1000" dirty="0">
                <a:solidFill>
                  <a:schemeClr val="tx2">
                    <a:lumMod val="75000"/>
                  </a:schemeClr>
                </a:solidFill>
              </a:rPr>
              <a:t>MEC/Inep</a:t>
            </a:r>
          </a:p>
        </p:txBody>
      </p:sp>
      <p:sp>
        <p:nvSpPr>
          <p:cNvPr id="6" name="CaixaDeTexto 5"/>
          <p:cNvSpPr txBox="1"/>
          <p:nvPr/>
        </p:nvSpPr>
        <p:spPr>
          <a:xfrm>
            <a:off x="0" y="4497169"/>
            <a:ext cx="9144000" cy="646331"/>
          </a:xfrm>
          <a:prstGeom prst="rect">
            <a:avLst/>
          </a:prstGeom>
          <a:solidFill>
            <a:schemeClr val="accent1">
              <a:lumMod val="20000"/>
              <a:lumOff val="8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wrap="square">
            <a:spAutoFit/>
          </a:bodyPr>
          <a:lstStyle/>
          <a:p>
            <a:pPr algn="ctr">
              <a:defRPr/>
            </a:pPr>
            <a:r>
              <a:rPr lang="pt-BR" dirty="0" smtClean="0">
                <a:solidFill>
                  <a:schemeClr val="accent1">
                    <a:lumMod val="50000"/>
                  </a:schemeClr>
                </a:solidFill>
              </a:rPr>
              <a:t>Mais de 40% dos estudantes estrangeiros matriculados no Brasil são provenientes do continente americano. Entretanto, Angola (África) é o país com o maior número de alunos estrangeiros.</a:t>
            </a:r>
            <a:endParaRPr lang="pt-BR" dirty="0">
              <a:solidFill>
                <a:schemeClr val="accent1">
                  <a:lumMod val="50000"/>
                </a:schemeClr>
              </a:solidFill>
            </a:endParaRPr>
          </a:p>
        </p:txBody>
      </p:sp>
      <p:graphicFrame>
        <p:nvGraphicFramePr>
          <p:cNvPr id="7" name="Gráfico 6"/>
          <p:cNvGraphicFramePr>
            <a:graphicFrameLocks/>
          </p:cNvGraphicFramePr>
          <p:nvPr>
            <p:extLst>
              <p:ext uri="{D42A27DB-BD31-4B8C-83A1-F6EECF244321}">
                <p14:modId xmlns:p14="http://schemas.microsoft.com/office/powerpoint/2010/main" val="4095814089"/>
              </p:ext>
            </p:extLst>
          </p:nvPr>
        </p:nvGraphicFramePr>
        <p:xfrm>
          <a:off x="8152" y="843558"/>
          <a:ext cx="5499952" cy="3277779"/>
        </p:xfrm>
        <a:graphic>
          <a:graphicData uri="http://schemas.openxmlformats.org/drawingml/2006/chart">
            <c:chart xmlns:c="http://schemas.openxmlformats.org/drawingml/2006/chart" xmlns:r="http://schemas.openxmlformats.org/officeDocument/2006/relationships" r:id="rId2"/>
          </a:graphicData>
        </a:graphic>
      </p:graphicFrame>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4048" y="737683"/>
            <a:ext cx="3312368" cy="36593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65443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27"/>
                                        </p:tgtEl>
                                        <p:attrNameLst>
                                          <p:attrName>style.visibility</p:attrName>
                                        </p:attrNameLst>
                                      </p:cBhvr>
                                      <p:to>
                                        <p:strVal val="visible"/>
                                      </p:to>
                                    </p:set>
                                    <p:animEffect transition="in" filter="fade">
                                      <p:cBhvr>
                                        <p:cTn id="12" dur="1000"/>
                                        <p:tgtEl>
                                          <p:spTgt spid="1027"/>
                                        </p:tgtEl>
                                      </p:cBhvr>
                                    </p:animEffect>
                                    <p:anim calcmode="lin" valueType="num">
                                      <p:cBhvr>
                                        <p:cTn id="13" dur="1000" fill="hold"/>
                                        <p:tgtEl>
                                          <p:spTgt spid="1027"/>
                                        </p:tgtEl>
                                        <p:attrNameLst>
                                          <p:attrName>ppt_x</p:attrName>
                                        </p:attrNameLst>
                                      </p:cBhvr>
                                      <p:tavLst>
                                        <p:tav tm="0">
                                          <p:val>
                                            <p:strVal val="#ppt_x"/>
                                          </p:val>
                                        </p:tav>
                                        <p:tav tm="100000">
                                          <p:val>
                                            <p:strVal val="#ppt_x"/>
                                          </p:val>
                                        </p:tav>
                                      </p:tavLst>
                                    </p:anim>
                                    <p:anim calcmode="lin" valueType="num">
                                      <p:cBhvr>
                                        <p:cTn id="14" dur="1000" fill="hold"/>
                                        <p:tgtEl>
                                          <p:spTgt spid="10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2"/>
          <p:cNvSpPr txBox="1">
            <a:spLocks noChangeArrowheads="1"/>
          </p:cNvSpPr>
          <p:nvPr/>
        </p:nvSpPr>
        <p:spPr bwMode="auto">
          <a:xfrm>
            <a:off x="2915816" y="2031690"/>
            <a:ext cx="3436838" cy="923330"/>
          </a:xfrm>
          <a:prstGeom prst="rect">
            <a:avLst/>
          </a:prstGeom>
          <a:noFill/>
          <a:ln w="9525">
            <a:noFill/>
            <a:miter lim="800000"/>
            <a:headEnd/>
            <a:tailEnd/>
          </a:ln>
        </p:spPr>
        <p:txBody>
          <a:bodyPr wrap="none">
            <a:spAutoFit/>
          </a:bodyPr>
          <a:lstStyle/>
          <a:p>
            <a:r>
              <a:rPr lang="pt-BR" sz="5400" b="1" dirty="0" smtClean="0">
                <a:solidFill>
                  <a:schemeClr val="tx2">
                    <a:lumMod val="75000"/>
                  </a:schemeClr>
                </a:solidFill>
              </a:rPr>
              <a:t>INGRESSOS</a:t>
            </a:r>
            <a:endParaRPr lang="pt-BR" sz="5400" b="1" dirty="0">
              <a:solidFill>
                <a:schemeClr val="tx2">
                  <a:lumMod val="75000"/>
                </a:schemeClr>
              </a:solidFill>
            </a:endParaRPr>
          </a:p>
        </p:txBody>
      </p:sp>
    </p:spTree>
    <p:extLst>
      <p:ext uri="{BB962C8B-B14F-4D97-AF65-F5344CB8AC3E}">
        <p14:creationId xmlns:p14="http://schemas.microsoft.com/office/powerpoint/2010/main" val="153331401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629" y="639461"/>
            <a:ext cx="8804835" cy="40925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3" name="Tabela 2"/>
          <p:cNvGraphicFramePr>
            <a:graphicFrameLocks noGrp="1"/>
          </p:cNvGraphicFramePr>
          <p:nvPr>
            <p:extLst>
              <p:ext uri="{D42A27DB-BD31-4B8C-83A1-F6EECF244321}">
                <p14:modId xmlns:p14="http://schemas.microsoft.com/office/powerpoint/2010/main" val="627891663"/>
              </p:ext>
            </p:extLst>
          </p:nvPr>
        </p:nvGraphicFramePr>
        <p:xfrm>
          <a:off x="-41853" y="357505"/>
          <a:ext cx="9252520" cy="237649"/>
        </p:xfrm>
        <a:graphic>
          <a:graphicData uri="http://schemas.openxmlformats.org/drawingml/2006/table">
            <a:tbl>
              <a:tblPr>
                <a:tableStyleId>{5C22544A-7EE6-4342-B048-85BDC9FD1C3A}</a:tableStyleId>
              </a:tblPr>
              <a:tblGrid>
                <a:gridCol w="9252520"/>
              </a:tblGrid>
              <a:tr h="237649">
                <a:tc>
                  <a:txBody>
                    <a:bodyPr/>
                    <a:lstStyle/>
                    <a:p>
                      <a:pPr algn="ctr" fontAlgn="ctr"/>
                      <a:r>
                        <a:rPr lang="pt-BR" sz="1500" b="1" u="none" strike="noStrike" dirty="0" smtClean="0">
                          <a:solidFill>
                            <a:srgbClr val="C00000"/>
                          </a:solidFill>
                          <a:effectLst/>
                        </a:rPr>
                        <a:t>Tabela Resumo – Estatísticas Gerais da Educação Superior – Brasil – 2014</a:t>
                      </a:r>
                      <a:endParaRPr lang="pt-BR" sz="1500" b="1" i="0" u="none" strike="noStrike" dirty="0">
                        <a:solidFill>
                          <a:srgbClr val="C00000"/>
                        </a:solidFill>
                        <a:effectLst/>
                        <a:latin typeface="Arial"/>
                      </a:endParaRPr>
                    </a:p>
                  </a:txBody>
                  <a:tcPr marL="9525" marR="9525" marT="7144"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alpha val="0"/>
                      </a:schemeClr>
                    </a:solidFill>
                  </a:tcPr>
                </a:tc>
              </a:tr>
            </a:tbl>
          </a:graphicData>
        </a:graphic>
      </p:graphicFrame>
      <p:sp>
        <p:nvSpPr>
          <p:cNvPr id="9" name="CaixaDeTexto 10"/>
          <p:cNvSpPr txBox="1">
            <a:spLocks noChangeArrowheads="1"/>
          </p:cNvSpPr>
          <p:nvPr/>
        </p:nvSpPr>
        <p:spPr bwMode="auto">
          <a:xfrm>
            <a:off x="88630" y="4770628"/>
            <a:ext cx="1075936" cy="246221"/>
          </a:xfrm>
          <a:prstGeom prst="rect">
            <a:avLst/>
          </a:prstGeom>
          <a:noFill/>
          <a:ln w="9525">
            <a:noFill/>
            <a:miter lim="800000"/>
            <a:headEnd/>
            <a:tailEnd/>
          </a:ln>
        </p:spPr>
        <p:txBody>
          <a:bodyPr wrap="none">
            <a:spAutoFit/>
          </a:bodyPr>
          <a:lstStyle/>
          <a:p>
            <a:r>
              <a:rPr lang="pt-BR" sz="1000" b="1" dirty="0">
                <a:solidFill>
                  <a:schemeClr val="tx2">
                    <a:lumMod val="75000"/>
                  </a:schemeClr>
                </a:solidFill>
              </a:rPr>
              <a:t>Fonte: </a:t>
            </a:r>
            <a:r>
              <a:rPr lang="pt-BR" sz="1000" dirty="0">
                <a:solidFill>
                  <a:schemeClr val="tx2">
                    <a:lumMod val="75000"/>
                  </a:schemeClr>
                </a:solidFill>
              </a:rPr>
              <a:t>MEC/Inep</a:t>
            </a:r>
          </a:p>
        </p:txBody>
      </p:sp>
      <p:sp>
        <p:nvSpPr>
          <p:cNvPr id="5" name="Retângulo 4"/>
          <p:cNvSpPr/>
          <p:nvPr/>
        </p:nvSpPr>
        <p:spPr>
          <a:xfrm>
            <a:off x="1043608" y="4811089"/>
            <a:ext cx="7704856" cy="338554"/>
          </a:xfrm>
          <a:prstGeom prst="rect">
            <a:avLst/>
          </a:prstGeom>
        </p:spPr>
        <p:txBody>
          <a:bodyPr wrap="square">
            <a:spAutoFit/>
          </a:bodyPr>
          <a:lstStyle/>
          <a:p>
            <a:pPr fontAlgn="ctr"/>
            <a:r>
              <a:rPr lang="pt-BR" sz="800" b="1" dirty="0">
                <a:solidFill>
                  <a:schemeClr val="tx2">
                    <a:lumMod val="50000"/>
                  </a:schemeClr>
                </a:solidFill>
              </a:rPr>
              <a:t>Notas</a:t>
            </a:r>
            <a:r>
              <a:rPr lang="pt-BR" sz="800" dirty="0">
                <a:solidFill>
                  <a:schemeClr val="tx2">
                    <a:lumMod val="50000"/>
                  </a:schemeClr>
                </a:solidFill>
              </a:rPr>
              <a:t>: </a:t>
            </a:r>
            <a:r>
              <a:rPr lang="pt-BR" sz="800" dirty="0" smtClean="0">
                <a:solidFill>
                  <a:schemeClr val="tx2">
                    <a:lumMod val="50000"/>
                  </a:schemeClr>
                </a:solidFill>
              </a:rPr>
              <a:t>(</a:t>
            </a:r>
            <a:r>
              <a:rPr lang="pt-BR" sz="800" dirty="0">
                <a:solidFill>
                  <a:schemeClr val="tx2">
                    <a:lumMod val="50000"/>
                  </a:schemeClr>
                </a:solidFill>
              </a:rPr>
              <a:t>1) Não constam dados de cursos de Área Básica de Ingressantes</a:t>
            </a:r>
            <a:r>
              <a:rPr lang="pt-BR" sz="800" dirty="0" smtClean="0">
                <a:solidFill>
                  <a:schemeClr val="tx2">
                    <a:lumMod val="50000"/>
                  </a:schemeClr>
                </a:solidFill>
              </a:rPr>
              <a:t>; (</a:t>
            </a:r>
            <a:r>
              <a:rPr lang="pt-BR" sz="800" dirty="0">
                <a:solidFill>
                  <a:schemeClr val="tx2">
                    <a:lumMod val="50000"/>
                  </a:schemeClr>
                </a:solidFill>
              </a:rPr>
              <a:t>2) Não incluem os docentes que atuam exclusivamente na Pós-Graduação Lato Sensu</a:t>
            </a:r>
            <a:r>
              <a:rPr lang="pt-BR" sz="800" dirty="0" smtClean="0">
                <a:solidFill>
                  <a:schemeClr val="tx2">
                    <a:lumMod val="50000"/>
                  </a:schemeClr>
                </a:solidFill>
              </a:rPr>
              <a:t>;  (</a:t>
            </a:r>
            <a:r>
              <a:rPr lang="pt-BR" sz="800" dirty="0">
                <a:solidFill>
                  <a:schemeClr val="tx2">
                    <a:lumMod val="50000"/>
                  </a:schemeClr>
                </a:solidFill>
              </a:rPr>
              <a:t>3) Corresponde ao número de vínculos de docentes a Instituições de Educação Superior</a:t>
            </a:r>
            <a:r>
              <a:rPr lang="pt-BR" sz="800" dirty="0" smtClean="0">
                <a:solidFill>
                  <a:schemeClr val="tx2">
                    <a:lumMod val="50000"/>
                  </a:schemeClr>
                </a:solidFill>
              </a:rPr>
              <a:t>; (</a:t>
            </a:r>
            <a:r>
              <a:rPr lang="pt-BR" sz="800" dirty="0">
                <a:solidFill>
                  <a:schemeClr val="tx2">
                    <a:lumMod val="50000"/>
                  </a:schemeClr>
                </a:solidFill>
              </a:rPr>
              <a:t>4)  Quantidade de CPFs distintos dos docentes em exercício em cada Categoria Administrativa.</a:t>
            </a:r>
            <a:endParaRPr lang="pt-BR" sz="800" dirty="0">
              <a:solidFill>
                <a:schemeClr val="tx2">
                  <a:lumMod val="50000"/>
                </a:schemeClr>
              </a:solidFill>
              <a:latin typeface="Arial"/>
            </a:endParaRPr>
          </a:p>
        </p:txBody>
      </p:sp>
      <p:sp>
        <p:nvSpPr>
          <p:cNvPr id="13" name="Elipse 12"/>
          <p:cNvSpPr/>
          <p:nvPr/>
        </p:nvSpPr>
        <p:spPr>
          <a:xfrm>
            <a:off x="3140051" y="1416301"/>
            <a:ext cx="612068" cy="273690"/>
          </a:xfrm>
          <a:prstGeom prst="ellipse">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 name="Elipse 14"/>
          <p:cNvSpPr/>
          <p:nvPr/>
        </p:nvSpPr>
        <p:spPr>
          <a:xfrm>
            <a:off x="3105866" y="2187356"/>
            <a:ext cx="855885" cy="229314"/>
          </a:xfrm>
          <a:prstGeom prst="ellipse">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Elipse 13"/>
          <p:cNvSpPr/>
          <p:nvPr/>
        </p:nvSpPr>
        <p:spPr>
          <a:xfrm>
            <a:off x="3112984" y="2416670"/>
            <a:ext cx="855885" cy="229314"/>
          </a:xfrm>
          <a:prstGeom prst="ellipse">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Elipse 15"/>
          <p:cNvSpPr/>
          <p:nvPr/>
        </p:nvSpPr>
        <p:spPr>
          <a:xfrm>
            <a:off x="3120102" y="2645984"/>
            <a:ext cx="855885" cy="229314"/>
          </a:xfrm>
          <a:prstGeom prst="ellipse">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Elipse 16"/>
          <p:cNvSpPr/>
          <p:nvPr/>
        </p:nvSpPr>
        <p:spPr>
          <a:xfrm>
            <a:off x="5076056" y="2187356"/>
            <a:ext cx="855885" cy="229314"/>
          </a:xfrm>
          <a:prstGeom prst="ellipse">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 name="Elipse 17"/>
          <p:cNvSpPr/>
          <p:nvPr/>
        </p:nvSpPr>
        <p:spPr>
          <a:xfrm>
            <a:off x="3140051" y="3588408"/>
            <a:ext cx="855885" cy="229314"/>
          </a:xfrm>
          <a:prstGeom prst="ellipse">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Elipse 18"/>
          <p:cNvSpPr/>
          <p:nvPr/>
        </p:nvSpPr>
        <p:spPr>
          <a:xfrm>
            <a:off x="3105865" y="4083918"/>
            <a:ext cx="855885" cy="229314"/>
          </a:xfrm>
          <a:prstGeom prst="ellipse">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0" name="Elipse 19"/>
          <p:cNvSpPr/>
          <p:nvPr/>
        </p:nvSpPr>
        <p:spPr>
          <a:xfrm>
            <a:off x="8037579" y="2185564"/>
            <a:ext cx="855885" cy="229314"/>
          </a:xfrm>
          <a:prstGeom prst="ellipse">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3772979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4" grpId="0" animBg="1"/>
      <p:bldP spid="16" grpId="0" animBg="1"/>
      <p:bldP spid="17" grpId="0" animBg="1"/>
      <p:bldP spid="18" grpId="0" animBg="1"/>
      <p:bldP spid="19" grpId="0" animBg="1"/>
      <p:bldP spid="20"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Gráfico 10"/>
          <p:cNvGraphicFramePr>
            <a:graphicFrameLocks/>
          </p:cNvGraphicFramePr>
          <p:nvPr>
            <p:extLst>
              <p:ext uri="{D42A27DB-BD31-4B8C-83A1-F6EECF244321}">
                <p14:modId xmlns:p14="http://schemas.microsoft.com/office/powerpoint/2010/main" val="1935563413"/>
              </p:ext>
            </p:extLst>
          </p:nvPr>
        </p:nvGraphicFramePr>
        <p:xfrm>
          <a:off x="0" y="699542"/>
          <a:ext cx="9054205" cy="3886200"/>
        </p:xfrm>
        <a:graphic>
          <a:graphicData uri="http://schemas.openxmlformats.org/drawingml/2006/chart">
            <c:chart xmlns:c="http://schemas.openxmlformats.org/drawingml/2006/chart" xmlns:r="http://schemas.openxmlformats.org/officeDocument/2006/relationships" r:id="rId3"/>
          </a:graphicData>
        </a:graphic>
      </p:graphicFrame>
      <p:sp>
        <p:nvSpPr>
          <p:cNvPr id="13" name="CaixaDeTexto 12"/>
          <p:cNvSpPr txBox="1"/>
          <p:nvPr/>
        </p:nvSpPr>
        <p:spPr>
          <a:xfrm>
            <a:off x="-1" y="4483775"/>
            <a:ext cx="9135887" cy="646331"/>
          </a:xfrm>
          <a:prstGeom prst="rect">
            <a:avLst/>
          </a:prstGeom>
          <a:solidFill>
            <a:schemeClr val="accent1">
              <a:lumMod val="20000"/>
              <a:lumOff val="8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wrap="square">
            <a:spAutoFit/>
          </a:bodyPr>
          <a:lstStyle/>
          <a:p>
            <a:pPr algn="ctr">
              <a:defRPr/>
            </a:pPr>
            <a:r>
              <a:rPr lang="pt-BR" dirty="0" smtClean="0">
                <a:solidFill>
                  <a:schemeClr val="accent1">
                    <a:lumMod val="50000"/>
                  </a:schemeClr>
                </a:solidFill>
              </a:rPr>
              <a:t>Em 2014, mais de 3,1 milhões de alunos ingressaram em cursos de educação superior de graduação. Deste total, 82,3% em instituições privadas.</a:t>
            </a:r>
            <a:endParaRPr lang="pt-BR" dirty="0">
              <a:solidFill>
                <a:schemeClr val="accent1">
                  <a:lumMod val="50000"/>
                </a:schemeClr>
              </a:solidFill>
            </a:endParaRPr>
          </a:p>
        </p:txBody>
      </p:sp>
      <p:sp>
        <p:nvSpPr>
          <p:cNvPr id="12" name="CaixaDeTexto 10"/>
          <p:cNvSpPr txBox="1">
            <a:spLocks noChangeArrowheads="1"/>
          </p:cNvSpPr>
          <p:nvPr/>
        </p:nvSpPr>
        <p:spPr bwMode="auto">
          <a:xfrm>
            <a:off x="0" y="4266337"/>
            <a:ext cx="1075936" cy="246221"/>
          </a:xfrm>
          <a:prstGeom prst="rect">
            <a:avLst/>
          </a:prstGeom>
          <a:noFill/>
          <a:ln w="9525">
            <a:noFill/>
            <a:miter lim="800000"/>
            <a:headEnd/>
            <a:tailEnd/>
          </a:ln>
        </p:spPr>
        <p:txBody>
          <a:bodyPr wrap="none">
            <a:spAutoFit/>
          </a:bodyPr>
          <a:lstStyle/>
          <a:p>
            <a:r>
              <a:rPr lang="pt-BR" sz="1000" b="1" dirty="0">
                <a:solidFill>
                  <a:schemeClr val="tx2">
                    <a:lumMod val="75000"/>
                  </a:schemeClr>
                </a:solidFill>
              </a:rPr>
              <a:t>Fonte: </a:t>
            </a:r>
            <a:r>
              <a:rPr lang="pt-BR" sz="1000" dirty="0">
                <a:solidFill>
                  <a:schemeClr val="tx2">
                    <a:lumMod val="75000"/>
                  </a:schemeClr>
                </a:solidFill>
              </a:rPr>
              <a:t>MEC/Inep</a:t>
            </a:r>
          </a:p>
        </p:txBody>
      </p:sp>
      <p:graphicFrame>
        <p:nvGraphicFramePr>
          <p:cNvPr id="14" name="Tabela 13"/>
          <p:cNvGraphicFramePr>
            <a:graphicFrameLocks noGrp="1"/>
          </p:cNvGraphicFramePr>
          <p:nvPr>
            <p:extLst>
              <p:ext uri="{D42A27DB-BD31-4B8C-83A1-F6EECF244321}">
                <p14:modId xmlns:p14="http://schemas.microsoft.com/office/powerpoint/2010/main" val="605059086"/>
              </p:ext>
            </p:extLst>
          </p:nvPr>
        </p:nvGraphicFramePr>
        <p:xfrm>
          <a:off x="-21447" y="339502"/>
          <a:ext cx="9144000" cy="360040"/>
        </p:xfrm>
        <a:graphic>
          <a:graphicData uri="http://schemas.openxmlformats.org/drawingml/2006/table">
            <a:tbl>
              <a:tblPr>
                <a:tableStyleId>{5C22544A-7EE6-4342-B048-85BDC9FD1C3A}</a:tableStyleId>
              </a:tblPr>
              <a:tblGrid>
                <a:gridCol w="9144000"/>
              </a:tblGrid>
              <a:tr h="360040">
                <a:tc>
                  <a:txBody>
                    <a:bodyPr/>
                    <a:lstStyle/>
                    <a:p>
                      <a:pPr algn="ctr" fontAlgn="ctr"/>
                      <a:r>
                        <a:rPr lang="pt-BR" sz="1400" b="1" u="none" strike="noStrike" dirty="0" smtClean="0">
                          <a:solidFill>
                            <a:srgbClr val="C00000"/>
                          </a:solidFill>
                          <a:effectLst/>
                        </a:rPr>
                        <a:t>Número de Ingressos em Cursos de Graduação, por Categoria Administrativa – Brasil – 2003-2014</a:t>
                      </a:r>
                      <a:endParaRPr lang="pt-BR" sz="1400" b="1" i="0" u="none" strike="noStrike" dirty="0">
                        <a:solidFill>
                          <a:srgbClr val="C00000"/>
                        </a:solidFill>
                        <a:effectLst/>
                        <a:latin typeface="Arial"/>
                      </a:endParaRPr>
                    </a:p>
                  </a:txBody>
                  <a:tcPr marL="9525" marR="9525" marT="7144"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alpha val="0"/>
                      </a:schemeClr>
                    </a:solidFill>
                  </a:tcPr>
                </a:tc>
              </a:tr>
            </a:tbl>
          </a:graphicData>
        </a:graphic>
      </p:graphicFrame>
      <p:sp>
        <p:nvSpPr>
          <p:cNvPr id="6" name="CaixaDeTexto 5"/>
          <p:cNvSpPr txBox="1"/>
          <p:nvPr/>
        </p:nvSpPr>
        <p:spPr>
          <a:xfrm>
            <a:off x="7596336" y="915566"/>
            <a:ext cx="1008112" cy="307777"/>
          </a:xfrm>
          <a:prstGeom prst="rect">
            <a:avLst/>
          </a:prstGeom>
          <a:noFill/>
        </p:spPr>
        <p:txBody>
          <a:bodyPr wrap="square" rtlCol="0">
            <a:spAutoFit/>
          </a:bodyPr>
          <a:lstStyle/>
          <a:p>
            <a:r>
              <a:rPr lang="pt-BR" sz="1400" b="1" dirty="0" smtClean="0">
                <a:solidFill>
                  <a:schemeClr val="tx2">
                    <a:lumMod val="50000"/>
                  </a:schemeClr>
                </a:solidFill>
              </a:rPr>
              <a:t>3.110.848</a:t>
            </a:r>
            <a:endParaRPr lang="pt-BR" sz="1400" b="1" dirty="0">
              <a:solidFill>
                <a:schemeClr val="tx2">
                  <a:lumMod val="50000"/>
                </a:schemeClr>
              </a:solidFill>
            </a:endParaRPr>
          </a:p>
        </p:txBody>
      </p:sp>
      <p:sp>
        <p:nvSpPr>
          <p:cNvPr id="8" name="CaixaDeTexto 7"/>
          <p:cNvSpPr txBox="1"/>
          <p:nvPr/>
        </p:nvSpPr>
        <p:spPr>
          <a:xfrm>
            <a:off x="8484437" y="2211710"/>
            <a:ext cx="569768" cy="276999"/>
          </a:xfrm>
          <a:prstGeom prst="rect">
            <a:avLst/>
          </a:prstGeom>
          <a:noFill/>
        </p:spPr>
        <p:txBody>
          <a:bodyPr wrap="square" rtlCol="0">
            <a:spAutoFit/>
          </a:bodyPr>
          <a:lstStyle/>
          <a:p>
            <a:r>
              <a:rPr lang="pt-BR" sz="1200" dirty="0" smtClean="0">
                <a:solidFill>
                  <a:srgbClr val="FF0000"/>
                </a:solidFill>
              </a:rPr>
              <a:t>82,3</a:t>
            </a:r>
            <a:r>
              <a:rPr lang="pt-BR" sz="1200" b="1" dirty="0" smtClean="0">
                <a:solidFill>
                  <a:srgbClr val="FF0000"/>
                </a:solidFill>
              </a:rPr>
              <a:t>%</a:t>
            </a:r>
            <a:endParaRPr lang="pt-BR" sz="1200" b="1" dirty="0">
              <a:solidFill>
                <a:srgbClr val="FF0000"/>
              </a:solidFill>
            </a:endParaRPr>
          </a:p>
        </p:txBody>
      </p:sp>
      <p:sp>
        <p:nvSpPr>
          <p:cNvPr id="10" name="CaixaDeTexto 9"/>
          <p:cNvSpPr txBox="1"/>
          <p:nvPr/>
        </p:nvSpPr>
        <p:spPr>
          <a:xfrm>
            <a:off x="8484437" y="3579862"/>
            <a:ext cx="569768" cy="276999"/>
          </a:xfrm>
          <a:prstGeom prst="rect">
            <a:avLst/>
          </a:prstGeom>
          <a:noFill/>
        </p:spPr>
        <p:txBody>
          <a:bodyPr wrap="square" rtlCol="0">
            <a:spAutoFit/>
          </a:bodyPr>
          <a:lstStyle/>
          <a:p>
            <a:r>
              <a:rPr lang="pt-BR" sz="1200" dirty="0" smtClean="0">
                <a:solidFill>
                  <a:srgbClr val="FF0000"/>
                </a:solidFill>
              </a:rPr>
              <a:t>17,7%</a:t>
            </a:r>
            <a:endParaRPr lang="pt-BR" sz="1200" dirty="0">
              <a:solidFill>
                <a:srgbClr val="FF0000"/>
              </a:solidFill>
            </a:endParaRPr>
          </a:p>
        </p:txBody>
      </p:sp>
    </p:spTree>
    <p:extLst>
      <p:ext uri="{BB962C8B-B14F-4D97-AF65-F5344CB8AC3E}">
        <p14:creationId xmlns:p14="http://schemas.microsoft.com/office/powerpoint/2010/main" val="413164248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Gráfico 9"/>
          <p:cNvGraphicFramePr>
            <a:graphicFrameLocks/>
          </p:cNvGraphicFramePr>
          <p:nvPr>
            <p:extLst>
              <p:ext uri="{D42A27DB-BD31-4B8C-83A1-F6EECF244321}">
                <p14:modId xmlns:p14="http://schemas.microsoft.com/office/powerpoint/2010/main" val="2931695805"/>
              </p:ext>
            </p:extLst>
          </p:nvPr>
        </p:nvGraphicFramePr>
        <p:xfrm>
          <a:off x="1" y="693085"/>
          <a:ext cx="9121272" cy="3886200"/>
        </p:xfrm>
        <a:graphic>
          <a:graphicData uri="http://schemas.openxmlformats.org/drawingml/2006/chart">
            <c:chart xmlns:c="http://schemas.openxmlformats.org/drawingml/2006/chart" xmlns:r="http://schemas.openxmlformats.org/officeDocument/2006/relationships" r:id="rId3"/>
          </a:graphicData>
        </a:graphic>
      </p:graphicFrame>
      <p:sp>
        <p:nvSpPr>
          <p:cNvPr id="13" name="CaixaDeTexto 10"/>
          <p:cNvSpPr txBox="1">
            <a:spLocks noChangeArrowheads="1"/>
          </p:cNvSpPr>
          <p:nvPr/>
        </p:nvSpPr>
        <p:spPr bwMode="auto">
          <a:xfrm>
            <a:off x="0" y="4298654"/>
            <a:ext cx="1075936" cy="246221"/>
          </a:xfrm>
          <a:prstGeom prst="rect">
            <a:avLst/>
          </a:prstGeom>
          <a:noFill/>
          <a:ln w="9525">
            <a:noFill/>
            <a:miter lim="800000"/>
            <a:headEnd/>
            <a:tailEnd/>
          </a:ln>
        </p:spPr>
        <p:txBody>
          <a:bodyPr wrap="none">
            <a:spAutoFit/>
          </a:bodyPr>
          <a:lstStyle/>
          <a:p>
            <a:r>
              <a:rPr lang="pt-BR" sz="1000" b="1" dirty="0">
                <a:solidFill>
                  <a:schemeClr val="tx2">
                    <a:lumMod val="75000"/>
                  </a:schemeClr>
                </a:solidFill>
              </a:rPr>
              <a:t>Fonte: </a:t>
            </a:r>
            <a:r>
              <a:rPr lang="pt-BR" sz="1000" dirty="0">
                <a:solidFill>
                  <a:schemeClr val="tx2">
                    <a:lumMod val="75000"/>
                  </a:schemeClr>
                </a:solidFill>
              </a:rPr>
              <a:t>MEC/Inep</a:t>
            </a:r>
          </a:p>
        </p:txBody>
      </p:sp>
      <p:graphicFrame>
        <p:nvGraphicFramePr>
          <p:cNvPr id="15" name="Tabela 14"/>
          <p:cNvGraphicFramePr>
            <a:graphicFrameLocks noGrp="1"/>
          </p:cNvGraphicFramePr>
          <p:nvPr>
            <p:extLst>
              <p:ext uri="{D42A27DB-BD31-4B8C-83A1-F6EECF244321}">
                <p14:modId xmlns:p14="http://schemas.microsoft.com/office/powerpoint/2010/main" val="594218079"/>
              </p:ext>
            </p:extLst>
          </p:nvPr>
        </p:nvGraphicFramePr>
        <p:xfrm>
          <a:off x="-15822" y="339502"/>
          <a:ext cx="9144000" cy="360040"/>
        </p:xfrm>
        <a:graphic>
          <a:graphicData uri="http://schemas.openxmlformats.org/drawingml/2006/table">
            <a:tbl>
              <a:tblPr>
                <a:tableStyleId>{5C22544A-7EE6-4342-B048-85BDC9FD1C3A}</a:tableStyleId>
              </a:tblPr>
              <a:tblGrid>
                <a:gridCol w="9144000"/>
              </a:tblGrid>
              <a:tr h="360040">
                <a:tc>
                  <a:txBody>
                    <a:bodyPr/>
                    <a:lstStyle/>
                    <a:p>
                      <a:pPr algn="ctr" fontAlgn="ctr"/>
                      <a:r>
                        <a:rPr lang="pt-BR" sz="1400" b="1" u="none" strike="noStrike" dirty="0" smtClean="0">
                          <a:solidFill>
                            <a:srgbClr val="C00000"/>
                          </a:solidFill>
                          <a:effectLst/>
                        </a:rPr>
                        <a:t>Número de Ingressos em Cursos de Graduação, por Modalidade</a:t>
                      </a:r>
                      <a:r>
                        <a:rPr lang="pt-BR" sz="1400" b="1" u="none" strike="noStrike" baseline="0" dirty="0" smtClean="0">
                          <a:solidFill>
                            <a:srgbClr val="C00000"/>
                          </a:solidFill>
                          <a:effectLst/>
                        </a:rPr>
                        <a:t> de Ensino </a:t>
                      </a:r>
                      <a:r>
                        <a:rPr lang="pt-BR" sz="1400" b="1" u="none" strike="noStrike" dirty="0" smtClean="0">
                          <a:solidFill>
                            <a:srgbClr val="C00000"/>
                          </a:solidFill>
                          <a:effectLst/>
                        </a:rPr>
                        <a:t>– Brasil – 2003-2014</a:t>
                      </a:r>
                      <a:endParaRPr lang="pt-BR" sz="1400" b="1" i="0" u="none" strike="noStrike" dirty="0">
                        <a:solidFill>
                          <a:srgbClr val="C00000"/>
                        </a:solidFill>
                        <a:effectLst/>
                        <a:latin typeface="Arial"/>
                      </a:endParaRPr>
                    </a:p>
                  </a:txBody>
                  <a:tcPr marL="9525" marR="9525" marT="7144"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alpha val="0"/>
                      </a:schemeClr>
                    </a:solidFill>
                  </a:tcPr>
                </a:tc>
              </a:tr>
            </a:tbl>
          </a:graphicData>
        </a:graphic>
      </p:graphicFrame>
      <p:sp>
        <p:nvSpPr>
          <p:cNvPr id="5" name="CaixaDeTexto 4"/>
          <p:cNvSpPr txBox="1"/>
          <p:nvPr/>
        </p:nvSpPr>
        <p:spPr>
          <a:xfrm>
            <a:off x="0" y="4497169"/>
            <a:ext cx="9128178" cy="646331"/>
          </a:xfrm>
          <a:prstGeom prst="rect">
            <a:avLst/>
          </a:prstGeom>
          <a:solidFill>
            <a:schemeClr val="accent1">
              <a:lumMod val="20000"/>
              <a:lumOff val="8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wrap="square">
            <a:spAutoFit/>
          </a:bodyPr>
          <a:lstStyle/>
          <a:p>
            <a:pPr algn="ctr">
              <a:defRPr/>
            </a:pPr>
            <a:r>
              <a:rPr lang="pt-BR" dirty="0" smtClean="0">
                <a:solidFill>
                  <a:schemeClr val="accent1">
                    <a:lumMod val="50000"/>
                  </a:schemeClr>
                </a:solidFill>
              </a:rPr>
              <a:t>Em 2014, 76,6% dos ingressos foram em cursos na modalidade Presencial. Em 2003, esse índice era de 99%. Os ingressantes em cursos a distância continuam crescendo.</a:t>
            </a:r>
            <a:endParaRPr lang="pt-BR" dirty="0">
              <a:solidFill>
                <a:schemeClr val="accent1">
                  <a:lumMod val="50000"/>
                </a:schemeClr>
              </a:solidFill>
            </a:endParaRPr>
          </a:p>
        </p:txBody>
      </p:sp>
      <p:sp>
        <p:nvSpPr>
          <p:cNvPr id="7" name="CaixaDeTexto 6"/>
          <p:cNvSpPr txBox="1"/>
          <p:nvPr/>
        </p:nvSpPr>
        <p:spPr>
          <a:xfrm>
            <a:off x="8460432" y="1507446"/>
            <a:ext cx="569768" cy="276999"/>
          </a:xfrm>
          <a:prstGeom prst="rect">
            <a:avLst/>
          </a:prstGeom>
          <a:noFill/>
        </p:spPr>
        <p:txBody>
          <a:bodyPr wrap="square" rtlCol="0">
            <a:spAutoFit/>
          </a:bodyPr>
          <a:lstStyle/>
          <a:p>
            <a:r>
              <a:rPr lang="pt-BR" sz="1200" dirty="0" smtClean="0">
                <a:solidFill>
                  <a:srgbClr val="C00000"/>
                </a:solidFill>
              </a:rPr>
              <a:t>23,4%</a:t>
            </a:r>
            <a:endParaRPr lang="pt-BR" sz="1200" dirty="0">
              <a:solidFill>
                <a:srgbClr val="C00000"/>
              </a:solidFill>
            </a:endParaRPr>
          </a:p>
        </p:txBody>
      </p:sp>
      <p:sp>
        <p:nvSpPr>
          <p:cNvPr id="8" name="CaixaDeTexto 7"/>
          <p:cNvSpPr txBox="1"/>
          <p:nvPr/>
        </p:nvSpPr>
        <p:spPr>
          <a:xfrm>
            <a:off x="8460432" y="2936363"/>
            <a:ext cx="569768" cy="276999"/>
          </a:xfrm>
          <a:prstGeom prst="rect">
            <a:avLst/>
          </a:prstGeom>
          <a:noFill/>
        </p:spPr>
        <p:txBody>
          <a:bodyPr wrap="square" rtlCol="0">
            <a:spAutoFit/>
          </a:bodyPr>
          <a:lstStyle/>
          <a:p>
            <a:r>
              <a:rPr lang="pt-BR" sz="1200" dirty="0" smtClean="0">
                <a:solidFill>
                  <a:srgbClr val="C00000"/>
                </a:solidFill>
              </a:rPr>
              <a:t>76,6%</a:t>
            </a:r>
            <a:endParaRPr lang="pt-BR" sz="1200" dirty="0">
              <a:solidFill>
                <a:srgbClr val="C00000"/>
              </a:solidFill>
            </a:endParaRPr>
          </a:p>
        </p:txBody>
      </p:sp>
      <p:sp>
        <p:nvSpPr>
          <p:cNvPr id="9" name="CaixaDeTexto 8"/>
          <p:cNvSpPr txBox="1"/>
          <p:nvPr/>
        </p:nvSpPr>
        <p:spPr>
          <a:xfrm>
            <a:off x="7517012" y="840497"/>
            <a:ext cx="1008112" cy="307777"/>
          </a:xfrm>
          <a:prstGeom prst="rect">
            <a:avLst/>
          </a:prstGeom>
          <a:noFill/>
        </p:spPr>
        <p:txBody>
          <a:bodyPr wrap="square" rtlCol="0">
            <a:spAutoFit/>
          </a:bodyPr>
          <a:lstStyle/>
          <a:p>
            <a:r>
              <a:rPr lang="pt-BR" sz="1400" b="1" dirty="0" smtClean="0">
                <a:solidFill>
                  <a:schemeClr val="tx2">
                    <a:lumMod val="50000"/>
                  </a:schemeClr>
                </a:solidFill>
              </a:rPr>
              <a:t>3.110.848</a:t>
            </a:r>
            <a:endParaRPr lang="pt-BR" sz="1400" b="1" dirty="0">
              <a:solidFill>
                <a:schemeClr val="tx2">
                  <a:lumMod val="50000"/>
                </a:schemeClr>
              </a:solidFill>
            </a:endParaRPr>
          </a:p>
        </p:txBody>
      </p:sp>
    </p:spTree>
    <p:extLst>
      <p:ext uri="{BB962C8B-B14F-4D97-AF65-F5344CB8AC3E}">
        <p14:creationId xmlns:p14="http://schemas.microsoft.com/office/powerpoint/2010/main" val="151856577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736" y="771550"/>
            <a:ext cx="8954505" cy="32205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CaixaDeTexto 10"/>
          <p:cNvSpPr txBox="1">
            <a:spLocks noChangeArrowheads="1"/>
          </p:cNvSpPr>
          <p:nvPr/>
        </p:nvSpPr>
        <p:spPr bwMode="auto">
          <a:xfrm>
            <a:off x="0" y="3992105"/>
            <a:ext cx="1075936" cy="246221"/>
          </a:xfrm>
          <a:prstGeom prst="rect">
            <a:avLst/>
          </a:prstGeom>
          <a:noFill/>
          <a:ln w="9525">
            <a:noFill/>
            <a:miter lim="800000"/>
            <a:headEnd/>
            <a:tailEnd/>
          </a:ln>
        </p:spPr>
        <p:txBody>
          <a:bodyPr wrap="none">
            <a:spAutoFit/>
          </a:bodyPr>
          <a:lstStyle/>
          <a:p>
            <a:r>
              <a:rPr lang="pt-BR" sz="1000" b="1" dirty="0">
                <a:solidFill>
                  <a:schemeClr val="tx2">
                    <a:lumMod val="75000"/>
                  </a:schemeClr>
                </a:solidFill>
              </a:rPr>
              <a:t>Fonte: </a:t>
            </a:r>
            <a:r>
              <a:rPr lang="pt-BR" sz="1000" dirty="0">
                <a:solidFill>
                  <a:schemeClr val="tx2">
                    <a:lumMod val="75000"/>
                  </a:schemeClr>
                </a:solidFill>
              </a:rPr>
              <a:t>MEC/Inep</a:t>
            </a:r>
          </a:p>
        </p:txBody>
      </p:sp>
      <p:graphicFrame>
        <p:nvGraphicFramePr>
          <p:cNvPr id="15" name="Tabela 14"/>
          <p:cNvGraphicFramePr>
            <a:graphicFrameLocks noGrp="1"/>
          </p:cNvGraphicFramePr>
          <p:nvPr>
            <p:extLst>
              <p:ext uri="{D42A27DB-BD31-4B8C-83A1-F6EECF244321}">
                <p14:modId xmlns:p14="http://schemas.microsoft.com/office/powerpoint/2010/main" val="3644888367"/>
              </p:ext>
            </p:extLst>
          </p:nvPr>
        </p:nvGraphicFramePr>
        <p:xfrm>
          <a:off x="8966" y="339502"/>
          <a:ext cx="9144000" cy="441484"/>
        </p:xfrm>
        <a:graphic>
          <a:graphicData uri="http://schemas.openxmlformats.org/drawingml/2006/table">
            <a:tbl>
              <a:tblPr>
                <a:tableStyleId>{5C22544A-7EE6-4342-B048-85BDC9FD1C3A}</a:tableStyleId>
              </a:tblPr>
              <a:tblGrid>
                <a:gridCol w="9144000"/>
              </a:tblGrid>
              <a:tr h="441484">
                <a:tc>
                  <a:txBody>
                    <a:bodyPr/>
                    <a:lstStyle/>
                    <a:p>
                      <a:pPr algn="ctr" fontAlgn="ctr"/>
                      <a:r>
                        <a:rPr lang="pt-BR" sz="1400" b="1" u="none" strike="noStrike" dirty="0" smtClean="0">
                          <a:solidFill>
                            <a:srgbClr val="C00000"/>
                          </a:solidFill>
                          <a:effectLst/>
                        </a:rPr>
                        <a:t>Número de Ingressos</a:t>
                      </a:r>
                      <a:r>
                        <a:rPr lang="pt-BR" sz="1400" b="1" u="none" strike="noStrike" baseline="0" dirty="0" smtClean="0">
                          <a:solidFill>
                            <a:srgbClr val="C00000"/>
                          </a:solidFill>
                          <a:effectLst/>
                        </a:rPr>
                        <a:t> </a:t>
                      </a:r>
                      <a:r>
                        <a:rPr lang="pt-BR" sz="1400" b="1" u="none" strike="noStrike" dirty="0" smtClean="0">
                          <a:solidFill>
                            <a:srgbClr val="C00000"/>
                          </a:solidFill>
                          <a:effectLst/>
                        </a:rPr>
                        <a:t>em Cursos de Graduação, por Forma de Ingresso</a:t>
                      </a:r>
                      <a:r>
                        <a:rPr lang="pt-BR" sz="1400" b="1" u="none" strike="noStrike" baseline="0" dirty="0" smtClean="0">
                          <a:solidFill>
                            <a:srgbClr val="C00000"/>
                          </a:solidFill>
                          <a:effectLst/>
                        </a:rPr>
                        <a:t> e </a:t>
                      </a:r>
                      <a:r>
                        <a:rPr lang="pt-BR" sz="1400" b="1" u="none" strike="noStrike" dirty="0" smtClean="0">
                          <a:solidFill>
                            <a:srgbClr val="C00000"/>
                          </a:solidFill>
                          <a:effectLst/>
                        </a:rPr>
                        <a:t>por Modalidade de Ensino, segundo</a:t>
                      </a:r>
                      <a:r>
                        <a:rPr lang="pt-BR" sz="1400" b="1" u="none" strike="noStrike" baseline="0" dirty="0" smtClean="0">
                          <a:solidFill>
                            <a:srgbClr val="C00000"/>
                          </a:solidFill>
                          <a:effectLst/>
                        </a:rPr>
                        <a:t> a Categoria Administrativa</a:t>
                      </a:r>
                      <a:r>
                        <a:rPr lang="pt-BR" sz="1400" b="1" u="none" strike="noStrike" dirty="0" smtClean="0">
                          <a:solidFill>
                            <a:srgbClr val="C00000"/>
                          </a:solidFill>
                          <a:effectLst/>
                        </a:rPr>
                        <a:t> – Brasil – 2014</a:t>
                      </a:r>
                      <a:endParaRPr lang="pt-BR" sz="1400" b="1" i="0" u="none" strike="noStrike" dirty="0">
                        <a:solidFill>
                          <a:srgbClr val="C00000"/>
                        </a:solidFill>
                        <a:effectLst/>
                        <a:latin typeface="Arial"/>
                      </a:endParaRPr>
                    </a:p>
                  </a:txBody>
                  <a:tcPr marL="9525" marR="9525" marT="7144"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alpha val="0"/>
                      </a:schemeClr>
                    </a:solidFill>
                  </a:tcPr>
                </a:tc>
              </a:tr>
            </a:tbl>
          </a:graphicData>
        </a:graphic>
      </p:graphicFrame>
      <p:sp>
        <p:nvSpPr>
          <p:cNvPr id="5" name="CaixaDeTexto 4"/>
          <p:cNvSpPr txBox="1"/>
          <p:nvPr/>
        </p:nvSpPr>
        <p:spPr>
          <a:xfrm>
            <a:off x="2989" y="4207239"/>
            <a:ext cx="9144000" cy="923330"/>
          </a:xfrm>
          <a:prstGeom prst="rect">
            <a:avLst/>
          </a:prstGeom>
          <a:solidFill>
            <a:schemeClr val="accent1">
              <a:lumMod val="20000"/>
              <a:lumOff val="8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wrap="square">
            <a:spAutoFit/>
          </a:bodyPr>
          <a:lstStyle/>
          <a:p>
            <a:pPr algn="ctr">
              <a:defRPr/>
            </a:pPr>
            <a:r>
              <a:rPr lang="pt-BR" dirty="0" smtClean="0">
                <a:solidFill>
                  <a:schemeClr val="accent1">
                    <a:lumMod val="50000"/>
                  </a:schemeClr>
                </a:solidFill>
              </a:rPr>
              <a:t>Em cursos de graduação presencial, 88,8% dos ingressos foram por meio de processo seletivo principal. Em educação a distância esse percentual foi superior a 95%. Os ingressantes que utilizaram as vagas remanescentes representam 9,3% do total.</a:t>
            </a:r>
            <a:endParaRPr lang="pt-BR" dirty="0">
              <a:solidFill>
                <a:schemeClr val="accent1">
                  <a:lumMod val="50000"/>
                </a:schemeClr>
              </a:solidFill>
            </a:endParaRPr>
          </a:p>
        </p:txBody>
      </p:sp>
    </p:spTree>
    <p:extLst>
      <p:ext uri="{BB962C8B-B14F-4D97-AF65-F5344CB8AC3E}">
        <p14:creationId xmlns:p14="http://schemas.microsoft.com/office/powerpoint/2010/main" val="2177448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2"/>
          <p:cNvSpPr txBox="1">
            <a:spLocks noChangeArrowheads="1"/>
          </p:cNvSpPr>
          <p:nvPr/>
        </p:nvSpPr>
        <p:spPr bwMode="auto">
          <a:xfrm>
            <a:off x="2555776" y="2031690"/>
            <a:ext cx="4209935" cy="923330"/>
          </a:xfrm>
          <a:prstGeom prst="rect">
            <a:avLst/>
          </a:prstGeom>
          <a:noFill/>
          <a:ln w="9525">
            <a:noFill/>
            <a:miter lim="800000"/>
            <a:headEnd/>
            <a:tailEnd/>
          </a:ln>
        </p:spPr>
        <p:txBody>
          <a:bodyPr wrap="none">
            <a:spAutoFit/>
          </a:bodyPr>
          <a:lstStyle/>
          <a:p>
            <a:r>
              <a:rPr lang="pt-BR" sz="5400" b="1" dirty="0" smtClean="0">
                <a:solidFill>
                  <a:schemeClr val="tx2">
                    <a:lumMod val="75000"/>
                  </a:schemeClr>
                </a:solidFill>
              </a:rPr>
              <a:t>CONCLUINTES</a:t>
            </a:r>
            <a:endParaRPr lang="pt-BR" sz="5400" b="1" dirty="0">
              <a:solidFill>
                <a:schemeClr val="tx2">
                  <a:lumMod val="75000"/>
                </a:schemeClr>
              </a:solidFill>
            </a:endParaRPr>
          </a:p>
        </p:txBody>
      </p:sp>
    </p:spTree>
    <p:extLst>
      <p:ext uri="{BB962C8B-B14F-4D97-AF65-F5344CB8AC3E}">
        <p14:creationId xmlns:p14="http://schemas.microsoft.com/office/powerpoint/2010/main" val="103042015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ixaDeTexto 10"/>
          <p:cNvSpPr txBox="1">
            <a:spLocks noChangeArrowheads="1"/>
          </p:cNvSpPr>
          <p:nvPr/>
        </p:nvSpPr>
        <p:spPr bwMode="auto">
          <a:xfrm>
            <a:off x="0" y="4250948"/>
            <a:ext cx="1075936" cy="246221"/>
          </a:xfrm>
          <a:prstGeom prst="rect">
            <a:avLst/>
          </a:prstGeom>
          <a:noFill/>
          <a:ln w="9525">
            <a:noFill/>
            <a:miter lim="800000"/>
            <a:headEnd/>
            <a:tailEnd/>
          </a:ln>
        </p:spPr>
        <p:txBody>
          <a:bodyPr wrap="none">
            <a:spAutoFit/>
          </a:bodyPr>
          <a:lstStyle/>
          <a:p>
            <a:r>
              <a:rPr lang="pt-BR" sz="1000" b="1" dirty="0">
                <a:solidFill>
                  <a:schemeClr val="tx2">
                    <a:lumMod val="75000"/>
                  </a:schemeClr>
                </a:solidFill>
              </a:rPr>
              <a:t>Fonte: </a:t>
            </a:r>
            <a:r>
              <a:rPr lang="pt-BR" sz="1000" dirty="0">
                <a:solidFill>
                  <a:schemeClr val="tx2">
                    <a:lumMod val="75000"/>
                  </a:schemeClr>
                </a:solidFill>
              </a:rPr>
              <a:t>MEC/Inep</a:t>
            </a:r>
          </a:p>
        </p:txBody>
      </p:sp>
      <p:sp>
        <p:nvSpPr>
          <p:cNvPr id="13" name="CaixaDeTexto 12"/>
          <p:cNvSpPr txBox="1"/>
          <p:nvPr/>
        </p:nvSpPr>
        <p:spPr>
          <a:xfrm>
            <a:off x="0" y="4497169"/>
            <a:ext cx="9144000" cy="646331"/>
          </a:xfrm>
          <a:prstGeom prst="rect">
            <a:avLst/>
          </a:prstGeom>
          <a:solidFill>
            <a:schemeClr val="accent1">
              <a:lumMod val="20000"/>
              <a:lumOff val="8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wrap="square">
            <a:spAutoFit/>
          </a:bodyPr>
          <a:lstStyle/>
          <a:p>
            <a:pPr algn="ctr">
              <a:defRPr/>
            </a:pPr>
            <a:r>
              <a:rPr lang="pt-BR" dirty="0" smtClean="0">
                <a:solidFill>
                  <a:schemeClr val="accent1">
                    <a:lumMod val="50000"/>
                  </a:schemeClr>
                </a:solidFill>
              </a:rPr>
              <a:t>Após um decréscimo em 2013, no ano de 2014 o número de concluintes volta a crescer, ultrapassando a marca de 1 milhão de formados na educação superior de graduação.</a:t>
            </a:r>
            <a:endParaRPr lang="pt-BR" dirty="0">
              <a:solidFill>
                <a:schemeClr val="accent1">
                  <a:lumMod val="50000"/>
                </a:schemeClr>
              </a:solidFill>
            </a:endParaRPr>
          </a:p>
        </p:txBody>
      </p:sp>
      <p:graphicFrame>
        <p:nvGraphicFramePr>
          <p:cNvPr id="14" name="Tabela 13"/>
          <p:cNvGraphicFramePr>
            <a:graphicFrameLocks noGrp="1"/>
          </p:cNvGraphicFramePr>
          <p:nvPr>
            <p:extLst>
              <p:ext uri="{D42A27DB-BD31-4B8C-83A1-F6EECF244321}">
                <p14:modId xmlns:p14="http://schemas.microsoft.com/office/powerpoint/2010/main" val="948894192"/>
              </p:ext>
            </p:extLst>
          </p:nvPr>
        </p:nvGraphicFramePr>
        <p:xfrm>
          <a:off x="-15822" y="339502"/>
          <a:ext cx="9144000" cy="360040"/>
        </p:xfrm>
        <a:graphic>
          <a:graphicData uri="http://schemas.openxmlformats.org/drawingml/2006/table">
            <a:tbl>
              <a:tblPr>
                <a:tableStyleId>{5C22544A-7EE6-4342-B048-85BDC9FD1C3A}</a:tableStyleId>
              </a:tblPr>
              <a:tblGrid>
                <a:gridCol w="9144000"/>
              </a:tblGrid>
              <a:tr h="360040">
                <a:tc>
                  <a:txBody>
                    <a:bodyPr/>
                    <a:lstStyle/>
                    <a:p>
                      <a:pPr algn="ctr" fontAlgn="ctr"/>
                      <a:r>
                        <a:rPr lang="pt-BR" sz="1400" b="1" u="none" strike="noStrike" dirty="0" smtClean="0">
                          <a:solidFill>
                            <a:srgbClr val="C00000"/>
                          </a:solidFill>
                          <a:effectLst/>
                        </a:rPr>
                        <a:t>Número de Concluintes em Cursos de Graduação, por Categoria Administrativa – Brasil – 2003-2014</a:t>
                      </a:r>
                      <a:endParaRPr lang="pt-BR" sz="1400" b="1" i="0" u="none" strike="noStrike" dirty="0">
                        <a:solidFill>
                          <a:srgbClr val="C00000"/>
                        </a:solidFill>
                        <a:effectLst/>
                        <a:latin typeface="Arial"/>
                      </a:endParaRPr>
                    </a:p>
                  </a:txBody>
                  <a:tcPr marL="9525" marR="9525" marT="7144"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alpha val="0"/>
                      </a:schemeClr>
                    </a:solidFill>
                  </a:tcPr>
                </a:tc>
              </a:tr>
            </a:tbl>
          </a:graphicData>
        </a:graphic>
      </p:graphicFrame>
      <p:graphicFrame>
        <p:nvGraphicFramePr>
          <p:cNvPr id="9" name="Gráfico 8"/>
          <p:cNvGraphicFramePr>
            <a:graphicFrameLocks/>
          </p:cNvGraphicFramePr>
          <p:nvPr>
            <p:extLst>
              <p:ext uri="{D42A27DB-BD31-4B8C-83A1-F6EECF244321}">
                <p14:modId xmlns:p14="http://schemas.microsoft.com/office/powerpoint/2010/main" val="3512519507"/>
              </p:ext>
            </p:extLst>
          </p:nvPr>
        </p:nvGraphicFramePr>
        <p:xfrm>
          <a:off x="0" y="800513"/>
          <a:ext cx="9128178" cy="3696655"/>
        </p:xfrm>
        <a:graphic>
          <a:graphicData uri="http://schemas.openxmlformats.org/drawingml/2006/chart">
            <c:chart xmlns:c="http://schemas.openxmlformats.org/drawingml/2006/chart" xmlns:r="http://schemas.openxmlformats.org/officeDocument/2006/relationships" r:id="rId3"/>
          </a:graphicData>
        </a:graphic>
      </p:graphicFrame>
      <p:sp>
        <p:nvSpPr>
          <p:cNvPr id="6" name="CaixaDeTexto 5"/>
          <p:cNvSpPr txBox="1"/>
          <p:nvPr/>
        </p:nvSpPr>
        <p:spPr>
          <a:xfrm>
            <a:off x="7740352" y="1120557"/>
            <a:ext cx="1008112" cy="307777"/>
          </a:xfrm>
          <a:prstGeom prst="rect">
            <a:avLst/>
          </a:prstGeom>
          <a:noFill/>
        </p:spPr>
        <p:txBody>
          <a:bodyPr wrap="square" rtlCol="0">
            <a:spAutoFit/>
          </a:bodyPr>
          <a:lstStyle/>
          <a:p>
            <a:r>
              <a:rPr lang="pt-BR" sz="1400" b="1" dirty="0" smtClean="0">
                <a:solidFill>
                  <a:schemeClr val="tx2">
                    <a:lumMod val="50000"/>
                  </a:schemeClr>
                </a:solidFill>
              </a:rPr>
              <a:t>1.027.092</a:t>
            </a:r>
            <a:endParaRPr lang="pt-BR" sz="1400" b="1" dirty="0">
              <a:solidFill>
                <a:schemeClr val="tx2">
                  <a:lumMod val="50000"/>
                </a:schemeClr>
              </a:solidFill>
            </a:endParaRPr>
          </a:p>
        </p:txBody>
      </p:sp>
      <p:sp>
        <p:nvSpPr>
          <p:cNvPr id="7" name="CaixaDeTexto 6"/>
          <p:cNvSpPr txBox="1"/>
          <p:nvPr/>
        </p:nvSpPr>
        <p:spPr>
          <a:xfrm>
            <a:off x="8585913" y="2211710"/>
            <a:ext cx="569768" cy="276999"/>
          </a:xfrm>
          <a:prstGeom prst="rect">
            <a:avLst/>
          </a:prstGeom>
          <a:noFill/>
        </p:spPr>
        <p:txBody>
          <a:bodyPr wrap="square" rtlCol="0">
            <a:spAutoFit/>
          </a:bodyPr>
          <a:lstStyle/>
          <a:p>
            <a:r>
              <a:rPr lang="pt-BR" sz="1200" dirty="0" smtClean="0">
                <a:solidFill>
                  <a:srgbClr val="C00000"/>
                </a:solidFill>
              </a:rPr>
              <a:t>76,5</a:t>
            </a:r>
            <a:r>
              <a:rPr lang="pt-BR" sz="1200" b="1" dirty="0" smtClean="0">
                <a:solidFill>
                  <a:srgbClr val="C00000"/>
                </a:solidFill>
              </a:rPr>
              <a:t>%</a:t>
            </a:r>
            <a:endParaRPr lang="pt-BR" sz="1200" b="1" dirty="0">
              <a:solidFill>
                <a:srgbClr val="C00000"/>
              </a:solidFill>
            </a:endParaRPr>
          </a:p>
        </p:txBody>
      </p:sp>
      <p:sp>
        <p:nvSpPr>
          <p:cNvPr id="8" name="CaixaDeTexto 7"/>
          <p:cNvSpPr txBox="1"/>
          <p:nvPr/>
        </p:nvSpPr>
        <p:spPr>
          <a:xfrm>
            <a:off x="8604448" y="3579862"/>
            <a:ext cx="569768" cy="276999"/>
          </a:xfrm>
          <a:prstGeom prst="rect">
            <a:avLst/>
          </a:prstGeom>
          <a:noFill/>
        </p:spPr>
        <p:txBody>
          <a:bodyPr wrap="square" rtlCol="0">
            <a:spAutoFit/>
          </a:bodyPr>
          <a:lstStyle/>
          <a:p>
            <a:r>
              <a:rPr lang="pt-BR" sz="1200" dirty="0" smtClean="0">
                <a:solidFill>
                  <a:srgbClr val="C00000"/>
                </a:solidFill>
              </a:rPr>
              <a:t>23,5%</a:t>
            </a:r>
            <a:endParaRPr lang="pt-BR" sz="1200" dirty="0">
              <a:solidFill>
                <a:srgbClr val="C00000"/>
              </a:solidFill>
            </a:endParaRPr>
          </a:p>
        </p:txBody>
      </p:sp>
    </p:spTree>
    <p:extLst>
      <p:ext uri="{BB962C8B-B14F-4D97-AF65-F5344CB8AC3E}">
        <p14:creationId xmlns:p14="http://schemas.microsoft.com/office/powerpoint/2010/main" val="106053470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aixaDeTexto 10"/>
          <p:cNvSpPr txBox="1">
            <a:spLocks noChangeArrowheads="1"/>
          </p:cNvSpPr>
          <p:nvPr/>
        </p:nvSpPr>
        <p:spPr bwMode="auto">
          <a:xfrm>
            <a:off x="0" y="4298654"/>
            <a:ext cx="1075936" cy="246221"/>
          </a:xfrm>
          <a:prstGeom prst="rect">
            <a:avLst/>
          </a:prstGeom>
          <a:noFill/>
          <a:ln w="9525">
            <a:noFill/>
            <a:miter lim="800000"/>
            <a:headEnd/>
            <a:tailEnd/>
          </a:ln>
        </p:spPr>
        <p:txBody>
          <a:bodyPr wrap="none">
            <a:spAutoFit/>
          </a:bodyPr>
          <a:lstStyle/>
          <a:p>
            <a:r>
              <a:rPr lang="pt-BR" sz="1000" b="1" dirty="0">
                <a:solidFill>
                  <a:schemeClr val="tx2">
                    <a:lumMod val="75000"/>
                  </a:schemeClr>
                </a:solidFill>
              </a:rPr>
              <a:t>Fonte: </a:t>
            </a:r>
            <a:r>
              <a:rPr lang="pt-BR" sz="1000" dirty="0">
                <a:solidFill>
                  <a:schemeClr val="tx2">
                    <a:lumMod val="75000"/>
                  </a:schemeClr>
                </a:solidFill>
              </a:rPr>
              <a:t>MEC/Inep</a:t>
            </a:r>
          </a:p>
        </p:txBody>
      </p:sp>
      <p:sp>
        <p:nvSpPr>
          <p:cNvPr id="11" name="CaixaDeTexto 10"/>
          <p:cNvSpPr txBox="1"/>
          <p:nvPr/>
        </p:nvSpPr>
        <p:spPr>
          <a:xfrm>
            <a:off x="10200" y="4497168"/>
            <a:ext cx="9117978" cy="646331"/>
          </a:xfrm>
          <a:prstGeom prst="rect">
            <a:avLst/>
          </a:prstGeom>
          <a:solidFill>
            <a:schemeClr val="accent1">
              <a:lumMod val="20000"/>
              <a:lumOff val="8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wrap="square">
            <a:spAutoFit/>
          </a:bodyPr>
          <a:lstStyle/>
          <a:p>
            <a:pPr algn="ctr">
              <a:defRPr/>
            </a:pPr>
            <a:r>
              <a:rPr lang="pt-BR" dirty="0" smtClean="0">
                <a:solidFill>
                  <a:schemeClr val="accent1">
                    <a:lumMod val="50000"/>
                  </a:schemeClr>
                </a:solidFill>
              </a:rPr>
              <a:t>Em 2014, o número de concluintes em cursos de graduação presencial praticamente se estabilizou em relação a 2013. A modalidade a distância aumentou 17,8%  no período.</a:t>
            </a:r>
            <a:endParaRPr lang="pt-BR" dirty="0">
              <a:solidFill>
                <a:schemeClr val="accent1">
                  <a:lumMod val="50000"/>
                </a:schemeClr>
              </a:solidFill>
            </a:endParaRPr>
          </a:p>
        </p:txBody>
      </p:sp>
      <p:graphicFrame>
        <p:nvGraphicFramePr>
          <p:cNvPr id="12" name="Tabela 11"/>
          <p:cNvGraphicFramePr>
            <a:graphicFrameLocks noGrp="1"/>
          </p:cNvGraphicFramePr>
          <p:nvPr>
            <p:extLst>
              <p:ext uri="{D42A27DB-BD31-4B8C-83A1-F6EECF244321}">
                <p14:modId xmlns:p14="http://schemas.microsoft.com/office/powerpoint/2010/main" val="1569252360"/>
              </p:ext>
            </p:extLst>
          </p:nvPr>
        </p:nvGraphicFramePr>
        <p:xfrm>
          <a:off x="0" y="339502"/>
          <a:ext cx="9144000" cy="360040"/>
        </p:xfrm>
        <a:graphic>
          <a:graphicData uri="http://schemas.openxmlformats.org/drawingml/2006/table">
            <a:tbl>
              <a:tblPr>
                <a:tableStyleId>{5C22544A-7EE6-4342-B048-85BDC9FD1C3A}</a:tableStyleId>
              </a:tblPr>
              <a:tblGrid>
                <a:gridCol w="9144000"/>
              </a:tblGrid>
              <a:tr h="360040">
                <a:tc>
                  <a:txBody>
                    <a:bodyPr/>
                    <a:lstStyle/>
                    <a:p>
                      <a:pPr algn="ctr" fontAlgn="ctr"/>
                      <a:r>
                        <a:rPr lang="pt-BR" sz="1400" b="1" u="none" strike="noStrike" dirty="0" smtClean="0">
                          <a:solidFill>
                            <a:srgbClr val="C00000"/>
                          </a:solidFill>
                          <a:effectLst/>
                        </a:rPr>
                        <a:t>Número de Concluintes em Cursos de Graduação, por Modalidade de Ensino – Brasil – 2003-2014</a:t>
                      </a:r>
                      <a:endParaRPr lang="pt-BR" sz="1400" b="1" i="0" u="none" strike="noStrike" dirty="0">
                        <a:solidFill>
                          <a:srgbClr val="C00000"/>
                        </a:solidFill>
                        <a:effectLst/>
                        <a:latin typeface="Arial"/>
                      </a:endParaRPr>
                    </a:p>
                  </a:txBody>
                  <a:tcPr marL="9525" marR="9525" marT="7144"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alpha val="0"/>
                      </a:schemeClr>
                    </a:solidFill>
                  </a:tcPr>
                </a:tc>
              </a:tr>
            </a:tbl>
          </a:graphicData>
        </a:graphic>
      </p:graphicFrame>
      <p:graphicFrame>
        <p:nvGraphicFramePr>
          <p:cNvPr id="6" name="Gráfico 5"/>
          <p:cNvGraphicFramePr>
            <a:graphicFrameLocks/>
          </p:cNvGraphicFramePr>
          <p:nvPr>
            <p:extLst>
              <p:ext uri="{D42A27DB-BD31-4B8C-83A1-F6EECF244321}">
                <p14:modId xmlns:p14="http://schemas.microsoft.com/office/powerpoint/2010/main" val="596642896"/>
              </p:ext>
            </p:extLst>
          </p:nvPr>
        </p:nvGraphicFramePr>
        <p:xfrm>
          <a:off x="-38622" y="761937"/>
          <a:ext cx="9166800" cy="3689067"/>
        </p:xfrm>
        <a:graphic>
          <a:graphicData uri="http://schemas.openxmlformats.org/drawingml/2006/chart">
            <c:chart xmlns:c="http://schemas.openxmlformats.org/drawingml/2006/chart" xmlns:r="http://schemas.openxmlformats.org/officeDocument/2006/relationships" r:id="rId3"/>
          </a:graphicData>
        </a:graphic>
      </p:graphicFrame>
      <p:sp>
        <p:nvSpPr>
          <p:cNvPr id="7" name="CaixaDeTexto 6"/>
          <p:cNvSpPr txBox="1"/>
          <p:nvPr/>
        </p:nvSpPr>
        <p:spPr>
          <a:xfrm>
            <a:off x="8583910" y="2866185"/>
            <a:ext cx="569768" cy="276999"/>
          </a:xfrm>
          <a:prstGeom prst="rect">
            <a:avLst/>
          </a:prstGeom>
          <a:noFill/>
        </p:spPr>
        <p:txBody>
          <a:bodyPr wrap="square" rtlCol="0">
            <a:spAutoFit/>
          </a:bodyPr>
          <a:lstStyle/>
          <a:p>
            <a:r>
              <a:rPr lang="pt-BR" sz="1200" dirty="0" smtClean="0">
                <a:solidFill>
                  <a:srgbClr val="C00000"/>
                </a:solidFill>
              </a:rPr>
              <a:t>81,5</a:t>
            </a:r>
            <a:r>
              <a:rPr lang="pt-BR" sz="1200" b="1" dirty="0" smtClean="0">
                <a:solidFill>
                  <a:srgbClr val="C00000"/>
                </a:solidFill>
              </a:rPr>
              <a:t>%</a:t>
            </a:r>
            <a:endParaRPr lang="pt-BR" sz="1200" b="1" dirty="0">
              <a:solidFill>
                <a:srgbClr val="C00000"/>
              </a:solidFill>
            </a:endParaRPr>
          </a:p>
        </p:txBody>
      </p:sp>
      <p:sp>
        <p:nvSpPr>
          <p:cNvPr id="8" name="CaixaDeTexto 7"/>
          <p:cNvSpPr txBox="1"/>
          <p:nvPr/>
        </p:nvSpPr>
        <p:spPr>
          <a:xfrm>
            <a:off x="8558410" y="1573935"/>
            <a:ext cx="569768" cy="276999"/>
          </a:xfrm>
          <a:prstGeom prst="rect">
            <a:avLst/>
          </a:prstGeom>
          <a:noFill/>
        </p:spPr>
        <p:txBody>
          <a:bodyPr wrap="square" rtlCol="0">
            <a:spAutoFit/>
          </a:bodyPr>
          <a:lstStyle/>
          <a:p>
            <a:r>
              <a:rPr lang="pt-BR" sz="1200" dirty="0" smtClean="0">
                <a:solidFill>
                  <a:srgbClr val="C00000"/>
                </a:solidFill>
              </a:rPr>
              <a:t>18,5%</a:t>
            </a:r>
            <a:endParaRPr lang="pt-BR" sz="1200" dirty="0">
              <a:solidFill>
                <a:srgbClr val="C00000"/>
              </a:solidFill>
            </a:endParaRPr>
          </a:p>
        </p:txBody>
      </p:sp>
      <p:sp>
        <p:nvSpPr>
          <p:cNvPr id="9" name="CaixaDeTexto 8"/>
          <p:cNvSpPr txBox="1"/>
          <p:nvPr/>
        </p:nvSpPr>
        <p:spPr>
          <a:xfrm>
            <a:off x="7740352" y="1059582"/>
            <a:ext cx="1008112" cy="307777"/>
          </a:xfrm>
          <a:prstGeom prst="rect">
            <a:avLst/>
          </a:prstGeom>
          <a:noFill/>
        </p:spPr>
        <p:txBody>
          <a:bodyPr wrap="square" rtlCol="0">
            <a:spAutoFit/>
          </a:bodyPr>
          <a:lstStyle/>
          <a:p>
            <a:r>
              <a:rPr lang="pt-BR" sz="1400" b="1" dirty="0" smtClean="0">
                <a:solidFill>
                  <a:schemeClr val="tx2">
                    <a:lumMod val="50000"/>
                  </a:schemeClr>
                </a:solidFill>
              </a:rPr>
              <a:t>1.027.092</a:t>
            </a:r>
            <a:endParaRPr lang="pt-BR" sz="1400" b="1" dirty="0">
              <a:solidFill>
                <a:schemeClr val="tx2">
                  <a:lumMod val="50000"/>
                </a:schemeClr>
              </a:solidFill>
            </a:endParaRPr>
          </a:p>
        </p:txBody>
      </p:sp>
    </p:spTree>
    <p:extLst>
      <p:ext uri="{BB962C8B-B14F-4D97-AF65-F5344CB8AC3E}">
        <p14:creationId xmlns:p14="http://schemas.microsoft.com/office/powerpoint/2010/main" val="321933030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2"/>
          <p:cNvSpPr txBox="1">
            <a:spLocks noChangeArrowheads="1"/>
          </p:cNvSpPr>
          <p:nvPr/>
        </p:nvSpPr>
        <p:spPr bwMode="auto">
          <a:xfrm>
            <a:off x="1475656" y="2031690"/>
            <a:ext cx="6536854" cy="923330"/>
          </a:xfrm>
          <a:prstGeom prst="rect">
            <a:avLst/>
          </a:prstGeom>
          <a:noFill/>
          <a:ln w="9525">
            <a:noFill/>
            <a:miter lim="800000"/>
            <a:headEnd/>
            <a:tailEnd/>
          </a:ln>
        </p:spPr>
        <p:txBody>
          <a:bodyPr wrap="none">
            <a:spAutoFit/>
          </a:bodyPr>
          <a:lstStyle/>
          <a:p>
            <a:r>
              <a:rPr lang="pt-BR" sz="5400" b="1" dirty="0" smtClean="0">
                <a:solidFill>
                  <a:schemeClr val="tx2">
                    <a:lumMod val="75000"/>
                  </a:schemeClr>
                </a:solidFill>
              </a:rPr>
              <a:t>OUTRAS ESTATÍSTICAS</a:t>
            </a:r>
            <a:endParaRPr lang="pt-BR" sz="5400" b="1" dirty="0">
              <a:solidFill>
                <a:schemeClr val="tx2">
                  <a:lumMod val="75000"/>
                </a:schemeClr>
              </a:solidFill>
            </a:endParaRPr>
          </a:p>
        </p:txBody>
      </p:sp>
    </p:spTree>
    <p:extLst>
      <p:ext uri="{BB962C8B-B14F-4D97-AF65-F5344CB8AC3E}">
        <p14:creationId xmlns:p14="http://schemas.microsoft.com/office/powerpoint/2010/main" val="33979766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aixaDeTexto 13"/>
          <p:cNvSpPr txBox="1"/>
          <p:nvPr/>
        </p:nvSpPr>
        <p:spPr>
          <a:xfrm>
            <a:off x="12210" y="4497169"/>
            <a:ext cx="9122265" cy="646331"/>
          </a:xfrm>
          <a:prstGeom prst="rect">
            <a:avLst/>
          </a:prstGeom>
          <a:solidFill>
            <a:schemeClr val="accent1">
              <a:lumMod val="20000"/>
              <a:lumOff val="8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wrap="square">
            <a:spAutoFit/>
          </a:bodyPr>
          <a:lstStyle/>
          <a:p>
            <a:pPr algn="ctr">
              <a:defRPr/>
            </a:pPr>
            <a:r>
              <a:rPr lang="pt-BR" dirty="0" smtClean="0">
                <a:solidFill>
                  <a:schemeClr val="accent1">
                    <a:lumMod val="50000"/>
                  </a:schemeClr>
                </a:solidFill>
              </a:rPr>
              <a:t>Apesar da Engenharia, Produção e Construção ter um número de matrículas e ingressos elevado, ainda é baixo o número de concluintes nessa área.</a:t>
            </a:r>
            <a:endParaRPr lang="pt-BR" dirty="0">
              <a:solidFill>
                <a:schemeClr val="accent1">
                  <a:lumMod val="50000"/>
                </a:schemeClr>
              </a:solidFill>
            </a:endParaRPr>
          </a:p>
        </p:txBody>
      </p:sp>
      <p:graphicFrame>
        <p:nvGraphicFramePr>
          <p:cNvPr id="15" name="Tabela 14"/>
          <p:cNvGraphicFramePr>
            <a:graphicFrameLocks noGrp="1"/>
          </p:cNvGraphicFramePr>
          <p:nvPr>
            <p:extLst>
              <p:ext uri="{D42A27DB-BD31-4B8C-83A1-F6EECF244321}">
                <p14:modId xmlns:p14="http://schemas.microsoft.com/office/powerpoint/2010/main" val="988772947"/>
              </p:ext>
            </p:extLst>
          </p:nvPr>
        </p:nvGraphicFramePr>
        <p:xfrm>
          <a:off x="0" y="330199"/>
          <a:ext cx="9144000" cy="331499"/>
        </p:xfrm>
        <a:graphic>
          <a:graphicData uri="http://schemas.openxmlformats.org/drawingml/2006/table">
            <a:tbl>
              <a:tblPr>
                <a:tableStyleId>{5C22544A-7EE6-4342-B048-85BDC9FD1C3A}</a:tableStyleId>
              </a:tblPr>
              <a:tblGrid>
                <a:gridCol w="9144000"/>
              </a:tblGrid>
              <a:tr h="331499">
                <a:tc>
                  <a:txBody>
                    <a:bodyPr/>
                    <a:lstStyle/>
                    <a:p>
                      <a:pPr algn="ctr" fontAlgn="ctr"/>
                      <a:r>
                        <a:rPr lang="pt-BR" sz="1400" b="1" u="none" strike="noStrike" dirty="0" smtClean="0">
                          <a:solidFill>
                            <a:srgbClr val="C00000"/>
                          </a:solidFill>
                          <a:effectLst/>
                        </a:rPr>
                        <a:t>Número de Matrículas, Ingressantes e Concluintes em Cursos de Graduação, por Área Geral do Curso – Brasil – 2014</a:t>
                      </a:r>
                      <a:endParaRPr lang="pt-BR" sz="1400" b="1" i="0" u="none" strike="noStrike" dirty="0">
                        <a:solidFill>
                          <a:srgbClr val="C00000"/>
                        </a:solidFill>
                        <a:effectLst/>
                        <a:latin typeface="Arial"/>
                      </a:endParaRPr>
                    </a:p>
                  </a:txBody>
                  <a:tcPr marL="9525" marR="9525" marT="7144"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alpha val="0"/>
                      </a:schemeClr>
                    </a:solidFill>
                  </a:tcPr>
                </a:tc>
              </a:tr>
            </a:tbl>
          </a:graphicData>
        </a:graphic>
      </p:graphicFrame>
      <p:sp>
        <p:nvSpPr>
          <p:cNvPr id="13" name="CaixaDeTexto 10"/>
          <p:cNvSpPr txBox="1">
            <a:spLocks noChangeArrowheads="1"/>
          </p:cNvSpPr>
          <p:nvPr/>
        </p:nvSpPr>
        <p:spPr bwMode="auto">
          <a:xfrm>
            <a:off x="0" y="4266273"/>
            <a:ext cx="1075936" cy="246221"/>
          </a:xfrm>
          <a:prstGeom prst="rect">
            <a:avLst/>
          </a:prstGeom>
          <a:noFill/>
          <a:ln w="9525">
            <a:noFill/>
            <a:miter lim="800000"/>
            <a:headEnd/>
            <a:tailEnd/>
          </a:ln>
        </p:spPr>
        <p:txBody>
          <a:bodyPr wrap="none">
            <a:spAutoFit/>
          </a:bodyPr>
          <a:lstStyle/>
          <a:p>
            <a:r>
              <a:rPr lang="pt-BR" sz="1000" b="1" dirty="0">
                <a:solidFill>
                  <a:schemeClr val="tx2">
                    <a:lumMod val="75000"/>
                  </a:schemeClr>
                </a:solidFill>
              </a:rPr>
              <a:t>Fonte: </a:t>
            </a:r>
            <a:r>
              <a:rPr lang="pt-BR" sz="1000" dirty="0">
                <a:solidFill>
                  <a:schemeClr val="tx2">
                    <a:lumMod val="75000"/>
                  </a:schemeClr>
                </a:solidFill>
              </a:rPr>
              <a:t>MEC/Inep</a:t>
            </a:r>
          </a:p>
        </p:txBody>
      </p:sp>
      <p:sp>
        <p:nvSpPr>
          <p:cNvPr id="11" name="CaixaDeTexto 10"/>
          <p:cNvSpPr txBox="1">
            <a:spLocks noChangeArrowheads="1"/>
          </p:cNvSpPr>
          <p:nvPr/>
        </p:nvSpPr>
        <p:spPr bwMode="auto">
          <a:xfrm>
            <a:off x="954387" y="4250948"/>
            <a:ext cx="3722494" cy="246221"/>
          </a:xfrm>
          <a:prstGeom prst="rect">
            <a:avLst/>
          </a:prstGeom>
          <a:noFill/>
          <a:ln w="9525">
            <a:noFill/>
            <a:miter lim="800000"/>
            <a:headEnd/>
            <a:tailEnd/>
          </a:ln>
        </p:spPr>
        <p:txBody>
          <a:bodyPr wrap="none">
            <a:spAutoFit/>
          </a:bodyPr>
          <a:lstStyle>
            <a:defPPr>
              <a:defRPr lang="pt-BR"/>
            </a:defPPr>
            <a:lvl1pPr>
              <a:defRPr sz="1000" b="1">
                <a:solidFill>
                  <a:schemeClr val="tx2">
                    <a:lumMod val="75000"/>
                  </a:schemeClr>
                </a:solidFill>
              </a:defRPr>
            </a:lvl1pPr>
          </a:lstStyle>
          <a:p>
            <a:r>
              <a:rPr lang="pt-BR" dirty="0"/>
              <a:t>Nota: </a:t>
            </a:r>
            <a:r>
              <a:rPr lang="pt-BR" b="0" dirty="0"/>
              <a:t>Não constam dados de cursos de Área Básica de </a:t>
            </a:r>
            <a:r>
              <a:rPr lang="pt-BR" b="0" dirty="0" smtClean="0"/>
              <a:t>Ingressantes.</a:t>
            </a:r>
            <a:endParaRPr lang="pt-BR" b="0"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209" y="699542"/>
            <a:ext cx="9125979" cy="35514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7793534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3"/>
          <a:stretch>
            <a:fillRect/>
          </a:stretch>
        </p:blipFill>
        <p:spPr>
          <a:xfrm>
            <a:off x="61131" y="868627"/>
            <a:ext cx="9093549" cy="3165831"/>
          </a:xfrm>
          <a:prstGeom prst="rect">
            <a:avLst/>
          </a:prstGeom>
        </p:spPr>
      </p:pic>
      <p:sp>
        <p:nvSpPr>
          <p:cNvPr id="4" name="Elipse 3"/>
          <p:cNvSpPr/>
          <p:nvPr/>
        </p:nvSpPr>
        <p:spPr bwMode="auto">
          <a:xfrm>
            <a:off x="2052550" y="2728237"/>
            <a:ext cx="2665850" cy="351039"/>
          </a:xfrm>
          <a:prstGeom prst="ellipse">
            <a:avLst/>
          </a:prstGeom>
          <a:noFill/>
          <a:ln w="1905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marR="0" indent="-342900" algn="l" defTabSz="914400" rtl="0" eaLnBrk="1" fontAlgn="base" latinLnBrk="0" hangingPunct="1">
              <a:lnSpc>
                <a:spcPct val="90000"/>
              </a:lnSpc>
              <a:spcBef>
                <a:spcPct val="20000"/>
              </a:spcBef>
              <a:spcAft>
                <a:spcPct val="0"/>
              </a:spcAft>
              <a:buClr>
                <a:schemeClr val="bg2"/>
              </a:buClr>
              <a:buSzPct val="75000"/>
              <a:buFont typeface="Wingdings" pitchFamily="2" charset="2"/>
              <a:buNone/>
              <a:tabLst/>
            </a:pPr>
            <a:endParaRPr kumimoji="0" lang="pt-BR" sz="1400" b="0" i="0" u="none" strike="noStrike" cap="none" normalizeH="0" baseline="0" smtClean="0">
              <a:ln>
                <a:noFill/>
              </a:ln>
              <a:solidFill>
                <a:schemeClr val="tx1"/>
              </a:solidFill>
              <a:effectLst/>
              <a:latin typeface="Arial" charset="0"/>
            </a:endParaRPr>
          </a:p>
        </p:txBody>
      </p:sp>
      <p:sp>
        <p:nvSpPr>
          <p:cNvPr id="8" name="Elipse 7"/>
          <p:cNvSpPr/>
          <p:nvPr/>
        </p:nvSpPr>
        <p:spPr bwMode="auto">
          <a:xfrm>
            <a:off x="4633289" y="2724251"/>
            <a:ext cx="2332570" cy="359009"/>
          </a:xfrm>
          <a:prstGeom prst="ellipse">
            <a:avLst/>
          </a:prstGeom>
          <a:noFill/>
          <a:ln w="1905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marR="0" indent="-342900" algn="l" defTabSz="914400" rtl="0" eaLnBrk="1" fontAlgn="base" latinLnBrk="0" hangingPunct="1">
              <a:lnSpc>
                <a:spcPct val="90000"/>
              </a:lnSpc>
              <a:spcBef>
                <a:spcPct val="20000"/>
              </a:spcBef>
              <a:spcAft>
                <a:spcPct val="0"/>
              </a:spcAft>
              <a:buClr>
                <a:schemeClr val="bg2"/>
              </a:buClr>
              <a:buSzPct val="75000"/>
              <a:buFont typeface="Wingdings" pitchFamily="2" charset="2"/>
              <a:buNone/>
              <a:tabLst/>
            </a:pPr>
            <a:endParaRPr kumimoji="0" lang="pt-BR" sz="1400" b="0" i="0" u="none" strike="noStrike" cap="none" normalizeH="0" baseline="0" smtClean="0">
              <a:ln>
                <a:noFill/>
              </a:ln>
              <a:solidFill>
                <a:schemeClr val="tx1"/>
              </a:solidFill>
              <a:effectLst/>
              <a:latin typeface="Arial" charset="0"/>
            </a:endParaRPr>
          </a:p>
        </p:txBody>
      </p:sp>
      <p:sp>
        <p:nvSpPr>
          <p:cNvPr id="9" name="Elipse 8"/>
          <p:cNvSpPr/>
          <p:nvPr/>
        </p:nvSpPr>
        <p:spPr bwMode="auto">
          <a:xfrm>
            <a:off x="6876257" y="2728237"/>
            <a:ext cx="2341306" cy="359009"/>
          </a:xfrm>
          <a:prstGeom prst="ellipse">
            <a:avLst/>
          </a:prstGeom>
          <a:noFill/>
          <a:ln w="1905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marR="0" indent="-342900" algn="l" defTabSz="914400" rtl="0" eaLnBrk="1" fontAlgn="base" latinLnBrk="0" hangingPunct="1">
              <a:lnSpc>
                <a:spcPct val="90000"/>
              </a:lnSpc>
              <a:spcBef>
                <a:spcPct val="20000"/>
              </a:spcBef>
              <a:spcAft>
                <a:spcPct val="0"/>
              </a:spcAft>
              <a:buClr>
                <a:schemeClr val="bg2"/>
              </a:buClr>
              <a:buSzPct val="75000"/>
              <a:buFont typeface="Wingdings" pitchFamily="2" charset="2"/>
              <a:buNone/>
              <a:tabLst/>
            </a:pPr>
            <a:endParaRPr kumimoji="0" lang="pt-BR" sz="1400" b="0" i="0" u="none" strike="noStrike" cap="none" normalizeH="0" baseline="0" smtClean="0">
              <a:ln>
                <a:noFill/>
              </a:ln>
              <a:solidFill>
                <a:schemeClr val="tx1"/>
              </a:solidFill>
              <a:effectLst/>
              <a:latin typeface="Arial" charset="0"/>
            </a:endParaRPr>
          </a:p>
        </p:txBody>
      </p:sp>
      <p:sp>
        <p:nvSpPr>
          <p:cNvPr id="14" name="CaixaDeTexto 13"/>
          <p:cNvSpPr txBox="1"/>
          <p:nvPr/>
        </p:nvSpPr>
        <p:spPr>
          <a:xfrm>
            <a:off x="25494" y="4220170"/>
            <a:ext cx="9129186" cy="923330"/>
          </a:xfrm>
          <a:prstGeom prst="rect">
            <a:avLst/>
          </a:prstGeom>
          <a:solidFill>
            <a:schemeClr val="accent1">
              <a:lumMod val="20000"/>
              <a:lumOff val="8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wrap="square">
            <a:spAutoFit/>
          </a:bodyPr>
          <a:lstStyle/>
          <a:p>
            <a:pPr algn="ctr">
              <a:defRPr/>
            </a:pPr>
            <a:r>
              <a:rPr lang="pt-BR" dirty="0" smtClean="0">
                <a:solidFill>
                  <a:schemeClr val="accent1">
                    <a:lumMod val="50000"/>
                  </a:schemeClr>
                </a:solidFill>
              </a:rPr>
              <a:t>O Brasil já superou o número de ingressantes por 10 mil habitantes na área de Engenharia, Produção e Construção em relação à média da OCDE. Os concluintes, entretanto, continuam abaixo da média da OCDE.</a:t>
            </a:r>
            <a:endParaRPr lang="pt-BR" dirty="0">
              <a:solidFill>
                <a:schemeClr val="accent1">
                  <a:lumMod val="50000"/>
                </a:schemeClr>
              </a:solidFill>
            </a:endParaRPr>
          </a:p>
        </p:txBody>
      </p:sp>
      <p:graphicFrame>
        <p:nvGraphicFramePr>
          <p:cNvPr id="15" name="Tabela 14"/>
          <p:cNvGraphicFramePr>
            <a:graphicFrameLocks noGrp="1"/>
          </p:cNvGraphicFramePr>
          <p:nvPr>
            <p:extLst>
              <p:ext uri="{D42A27DB-BD31-4B8C-83A1-F6EECF244321}">
                <p14:modId xmlns:p14="http://schemas.microsoft.com/office/powerpoint/2010/main" val="1032081989"/>
              </p:ext>
            </p:extLst>
          </p:nvPr>
        </p:nvGraphicFramePr>
        <p:xfrm>
          <a:off x="7802" y="339502"/>
          <a:ext cx="9144000" cy="441484"/>
        </p:xfrm>
        <a:graphic>
          <a:graphicData uri="http://schemas.openxmlformats.org/drawingml/2006/table">
            <a:tbl>
              <a:tblPr>
                <a:tableStyleId>{5C22544A-7EE6-4342-B048-85BDC9FD1C3A}</a:tableStyleId>
              </a:tblPr>
              <a:tblGrid>
                <a:gridCol w="9144000"/>
              </a:tblGrid>
              <a:tr h="441484">
                <a:tc>
                  <a:txBody>
                    <a:bodyPr/>
                    <a:lstStyle/>
                    <a:p>
                      <a:pPr algn="ctr" fontAlgn="ctr"/>
                      <a:r>
                        <a:rPr lang="pt-BR" sz="1400" b="1" u="none" strike="noStrike" dirty="0" smtClean="0">
                          <a:solidFill>
                            <a:srgbClr val="C00000"/>
                          </a:solidFill>
                          <a:effectLst/>
                        </a:rPr>
                        <a:t>Número de Matrículas,</a:t>
                      </a:r>
                      <a:r>
                        <a:rPr lang="pt-BR" sz="1400" b="1" u="none" strike="noStrike" baseline="0" dirty="0" smtClean="0">
                          <a:solidFill>
                            <a:srgbClr val="C00000"/>
                          </a:solidFill>
                          <a:effectLst/>
                        </a:rPr>
                        <a:t> Ingressantes e Concluintes</a:t>
                      </a:r>
                      <a:r>
                        <a:rPr lang="pt-BR" sz="1400" b="1" u="none" strike="noStrike" dirty="0" smtClean="0">
                          <a:solidFill>
                            <a:srgbClr val="C00000"/>
                          </a:solidFill>
                          <a:effectLst/>
                        </a:rPr>
                        <a:t> em Cursos de Graduação para cada 10.000 habitantes, segundo a Área Geral</a:t>
                      </a:r>
                      <a:r>
                        <a:rPr lang="pt-BR" sz="1400" b="1" u="none" strike="noStrike" baseline="0" dirty="0" smtClean="0">
                          <a:solidFill>
                            <a:srgbClr val="C00000"/>
                          </a:solidFill>
                          <a:effectLst/>
                        </a:rPr>
                        <a:t> do Curso – OCDE 2010 - </a:t>
                      </a:r>
                      <a:r>
                        <a:rPr lang="pt-BR" sz="1400" b="1" u="none" strike="noStrike" dirty="0" smtClean="0">
                          <a:solidFill>
                            <a:srgbClr val="C00000"/>
                          </a:solidFill>
                          <a:effectLst/>
                        </a:rPr>
                        <a:t>Brasil – 2010-2014</a:t>
                      </a:r>
                      <a:endParaRPr lang="pt-BR" sz="1400" b="1" i="0" u="none" strike="noStrike" dirty="0">
                        <a:solidFill>
                          <a:srgbClr val="C00000"/>
                        </a:solidFill>
                        <a:effectLst/>
                        <a:latin typeface="Arial"/>
                      </a:endParaRPr>
                    </a:p>
                  </a:txBody>
                  <a:tcPr marL="9525" marR="9525" marT="7144"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alpha val="0"/>
                      </a:schemeClr>
                    </a:solidFill>
                  </a:tcPr>
                </a:tc>
              </a:tr>
            </a:tbl>
          </a:graphicData>
        </a:graphic>
      </p:graphicFrame>
      <p:sp>
        <p:nvSpPr>
          <p:cNvPr id="10" name="CaixaDeTexto 10"/>
          <p:cNvSpPr txBox="1">
            <a:spLocks noChangeArrowheads="1"/>
          </p:cNvSpPr>
          <p:nvPr/>
        </p:nvSpPr>
        <p:spPr bwMode="auto">
          <a:xfrm>
            <a:off x="-10543" y="4034458"/>
            <a:ext cx="1075936" cy="246221"/>
          </a:xfrm>
          <a:prstGeom prst="rect">
            <a:avLst/>
          </a:prstGeom>
          <a:noFill/>
          <a:ln w="9525">
            <a:noFill/>
            <a:miter lim="800000"/>
            <a:headEnd/>
            <a:tailEnd/>
          </a:ln>
        </p:spPr>
        <p:txBody>
          <a:bodyPr wrap="none">
            <a:spAutoFit/>
          </a:bodyPr>
          <a:lstStyle/>
          <a:p>
            <a:r>
              <a:rPr lang="pt-BR" sz="1000" b="1" dirty="0">
                <a:solidFill>
                  <a:schemeClr val="tx2">
                    <a:lumMod val="75000"/>
                  </a:schemeClr>
                </a:solidFill>
              </a:rPr>
              <a:t>Fonte: </a:t>
            </a:r>
            <a:r>
              <a:rPr lang="pt-BR" sz="1000" dirty="0">
                <a:solidFill>
                  <a:schemeClr val="tx2">
                    <a:lumMod val="75000"/>
                  </a:schemeClr>
                </a:solidFill>
              </a:rPr>
              <a:t>MEC/Inep</a:t>
            </a:r>
          </a:p>
        </p:txBody>
      </p:sp>
      <p:sp>
        <p:nvSpPr>
          <p:cNvPr id="11" name="CaixaDeTexto 10"/>
          <p:cNvSpPr txBox="1">
            <a:spLocks noChangeArrowheads="1"/>
          </p:cNvSpPr>
          <p:nvPr/>
        </p:nvSpPr>
        <p:spPr bwMode="auto">
          <a:xfrm>
            <a:off x="962860" y="4034458"/>
            <a:ext cx="3722494" cy="246221"/>
          </a:xfrm>
          <a:prstGeom prst="rect">
            <a:avLst/>
          </a:prstGeom>
          <a:noFill/>
          <a:ln w="9525">
            <a:noFill/>
            <a:miter lim="800000"/>
            <a:headEnd/>
            <a:tailEnd/>
          </a:ln>
        </p:spPr>
        <p:txBody>
          <a:bodyPr wrap="none">
            <a:spAutoFit/>
          </a:bodyPr>
          <a:lstStyle>
            <a:defPPr>
              <a:defRPr lang="pt-BR"/>
            </a:defPPr>
            <a:lvl1pPr>
              <a:defRPr sz="1000" b="1">
                <a:solidFill>
                  <a:schemeClr val="tx2">
                    <a:lumMod val="75000"/>
                  </a:schemeClr>
                </a:solidFill>
              </a:defRPr>
            </a:lvl1pPr>
          </a:lstStyle>
          <a:p>
            <a:r>
              <a:rPr lang="pt-BR" dirty="0"/>
              <a:t>Nota: </a:t>
            </a:r>
            <a:r>
              <a:rPr lang="pt-BR" b="0" dirty="0"/>
              <a:t>Não constam dados de cursos de Área Básica de </a:t>
            </a:r>
            <a:r>
              <a:rPr lang="pt-BR" b="0" dirty="0" smtClean="0"/>
              <a:t>Ingressantes.</a:t>
            </a:r>
            <a:endParaRPr lang="pt-BR" b="0" dirty="0"/>
          </a:p>
        </p:txBody>
      </p:sp>
    </p:spTree>
    <p:extLst>
      <p:ext uri="{BB962C8B-B14F-4D97-AF65-F5344CB8AC3E}">
        <p14:creationId xmlns:p14="http://schemas.microsoft.com/office/powerpoint/2010/main" val="3972822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1000"/>
                                        <p:tgtEl>
                                          <p:spTgt spid="14"/>
                                        </p:tgtEl>
                                      </p:cBhvr>
                                    </p:animEffect>
                                    <p:anim calcmode="lin" valueType="num">
                                      <p:cBhvr>
                                        <p:cTn id="23" dur="1000" fill="hold"/>
                                        <p:tgtEl>
                                          <p:spTgt spid="14"/>
                                        </p:tgtEl>
                                        <p:attrNameLst>
                                          <p:attrName>ppt_x</p:attrName>
                                        </p:attrNameLst>
                                      </p:cBhvr>
                                      <p:tavLst>
                                        <p:tav tm="0">
                                          <p:val>
                                            <p:strVal val="#ppt_x"/>
                                          </p:val>
                                        </p:tav>
                                        <p:tav tm="100000">
                                          <p:val>
                                            <p:strVal val="#ppt_x"/>
                                          </p:val>
                                        </p:tav>
                                      </p:tavLst>
                                    </p:anim>
                                    <p:anim calcmode="lin" valueType="num">
                                      <p:cBhvr>
                                        <p:cTn id="2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9" grpId="0" animBg="1"/>
      <p:bldP spid="1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2"/>
          <p:cNvSpPr txBox="1">
            <a:spLocks noChangeArrowheads="1"/>
          </p:cNvSpPr>
          <p:nvPr/>
        </p:nvSpPr>
        <p:spPr bwMode="auto">
          <a:xfrm>
            <a:off x="2712294" y="2031690"/>
            <a:ext cx="3252493" cy="923330"/>
          </a:xfrm>
          <a:prstGeom prst="rect">
            <a:avLst/>
          </a:prstGeom>
          <a:noFill/>
          <a:ln w="9525">
            <a:noFill/>
            <a:miter lim="800000"/>
            <a:headEnd/>
            <a:tailEnd/>
          </a:ln>
        </p:spPr>
        <p:txBody>
          <a:bodyPr wrap="none">
            <a:spAutoFit/>
          </a:bodyPr>
          <a:lstStyle/>
          <a:p>
            <a:r>
              <a:rPr lang="pt-BR" sz="5400" b="1" dirty="0" smtClean="0">
                <a:solidFill>
                  <a:schemeClr val="tx2">
                    <a:lumMod val="75000"/>
                  </a:schemeClr>
                </a:solidFill>
              </a:rPr>
              <a:t>DOCENTES</a:t>
            </a:r>
            <a:endParaRPr lang="pt-BR" sz="5400" b="1" dirty="0">
              <a:solidFill>
                <a:schemeClr val="tx2">
                  <a:lumMod val="75000"/>
                </a:schemeClr>
              </a:solidFill>
            </a:endParaRPr>
          </a:p>
        </p:txBody>
      </p:sp>
    </p:spTree>
    <p:extLst>
      <p:ext uri="{BB962C8B-B14F-4D97-AF65-F5344CB8AC3E}">
        <p14:creationId xmlns:p14="http://schemas.microsoft.com/office/powerpoint/2010/main" val="35959556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Gráfico 5"/>
          <p:cNvGraphicFramePr>
            <a:graphicFrameLocks/>
          </p:cNvGraphicFramePr>
          <p:nvPr>
            <p:extLst>
              <p:ext uri="{D42A27DB-BD31-4B8C-83A1-F6EECF244321}">
                <p14:modId xmlns:p14="http://schemas.microsoft.com/office/powerpoint/2010/main" val="4247296083"/>
              </p:ext>
            </p:extLst>
          </p:nvPr>
        </p:nvGraphicFramePr>
        <p:xfrm>
          <a:off x="41937" y="915566"/>
          <a:ext cx="9053350" cy="3427714"/>
        </p:xfrm>
        <a:graphic>
          <a:graphicData uri="http://schemas.openxmlformats.org/drawingml/2006/chart">
            <c:chart xmlns:c="http://schemas.openxmlformats.org/drawingml/2006/chart" xmlns:r="http://schemas.openxmlformats.org/officeDocument/2006/relationships" r:id="rId2"/>
          </a:graphicData>
        </a:graphic>
      </p:graphicFrame>
      <p:sp>
        <p:nvSpPr>
          <p:cNvPr id="3" name="CaixaDeTexto 2"/>
          <p:cNvSpPr txBox="1"/>
          <p:nvPr/>
        </p:nvSpPr>
        <p:spPr>
          <a:xfrm>
            <a:off x="-3388" y="4497169"/>
            <a:ext cx="9144000" cy="646331"/>
          </a:xfrm>
          <a:prstGeom prst="rect">
            <a:avLst/>
          </a:prstGeom>
          <a:solidFill>
            <a:schemeClr val="accent1">
              <a:lumMod val="20000"/>
              <a:lumOff val="8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wrap="square">
            <a:spAutoFit/>
          </a:bodyPr>
          <a:lstStyle/>
          <a:p>
            <a:pPr algn="ctr">
              <a:defRPr/>
            </a:pPr>
            <a:r>
              <a:rPr lang="pt-BR" dirty="0" smtClean="0">
                <a:solidFill>
                  <a:schemeClr val="accent1">
                    <a:lumMod val="50000"/>
                  </a:schemeClr>
                </a:solidFill>
              </a:rPr>
              <a:t>Entre 2003 e 2014, a matrícula na educação superior cresceu 96,5%. </a:t>
            </a:r>
          </a:p>
          <a:p>
            <a:pPr algn="ctr">
              <a:defRPr/>
            </a:pPr>
            <a:r>
              <a:rPr lang="pt-BR" dirty="0" smtClean="0">
                <a:solidFill>
                  <a:schemeClr val="accent1">
                    <a:lumMod val="50000"/>
                  </a:schemeClr>
                </a:solidFill>
              </a:rPr>
              <a:t>Em relação à 2013, o aumento foi de 7,1%.</a:t>
            </a:r>
            <a:endParaRPr lang="pt-BR" dirty="0">
              <a:solidFill>
                <a:schemeClr val="accent1">
                  <a:lumMod val="50000"/>
                </a:schemeClr>
              </a:solidFill>
            </a:endParaRPr>
          </a:p>
        </p:txBody>
      </p:sp>
      <p:graphicFrame>
        <p:nvGraphicFramePr>
          <p:cNvPr id="7" name="Tabela 6"/>
          <p:cNvGraphicFramePr>
            <a:graphicFrameLocks noGrp="1"/>
          </p:cNvGraphicFramePr>
          <p:nvPr>
            <p:extLst>
              <p:ext uri="{D42A27DB-BD31-4B8C-83A1-F6EECF244321}">
                <p14:modId xmlns:p14="http://schemas.microsoft.com/office/powerpoint/2010/main" val="2017971301"/>
              </p:ext>
            </p:extLst>
          </p:nvPr>
        </p:nvGraphicFramePr>
        <p:xfrm>
          <a:off x="-108520" y="339502"/>
          <a:ext cx="9144000" cy="360040"/>
        </p:xfrm>
        <a:graphic>
          <a:graphicData uri="http://schemas.openxmlformats.org/drawingml/2006/table">
            <a:tbl>
              <a:tblPr>
                <a:tableStyleId>{5C22544A-7EE6-4342-B048-85BDC9FD1C3A}</a:tableStyleId>
              </a:tblPr>
              <a:tblGrid>
                <a:gridCol w="9144000"/>
              </a:tblGrid>
              <a:tr h="360040">
                <a:tc>
                  <a:txBody>
                    <a:bodyPr/>
                    <a:lstStyle/>
                    <a:p>
                      <a:pPr algn="ctr" fontAlgn="ctr"/>
                      <a:r>
                        <a:rPr lang="pt-BR" sz="1400" b="1" u="none" strike="noStrike" dirty="0" smtClean="0">
                          <a:solidFill>
                            <a:srgbClr val="C00000"/>
                          </a:solidFill>
                          <a:effectLst/>
                        </a:rPr>
                        <a:t>Número de Matrículas na Educação Superior (Graduação e Sequencial) – Brasil – 2003-2014</a:t>
                      </a:r>
                      <a:endParaRPr lang="pt-BR" sz="1400" b="1" i="0" u="none" strike="noStrike" dirty="0">
                        <a:solidFill>
                          <a:srgbClr val="C00000"/>
                        </a:solidFill>
                        <a:effectLst/>
                        <a:latin typeface="Arial"/>
                      </a:endParaRPr>
                    </a:p>
                  </a:txBody>
                  <a:tcPr marL="9525" marR="9525" marT="7144"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alpha val="0"/>
                      </a:schemeClr>
                    </a:solidFill>
                  </a:tcPr>
                </a:tc>
              </a:tr>
            </a:tbl>
          </a:graphicData>
        </a:graphic>
      </p:graphicFrame>
      <p:sp>
        <p:nvSpPr>
          <p:cNvPr id="9" name="CaixaDeTexto 10"/>
          <p:cNvSpPr txBox="1">
            <a:spLocks noChangeArrowheads="1"/>
          </p:cNvSpPr>
          <p:nvPr/>
        </p:nvSpPr>
        <p:spPr bwMode="auto">
          <a:xfrm>
            <a:off x="-3388" y="4285382"/>
            <a:ext cx="1075936" cy="246221"/>
          </a:xfrm>
          <a:prstGeom prst="rect">
            <a:avLst/>
          </a:prstGeom>
          <a:noFill/>
          <a:ln w="9525">
            <a:noFill/>
            <a:miter lim="800000"/>
            <a:headEnd/>
            <a:tailEnd/>
          </a:ln>
        </p:spPr>
        <p:txBody>
          <a:bodyPr wrap="none">
            <a:spAutoFit/>
          </a:bodyPr>
          <a:lstStyle/>
          <a:p>
            <a:r>
              <a:rPr lang="pt-BR" sz="1000" b="1" dirty="0">
                <a:solidFill>
                  <a:schemeClr val="tx2">
                    <a:lumMod val="75000"/>
                  </a:schemeClr>
                </a:solidFill>
              </a:rPr>
              <a:t>Fonte: </a:t>
            </a:r>
            <a:r>
              <a:rPr lang="pt-BR" sz="1000" dirty="0">
                <a:solidFill>
                  <a:schemeClr val="tx2">
                    <a:lumMod val="75000"/>
                  </a:schemeClr>
                </a:solidFill>
              </a:rPr>
              <a:t>MEC/Inep</a:t>
            </a:r>
          </a:p>
        </p:txBody>
      </p:sp>
    </p:spTree>
    <p:extLst>
      <p:ext uri="{BB962C8B-B14F-4D97-AF65-F5344CB8AC3E}">
        <p14:creationId xmlns:p14="http://schemas.microsoft.com/office/powerpoint/2010/main" val="378813273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Gráfico 9"/>
          <p:cNvGraphicFramePr>
            <a:graphicFrameLocks/>
          </p:cNvGraphicFramePr>
          <p:nvPr>
            <p:extLst>
              <p:ext uri="{D42A27DB-BD31-4B8C-83A1-F6EECF244321}">
                <p14:modId xmlns:p14="http://schemas.microsoft.com/office/powerpoint/2010/main" val="2536318297"/>
              </p:ext>
            </p:extLst>
          </p:nvPr>
        </p:nvGraphicFramePr>
        <p:xfrm>
          <a:off x="-15822" y="843559"/>
          <a:ext cx="4572000" cy="3168352"/>
        </p:xfrm>
        <a:graphic>
          <a:graphicData uri="http://schemas.openxmlformats.org/drawingml/2006/chart">
            <c:chart xmlns:c="http://schemas.openxmlformats.org/drawingml/2006/chart" xmlns:r="http://schemas.openxmlformats.org/officeDocument/2006/relationships" r:id="rId3"/>
          </a:graphicData>
        </a:graphic>
      </p:graphicFrame>
      <p:sp>
        <p:nvSpPr>
          <p:cNvPr id="11" name="CaixaDeTexto 10"/>
          <p:cNvSpPr txBox="1">
            <a:spLocks noChangeArrowheads="1"/>
          </p:cNvSpPr>
          <p:nvPr/>
        </p:nvSpPr>
        <p:spPr bwMode="auto">
          <a:xfrm>
            <a:off x="-15822" y="3973949"/>
            <a:ext cx="1075936" cy="246221"/>
          </a:xfrm>
          <a:prstGeom prst="rect">
            <a:avLst/>
          </a:prstGeom>
          <a:noFill/>
          <a:ln w="9525">
            <a:noFill/>
            <a:miter lim="800000"/>
            <a:headEnd/>
            <a:tailEnd/>
          </a:ln>
        </p:spPr>
        <p:txBody>
          <a:bodyPr wrap="none">
            <a:spAutoFit/>
          </a:bodyPr>
          <a:lstStyle/>
          <a:p>
            <a:r>
              <a:rPr lang="pt-BR" sz="1000" b="1" dirty="0">
                <a:solidFill>
                  <a:schemeClr val="tx2">
                    <a:lumMod val="75000"/>
                  </a:schemeClr>
                </a:solidFill>
              </a:rPr>
              <a:t>Fonte: </a:t>
            </a:r>
            <a:r>
              <a:rPr lang="pt-BR" sz="1000" dirty="0">
                <a:solidFill>
                  <a:schemeClr val="tx2">
                    <a:lumMod val="75000"/>
                  </a:schemeClr>
                </a:solidFill>
              </a:rPr>
              <a:t>MEC/Inep</a:t>
            </a:r>
          </a:p>
        </p:txBody>
      </p:sp>
      <p:sp>
        <p:nvSpPr>
          <p:cNvPr id="12" name="CaixaDeTexto 11"/>
          <p:cNvSpPr txBox="1"/>
          <p:nvPr/>
        </p:nvSpPr>
        <p:spPr>
          <a:xfrm>
            <a:off x="0" y="4220170"/>
            <a:ext cx="9128178" cy="923330"/>
          </a:xfrm>
          <a:prstGeom prst="rect">
            <a:avLst/>
          </a:prstGeom>
          <a:solidFill>
            <a:schemeClr val="accent1">
              <a:lumMod val="20000"/>
              <a:lumOff val="8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wrap="square">
            <a:spAutoFit/>
          </a:bodyPr>
          <a:lstStyle/>
          <a:p>
            <a:pPr algn="ctr">
              <a:defRPr/>
            </a:pPr>
            <a:r>
              <a:rPr lang="pt-BR" dirty="0" smtClean="0">
                <a:solidFill>
                  <a:schemeClr val="accent1">
                    <a:lumMod val="50000"/>
                  </a:schemeClr>
                </a:solidFill>
              </a:rPr>
              <a:t>Na rede pública, as funções docentes em tempo integral tiveram um considerável aumento nos últimos 10 anos. Em 2014, pela primeira vez, as funções docentes da rede privada em tempo parcial superam os horistas.</a:t>
            </a:r>
            <a:endParaRPr lang="pt-BR" dirty="0">
              <a:solidFill>
                <a:schemeClr val="accent1">
                  <a:lumMod val="50000"/>
                </a:schemeClr>
              </a:solidFill>
            </a:endParaRPr>
          </a:p>
        </p:txBody>
      </p:sp>
      <p:graphicFrame>
        <p:nvGraphicFramePr>
          <p:cNvPr id="13" name="Tabela 12"/>
          <p:cNvGraphicFramePr>
            <a:graphicFrameLocks noGrp="1"/>
          </p:cNvGraphicFramePr>
          <p:nvPr>
            <p:extLst>
              <p:ext uri="{D42A27DB-BD31-4B8C-83A1-F6EECF244321}">
                <p14:modId xmlns:p14="http://schemas.microsoft.com/office/powerpoint/2010/main" val="665295658"/>
              </p:ext>
            </p:extLst>
          </p:nvPr>
        </p:nvGraphicFramePr>
        <p:xfrm>
          <a:off x="-15822" y="290678"/>
          <a:ext cx="9144000" cy="360040"/>
        </p:xfrm>
        <a:graphic>
          <a:graphicData uri="http://schemas.openxmlformats.org/drawingml/2006/table">
            <a:tbl>
              <a:tblPr>
                <a:tableStyleId>{5C22544A-7EE6-4342-B048-85BDC9FD1C3A}</a:tableStyleId>
              </a:tblPr>
              <a:tblGrid>
                <a:gridCol w="9144000"/>
              </a:tblGrid>
              <a:tr h="360040">
                <a:tc>
                  <a:txBody>
                    <a:bodyPr/>
                    <a:lstStyle/>
                    <a:p>
                      <a:pPr algn="ctr" fontAlgn="ctr"/>
                      <a:r>
                        <a:rPr lang="pt-BR" sz="1400" b="1" u="none" strike="noStrike" baseline="0" dirty="0" smtClean="0">
                          <a:solidFill>
                            <a:srgbClr val="C00000"/>
                          </a:solidFill>
                          <a:effectLst/>
                        </a:rPr>
                        <a:t>Número de Funções Docentes por Categoria Administrativa, segundo </a:t>
                      </a:r>
                      <a:r>
                        <a:rPr lang="pt-BR" sz="1400" b="1" u="none" strike="noStrike" dirty="0" smtClean="0">
                          <a:solidFill>
                            <a:srgbClr val="C00000"/>
                          </a:solidFill>
                          <a:effectLst/>
                        </a:rPr>
                        <a:t>Regime de Trabalho – Brasil – 2003-2014</a:t>
                      </a:r>
                      <a:endParaRPr lang="pt-BR" sz="1400" b="1" i="0" u="none" strike="noStrike" dirty="0">
                        <a:solidFill>
                          <a:srgbClr val="C00000"/>
                        </a:solidFill>
                        <a:effectLst/>
                        <a:latin typeface="Arial"/>
                      </a:endParaRPr>
                    </a:p>
                  </a:txBody>
                  <a:tcPr marL="9525" marR="9525" marT="7144"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alpha val="0"/>
                      </a:schemeClr>
                    </a:solidFill>
                  </a:tcPr>
                </a:tc>
              </a:tr>
            </a:tbl>
          </a:graphicData>
        </a:graphic>
      </p:graphicFrame>
      <p:graphicFrame>
        <p:nvGraphicFramePr>
          <p:cNvPr id="9" name="Gráfico 8"/>
          <p:cNvGraphicFramePr>
            <a:graphicFrameLocks/>
          </p:cNvGraphicFramePr>
          <p:nvPr>
            <p:extLst>
              <p:ext uri="{D42A27DB-BD31-4B8C-83A1-F6EECF244321}">
                <p14:modId xmlns:p14="http://schemas.microsoft.com/office/powerpoint/2010/main" val="947560400"/>
              </p:ext>
            </p:extLst>
          </p:nvPr>
        </p:nvGraphicFramePr>
        <p:xfrm>
          <a:off x="1665764" y="852468"/>
          <a:ext cx="7436498" cy="3362763"/>
        </p:xfrm>
        <a:graphic>
          <a:graphicData uri="http://schemas.openxmlformats.org/drawingml/2006/chart">
            <c:chart xmlns:c="http://schemas.openxmlformats.org/drawingml/2006/chart" xmlns:r="http://schemas.openxmlformats.org/officeDocument/2006/relationships" r:id="rId4"/>
          </a:graphicData>
        </a:graphic>
      </p:graphicFrame>
      <p:sp>
        <p:nvSpPr>
          <p:cNvPr id="16" name="CaixaDeTexto 15"/>
          <p:cNvSpPr txBox="1"/>
          <p:nvPr/>
        </p:nvSpPr>
        <p:spPr>
          <a:xfrm>
            <a:off x="577312" y="2014152"/>
            <a:ext cx="615329" cy="276999"/>
          </a:xfrm>
          <a:prstGeom prst="rect">
            <a:avLst/>
          </a:prstGeom>
          <a:noFill/>
          <a:ln>
            <a:noFill/>
          </a:ln>
        </p:spPr>
        <p:txBody>
          <a:bodyPr wrap="square" rtlCol="0">
            <a:spAutoFit/>
          </a:bodyPr>
          <a:lstStyle/>
          <a:p>
            <a:r>
              <a:rPr lang="pt-BR" sz="1200" b="1" dirty="0" smtClean="0">
                <a:solidFill>
                  <a:srgbClr val="0070C0"/>
                </a:solidFill>
              </a:rPr>
              <a:t>74,1%</a:t>
            </a:r>
            <a:endParaRPr lang="pt-BR" sz="1200" b="1" dirty="0">
              <a:solidFill>
                <a:srgbClr val="0070C0"/>
              </a:solidFill>
            </a:endParaRPr>
          </a:p>
        </p:txBody>
      </p:sp>
      <p:sp>
        <p:nvSpPr>
          <p:cNvPr id="25" name="CaixaDeTexto 24"/>
          <p:cNvSpPr txBox="1"/>
          <p:nvPr/>
        </p:nvSpPr>
        <p:spPr>
          <a:xfrm>
            <a:off x="8486933" y="2776740"/>
            <a:ext cx="615329" cy="276999"/>
          </a:xfrm>
          <a:prstGeom prst="rect">
            <a:avLst/>
          </a:prstGeom>
          <a:noFill/>
          <a:ln>
            <a:noFill/>
          </a:ln>
        </p:spPr>
        <p:txBody>
          <a:bodyPr wrap="square" rtlCol="0">
            <a:spAutoFit/>
          </a:bodyPr>
          <a:lstStyle/>
          <a:p>
            <a:r>
              <a:rPr lang="pt-BR" sz="1200" b="1" dirty="0" smtClean="0">
                <a:solidFill>
                  <a:srgbClr val="0070C0"/>
                </a:solidFill>
              </a:rPr>
              <a:t>24,4%</a:t>
            </a:r>
            <a:endParaRPr lang="pt-BR" sz="1200" b="1" dirty="0">
              <a:solidFill>
                <a:srgbClr val="0070C0"/>
              </a:solidFill>
            </a:endParaRPr>
          </a:p>
        </p:txBody>
      </p:sp>
      <p:sp>
        <p:nvSpPr>
          <p:cNvPr id="26" name="CaixaDeTexto 25"/>
          <p:cNvSpPr txBox="1"/>
          <p:nvPr/>
        </p:nvSpPr>
        <p:spPr>
          <a:xfrm>
            <a:off x="4792493" y="3208786"/>
            <a:ext cx="615329" cy="276999"/>
          </a:xfrm>
          <a:prstGeom prst="rect">
            <a:avLst/>
          </a:prstGeom>
          <a:noFill/>
          <a:ln>
            <a:noFill/>
          </a:ln>
        </p:spPr>
        <p:txBody>
          <a:bodyPr wrap="square" rtlCol="0">
            <a:spAutoFit/>
          </a:bodyPr>
          <a:lstStyle/>
          <a:p>
            <a:r>
              <a:rPr lang="pt-BR" sz="1200" b="1" dirty="0" smtClean="0">
                <a:solidFill>
                  <a:srgbClr val="0070C0"/>
                </a:solidFill>
              </a:rPr>
              <a:t>14,6%</a:t>
            </a:r>
            <a:endParaRPr lang="pt-BR" sz="1200" b="1" dirty="0">
              <a:solidFill>
                <a:srgbClr val="0070C0"/>
              </a:solidFill>
            </a:endParaRPr>
          </a:p>
        </p:txBody>
      </p:sp>
      <p:sp>
        <p:nvSpPr>
          <p:cNvPr id="27" name="CaixaDeTexto 26"/>
          <p:cNvSpPr txBox="1"/>
          <p:nvPr/>
        </p:nvSpPr>
        <p:spPr>
          <a:xfrm>
            <a:off x="4008103" y="1088402"/>
            <a:ext cx="615329" cy="276999"/>
          </a:xfrm>
          <a:prstGeom prst="rect">
            <a:avLst/>
          </a:prstGeom>
          <a:noFill/>
          <a:ln>
            <a:noFill/>
          </a:ln>
        </p:spPr>
        <p:txBody>
          <a:bodyPr wrap="square" rtlCol="0">
            <a:spAutoFit/>
          </a:bodyPr>
          <a:lstStyle/>
          <a:p>
            <a:r>
              <a:rPr lang="pt-BR" sz="1200" b="1" dirty="0" smtClean="0">
                <a:solidFill>
                  <a:srgbClr val="0070C0"/>
                </a:solidFill>
              </a:rPr>
              <a:t>82,9%</a:t>
            </a:r>
            <a:endParaRPr lang="pt-BR" sz="1200" b="1" dirty="0">
              <a:solidFill>
                <a:srgbClr val="0070C0"/>
              </a:solidFill>
            </a:endParaRPr>
          </a:p>
        </p:txBody>
      </p:sp>
      <p:sp>
        <p:nvSpPr>
          <p:cNvPr id="28" name="CaixaDeTexto 27"/>
          <p:cNvSpPr txBox="1"/>
          <p:nvPr/>
        </p:nvSpPr>
        <p:spPr>
          <a:xfrm>
            <a:off x="557971" y="3105173"/>
            <a:ext cx="615329" cy="276999"/>
          </a:xfrm>
          <a:prstGeom prst="rect">
            <a:avLst/>
          </a:prstGeom>
          <a:noFill/>
          <a:ln>
            <a:noFill/>
          </a:ln>
        </p:spPr>
        <p:txBody>
          <a:bodyPr wrap="square" rtlCol="0">
            <a:spAutoFit/>
          </a:bodyPr>
          <a:lstStyle/>
          <a:p>
            <a:r>
              <a:rPr lang="pt-BR" sz="1200" b="1" dirty="0" smtClean="0">
                <a:solidFill>
                  <a:srgbClr val="C00000"/>
                </a:solidFill>
              </a:rPr>
              <a:t>18,3%</a:t>
            </a:r>
            <a:endParaRPr lang="pt-BR" sz="1200" b="1" dirty="0">
              <a:solidFill>
                <a:srgbClr val="C00000"/>
              </a:solidFill>
            </a:endParaRPr>
          </a:p>
        </p:txBody>
      </p:sp>
      <p:sp>
        <p:nvSpPr>
          <p:cNvPr id="29" name="CaixaDeTexto 28"/>
          <p:cNvSpPr txBox="1"/>
          <p:nvPr/>
        </p:nvSpPr>
        <p:spPr>
          <a:xfrm>
            <a:off x="8512849" y="1730450"/>
            <a:ext cx="615329" cy="276999"/>
          </a:xfrm>
          <a:prstGeom prst="rect">
            <a:avLst/>
          </a:prstGeom>
          <a:noFill/>
          <a:ln>
            <a:noFill/>
          </a:ln>
        </p:spPr>
        <p:txBody>
          <a:bodyPr wrap="square" rtlCol="0">
            <a:spAutoFit/>
          </a:bodyPr>
          <a:lstStyle/>
          <a:p>
            <a:r>
              <a:rPr lang="pt-BR" sz="1200" b="1" dirty="0" smtClean="0">
                <a:solidFill>
                  <a:srgbClr val="C00000"/>
                </a:solidFill>
              </a:rPr>
              <a:t>40,4%</a:t>
            </a:r>
            <a:endParaRPr lang="pt-BR" sz="1200" b="1" dirty="0">
              <a:solidFill>
                <a:srgbClr val="C00000"/>
              </a:solidFill>
            </a:endParaRPr>
          </a:p>
        </p:txBody>
      </p:sp>
      <p:sp>
        <p:nvSpPr>
          <p:cNvPr id="30" name="CaixaDeTexto 29"/>
          <p:cNvSpPr txBox="1"/>
          <p:nvPr/>
        </p:nvSpPr>
        <p:spPr>
          <a:xfrm>
            <a:off x="4930639" y="2670237"/>
            <a:ext cx="615329" cy="276999"/>
          </a:xfrm>
          <a:prstGeom prst="rect">
            <a:avLst/>
          </a:prstGeom>
          <a:noFill/>
          <a:ln>
            <a:noFill/>
          </a:ln>
        </p:spPr>
        <p:txBody>
          <a:bodyPr wrap="square" rtlCol="0">
            <a:spAutoFit/>
          </a:bodyPr>
          <a:lstStyle/>
          <a:p>
            <a:r>
              <a:rPr lang="pt-BR" sz="1200" b="1" dirty="0" smtClean="0">
                <a:solidFill>
                  <a:srgbClr val="C00000"/>
                </a:solidFill>
              </a:rPr>
              <a:t>26,0%</a:t>
            </a:r>
            <a:endParaRPr lang="pt-BR" sz="1200" b="1" dirty="0">
              <a:solidFill>
                <a:srgbClr val="C00000"/>
              </a:solidFill>
            </a:endParaRPr>
          </a:p>
        </p:txBody>
      </p:sp>
      <p:sp>
        <p:nvSpPr>
          <p:cNvPr id="31" name="CaixaDeTexto 30"/>
          <p:cNvSpPr txBox="1"/>
          <p:nvPr/>
        </p:nvSpPr>
        <p:spPr>
          <a:xfrm>
            <a:off x="3894066" y="3084811"/>
            <a:ext cx="615329" cy="276999"/>
          </a:xfrm>
          <a:prstGeom prst="rect">
            <a:avLst/>
          </a:prstGeom>
          <a:noFill/>
          <a:ln>
            <a:noFill/>
          </a:ln>
        </p:spPr>
        <p:txBody>
          <a:bodyPr wrap="square" rtlCol="0">
            <a:spAutoFit/>
          </a:bodyPr>
          <a:lstStyle/>
          <a:p>
            <a:r>
              <a:rPr lang="pt-BR" sz="1200" b="1" dirty="0" smtClean="0">
                <a:solidFill>
                  <a:srgbClr val="C00000"/>
                </a:solidFill>
              </a:rPr>
              <a:t>11,4%</a:t>
            </a:r>
            <a:endParaRPr lang="pt-BR" sz="1200" b="1" dirty="0">
              <a:solidFill>
                <a:srgbClr val="C00000"/>
              </a:solidFill>
            </a:endParaRPr>
          </a:p>
        </p:txBody>
      </p:sp>
      <p:sp>
        <p:nvSpPr>
          <p:cNvPr id="32" name="CaixaDeTexto 31"/>
          <p:cNvSpPr txBox="1"/>
          <p:nvPr/>
        </p:nvSpPr>
        <p:spPr>
          <a:xfrm>
            <a:off x="395536" y="3391589"/>
            <a:ext cx="615329" cy="276999"/>
          </a:xfrm>
          <a:prstGeom prst="rect">
            <a:avLst/>
          </a:prstGeom>
          <a:noFill/>
          <a:ln>
            <a:noFill/>
          </a:ln>
        </p:spPr>
        <p:txBody>
          <a:bodyPr wrap="square" rtlCol="0">
            <a:spAutoFit/>
          </a:bodyPr>
          <a:lstStyle/>
          <a:p>
            <a:r>
              <a:rPr lang="pt-BR" sz="1200" b="1" dirty="0" smtClean="0">
                <a:solidFill>
                  <a:schemeClr val="accent3">
                    <a:lumMod val="75000"/>
                  </a:schemeClr>
                </a:solidFill>
              </a:rPr>
              <a:t>7,6%</a:t>
            </a:r>
            <a:endParaRPr lang="pt-BR" sz="1200" b="1" dirty="0">
              <a:solidFill>
                <a:schemeClr val="accent3">
                  <a:lumMod val="75000"/>
                </a:schemeClr>
              </a:solidFill>
            </a:endParaRPr>
          </a:p>
        </p:txBody>
      </p:sp>
      <p:sp>
        <p:nvSpPr>
          <p:cNvPr id="33" name="CaixaDeTexto 32"/>
          <p:cNvSpPr txBox="1"/>
          <p:nvPr/>
        </p:nvSpPr>
        <p:spPr>
          <a:xfrm>
            <a:off x="4008102" y="3382172"/>
            <a:ext cx="615329" cy="276999"/>
          </a:xfrm>
          <a:prstGeom prst="rect">
            <a:avLst/>
          </a:prstGeom>
          <a:noFill/>
          <a:ln>
            <a:noFill/>
          </a:ln>
        </p:spPr>
        <p:txBody>
          <a:bodyPr wrap="square" rtlCol="0">
            <a:spAutoFit/>
          </a:bodyPr>
          <a:lstStyle/>
          <a:p>
            <a:r>
              <a:rPr lang="pt-BR" sz="1200" b="1" dirty="0" smtClean="0">
                <a:solidFill>
                  <a:schemeClr val="accent3">
                    <a:lumMod val="75000"/>
                  </a:schemeClr>
                </a:solidFill>
              </a:rPr>
              <a:t>5,7%</a:t>
            </a:r>
            <a:endParaRPr lang="pt-BR" sz="1200" b="1" dirty="0">
              <a:solidFill>
                <a:schemeClr val="accent3">
                  <a:lumMod val="75000"/>
                </a:schemeClr>
              </a:solidFill>
            </a:endParaRPr>
          </a:p>
        </p:txBody>
      </p:sp>
      <p:sp>
        <p:nvSpPr>
          <p:cNvPr id="34" name="CaixaDeTexto 33"/>
          <p:cNvSpPr txBox="1"/>
          <p:nvPr/>
        </p:nvSpPr>
        <p:spPr>
          <a:xfrm>
            <a:off x="8486933" y="2284489"/>
            <a:ext cx="615329" cy="276999"/>
          </a:xfrm>
          <a:prstGeom prst="rect">
            <a:avLst/>
          </a:prstGeom>
          <a:noFill/>
          <a:ln>
            <a:noFill/>
          </a:ln>
        </p:spPr>
        <p:txBody>
          <a:bodyPr wrap="square" rtlCol="0">
            <a:spAutoFit/>
          </a:bodyPr>
          <a:lstStyle/>
          <a:p>
            <a:r>
              <a:rPr lang="pt-BR" sz="1200" b="1" dirty="0" smtClean="0">
                <a:solidFill>
                  <a:schemeClr val="accent3">
                    <a:lumMod val="75000"/>
                  </a:schemeClr>
                </a:solidFill>
              </a:rPr>
              <a:t>35,2%</a:t>
            </a:r>
            <a:endParaRPr lang="pt-BR" sz="1200" b="1" dirty="0">
              <a:solidFill>
                <a:schemeClr val="accent3">
                  <a:lumMod val="75000"/>
                </a:schemeClr>
              </a:solidFill>
            </a:endParaRPr>
          </a:p>
        </p:txBody>
      </p:sp>
      <p:sp>
        <p:nvSpPr>
          <p:cNvPr id="35" name="CaixaDeTexto 34"/>
          <p:cNvSpPr txBox="1"/>
          <p:nvPr/>
        </p:nvSpPr>
        <p:spPr>
          <a:xfrm>
            <a:off x="4930638" y="1737153"/>
            <a:ext cx="615329" cy="276999"/>
          </a:xfrm>
          <a:prstGeom prst="rect">
            <a:avLst/>
          </a:prstGeom>
          <a:noFill/>
          <a:ln>
            <a:noFill/>
          </a:ln>
        </p:spPr>
        <p:txBody>
          <a:bodyPr wrap="square" rtlCol="0">
            <a:spAutoFit/>
          </a:bodyPr>
          <a:lstStyle/>
          <a:p>
            <a:r>
              <a:rPr lang="pt-BR" sz="1200" b="1" dirty="0" smtClean="0">
                <a:solidFill>
                  <a:schemeClr val="accent3">
                    <a:lumMod val="75000"/>
                  </a:schemeClr>
                </a:solidFill>
              </a:rPr>
              <a:t>59,4%</a:t>
            </a:r>
            <a:endParaRPr lang="pt-BR" sz="1200" b="1" dirty="0">
              <a:solidFill>
                <a:schemeClr val="accent3">
                  <a:lumMod val="75000"/>
                </a:schemeClr>
              </a:solidFill>
            </a:endParaRPr>
          </a:p>
        </p:txBody>
      </p:sp>
    </p:spTree>
    <p:extLst>
      <p:ext uri="{BB962C8B-B14F-4D97-AF65-F5344CB8AC3E}">
        <p14:creationId xmlns:p14="http://schemas.microsoft.com/office/powerpoint/2010/main" val="4170356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fade">
                                      <p:cBhvr>
                                        <p:cTn id="17" dur="1000"/>
                                        <p:tgtEl>
                                          <p:spTgt spid="30"/>
                                        </p:tgtEl>
                                      </p:cBhvr>
                                    </p:animEffect>
                                    <p:anim calcmode="lin" valueType="num">
                                      <p:cBhvr>
                                        <p:cTn id="18" dur="1000" fill="hold"/>
                                        <p:tgtEl>
                                          <p:spTgt spid="30"/>
                                        </p:tgtEl>
                                        <p:attrNameLst>
                                          <p:attrName>ppt_x</p:attrName>
                                        </p:attrNameLst>
                                      </p:cBhvr>
                                      <p:tavLst>
                                        <p:tav tm="0">
                                          <p:val>
                                            <p:strVal val="#ppt_x"/>
                                          </p:val>
                                        </p:tav>
                                        <p:tav tm="100000">
                                          <p:val>
                                            <p:strVal val="#ppt_x"/>
                                          </p:val>
                                        </p:tav>
                                      </p:tavLst>
                                    </p:anim>
                                    <p:anim calcmode="lin" valueType="num">
                                      <p:cBhvr>
                                        <p:cTn id="19" dur="1000" fill="hold"/>
                                        <p:tgtEl>
                                          <p:spTgt spid="30"/>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fade">
                                      <p:cBhvr>
                                        <p:cTn id="22" dur="1000"/>
                                        <p:tgtEl>
                                          <p:spTgt spid="26"/>
                                        </p:tgtEl>
                                      </p:cBhvr>
                                    </p:animEffect>
                                    <p:anim calcmode="lin" valueType="num">
                                      <p:cBhvr>
                                        <p:cTn id="23" dur="1000" fill="hold"/>
                                        <p:tgtEl>
                                          <p:spTgt spid="26"/>
                                        </p:tgtEl>
                                        <p:attrNameLst>
                                          <p:attrName>ppt_x</p:attrName>
                                        </p:attrNameLst>
                                      </p:cBhvr>
                                      <p:tavLst>
                                        <p:tav tm="0">
                                          <p:val>
                                            <p:strVal val="#ppt_x"/>
                                          </p:val>
                                        </p:tav>
                                        <p:tav tm="100000">
                                          <p:val>
                                            <p:strVal val="#ppt_x"/>
                                          </p:val>
                                        </p:tav>
                                      </p:tavLst>
                                    </p:anim>
                                    <p:anim calcmode="lin" valueType="num">
                                      <p:cBhvr>
                                        <p:cTn id="24" dur="1000" fill="hold"/>
                                        <p:tgtEl>
                                          <p:spTgt spid="26"/>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35"/>
                                        </p:tgtEl>
                                        <p:attrNameLst>
                                          <p:attrName>style.visibility</p:attrName>
                                        </p:attrNameLst>
                                      </p:cBhvr>
                                      <p:to>
                                        <p:strVal val="visible"/>
                                      </p:to>
                                    </p:set>
                                    <p:animEffect transition="in" filter="fade">
                                      <p:cBhvr>
                                        <p:cTn id="27" dur="1000"/>
                                        <p:tgtEl>
                                          <p:spTgt spid="35"/>
                                        </p:tgtEl>
                                      </p:cBhvr>
                                    </p:animEffect>
                                    <p:anim calcmode="lin" valueType="num">
                                      <p:cBhvr>
                                        <p:cTn id="28" dur="1000" fill="hold"/>
                                        <p:tgtEl>
                                          <p:spTgt spid="35"/>
                                        </p:tgtEl>
                                        <p:attrNameLst>
                                          <p:attrName>ppt_x</p:attrName>
                                        </p:attrNameLst>
                                      </p:cBhvr>
                                      <p:tavLst>
                                        <p:tav tm="0">
                                          <p:val>
                                            <p:strVal val="#ppt_x"/>
                                          </p:val>
                                        </p:tav>
                                        <p:tav tm="100000">
                                          <p:val>
                                            <p:strVal val="#ppt_x"/>
                                          </p:val>
                                        </p:tav>
                                      </p:tavLst>
                                    </p:anim>
                                    <p:anim calcmode="lin" valueType="num">
                                      <p:cBhvr>
                                        <p:cTn id="29" dur="1000" fill="hold"/>
                                        <p:tgtEl>
                                          <p:spTgt spid="35"/>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29"/>
                                        </p:tgtEl>
                                        <p:attrNameLst>
                                          <p:attrName>style.visibility</p:attrName>
                                        </p:attrNameLst>
                                      </p:cBhvr>
                                      <p:to>
                                        <p:strVal val="visible"/>
                                      </p:to>
                                    </p:set>
                                    <p:animEffect transition="in" filter="fade">
                                      <p:cBhvr>
                                        <p:cTn id="32" dur="1000"/>
                                        <p:tgtEl>
                                          <p:spTgt spid="29"/>
                                        </p:tgtEl>
                                      </p:cBhvr>
                                    </p:animEffect>
                                    <p:anim calcmode="lin" valueType="num">
                                      <p:cBhvr>
                                        <p:cTn id="33" dur="1000" fill="hold"/>
                                        <p:tgtEl>
                                          <p:spTgt spid="29"/>
                                        </p:tgtEl>
                                        <p:attrNameLst>
                                          <p:attrName>ppt_x</p:attrName>
                                        </p:attrNameLst>
                                      </p:cBhvr>
                                      <p:tavLst>
                                        <p:tav tm="0">
                                          <p:val>
                                            <p:strVal val="#ppt_x"/>
                                          </p:val>
                                        </p:tav>
                                        <p:tav tm="100000">
                                          <p:val>
                                            <p:strVal val="#ppt_x"/>
                                          </p:val>
                                        </p:tav>
                                      </p:tavLst>
                                    </p:anim>
                                    <p:anim calcmode="lin" valueType="num">
                                      <p:cBhvr>
                                        <p:cTn id="34" dur="1000" fill="hold"/>
                                        <p:tgtEl>
                                          <p:spTgt spid="29"/>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34"/>
                                        </p:tgtEl>
                                        <p:attrNameLst>
                                          <p:attrName>style.visibility</p:attrName>
                                        </p:attrNameLst>
                                      </p:cBhvr>
                                      <p:to>
                                        <p:strVal val="visible"/>
                                      </p:to>
                                    </p:set>
                                    <p:animEffect transition="in" filter="fade">
                                      <p:cBhvr>
                                        <p:cTn id="37" dur="1000"/>
                                        <p:tgtEl>
                                          <p:spTgt spid="34"/>
                                        </p:tgtEl>
                                      </p:cBhvr>
                                    </p:animEffect>
                                    <p:anim calcmode="lin" valueType="num">
                                      <p:cBhvr>
                                        <p:cTn id="38" dur="1000" fill="hold"/>
                                        <p:tgtEl>
                                          <p:spTgt spid="34"/>
                                        </p:tgtEl>
                                        <p:attrNameLst>
                                          <p:attrName>ppt_x</p:attrName>
                                        </p:attrNameLst>
                                      </p:cBhvr>
                                      <p:tavLst>
                                        <p:tav tm="0">
                                          <p:val>
                                            <p:strVal val="#ppt_x"/>
                                          </p:val>
                                        </p:tav>
                                        <p:tav tm="100000">
                                          <p:val>
                                            <p:strVal val="#ppt_x"/>
                                          </p:val>
                                        </p:tav>
                                      </p:tavLst>
                                    </p:anim>
                                    <p:anim calcmode="lin" valueType="num">
                                      <p:cBhvr>
                                        <p:cTn id="39" dur="1000" fill="hold"/>
                                        <p:tgtEl>
                                          <p:spTgt spid="34"/>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fade">
                                      <p:cBhvr>
                                        <p:cTn id="42" dur="1000"/>
                                        <p:tgtEl>
                                          <p:spTgt spid="25"/>
                                        </p:tgtEl>
                                      </p:cBhvr>
                                    </p:animEffect>
                                    <p:anim calcmode="lin" valueType="num">
                                      <p:cBhvr>
                                        <p:cTn id="43" dur="1000" fill="hold"/>
                                        <p:tgtEl>
                                          <p:spTgt spid="25"/>
                                        </p:tgtEl>
                                        <p:attrNameLst>
                                          <p:attrName>ppt_x</p:attrName>
                                        </p:attrNameLst>
                                      </p:cBhvr>
                                      <p:tavLst>
                                        <p:tav tm="0">
                                          <p:val>
                                            <p:strVal val="#ppt_x"/>
                                          </p:val>
                                        </p:tav>
                                        <p:tav tm="100000">
                                          <p:val>
                                            <p:strVal val="#ppt_x"/>
                                          </p:val>
                                        </p:tav>
                                      </p:tavLst>
                                    </p:anim>
                                    <p:anim calcmode="lin" valueType="num">
                                      <p:cBhvr>
                                        <p:cTn id="44"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Graphic spid="9" grpId="0">
        <p:bldAsOne/>
      </p:bldGraphic>
      <p:bldP spid="25" grpId="0"/>
      <p:bldP spid="26" grpId="0"/>
      <p:bldP spid="29" grpId="0"/>
      <p:bldP spid="30" grpId="0"/>
      <p:bldP spid="34" grpId="0"/>
      <p:bldP spid="3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Gráfico 10"/>
          <p:cNvGraphicFramePr>
            <a:graphicFrameLocks/>
          </p:cNvGraphicFramePr>
          <p:nvPr>
            <p:extLst>
              <p:ext uri="{D42A27DB-BD31-4B8C-83A1-F6EECF244321}">
                <p14:modId xmlns:p14="http://schemas.microsoft.com/office/powerpoint/2010/main" val="3290844146"/>
              </p:ext>
            </p:extLst>
          </p:nvPr>
        </p:nvGraphicFramePr>
        <p:xfrm>
          <a:off x="467544" y="651241"/>
          <a:ext cx="8568952" cy="3648701"/>
        </p:xfrm>
        <a:graphic>
          <a:graphicData uri="http://schemas.openxmlformats.org/drawingml/2006/chart">
            <c:chart xmlns:c="http://schemas.openxmlformats.org/drawingml/2006/chart" xmlns:r="http://schemas.openxmlformats.org/officeDocument/2006/relationships" r:id="rId3"/>
          </a:graphicData>
        </a:graphic>
      </p:graphicFrame>
      <p:sp>
        <p:nvSpPr>
          <p:cNvPr id="12" name="CaixaDeTexto 10"/>
          <p:cNvSpPr txBox="1">
            <a:spLocks noChangeArrowheads="1"/>
          </p:cNvSpPr>
          <p:nvPr/>
        </p:nvSpPr>
        <p:spPr bwMode="auto">
          <a:xfrm>
            <a:off x="12038" y="3971899"/>
            <a:ext cx="1075936" cy="246221"/>
          </a:xfrm>
          <a:prstGeom prst="rect">
            <a:avLst/>
          </a:prstGeom>
          <a:noFill/>
          <a:ln w="9525">
            <a:noFill/>
            <a:miter lim="800000"/>
            <a:headEnd/>
            <a:tailEnd/>
          </a:ln>
        </p:spPr>
        <p:txBody>
          <a:bodyPr wrap="none">
            <a:spAutoFit/>
          </a:bodyPr>
          <a:lstStyle/>
          <a:p>
            <a:r>
              <a:rPr lang="pt-BR" sz="1000" b="1" dirty="0">
                <a:solidFill>
                  <a:schemeClr val="tx2">
                    <a:lumMod val="75000"/>
                  </a:schemeClr>
                </a:solidFill>
              </a:rPr>
              <a:t>Fonte: </a:t>
            </a:r>
            <a:r>
              <a:rPr lang="pt-BR" sz="1000" dirty="0">
                <a:solidFill>
                  <a:schemeClr val="tx2">
                    <a:lumMod val="75000"/>
                  </a:schemeClr>
                </a:solidFill>
              </a:rPr>
              <a:t>MEC/Inep</a:t>
            </a:r>
          </a:p>
        </p:txBody>
      </p:sp>
      <p:sp>
        <p:nvSpPr>
          <p:cNvPr id="13" name="CaixaDeTexto 12"/>
          <p:cNvSpPr txBox="1"/>
          <p:nvPr/>
        </p:nvSpPr>
        <p:spPr>
          <a:xfrm>
            <a:off x="12038" y="4218120"/>
            <a:ext cx="9116140" cy="923330"/>
          </a:xfrm>
          <a:prstGeom prst="rect">
            <a:avLst/>
          </a:prstGeom>
          <a:solidFill>
            <a:schemeClr val="accent1">
              <a:lumMod val="20000"/>
              <a:lumOff val="8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wrap="square">
            <a:spAutoFit/>
          </a:bodyPr>
          <a:lstStyle/>
          <a:p>
            <a:pPr algn="ctr">
              <a:defRPr/>
            </a:pPr>
            <a:r>
              <a:rPr lang="pt-BR" dirty="0" smtClean="0">
                <a:solidFill>
                  <a:schemeClr val="accent1">
                    <a:lumMod val="50000"/>
                  </a:schemeClr>
                </a:solidFill>
              </a:rPr>
              <a:t>As funções docentes que possuem no mínimo Doutorado continuam crescendo, tanto na rede pública quanto na rede privada. Por outro lado, </a:t>
            </a:r>
            <a:r>
              <a:rPr lang="pt-BR" smtClean="0">
                <a:solidFill>
                  <a:schemeClr val="accent1">
                    <a:lumMod val="50000"/>
                  </a:schemeClr>
                </a:solidFill>
              </a:rPr>
              <a:t>aquelas que possuem </a:t>
            </a:r>
            <a:r>
              <a:rPr lang="pt-BR" dirty="0" smtClean="0">
                <a:solidFill>
                  <a:schemeClr val="accent1">
                    <a:lumMod val="50000"/>
                  </a:schemeClr>
                </a:solidFill>
              </a:rPr>
              <a:t>até Especialização cai a cada ano nas duas redes.</a:t>
            </a:r>
            <a:endParaRPr lang="pt-BR" dirty="0">
              <a:solidFill>
                <a:schemeClr val="accent1">
                  <a:lumMod val="50000"/>
                </a:schemeClr>
              </a:solidFill>
            </a:endParaRPr>
          </a:p>
        </p:txBody>
      </p:sp>
      <p:graphicFrame>
        <p:nvGraphicFramePr>
          <p:cNvPr id="15" name="Tabela 14"/>
          <p:cNvGraphicFramePr>
            <a:graphicFrameLocks noGrp="1"/>
          </p:cNvGraphicFramePr>
          <p:nvPr>
            <p:extLst>
              <p:ext uri="{D42A27DB-BD31-4B8C-83A1-F6EECF244321}">
                <p14:modId xmlns:p14="http://schemas.microsoft.com/office/powerpoint/2010/main" val="1587898606"/>
              </p:ext>
            </p:extLst>
          </p:nvPr>
        </p:nvGraphicFramePr>
        <p:xfrm>
          <a:off x="19325" y="339502"/>
          <a:ext cx="9144000" cy="433864"/>
        </p:xfrm>
        <a:graphic>
          <a:graphicData uri="http://schemas.openxmlformats.org/drawingml/2006/table">
            <a:tbl>
              <a:tblPr>
                <a:tableStyleId>{5C22544A-7EE6-4342-B048-85BDC9FD1C3A}</a:tableStyleId>
              </a:tblPr>
              <a:tblGrid>
                <a:gridCol w="9144000"/>
              </a:tblGrid>
              <a:tr h="360040">
                <a:tc>
                  <a:txBody>
                    <a:bodyPr/>
                    <a:lstStyle/>
                    <a:p>
                      <a:pPr algn="ctr" fontAlgn="ctr"/>
                      <a:r>
                        <a:rPr lang="pt-BR" sz="1400" b="1" u="none" strike="noStrike" dirty="0" smtClean="0">
                          <a:solidFill>
                            <a:srgbClr val="C00000"/>
                          </a:solidFill>
                          <a:effectLst/>
                        </a:rPr>
                        <a:t>Participação Percentual de</a:t>
                      </a:r>
                      <a:r>
                        <a:rPr lang="pt-BR" sz="1400" b="1" u="none" strike="noStrike" baseline="0" dirty="0" smtClean="0">
                          <a:solidFill>
                            <a:srgbClr val="C00000"/>
                          </a:solidFill>
                          <a:effectLst/>
                        </a:rPr>
                        <a:t> Funções Docentes</a:t>
                      </a:r>
                      <a:r>
                        <a:rPr lang="pt-BR" sz="1400" b="1" u="none" strike="noStrike" dirty="0" smtClean="0">
                          <a:solidFill>
                            <a:srgbClr val="C00000"/>
                          </a:solidFill>
                          <a:effectLst/>
                        </a:rPr>
                        <a:t> por Categoria</a:t>
                      </a:r>
                      <a:r>
                        <a:rPr lang="pt-BR" sz="1400" b="1" u="none" strike="noStrike" baseline="0" dirty="0" smtClean="0">
                          <a:solidFill>
                            <a:srgbClr val="C00000"/>
                          </a:solidFill>
                          <a:effectLst/>
                        </a:rPr>
                        <a:t> Administrativa</a:t>
                      </a:r>
                      <a:r>
                        <a:rPr lang="pt-BR" sz="1400" b="1" u="none" strike="noStrike" dirty="0" smtClean="0">
                          <a:solidFill>
                            <a:srgbClr val="C00000"/>
                          </a:solidFill>
                          <a:effectLst/>
                        </a:rPr>
                        <a:t>, segundo  Grau de Formação– </a:t>
                      </a:r>
                    </a:p>
                    <a:p>
                      <a:pPr algn="ctr" fontAlgn="ctr"/>
                      <a:r>
                        <a:rPr lang="pt-BR" sz="1400" b="1" u="none" strike="noStrike" dirty="0" smtClean="0">
                          <a:solidFill>
                            <a:srgbClr val="C00000"/>
                          </a:solidFill>
                          <a:effectLst/>
                        </a:rPr>
                        <a:t>Brasil – 2003-2014</a:t>
                      </a:r>
                      <a:endParaRPr lang="pt-BR" sz="1400" b="1" i="0" u="none" strike="noStrike" dirty="0">
                        <a:solidFill>
                          <a:srgbClr val="C00000"/>
                        </a:solidFill>
                        <a:effectLst/>
                        <a:latin typeface="Arial"/>
                      </a:endParaRPr>
                    </a:p>
                  </a:txBody>
                  <a:tcPr marL="9525" marR="9525" marT="7144"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alpha val="0"/>
                      </a:schemeClr>
                    </a:solidFill>
                  </a:tcPr>
                </a:tc>
              </a:tr>
            </a:tbl>
          </a:graphicData>
        </a:graphic>
      </p:graphicFrame>
      <p:graphicFrame>
        <p:nvGraphicFramePr>
          <p:cNvPr id="10" name="Gráfico 9"/>
          <p:cNvGraphicFramePr>
            <a:graphicFrameLocks/>
          </p:cNvGraphicFramePr>
          <p:nvPr>
            <p:extLst>
              <p:ext uri="{D42A27DB-BD31-4B8C-83A1-F6EECF244321}">
                <p14:modId xmlns:p14="http://schemas.microsoft.com/office/powerpoint/2010/main" val="1949591758"/>
              </p:ext>
            </p:extLst>
          </p:nvPr>
        </p:nvGraphicFramePr>
        <p:xfrm>
          <a:off x="-18575" y="699542"/>
          <a:ext cx="4371798" cy="327235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56895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 grpId="0">
        <p:bldAsOne/>
      </p:bldGraphic>
      <p:bldP spid="13"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2"/>
          <p:cNvSpPr txBox="1">
            <a:spLocks noChangeArrowheads="1"/>
          </p:cNvSpPr>
          <p:nvPr/>
        </p:nvSpPr>
        <p:spPr bwMode="auto">
          <a:xfrm>
            <a:off x="1763688" y="1563638"/>
            <a:ext cx="5849358" cy="1754326"/>
          </a:xfrm>
          <a:prstGeom prst="rect">
            <a:avLst/>
          </a:prstGeom>
          <a:noFill/>
          <a:ln w="9525">
            <a:noFill/>
            <a:miter lim="800000"/>
            <a:headEnd/>
            <a:tailEnd/>
          </a:ln>
        </p:spPr>
        <p:txBody>
          <a:bodyPr wrap="none">
            <a:spAutoFit/>
          </a:bodyPr>
          <a:lstStyle/>
          <a:p>
            <a:pPr algn="ctr"/>
            <a:r>
              <a:rPr lang="pt-BR" sz="5400" b="1" dirty="0" smtClean="0">
                <a:solidFill>
                  <a:schemeClr val="tx2">
                    <a:lumMod val="75000"/>
                  </a:schemeClr>
                </a:solidFill>
              </a:rPr>
              <a:t>DOCENTES DA </a:t>
            </a:r>
          </a:p>
          <a:p>
            <a:pPr algn="ctr"/>
            <a:r>
              <a:rPr lang="pt-BR" sz="5400" b="1" dirty="0" smtClean="0">
                <a:solidFill>
                  <a:schemeClr val="tx2">
                    <a:lumMod val="75000"/>
                  </a:schemeClr>
                </a:solidFill>
              </a:rPr>
              <a:t>EDUCAÇÃO  BÁSICA</a:t>
            </a:r>
            <a:endParaRPr lang="pt-BR" sz="5400" b="1" dirty="0">
              <a:solidFill>
                <a:schemeClr val="tx2">
                  <a:lumMod val="75000"/>
                </a:schemeClr>
              </a:solidFill>
            </a:endParaRPr>
          </a:p>
        </p:txBody>
      </p:sp>
    </p:spTree>
    <p:extLst>
      <p:ext uri="{BB962C8B-B14F-4D97-AF65-F5344CB8AC3E}">
        <p14:creationId xmlns:p14="http://schemas.microsoft.com/office/powerpoint/2010/main" val="156557020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Gráfico 16"/>
          <p:cNvGraphicFramePr>
            <a:graphicFrameLocks/>
          </p:cNvGraphicFramePr>
          <p:nvPr>
            <p:extLst>
              <p:ext uri="{D42A27DB-BD31-4B8C-83A1-F6EECF244321}">
                <p14:modId xmlns:p14="http://schemas.microsoft.com/office/powerpoint/2010/main" val="3617363289"/>
              </p:ext>
            </p:extLst>
          </p:nvPr>
        </p:nvGraphicFramePr>
        <p:xfrm>
          <a:off x="5076056" y="886862"/>
          <a:ext cx="4865196" cy="3364086"/>
        </p:xfrm>
        <a:graphic>
          <a:graphicData uri="http://schemas.openxmlformats.org/drawingml/2006/chart">
            <c:chart xmlns:c="http://schemas.openxmlformats.org/drawingml/2006/chart" xmlns:r="http://schemas.openxmlformats.org/officeDocument/2006/relationships" r:id="rId3"/>
          </a:graphicData>
        </a:graphic>
      </p:graphicFrame>
      <p:sp>
        <p:nvSpPr>
          <p:cNvPr id="12" name="CaixaDeTexto 10"/>
          <p:cNvSpPr txBox="1">
            <a:spLocks noChangeArrowheads="1"/>
          </p:cNvSpPr>
          <p:nvPr/>
        </p:nvSpPr>
        <p:spPr bwMode="auto">
          <a:xfrm>
            <a:off x="-2067" y="4250948"/>
            <a:ext cx="1075936" cy="246221"/>
          </a:xfrm>
          <a:prstGeom prst="rect">
            <a:avLst/>
          </a:prstGeom>
          <a:noFill/>
          <a:ln w="9525">
            <a:noFill/>
            <a:miter lim="800000"/>
            <a:headEnd/>
            <a:tailEnd/>
          </a:ln>
        </p:spPr>
        <p:txBody>
          <a:bodyPr wrap="none">
            <a:spAutoFit/>
          </a:bodyPr>
          <a:lstStyle/>
          <a:p>
            <a:r>
              <a:rPr lang="pt-BR" sz="1000" b="1" dirty="0">
                <a:solidFill>
                  <a:schemeClr val="tx2">
                    <a:lumMod val="75000"/>
                  </a:schemeClr>
                </a:solidFill>
              </a:rPr>
              <a:t>Fonte: </a:t>
            </a:r>
            <a:r>
              <a:rPr lang="pt-BR" sz="1000" dirty="0">
                <a:solidFill>
                  <a:schemeClr val="tx2">
                    <a:lumMod val="75000"/>
                  </a:schemeClr>
                </a:solidFill>
              </a:rPr>
              <a:t>MEC/Inep</a:t>
            </a:r>
          </a:p>
        </p:txBody>
      </p:sp>
      <p:sp>
        <p:nvSpPr>
          <p:cNvPr id="13" name="CaixaDeTexto 12"/>
          <p:cNvSpPr txBox="1"/>
          <p:nvPr/>
        </p:nvSpPr>
        <p:spPr>
          <a:xfrm>
            <a:off x="15822" y="4527947"/>
            <a:ext cx="9128178" cy="615553"/>
          </a:xfrm>
          <a:prstGeom prst="rect">
            <a:avLst/>
          </a:prstGeom>
          <a:solidFill>
            <a:schemeClr val="accent1">
              <a:lumMod val="20000"/>
              <a:lumOff val="8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wrap="square">
            <a:spAutoFit/>
          </a:bodyPr>
          <a:lstStyle/>
          <a:p>
            <a:pPr algn="ctr">
              <a:defRPr/>
            </a:pPr>
            <a:r>
              <a:rPr lang="pt-BR" sz="1700" dirty="0" smtClean="0">
                <a:solidFill>
                  <a:schemeClr val="accent1">
                    <a:lumMod val="50000"/>
                  </a:schemeClr>
                </a:solidFill>
              </a:rPr>
              <a:t>A maioria dos docentes da educação básica matriculados na educação </a:t>
            </a:r>
            <a:r>
              <a:rPr lang="pt-BR" sz="1700" dirty="0">
                <a:solidFill>
                  <a:schemeClr val="accent1">
                    <a:lumMod val="50000"/>
                  </a:schemeClr>
                </a:solidFill>
              </a:rPr>
              <a:t>superior </a:t>
            </a:r>
            <a:r>
              <a:rPr lang="pt-BR" sz="1700" dirty="0" smtClean="0">
                <a:solidFill>
                  <a:schemeClr val="accent1">
                    <a:lumMod val="50000"/>
                  </a:schemeClr>
                </a:solidFill>
              </a:rPr>
              <a:t>frequentam cursos </a:t>
            </a:r>
            <a:r>
              <a:rPr lang="pt-BR" sz="1700" dirty="0">
                <a:solidFill>
                  <a:schemeClr val="accent1">
                    <a:lumMod val="50000"/>
                  </a:schemeClr>
                </a:solidFill>
              </a:rPr>
              <a:t>de Licenciatura (82,1%) </a:t>
            </a:r>
            <a:r>
              <a:rPr lang="pt-BR" sz="1700" dirty="0" smtClean="0">
                <a:solidFill>
                  <a:schemeClr val="accent1">
                    <a:lumMod val="50000"/>
                  </a:schemeClr>
                </a:solidFill>
              </a:rPr>
              <a:t>; 55% estão em cursos presenciais; e 58,9% estudam no turno noturno.</a:t>
            </a:r>
            <a:endParaRPr lang="pt-BR" sz="1700" dirty="0">
              <a:solidFill>
                <a:schemeClr val="accent1">
                  <a:lumMod val="50000"/>
                </a:schemeClr>
              </a:solidFill>
            </a:endParaRPr>
          </a:p>
        </p:txBody>
      </p:sp>
      <p:graphicFrame>
        <p:nvGraphicFramePr>
          <p:cNvPr id="14" name="Tabela 13"/>
          <p:cNvGraphicFramePr>
            <a:graphicFrameLocks noGrp="1"/>
          </p:cNvGraphicFramePr>
          <p:nvPr>
            <p:extLst>
              <p:ext uri="{D42A27DB-BD31-4B8C-83A1-F6EECF244321}">
                <p14:modId xmlns:p14="http://schemas.microsoft.com/office/powerpoint/2010/main" val="3832848467"/>
              </p:ext>
            </p:extLst>
          </p:nvPr>
        </p:nvGraphicFramePr>
        <p:xfrm>
          <a:off x="-10100" y="339502"/>
          <a:ext cx="9144000" cy="360040"/>
        </p:xfrm>
        <a:graphic>
          <a:graphicData uri="http://schemas.openxmlformats.org/drawingml/2006/table">
            <a:tbl>
              <a:tblPr>
                <a:tableStyleId>{5C22544A-7EE6-4342-B048-85BDC9FD1C3A}</a:tableStyleId>
              </a:tblPr>
              <a:tblGrid>
                <a:gridCol w="9144000"/>
              </a:tblGrid>
              <a:tr h="360040">
                <a:tc>
                  <a:txBody>
                    <a:bodyPr/>
                    <a:lstStyle/>
                    <a:p>
                      <a:pPr algn="ctr" fontAlgn="ctr"/>
                      <a:r>
                        <a:rPr lang="pt-BR" sz="1400" b="1" u="none" strike="noStrike" dirty="0" smtClean="0">
                          <a:solidFill>
                            <a:srgbClr val="C00000"/>
                          </a:solidFill>
                          <a:effectLst/>
                        </a:rPr>
                        <a:t>Percentual do Número de Docentes</a:t>
                      </a:r>
                      <a:r>
                        <a:rPr lang="pt-BR" sz="1400" b="1" u="none" strike="noStrike" baseline="0" dirty="0" smtClean="0">
                          <a:solidFill>
                            <a:srgbClr val="C00000"/>
                          </a:solidFill>
                          <a:effectLst/>
                        </a:rPr>
                        <a:t> da Educação Básica Matriculados</a:t>
                      </a:r>
                      <a:r>
                        <a:rPr lang="pt-BR" sz="1400" b="1" u="none" strike="noStrike" dirty="0" smtClean="0">
                          <a:solidFill>
                            <a:srgbClr val="C00000"/>
                          </a:solidFill>
                          <a:effectLst/>
                        </a:rPr>
                        <a:t> em Cursos de Graduação – Brasil – 2014</a:t>
                      </a:r>
                      <a:endParaRPr lang="pt-BR" sz="1400" b="1" i="0" u="none" strike="noStrike" dirty="0">
                        <a:solidFill>
                          <a:srgbClr val="C00000"/>
                        </a:solidFill>
                        <a:effectLst/>
                        <a:latin typeface="Arial"/>
                      </a:endParaRPr>
                    </a:p>
                  </a:txBody>
                  <a:tcPr marL="9525" marR="9525" marT="7144"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alpha val="0"/>
                      </a:schemeClr>
                    </a:solidFill>
                  </a:tcPr>
                </a:tc>
              </a:tr>
            </a:tbl>
          </a:graphicData>
        </a:graphic>
      </p:graphicFrame>
      <p:sp>
        <p:nvSpPr>
          <p:cNvPr id="2" name="CaixaDeTexto 1"/>
          <p:cNvSpPr txBox="1"/>
          <p:nvPr/>
        </p:nvSpPr>
        <p:spPr>
          <a:xfrm>
            <a:off x="1095904" y="699542"/>
            <a:ext cx="7272808" cy="369332"/>
          </a:xfrm>
          <a:prstGeom prst="rect">
            <a:avLst/>
          </a:prstGeom>
          <a:noFill/>
        </p:spPr>
        <p:txBody>
          <a:bodyPr wrap="square" rtlCol="0">
            <a:spAutoFit/>
          </a:bodyPr>
          <a:lstStyle/>
          <a:p>
            <a:pPr algn="ctr"/>
            <a:r>
              <a:rPr lang="pt-BR" b="1" u="sng" dirty="0">
                <a:solidFill>
                  <a:schemeClr val="accent1">
                    <a:lumMod val="50000"/>
                  </a:schemeClr>
                </a:solidFill>
              </a:rPr>
              <a:t>256.396</a:t>
            </a:r>
            <a:r>
              <a:rPr lang="pt-BR" b="1" dirty="0" smtClean="0">
                <a:solidFill>
                  <a:schemeClr val="accent1">
                    <a:lumMod val="50000"/>
                  </a:schemeClr>
                </a:solidFill>
              </a:rPr>
              <a:t> </a:t>
            </a:r>
            <a:r>
              <a:rPr lang="pt-BR" dirty="0" smtClean="0">
                <a:solidFill>
                  <a:schemeClr val="accent1">
                    <a:lumMod val="50000"/>
                  </a:schemeClr>
                </a:solidFill>
              </a:rPr>
              <a:t>docentes da educação básica matriculados na educação superior</a:t>
            </a:r>
            <a:endParaRPr lang="pt-BR" dirty="0">
              <a:solidFill>
                <a:schemeClr val="accent1">
                  <a:lumMod val="50000"/>
                </a:schemeClr>
              </a:solidFill>
            </a:endParaRPr>
          </a:p>
        </p:txBody>
      </p:sp>
      <p:graphicFrame>
        <p:nvGraphicFramePr>
          <p:cNvPr id="9" name="Gráfico 8"/>
          <p:cNvGraphicFramePr>
            <a:graphicFrameLocks/>
          </p:cNvGraphicFramePr>
          <p:nvPr>
            <p:extLst>
              <p:ext uri="{D42A27DB-BD31-4B8C-83A1-F6EECF244321}">
                <p14:modId xmlns:p14="http://schemas.microsoft.com/office/powerpoint/2010/main" val="1971605501"/>
              </p:ext>
            </p:extLst>
          </p:nvPr>
        </p:nvGraphicFramePr>
        <p:xfrm>
          <a:off x="-900608" y="1068874"/>
          <a:ext cx="4543425" cy="3182074"/>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6" name="Gráfico 15"/>
          <p:cNvGraphicFramePr>
            <a:graphicFrameLocks/>
          </p:cNvGraphicFramePr>
          <p:nvPr>
            <p:extLst>
              <p:ext uri="{D42A27DB-BD31-4B8C-83A1-F6EECF244321}">
                <p14:modId xmlns:p14="http://schemas.microsoft.com/office/powerpoint/2010/main" val="1505504240"/>
              </p:ext>
            </p:extLst>
          </p:nvPr>
        </p:nvGraphicFramePr>
        <p:xfrm>
          <a:off x="2123728" y="987574"/>
          <a:ext cx="4966118" cy="3263374"/>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946794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CaixaDeTexto 10"/>
          <p:cNvSpPr txBox="1">
            <a:spLocks noChangeArrowheads="1"/>
          </p:cNvSpPr>
          <p:nvPr/>
        </p:nvSpPr>
        <p:spPr bwMode="auto">
          <a:xfrm>
            <a:off x="0" y="4250948"/>
            <a:ext cx="1075936" cy="246221"/>
          </a:xfrm>
          <a:prstGeom prst="rect">
            <a:avLst/>
          </a:prstGeom>
          <a:noFill/>
          <a:ln w="9525">
            <a:noFill/>
            <a:miter lim="800000"/>
            <a:headEnd/>
            <a:tailEnd/>
          </a:ln>
        </p:spPr>
        <p:txBody>
          <a:bodyPr wrap="none">
            <a:spAutoFit/>
          </a:bodyPr>
          <a:lstStyle/>
          <a:p>
            <a:r>
              <a:rPr lang="pt-BR" sz="1000" b="1" dirty="0">
                <a:solidFill>
                  <a:schemeClr val="tx2">
                    <a:lumMod val="75000"/>
                  </a:schemeClr>
                </a:solidFill>
              </a:rPr>
              <a:t>Fonte: </a:t>
            </a:r>
            <a:r>
              <a:rPr lang="pt-BR" sz="1000" dirty="0">
                <a:solidFill>
                  <a:schemeClr val="tx2">
                    <a:lumMod val="75000"/>
                  </a:schemeClr>
                </a:solidFill>
              </a:rPr>
              <a:t>MEC/Inep</a:t>
            </a:r>
          </a:p>
        </p:txBody>
      </p:sp>
      <p:sp>
        <p:nvSpPr>
          <p:cNvPr id="17" name="CaixaDeTexto 16"/>
          <p:cNvSpPr txBox="1"/>
          <p:nvPr/>
        </p:nvSpPr>
        <p:spPr>
          <a:xfrm>
            <a:off x="0" y="4497169"/>
            <a:ext cx="9128178" cy="646331"/>
          </a:xfrm>
          <a:prstGeom prst="rect">
            <a:avLst/>
          </a:prstGeom>
          <a:solidFill>
            <a:schemeClr val="accent1">
              <a:lumMod val="20000"/>
              <a:lumOff val="8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wrap="square">
            <a:spAutoFit/>
          </a:bodyPr>
          <a:lstStyle/>
          <a:p>
            <a:pPr algn="ctr">
              <a:defRPr/>
            </a:pPr>
            <a:r>
              <a:rPr lang="pt-BR" dirty="0" smtClean="0">
                <a:solidFill>
                  <a:schemeClr val="accent1">
                    <a:lumMod val="50000"/>
                  </a:schemeClr>
                </a:solidFill>
              </a:rPr>
              <a:t>Dos docentes matriculados em cursos de graduação, 43,2% estão em instituições públicas. Quase 2/3 estudam em Universidades.</a:t>
            </a:r>
            <a:endParaRPr lang="pt-BR" dirty="0">
              <a:solidFill>
                <a:schemeClr val="accent1">
                  <a:lumMod val="50000"/>
                </a:schemeClr>
              </a:solidFill>
            </a:endParaRPr>
          </a:p>
        </p:txBody>
      </p:sp>
      <p:graphicFrame>
        <p:nvGraphicFramePr>
          <p:cNvPr id="8" name="Tabela 7"/>
          <p:cNvGraphicFramePr>
            <a:graphicFrameLocks noGrp="1"/>
          </p:cNvGraphicFramePr>
          <p:nvPr>
            <p:extLst>
              <p:ext uri="{D42A27DB-BD31-4B8C-83A1-F6EECF244321}">
                <p14:modId xmlns:p14="http://schemas.microsoft.com/office/powerpoint/2010/main" val="1761978229"/>
              </p:ext>
            </p:extLst>
          </p:nvPr>
        </p:nvGraphicFramePr>
        <p:xfrm>
          <a:off x="-15822" y="339502"/>
          <a:ext cx="9144000" cy="360040"/>
        </p:xfrm>
        <a:graphic>
          <a:graphicData uri="http://schemas.openxmlformats.org/drawingml/2006/table">
            <a:tbl>
              <a:tblPr>
                <a:tableStyleId>{5C22544A-7EE6-4342-B048-85BDC9FD1C3A}</a:tableStyleId>
              </a:tblPr>
              <a:tblGrid>
                <a:gridCol w="9144000"/>
              </a:tblGrid>
              <a:tr h="360040">
                <a:tc>
                  <a:txBody>
                    <a:bodyPr/>
                    <a:lstStyle/>
                    <a:p>
                      <a:pPr algn="ctr" fontAlgn="ctr"/>
                      <a:r>
                        <a:rPr lang="pt-BR" sz="1400" b="1" u="none" strike="noStrike" dirty="0" smtClean="0">
                          <a:solidFill>
                            <a:srgbClr val="C00000"/>
                          </a:solidFill>
                          <a:effectLst/>
                        </a:rPr>
                        <a:t>Percentual do Número de Docentes</a:t>
                      </a:r>
                      <a:r>
                        <a:rPr lang="pt-BR" sz="1400" b="1" u="none" strike="noStrike" baseline="0" dirty="0" smtClean="0">
                          <a:solidFill>
                            <a:srgbClr val="C00000"/>
                          </a:solidFill>
                          <a:effectLst/>
                        </a:rPr>
                        <a:t> da Educação Básica Matriculados</a:t>
                      </a:r>
                      <a:r>
                        <a:rPr lang="pt-BR" sz="1400" b="1" u="none" strike="noStrike" dirty="0" smtClean="0">
                          <a:solidFill>
                            <a:srgbClr val="C00000"/>
                          </a:solidFill>
                          <a:effectLst/>
                        </a:rPr>
                        <a:t> em Cursos de Graduação – Brasil – 2014</a:t>
                      </a:r>
                      <a:endParaRPr lang="pt-BR" sz="1400" b="1" i="0" u="none" strike="noStrike" dirty="0">
                        <a:solidFill>
                          <a:srgbClr val="C00000"/>
                        </a:solidFill>
                        <a:effectLst/>
                        <a:latin typeface="Arial"/>
                      </a:endParaRPr>
                    </a:p>
                  </a:txBody>
                  <a:tcPr marL="9525" marR="9525" marT="7144"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alpha val="0"/>
                      </a:schemeClr>
                    </a:solidFill>
                  </a:tcPr>
                </a:tc>
              </a:tr>
            </a:tbl>
          </a:graphicData>
        </a:graphic>
      </p:graphicFrame>
      <p:sp>
        <p:nvSpPr>
          <p:cNvPr id="7" name="CaixaDeTexto 6"/>
          <p:cNvSpPr txBox="1"/>
          <p:nvPr/>
        </p:nvSpPr>
        <p:spPr>
          <a:xfrm>
            <a:off x="1095904" y="699542"/>
            <a:ext cx="7272808" cy="369332"/>
          </a:xfrm>
          <a:prstGeom prst="rect">
            <a:avLst/>
          </a:prstGeom>
          <a:noFill/>
        </p:spPr>
        <p:txBody>
          <a:bodyPr wrap="square" rtlCol="0">
            <a:spAutoFit/>
          </a:bodyPr>
          <a:lstStyle/>
          <a:p>
            <a:pPr algn="ctr"/>
            <a:r>
              <a:rPr lang="pt-BR" b="1" u="sng" dirty="0">
                <a:solidFill>
                  <a:schemeClr val="accent1">
                    <a:lumMod val="50000"/>
                  </a:schemeClr>
                </a:solidFill>
              </a:rPr>
              <a:t>256.396</a:t>
            </a:r>
            <a:r>
              <a:rPr lang="pt-BR" b="1" dirty="0" smtClean="0">
                <a:solidFill>
                  <a:schemeClr val="accent1">
                    <a:lumMod val="50000"/>
                  </a:schemeClr>
                </a:solidFill>
              </a:rPr>
              <a:t> </a:t>
            </a:r>
            <a:r>
              <a:rPr lang="pt-BR" dirty="0" smtClean="0">
                <a:solidFill>
                  <a:schemeClr val="accent1">
                    <a:lumMod val="50000"/>
                  </a:schemeClr>
                </a:solidFill>
              </a:rPr>
              <a:t>docentes da educação básica matriculados na educação superior</a:t>
            </a:r>
            <a:endParaRPr lang="pt-BR" dirty="0">
              <a:solidFill>
                <a:schemeClr val="accent1">
                  <a:lumMod val="50000"/>
                </a:schemeClr>
              </a:solidFill>
            </a:endParaRPr>
          </a:p>
        </p:txBody>
      </p:sp>
      <p:graphicFrame>
        <p:nvGraphicFramePr>
          <p:cNvPr id="11" name="Gráfico 10"/>
          <p:cNvGraphicFramePr>
            <a:graphicFrameLocks/>
          </p:cNvGraphicFramePr>
          <p:nvPr>
            <p:extLst>
              <p:ext uri="{D42A27DB-BD31-4B8C-83A1-F6EECF244321}">
                <p14:modId xmlns:p14="http://schemas.microsoft.com/office/powerpoint/2010/main" val="1625479117"/>
              </p:ext>
            </p:extLst>
          </p:nvPr>
        </p:nvGraphicFramePr>
        <p:xfrm>
          <a:off x="179512" y="1068874"/>
          <a:ext cx="4499992" cy="342829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Gráfico 11"/>
          <p:cNvGraphicFramePr>
            <a:graphicFrameLocks/>
          </p:cNvGraphicFramePr>
          <p:nvPr>
            <p:extLst>
              <p:ext uri="{D42A27DB-BD31-4B8C-83A1-F6EECF244321}">
                <p14:modId xmlns:p14="http://schemas.microsoft.com/office/powerpoint/2010/main" val="165260984"/>
              </p:ext>
            </p:extLst>
          </p:nvPr>
        </p:nvGraphicFramePr>
        <p:xfrm>
          <a:off x="4283968" y="1068874"/>
          <a:ext cx="4499992" cy="342829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111311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1000"/>
                                        <p:tgtEl>
                                          <p:spTgt spid="16"/>
                                        </p:tgtEl>
                                      </p:cBhvr>
                                    </p:animEffect>
                                    <p:anim calcmode="lin" valueType="num">
                                      <p:cBhvr>
                                        <p:cTn id="13" dur="1000" fill="hold"/>
                                        <p:tgtEl>
                                          <p:spTgt spid="16"/>
                                        </p:tgtEl>
                                        <p:attrNameLst>
                                          <p:attrName>ppt_x</p:attrName>
                                        </p:attrNameLst>
                                      </p:cBhvr>
                                      <p:tavLst>
                                        <p:tav tm="0">
                                          <p:val>
                                            <p:strVal val="#ppt_x"/>
                                          </p:val>
                                        </p:tav>
                                        <p:tav tm="100000">
                                          <p:val>
                                            <p:strVal val="#ppt_x"/>
                                          </p:val>
                                        </p:tav>
                                      </p:tavLst>
                                    </p:anim>
                                    <p:anim calcmode="lin" valueType="num">
                                      <p:cBhvr>
                                        <p:cTn id="14"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000"/>
                                        <p:tgtEl>
                                          <p:spTgt spid="12"/>
                                        </p:tgtEl>
                                      </p:cBhvr>
                                    </p:animEffect>
                                    <p:anim calcmode="lin" valueType="num">
                                      <p:cBhvr>
                                        <p:cTn id="20" dur="1000" fill="hold"/>
                                        <p:tgtEl>
                                          <p:spTgt spid="12"/>
                                        </p:tgtEl>
                                        <p:attrNameLst>
                                          <p:attrName>ppt_x</p:attrName>
                                        </p:attrNameLst>
                                      </p:cBhvr>
                                      <p:tavLst>
                                        <p:tav tm="0">
                                          <p:val>
                                            <p:strVal val="#ppt_x"/>
                                          </p:val>
                                        </p:tav>
                                        <p:tav tm="100000">
                                          <p:val>
                                            <p:strVal val="#ppt_x"/>
                                          </p:val>
                                        </p:tav>
                                      </p:tavLst>
                                    </p:anim>
                                    <p:anim calcmode="lin" valueType="num">
                                      <p:cBhvr>
                                        <p:cTn id="21" dur="1000" fill="hold"/>
                                        <p:tgtEl>
                                          <p:spTgt spid="12"/>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1000"/>
                                        <p:tgtEl>
                                          <p:spTgt spid="17"/>
                                        </p:tgtEl>
                                      </p:cBhvr>
                                    </p:animEffect>
                                    <p:anim calcmode="lin" valueType="num">
                                      <p:cBhvr>
                                        <p:cTn id="25" dur="1000" fill="hold"/>
                                        <p:tgtEl>
                                          <p:spTgt spid="17"/>
                                        </p:tgtEl>
                                        <p:attrNameLst>
                                          <p:attrName>ppt_x</p:attrName>
                                        </p:attrNameLst>
                                      </p:cBhvr>
                                      <p:tavLst>
                                        <p:tav tm="0">
                                          <p:val>
                                            <p:strVal val="#ppt_x"/>
                                          </p:val>
                                        </p:tav>
                                        <p:tav tm="100000">
                                          <p:val>
                                            <p:strVal val="#ppt_x"/>
                                          </p:val>
                                        </p:tav>
                                      </p:tavLst>
                                    </p:anim>
                                    <p:anim calcmode="lin" valueType="num">
                                      <p:cBhvr>
                                        <p:cTn id="2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animBg="1"/>
      <p:bldGraphic spid="11" grpId="0">
        <p:bldAsOne/>
      </p:bldGraphic>
      <p:bldGraphic spid="12" grpId="0">
        <p:bldAsOne/>
      </p:bldGraphic>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2"/>
          <p:cNvSpPr txBox="1">
            <a:spLocks noChangeArrowheads="1"/>
          </p:cNvSpPr>
          <p:nvPr/>
        </p:nvSpPr>
        <p:spPr bwMode="auto">
          <a:xfrm>
            <a:off x="3491880" y="1665606"/>
            <a:ext cx="1923924" cy="923330"/>
          </a:xfrm>
          <a:prstGeom prst="rect">
            <a:avLst/>
          </a:prstGeom>
          <a:noFill/>
          <a:ln w="9525">
            <a:noFill/>
            <a:miter lim="800000"/>
            <a:headEnd/>
            <a:tailEnd/>
          </a:ln>
        </p:spPr>
        <p:txBody>
          <a:bodyPr wrap="none">
            <a:spAutoFit/>
          </a:bodyPr>
          <a:lstStyle/>
          <a:p>
            <a:pPr algn="ctr"/>
            <a:r>
              <a:rPr lang="pt-BR" sz="5400" b="1" dirty="0" smtClean="0">
                <a:solidFill>
                  <a:schemeClr val="tx2">
                    <a:lumMod val="75000"/>
                  </a:schemeClr>
                </a:solidFill>
              </a:rPr>
              <a:t>ENEM</a:t>
            </a:r>
            <a:endParaRPr lang="pt-BR" sz="5400" b="1" dirty="0">
              <a:solidFill>
                <a:schemeClr val="tx2">
                  <a:lumMod val="75000"/>
                </a:schemeClr>
              </a:solidFill>
            </a:endParaRPr>
          </a:p>
        </p:txBody>
      </p:sp>
    </p:spTree>
    <p:extLst>
      <p:ext uri="{BB962C8B-B14F-4D97-AF65-F5344CB8AC3E}">
        <p14:creationId xmlns:p14="http://schemas.microsoft.com/office/powerpoint/2010/main" val="34013575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Gráfico 5"/>
          <p:cNvGraphicFramePr>
            <a:graphicFrameLocks/>
          </p:cNvGraphicFramePr>
          <p:nvPr>
            <p:extLst>
              <p:ext uri="{D42A27DB-BD31-4B8C-83A1-F6EECF244321}">
                <p14:modId xmlns:p14="http://schemas.microsoft.com/office/powerpoint/2010/main" val="3066321744"/>
              </p:ext>
            </p:extLst>
          </p:nvPr>
        </p:nvGraphicFramePr>
        <p:xfrm>
          <a:off x="107504" y="699542"/>
          <a:ext cx="8784976" cy="4104455"/>
        </p:xfrm>
        <a:graphic>
          <a:graphicData uri="http://schemas.openxmlformats.org/drawingml/2006/chart">
            <c:chart xmlns:c="http://schemas.openxmlformats.org/drawingml/2006/chart" xmlns:r="http://schemas.openxmlformats.org/officeDocument/2006/relationships" r:id="rId3"/>
          </a:graphicData>
        </a:graphic>
      </p:graphicFrame>
      <p:sp>
        <p:nvSpPr>
          <p:cNvPr id="16" name="CaixaDeTexto 10"/>
          <p:cNvSpPr txBox="1">
            <a:spLocks noChangeArrowheads="1"/>
          </p:cNvSpPr>
          <p:nvPr/>
        </p:nvSpPr>
        <p:spPr bwMode="auto">
          <a:xfrm>
            <a:off x="107504" y="4731990"/>
            <a:ext cx="7375737" cy="400110"/>
          </a:xfrm>
          <a:prstGeom prst="rect">
            <a:avLst/>
          </a:prstGeom>
          <a:noFill/>
          <a:ln w="9525">
            <a:noFill/>
            <a:miter lim="800000"/>
            <a:headEnd/>
            <a:tailEnd/>
          </a:ln>
        </p:spPr>
        <p:txBody>
          <a:bodyPr wrap="none">
            <a:spAutoFit/>
          </a:bodyPr>
          <a:lstStyle/>
          <a:p>
            <a:r>
              <a:rPr lang="pt-BR" sz="1000" b="1" dirty="0">
                <a:solidFill>
                  <a:schemeClr val="tx2">
                    <a:lumMod val="75000"/>
                  </a:schemeClr>
                </a:solidFill>
              </a:rPr>
              <a:t>Fonte: </a:t>
            </a:r>
            <a:r>
              <a:rPr lang="pt-BR" sz="1000" dirty="0" smtClean="0">
                <a:solidFill>
                  <a:schemeClr val="tx2">
                    <a:lumMod val="75000"/>
                  </a:schemeClr>
                </a:solidFill>
              </a:rPr>
              <a:t>MEC/Inep</a:t>
            </a:r>
          </a:p>
          <a:p>
            <a:r>
              <a:rPr lang="pt-BR" sz="1000" b="1" dirty="0" smtClean="0">
                <a:solidFill>
                  <a:schemeClr val="tx2">
                    <a:lumMod val="75000"/>
                  </a:schemeClr>
                </a:solidFill>
              </a:rPr>
              <a:t>Nota</a:t>
            </a:r>
            <a:r>
              <a:rPr lang="pt-BR" sz="1000" dirty="0" smtClean="0">
                <a:solidFill>
                  <a:schemeClr val="tx2">
                    <a:lumMod val="75000"/>
                  </a:schemeClr>
                </a:solidFill>
              </a:rPr>
              <a:t>: Referem-se às notas médias dos ingressantes que fizeram o Enem, podendo ter ou não ingressado utilizando essa forma de ingresso.</a:t>
            </a:r>
            <a:endParaRPr lang="pt-BR" sz="1000" dirty="0">
              <a:solidFill>
                <a:schemeClr val="tx2">
                  <a:lumMod val="75000"/>
                </a:schemeClr>
              </a:solidFill>
            </a:endParaRPr>
          </a:p>
        </p:txBody>
      </p:sp>
      <p:graphicFrame>
        <p:nvGraphicFramePr>
          <p:cNvPr id="8" name="Tabela 7"/>
          <p:cNvGraphicFramePr>
            <a:graphicFrameLocks noGrp="1"/>
          </p:cNvGraphicFramePr>
          <p:nvPr>
            <p:extLst>
              <p:ext uri="{D42A27DB-BD31-4B8C-83A1-F6EECF244321}">
                <p14:modId xmlns:p14="http://schemas.microsoft.com/office/powerpoint/2010/main" val="843226265"/>
              </p:ext>
            </p:extLst>
          </p:nvPr>
        </p:nvGraphicFramePr>
        <p:xfrm>
          <a:off x="0" y="411510"/>
          <a:ext cx="9144000" cy="433864"/>
        </p:xfrm>
        <a:graphic>
          <a:graphicData uri="http://schemas.openxmlformats.org/drawingml/2006/table">
            <a:tbl>
              <a:tblPr>
                <a:tableStyleId>{5C22544A-7EE6-4342-B048-85BDC9FD1C3A}</a:tableStyleId>
              </a:tblPr>
              <a:tblGrid>
                <a:gridCol w="9144000"/>
              </a:tblGrid>
              <a:tr h="360040">
                <a:tc>
                  <a:txBody>
                    <a:bodyPr/>
                    <a:lstStyle/>
                    <a:p>
                      <a:pPr algn="ctr" fontAlgn="ctr"/>
                      <a:r>
                        <a:rPr lang="pt-BR" sz="1400" b="1" u="none" strike="noStrike" dirty="0" smtClean="0">
                          <a:solidFill>
                            <a:srgbClr val="C00000"/>
                          </a:solidFill>
                          <a:effectLst/>
                        </a:rPr>
                        <a:t>Distribuição das Notas Médias do Enem dos Ingressantes em Cursos</a:t>
                      </a:r>
                      <a:r>
                        <a:rPr lang="pt-BR" sz="1400" b="1" u="none" strike="noStrike" baseline="0" dirty="0" smtClean="0">
                          <a:solidFill>
                            <a:srgbClr val="C00000"/>
                          </a:solidFill>
                          <a:effectLst/>
                        </a:rPr>
                        <a:t> de Graduação</a:t>
                      </a:r>
                      <a:r>
                        <a:rPr lang="pt-BR" sz="1400" b="1" u="none" strike="noStrike" dirty="0" smtClean="0">
                          <a:solidFill>
                            <a:srgbClr val="C00000"/>
                          </a:solidFill>
                          <a:effectLst/>
                        </a:rPr>
                        <a:t>, por</a:t>
                      </a:r>
                      <a:r>
                        <a:rPr lang="pt-BR" sz="1400" b="1" u="none" strike="noStrike" baseline="0" dirty="0" smtClean="0">
                          <a:solidFill>
                            <a:srgbClr val="C00000"/>
                          </a:solidFill>
                          <a:effectLst/>
                        </a:rPr>
                        <a:t> Categoria Administrativa </a:t>
                      </a:r>
                      <a:r>
                        <a:rPr lang="pt-BR" sz="1400" b="1" u="none" strike="noStrike" dirty="0" smtClean="0">
                          <a:solidFill>
                            <a:srgbClr val="C00000"/>
                          </a:solidFill>
                          <a:effectLst/>
                        </a:rPr>
                        <a:t>– </a:t>
                      </a:r>
                    </a:p>
                    <a:p>
                      <a:pPr algn="ctr" fontAlgn="ctr"/>
                      <a:r>
                        <a:rPr lang="pt-BR" sz="1400" b="1" u="none" strike="noStrike" dirty="0" smtClean="0">
                          <a:solidFill>
                            <a:srgbClr val="C00000"/>
                          </a:solidFill>
                          <a:effectLst/>
                        </a:rPr>
                        <a:t>Brasil – 2014</a:t>
                      </a:r>
                      <a:endParaRPr lang="pt-BR" sz="1400" b="1" i="0" u="none" strike="noStrike" dirty="0">
                        <a:solidFill>
                          <a:srgbClr val="C00000"/>
                        </a:solidFill>
                        <a:effectLst/>
                        <a:latin typeface="Arial"/>
                      </a:endParaRPr>
                    </a:p>
                  </a:txBody>
                  <a:tcPr marL="9525" marR="9525" marT="7144"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alpha val="0"/>
                      </a:schemeClr>
                    </a:solidFill>
                  </a:tcPr>
                </a:tc>
              </a:tr>
            </a:tbl>
          </a:graphicData>
        </a:graphic>
      </p:graphicFrame>
    </p:spTree>
    <p:extLst>
      <p:ext uri="{BB962C8B-B14F-4D97-AF65-F5344CB8AC3E}">
        <p14:creationId xmlns:p14="http://schemas.microsoft.com/office/powerpoint/2010/main" val="1444089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graphicEl>
                                              <a:chart seriesIdx="-3" categoryIdx="-3" bldStep="gridLegend"/>
                                            </p:graphicEl>
                                          </p:spTgt>
                                        </p:tgtEl>
                                        <p:attrNameLst>
                                          <p:attrName>style.visibility</p:attrName>
                                        </p:attrNameLst>
                                      </p:cBhvr>
                                      <p:to>
                                        <p:strVal val="visible"/>
                                      </p:to>
                                    </p:set>
                                    <p:animEffect transition="in" filter="fade">
                                      <p:cBhvr>
                                        <p:cTn id="7" dur="1000"/>
                                        <p:tgtEl>
                                          <p:spTgt spid="6">
                                            <p:graphicEl>
                                              <a:chart seriesIdx="-3" categoryIdx="-3" bldStep="gridLegend"/>
                                            </p:graphicEl>
                                          </p:spTgt>
                                        </p:tgtEl>
                                      </p:cBhvr>
                                    </p:animEffect>
                                    <p:anim calcmode="lin" valueType="num">
                                      <p:cBhvr>
                                        <p:cTn id="8" dur="1000" fill="hold"/>
                                        <p:tgtEl>
                                          <p:spTgt spid="6">
                                            <p:graphicEl>
                                              <a:chart seriesIdx="-3" categoryIdx="-3" bldStep="gridLegend"/>
                                            </p:graphicEl>
                                          </p:spTgt>
                                        </p:tgtEl>
                                        <p:attrNameLst>
                                          <p:attrName>ppt_x</p:attrName>
                                        </p:attrNameLst>
                                      </p:cBhvr>
                                      <p:tavLst>
                                        <p:tav tm="0">
                                          <p:val>
                                            <p:strVal val="#ppt_x"/>
                                          </p:val>
                                        </p:tav>
                                        <p:tav tm="100000">
                                          <p:val>
                                            <p:strVal val="#ppt_x"/>
                                          </p:val>
                                        </p:tav>
                                      </p:tavLst>
                                    </p:anim>
                                    <p:anim calcmode="lin" valueType="num">
                                      <p:cBhvr>
                                        <p:cTn id="9" dur="1000" fill="hold"/>
                                        <p:tgtEl>
                                          <p:spTgt spid="6">
                                            <p:graphicEl>
                                              <a:chart seriesIdx="-3" categoryIdx="-3" bldStep="gridLegend"/>
                                            </p:graphic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graphicEl>
                                              <a:chart seriesIdx="0" categoryIdx="-4" bldStep="series"/>
                                            </p:graphicEl>
                                          </p:spTgt>
                                        </p:tgtEl>
                                        <p:attrNameLst>
                                          <p:attrName>style.visibility</p:attrName>
                                        </p:attrNameLst>
                                      </p:cBhvr>
                                      <p:to>
                                        <p:strVal val="visible"/>
                                      </p:to>
                                    </p:set>
                                    <p:animEffect transition="in" filter="fade">
                                      <p:cBhvr>
                                        <p:cTn id="14" dur="1000"/>
                                        <p:tgtEl>
                                          <p:spTgt spid="6">
                                            <p:graphicEl>
                                              <a:chart seriesIdx="0" categoryIdx="-4" bldStep="series"/>
                                            </p:graphicEl>
                                          </p:spTgt>
                                        </p:tgtEl>
                                      </p:cBhvr>
                                    </p:animEffect>
                                    <p:anim calcmode="lin" valueType="num">
                                      <p:cBhvr>
                                        <p:cTn id="15" dur="1000" fill="hold"/>
                                        <p:tgtEl>
                                          <p:spTgt spid="6">
                                            <p:graphicEl>
                                              <a:chart seriesIdx="0" categoryIdx="-4" bldStep="series"/>
                                            </p:graphicEl>
                                          </p:spTgt>
                                        </p:tgtEl>
                                        <p:attrNameLst>
                                          <p:attrName>ppt_x</p:attrName>
                                        </p:attrNameLst>
                                      </p:cBhvr>
                                      <p:tavLst>
                                        <p:tav tm="0">
                                          <p:val>
                                            <p:strVal val="#ppt_x"/>
                                          </p:val>
                                        </p:tav>
                                        <p:tav tm="100000">
                                          <p:val>
                                            <p:strVal val="#ppt_x"/>
                                          </p:val>
                                        </p:tav>
                                      </p:tavLst>
                                    </p:anim>
                                    <p:anim calcmode="lin" valueType="num">
                                      <p:cBhvr>
                                        <p:cTn id="16" dur="1000" fill="hold"/>
                                        <p:tgtEl>
                                          <p:spTgt spid="6">
                                            <p:graphicEl>
                                              <a:chart seriesIdx="0" categoryIdx="-4" bldStep="series"/>
                                            </p:graphic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graphicEl>
                                              <a:chart seriesIdx="1" categoryIdx="-4" bldStep="series"/>
                                            </p:graphicEl>
                                          </p:spTgt>
                                        </p:tgtEl>
                                        <p:attrNameLst>
                                          <p:attrName>style.visibility</p:attrName>
                                        </p:attrNameLst>
                                      </p:cBhvr>
                                      <p:to>
                                        <p:strVal val="visible"/>
                                      </p:to>
                                    </p:set>
                                    <p:animEffect transition="in" filter="fade">
                                      <p:cBhvr>
                                        <p:cTn id="21" dur="1000"/>
                                        <p:tgtEl>
                                          <p:spTgt spid="6">
                                            <p:graphicEl>
                                              <a:chart seriesIdx="1" categoryIdx="-4" bldStep="series"/>
                                            </p:graphicEl>
                                          </p:spTgt>
                                        </p:tgtEl>
                                      </p:cBhvr>
                                    </p:animEffect>
                                    <p:anim calcmode="lin" valueType="num">
                                      <p:cBhvr>
                                        <p:cTn id="22" dur="1000" fill="hold"/>
                                        <p:tgtEl>
                                          <p:spTgt spid="6">
                                            <p:graphicEl>
                                              <a:chart seriesIdx="1" categoryIdx="-4" bldStep="series"/>
                                            </p:graphicEl>
                                          </p:spTgt>
                                        </p:tgtEl>
                                        <p:attrNameLst>
                                          <p:attrName>ppt_x</p:attrName>
                                        </p:attrNameLst>
                                      </p:cBhvr>
                                      <p:tavLst>
                                        <p:tav tm="0">
                                          <p:val>
                                            <p:strVal val="#ppt_x"/>
                                          </p:val>
                                        </p:tav>
                                        <p:tav tm="100000">
                                          <p:val>
                                            <p:strVal val="#ppt_x"/>
                                          </p:val>
                                        </p:tav>
                                      </p:tavLst>
                                    </p:anim>
                                    <p:anim calcmode="lin" valueType="num">
                                      <p:cBhvr>
                                        <p:cTn id="23" dur="1000" fill="hold"/>
                                        <p:tgtEl>
                                          <p:spTgt spid="6">
                                            <p:graphicEl>
                                              <a:chart seriesIdx="1" categoryIdx="-4" bldStep="series"/>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Chart bld="series"/>
        </p:bldSub>
      </p:bldGraphic>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áfico 4"/>
          <p:cNvGraphicFramePr>
            <a:graphicFrameLocks/>
          </p:cNvGraphicFramePr>
          <p:nvPr>
            <p:extLst>
              <p:ext uri="{D42A27DB-BD31-4B8C-83A1-F6EECF244321}">
                <p14:modId xmlns:p14="http://schemas.microsoft.com/office/powerpoint/2010/main" val="174558481"/>
              </p:ext>
            </p:extLst>
          </p:nvPr>
        </p:nvGraphicFramePr>
        <p:xfrm>
          <a:off x="107504" y="699542"/>
          <a:ext cx="8784152" cy="415555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Tabela 7"/>
          <p:cNvGraphicFramePr>
            <a:graphicFrameLocks noGrp="1"/>
          </p:cNvGraphicFramePr>
          <p:nvPr>
            <p:extLst>
              <p:ext uri="{D42A27DB-BD31-4B8C-83A1-F6EECF244321}">
                <p14:modId xmlns:p14="http://schemas.microsoft.com/office/powerpoint/2010/main" val="3536907407"/>
              </p:ext>
            </p:extLst>
          </p:nvPr>
        </p:nvGraphicFramePr>
        <p:xfrm>
          <a:off x="0" y="411510"/>
          <a:ext cx="9144000" cy="433864"/>
        </p:xfrm>
        <a:graphic>
          <a:graphicData uri="http://schemas.openxmlformats.org/drawingml/2006/table">
            <a:tbl>
              <a:tblPr>
                <a:tableStyleId>{5C22544A-7EE6-4342-B048-85BDC9FD1C3A}</a:tableStyleId>
              </a:tblPr>
              <a:tblGrid>
                <a:gridCol w="9144000"/>
              </a:tblGrid>
              <a:tr h="360040">
                <a:tc>
                  <a:txBody>
                    <a:bodyPr/>
                    <a:lstStyle/>
                    <a:p>
                      <a:pPr algn="ctr" fontAlgn="ctr"/>
                      <a:r>
                        <a:rPr lang="pt-BR" sz="1400" b="1" u="none" strike="noStrike" dirty="0" smtClean="0">
                          <a:solidFill>
                            <a:srgbClr val="C00000"/>
                          </a:solidFill>
                          <a:effectLst/>
                        </a:rPr>
                        <a:t>Distribuição das Notas Médias do Enem dos Ingressantes em Cursos</a:t>
                      </a:r>
                      <a:r>
                        <a:rPr lang="pt-BR" sz="1400" b="1" u="none" strike="noStrike" baseline="0" dirty="0" smtClean="0">
                          <a:solidFill>
                            <a:srgbClr val="C00000"/>
                          </a:solidFill>
                          <a:effectLst/>
                        </a:rPr>
                        <a:t> de Graduação</a:t>
                      </a:r>
                      <a:r>
                        <a:rPr lang="pt-BR" sz="1400" b="1" u="none" strike="noStrike" dirty="0" smtClean="0">
                          <a:solidFill>
                            <a:srgbClr val="C00000"/>
                          </a:solidFill>
                          <a:effectLst/>
                        </a:rPr>
                        <a:t>, por</a:t>
                      </a:r>
                      <a:r>
                        <a:rPr lang="pt-BR" sz="1400" b="1" u="none" strike="noStrike" baseline="0" dirty="0" smtClean="0">
                          <a:solidFill>
                            <a:srgbClr val="C00000"/>
                          </a:solidFill>
                          <a:effectLst/>
                        </a:rPr>
                        <a:t> Grau Acadêmico</a:t>
                      </a:r>
                      <a:r>
                        <a:rPr lang="pt-BR" sz="1400" b="1" u="none" strike="noStrike" dirty="0" smtClean="0">
                          <a:solidFill>
                            <a:srgbClr val="C00000"/>
                          </a:solidFill>
                          <a:effectLst/>
                        </a:rPr>
                        <a:t> – </a:t>
                      </a:r>
                    </a:p>
                    <a:p>
                      <a:pPr algn="ctr" fontAlgn="ctr"/>
                      <a:r>
                        <a:rPr lang="pt-BR" sz="1400" b="1" u="none" strike="noStrike" dirty="0" smtClean="0">
                          <a:solidFill>
                            <a:srgbClr val="C00000"/>
                          </a:solidFill>
                          <a:effectLst/>
                        </a:rPr>
                        <a:t>Brasil – 2014</a:t>
                      </a:r>
                      <a:endParaRPr lang="pt-BR" sz="1400" b="1" i="0" u="none" strike="noStrike" dirty="0">
                        <a:solidFill>
                          <a:srgbClr val="C00000"/>
                        </a:solidFill>
                        <a:effectLst/>
                        <a:latin typeface="Arial"/>
                      </a:endParaRPr>
                    </a:p>
                  </a:txBody>
                  <a:tcPr marL="9525" marR="9525" marT="7144"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alpha val="0"/>
                      </a:schemeClr>
                    </a:solidFill>
                  </a:tcPr>
                </a:tc>
              </a:tr>
            </a:tbl>
          </a:graphicData>
        </a:graphic>
      </p:graphicFrame>
      <p:sp>
        <p:nvSpPr>
          <p:cNvPr id="7" name="CaixaDeTexto 10"/>
          <p:cNvSpPr txBox="1">
            <a:spLocks noChangeArrowheads="1"/>
          </p:cNvSpPr>
          <p:nvPr/>
        </p:nvSpPr>
        <p:spPr bwMode="auto">
          <a:xfrm>
            <a:off x="107504" y="4731990"/>
            <a:ext cx="7375737" cy="400110"/>
          </a:xfrm>
          <a:prstGeom prst="rect">
            <a:avLst/>
          </a:prstGeom>
          <a:noFill/>
          <a:ln w="9525">
            <a:noFill/>
            <a:miter lim="800000"/>
            <a:headEnd/>
            <a:tailEnd/>
          </a:ln>
        </p:spPr>
        <p:txBody>
          <a:bodyPr wrap="none">
            <a:spAutoFit/>
          </a:bodyPr>
          <a:lstStyle/>
          <a:p>
            <a:r>
              <a:rPr lang="pt-BR" sz="1000" b="1" dirty="0">
                <a:solidFill>
                  <a:schemeClr val="tx2">
                    <a:lumMod val="75000"/>
                  </a:schemeClr>
                </a:solidFill>
              </a:rPr>
              <a:t>Fonte: </a:t>
            </a:r>
            <a:r>
              <a:rPr lang="pt-BR" sz="1000" dirty="0" smtClean="0">
                <a:solidFill>
                  <a:schemeClr val="tx2">
                    <a:lumMod val="75000"/>
                  </a:schemeClr>
                </a:solidFill>
              </a:rPr>
              <a:t>MEC/Inep</a:t>
            </a:r>
          </a:p>
          <a:p>
            <a:r>
              <a:rPr lang="pt-BR" sz="1000" b="1" dirty="0" smtClean="0">
                <a:solidFill>
                  <a:schemeClr val="tx2">
                    <a:lumMod val="75000"/>
                  </a:schemeClr>
                </a:solidFill>
              </a:rPr>
              <a:t>Nota</a:t>
            </a:r>
            <a:r>
              <a:rPr lang="pt-BR" sz="1000" dirty="0" smtClean="0">
                <a:solidFill>
                  <a:schemeClr val="tx2">
                    <a:lumMod val="75000"/>
                  </a:schemeClr>
                </a:solidFill>
              </a:rPr>
              <a:t>: Referem-se às notas médias dos ingressantes que fizeram o Enem, podendo ter ou não ingressado utilizando essa forma de ingresso.</a:t>
            </a:r>
            <a:endParaRPr lang="pt-BR" sz="1000" dirty="0">
              <a:solidFill>
                <a:schemeClr val="tx2">
                  <a:lumMod val="75000"/>
                </a:schemeClr>
              </a:solidFill>
            </a:endParaRPr>
          </a:p>
        </p:txBody>
      </p:sp>
    </p:spTree>
    <p:extLst>
      <p:ext uri="{BB962C8B-B14F-4D97-AF65-F5344CB8AC3E}">
        <p14:creationId xmlns:p14="http://schemas.microsoft.com/office/powerpoint/2010/main" val="1828079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graphicEl>
                                              <a:chart seriesIdx="-3" categoryIdx="-3" bldStep="gridLegend"/>
                                            </p:graphicEl>
                                          </p:spTgt>
                                        </p:tgtEl>
                                        <p:attrNameLst>
                                          <p:attrName>style.visibility</p:attrName>
                                        </p:attrNameLst>
                                      </p:cBhvr>
                                      <p:to>
                                        <p:strVal val="visible"/>
                                      </p:to>
                                    </p:set>
                                    <p:animEffect transition="in" filter="fade">
                                      <p:cBhvr>
                                        <p:cTn id="7" dur="1000"/>
                                        <p:tgtEl>
                                          <p:spTgt spid="5">
                                            <p:graphicEl>
                                              <a:chart seriesIdx="-3" categoryIdx="-3" bldStep="gridLegend"/>
                                            </p:graphicEl>
                                          </p:spTgt>
                                        </p:tgtEl>
                                      </p:cBhvr>
                                    </p:animEffect>
                                    <p:anim calcmode="lin" valueType="num">
                                      <p:cBhvr>
                                        <p:cTn id="8" dur="1000" fill="hold"/>
                                        <p:tgtEl>
                                          <p:spTgt spid="5">
                                            <p:graphicEl>
                                              <a:chart seriesIdx="-3" categoryIdx="-3" bldStep="gridLegend"/>
                                            </p:graphicEl>
                                          </p:spTgt>
                                        </p:tgtEl>
                                        <p:attrNameLst>
                                          <p:attrName>ppt_x</p:attrName>
                                        </p:attrNameLst>
                                      </p:cBhvr>
                                      <p:tavLst>
                                        <p:tav tm="0">
                                          <p:val>
                                            <p:strVal val="#ppt_x"/>
                                          </p:val>
                                        </p:tav>
                                        <p:tav tm="100000">
                                          <p:val>
                                            <p:strVal val="#ppt_x"/>
                                          </p:val>
                                        </p:tav>
                                      </p:tavLst>
                                    </p:anim>
                                    <p:anim calcmode="lin" valueType="num">
                                      <p:cBhvr>
                                        <p:cTn id="9" dur="1000" fill="hold"/>
                                        <p:tgtEl>
                                          <p:spTgt spid="5">
                                            <p:graphicEl>
                                              <a:chart seriesIdx="-3" categoryIdx="-3" bldStep="gridLegend"/>
                                            </p:graphic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graphicEl>
                                              <a:chart seriesIdx="0" categoryIdx="-4" bldStep="series"/>
                                            </p:graphicEl>
                                          </p:spTgt>
                                        </p:tgtEl>
                                        <p:attrNameLst>
                                          <p:attrName>style.visibility</p:attrName>
                                        </p:attrNameLst>
                                      </p:cBhvr>
                                      <p:to>
                                        <p:strVal val="visible"/>
                                      </p:to>
                                    </p:set>
                                    <p:animEffect transition="in" filter="fade">
                                      <p:cBhvr>
                                        <p:cTn id="14" dur="1000"/>
                                        <p:tgtEl>
                                          <p:spTgt spid="5">
                                            <p:graphicEl>
                                              <a:chart seriesIdx="0" categoryIdx="-4" bldStep="series"/>
                                            </p:graphicEl>
                                          </p:spTgt>
                                        </p:tgtEl>
                                      </p:cBhvr>
                                    </p:animEffect>
                                    <p:anim calcmode="lin" valueType="num">
                                      <p:cBhvr>
                                        <p:cTn id="15" dur="1000" fill="hold"/>
                                        <p:tgtEl>
                                          <p:spTgt spid="5">
                                            <p:graphicEl>
                                              <a:chart seriesIdx="0" categoryIdx="-4" bldStep="series"/>
                                            </p:graphicEl>
                                          </p:spTgt>
                                        </p:tgtEl>
                                        <p:attrNameLst>
                                          <p:attrName>ppt_x</p:attrName>
                                        </p:attrNameLst>
                                      </p:cBhvr>
                                      <p:tavLst>
                                        <p:tav tm="0">
                                          <p:val>
                                            <p:strVal val="#ppt_x"/>
                                          </p:val>
                                        </p:tav>
                                        <p:tav tm="100000">
                                          <p:val>
                                            <p:strVal val="#ppt_x"/>
                                          </p:val>
                                        </p:tav>
                                      </p:tavLst>
                                    </p:anim>
                                    <p:anim calcmode="lin" valueType="num">
                                      <p:cBhvr>
                                        <p:cTn id="16" dur="1000" fill="hold"/>
                                        <p:tgtEl>
                                          <p:spTgt spid="5">
                                            <p:graphicEl>
                                              <a:chart seriesIdx="0" categoryIdx="-4" bldStep="series"/>
                                            </p:graphic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graphicEl>
                                              <a:chart seriesIdx="1" categoryIdx="-4" bldStep="series"/>
                                            </p:graphicEl>
                                          </p:spTgt>
                                        </p:tgtEl>
                                        <p:attrNameLst>
                                          <p:attrName>style.visibility</p:attrName>
                                        </p:attrNameLst>
                                      </p:cBhvr>
                                      <p:to>
                                        <p:strVal val="visible"/>
                                      </p:to>
                                    </p:set>
                                    <p:animEffect transition="in" filter="fade">
                                      <p:cBhvr>
                                        <p:cTn id="21" dur="1000"/>
                                        <p:tgtEl>
                                          <p:spTgt spid="5">
                                            <p:graphicEl>
                                              <a:chart seriesIdx="1" categoryIdx="-4" bldStep="series"/>
                                            </p:graphicEl>
                                          </p:spTgt>
                                        </p:tgtEl>
                                      </p:cBhvr>
                                    </p:animEffect>
                                    <p:anim calcmode="lin" valueType="num">
                                      <p:cBhvr>
                                        <p:cTn id="22" dur="1000" fill="hold"/>
                                        <p:tgtEl>
                                          <p:spTgt spid="5">
                                            <p:graphicEl>
                                              <a:chart seriesIdx="1" categoryIdx="-4" bldStep="series"/>
                                            </p:graphicEl>
                                          </p:spTgt>
                                        </p:tgtEl>
                                        <p:attrNameLst>
                                          <p:attrName>ppt_x</p:attrName>
                                        </p:attrNameLst>
                                      </p:cBhvr>
                                      <p:tavLst>
                                        <p:tav tm="0">
                                          <p:val>
                                            <p:strVal val="#ppt_x"/>
                                          </p:val>
                                        </p:tav>
                                        <p:tav tm="100000">
                                          <p:val>
                                            <p:strVal val="#ppt_x"/>
                                          </p:val>
                                        </p:tav>
                                      </p:tavLst>
                                    </p:anim>
                                    <p:anim calcmode="lin" valueType="num">
                                      <p:cBhvr>
                                        <p:cTn id="23" dur="1000" fill="hold"/>
                                        <p:tgtEl>
                                          <p:spTgt spid="5">
                                            <p:graphicEl>
                                              <a:chart seriesIdx="1" categoryIdx="-4" bldStep="series"/>
                                            </p:graphic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5">
                                            <p:graphicEl>
                                              <a:chart seriesIdx="2" categoryIdx="-4" bldStep="series"/>
                                            </p:graphicEl>
                                          </p:spTgt>
                                        </p:tgtEl>
                                        <p:attrNameLst>
                                          <p:attrName>style.visibility</p:attrName>
                                        </p:attrNameLst>
                                      </p:cBhvr>
                                      <p:to>
                                        <p:strVal val="visible"/>
                                      </p:to>
                                    </p:set>
                                    <p:animEffect transition="in" filter="fade">
                                      <p:cBhvr>
                                        <p:cTn id="28" dur="1000"/>
                                        <p:tgtEl>
                                          <p:spTgt spid="5">
                                            <p:graphicEl>
                                              <a:chart seriesIdx="2" categoryIdx="-4" bldStep="series"/>
                                            </p:graphicEl>
                                          </p:spTgt>
                                        </p:tgtEl>
                                      </p:cBhvr>
                                    </p:animEffect>
                                    <p:anim calcmode="lin" valueType="num">
                                      <p:cBhvr>
                                        <p:cTn id="29" dur="1000" fill="hold"/>
                                        <p:tgtEl>
                                          <p:spTgt spid="5">
                                            <p:graphicEl>
                                              <a:chart seriesIdx="2" categoryIdx="-4" bldStep="series"/>
                                            </p:graphicEl>
                                          </p:spTgt>
                                        </p:tgtEl>
                                        <p:attrNameLst>
                                          <p:attrName>ppt_x</p:attrName>
                                        </p:attrNameLst>
                                      </p:cBhvr>
                                      <p:tavLst>
                                        <p:tav tm="0">
                                          <p:val>
                                            <p:strVal val="#ppt_x"/>
                                          </p:val>
                                        </p:tav>
                                        <p:tav tm="100000">
                                          <p:val>
                                            <p:strVal val="#ppt_x"/>
                                          </p:val>
                                        </p:tav>
                                      </p:tavLst>
                                    </p:anim>
                                    <p:anim calcmode="lin" valueType="num">
                                      <p:cBhvr>
                                        <p:cTn id="30" dur="1000" fill="hold"/>
                                        <p:tgtEl>
                                          <p:spTgt spid="5">
                                            <p:graphicEl>
                                              <a:chart seriesIdx="2" categoryIdx="-4" bldStep="series"/>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Chart bld="series"/>
        </p:bldSub>
      </p:bldGraphic>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ela 7"/>
          <p:cNvGraphicFramePr>
            <a:graphicFrameLocks noGrp="1"/>
          </p:cNvGraphicFramePr>
          <p:nvPr>
            <p:extLst>
              <p:ext uri="{D42A27DB-BD31-4B8C-83A1-F6EECF244321}">
                <p14:modId xmlns:p14="http://schemas.microsoft.com/office/powerpoint/2010/main" val="4277333789"/>
              </p:ext>
            </p:extLst>
          </p:nvPr>
        </p:nvGraphicFramePr>
        <p:xfrm>
          <a:off x="-15822" y="339502"/>
          <a:ext cx="9144000" cy="360040"/>
        </p:xfrm>
        <a:graphic>
          <a:graphicData uri="http://schemas.openxmlformats.org/drawingml/2006/table">
            <a:tbl>
              <a:tblPr>
                <a:tableStyleId>{5C22544A-7EE6-4342-B048-85BDC9FD1C3A}</a:tableStyleId>
              </a:tblPr>
              <a:tblGrid>
                <a:gridCol w="9144000"/>
              </a:tblGrid>
              <a:tr h="360040">
                <a:tc>
                  <a:txBody>
                    <a:bodyPr/>
                    <a:lstStyle/>
                    <a:p>
                      <a:pPr algn="ctr" fontAlgn="ctr"/>
                      <a:r>
                        <a:rPr lang="pt-BR" sz="1400" b="1" u="none" strike="noStrike" dirty="0" smtClean="0">
                          <a:solidFill>
                            <a:srgbClr val="C00000"/>
                          </a:solidFill>
                          <a:effectLst/>
                        </a:rPr>
                        <a:t>Distribuição das Notas Médias do Enem dos Ingressos em Cursos</a:t>
                      </a:r>
                      <a:r>
                        <a:rPr lang="pt-BR" sz="1400" b="1" u="none" strike="noStrike" baseline="0" dirty="0" smtClean="0">
                          <a:solidFill>
                            <a:srgbClr val="C00000"/>
                          </a:solidFill>
                          <a:effectLst/>
                        </a:rPr>
                        <a:t> de Graduação</a:t>
                      </a:r>
                      <a:r>
                        <a:rPr lang="pt-BR" sz="1400" b="1" u="none" strike="noStrike" dirty="0" smtClean="0">
                          <a:solidFill>
                            <a:srgbClr val="C00000"/>
                          </a:solidFill>
                          <a:effectLst/>
                        </a:rPr>
                        <a:t>, por</a:t>
                      </a:r>
                      <a:r>
                        <a:rPr lang="pt-BR" sz="1400" b="1" u="none" strike="noStrike" baseline="0" dirty="0" smtClean="0">
                          <a:solidFill>
                            <a:srgbClr val="C00000"/>
                          </a:solidFill>
                          <a:effectLst/>
                        </a:rPr>
                        <a:t> Modalidade de Ensino </a:t>
                      </a:r>
                      <a:r>
                        <a:rPr lang="pt-BR" sz="1400" b="1" u="none" strike="noStrike" dirty="0" smtClean="0">
                          <a:solidFill>
                            <a:srgbClr val="C00000"/>
                          </a:solidFill>
                          <a:effectLst/>
                        </a:rPr>
                        <a:t>– Brasil – 2014</a:t>
                      </a:r>
                      <a:endParaRPr lang="pt-BR" sz="1400" b="1" i="0" u="none" strike="noStrike" dirty="0">
                        <a:solidFill>
                          <a:srgbClr val="C00000"/>
                        </a:solidFill>
                        <a:effectLst/>
                        <a:latin typeface="Arial"/>
                      </a:endParaRPr>
                    </a:p>
                  </a:txBody>
                  <a:tcPr marL="9525" marR="9525" marT="7144"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alpha val="0"/>
                      </a:schemeClr>
                    </a:solidFill>
                  </a:tcPr>
                </a:tc>
              </a:tr>
            </a:tbl>
          </a:graphicData>
        </a:graphic>
      </p:graphicFrame>
      <p:graphicFrame>
        <p:nvGraphicFramePr>
          <p:cNvPr id="6" name="Gráfico 5"/>
          <p:cNvGraphicFramePr>
            <a:graphicFrameLocks/>
          </p:cNvGraphicFramePr>
          <p:nvPr>
            <p:extLst>
              <p:ext uri="{D42A27DB-BD31-4B8C-83A1-F6EECF244321}">
                <p14:modId xmlns:p14="http://schemas.microsoft.com/office/powerpoint/2010/main" val="1296003841"/>
              </p:ext>
            </p:extLst>
          </p:nvPr>
        </p:nvGraphicFramePr>
        <p:xfrm>
          <a:off x="107504" y="699541"/>
          <a:ext cx="8821488" cy="4155559"/>
        </p:xfrm>
        <a:graphic>
          <a:graphicData uri="http://schemas.openxmlformats.org/drawingml/2006/chart">
            <c:chart xmlns:c="http://schemas.openxmlformats.org/drawingml/2006/chart" xmlns:r="http://schemas.openxmlformats.org/officeDocument/2006/relationships" r:id="rId3"/>
          </a:graphicData>
        </a:graphic>
      </p:graphicFrame>
      <p:sp>
        <p:nvSpPr>
          <p:cNvPr id="5" name="CaixaDeTexto 10"/>
          <p:cNvSpPr txBox="1">
            <a:spLocks noChangeArrowheads="1"/>
          </p:cNvSpPr>
          <p:nvPr/>
        </p:nvSpPr>
        <p:spPr bwMode="auto">
          <a:xfrm>
            <a:off x="107504" y="4731990"/>
            <a:ext cx="7375737" cy="400110"/>
          </a:xfrm>
          <a:prstGeom prst="rect">
            <a:avLst/>
          </a:prstGeom>
          <a:noFill/>
          <a:ln w="9525">
            <a:noFill/>
            <a:miter lim="800000"/>
            <a:headEnd/>
            <a:tailEnd/>
          </a:ln>
        </p:spPr>
        <p:txBody>
          <a:bodyPr wrap="none">
            <a:spAutoFit/>
          </a:bodyPr>
          <a:lstStyle/>
          <a:p>
            <a:r>
              <a:rPr lang="pt-BR" sz="1000" b="1" dirty="0">
                <a:solidFill>
                  <a:schemeClr val="tx2">
                    <a:lumMod val="75000"/>
                  </a:schemeClr>
                </a:solidFill>
              </a:rPr>
              <a:t>Fonte: </a:t>
            </a:r>
            <a:r>
              <a:rPr lang="pt-BR" sz="1000" dirty="0" smtClean="0">
                <a:solidFill>
                  <a:schemeClr val="tx2">
                    <a:lumMod val="75000"/>
                  </a:schemeClr>
                </a:solidFill>
              </a:rPr>
              <a:t>MEC/Inep</a:t>
            </a:r>
          </a:p>
          <a:p>
            <a:r>
              <a:rPr lang="pt-BR" sz="1000" b="1" dirty="0" smtClean="0">
                <a:solidFill>
                  <a:schemeClr val="tx2">
                    <a:lumMod val="75000"/>
                  </a:schemeClr>
                </a:solidFill>
              </a:rPr>
              <a:t>Nota</a:t>
            </a:r>
            <a:r>
              <a:rPr lang="pt-BR" sz="1000" dirty="0" smtClean="0">
                <a:solidFill>
                  <a:schemeClr val="tx2">
                    <a:lumMod val="75000"/>
                  </a:schemeClr>
                </a:solidFill>
              </a:rPr>
              <a:t>: Referem-se às notas médias dos ingressantes que fizeram o Enem, podendo ter ou não ingressado utilizando essa forma de ingresso.</a:t>
            </a:r>
            <a:endParaRPr lang="pt-BR" sz="1000" dirty="0">
              <a:solidFill>
                <a:schemeClr val="tx2">
                  <a:lumMod val="75000"/>
                </a:schemeClr>
              </a:solidFill>
            </a:endParaRPr>
          </a:p>
        </p:txBody>
      </p:sp>
    </p:spTree>
    <p:extLst>
      <p:ext uri="{BB962C8B-B14F-4D97-AF65-F5344CB8AC3E}">
        <p14:creationId xmlns:p14="http://schemas.microsoft.com/office/powerpoint/2010/main" val="858883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graphicEl>
                                              <a:chart seriesIdx="-3" categoryIdx="-3" bldStep="gridLegend"/>
                                            </p:graphicEl>
                                          </p:spTgt>
                                        </p:tgtEl>
                                        <p:attrNameLst>
                                          <p:attrName>style.visibility</p:attrName>
                                        </p:attrNameLst>
                                      </p:cBhvr>
                                      <p:to>
                                        <p:strVal val="visible"/>
                                      </p:to>
                                    </p:set>
                                    <p:animEffect transition="in" filter="fade">
                                      <p:cBhvr>
                                        <p:cTn id="7" dur="1000"/>
                                        <p:tgtEl>
                                          <p:spTgt spid="6">
                                            <p:graphicEl>
                                              <a:chart seriesIdx="-3" categoryIdx="-3" bldStep="gridLegend"/>
                                            </p:graphicEl>
                                          </p:spTgt>
                                        </p:tgtEl>
                                      </p:cBhvr>
                                    </p:animEffect>
                                    <p:anim calcmode="lin" valueType="num">
                                      <p:cBhvr>
                                        <p:cTn id="8" dur="1000" fill="hold"/>
                                        <p:tgtEl>
                                          <p:spTgt spid="6">
                                            <p:graphicEl>
                                              <a:chart seriesIdx="-3" categoryIdx="-3" bldStep="gridLegend"/>
                                            </p:graphicEl>
                                          </p:spTgt>
                                        </p:tgtEl>
                                        <p:attrNameLst>
                                          <p:attrName>ppt_x</p:attrName>
                                        </p:attrNameLst>
                                      </p:cBhvr>
                                      <p:tavLst>
                                        <p:tav tm="0">
                                          <p:val>
                                            <p:strVal val="#ppt_x"/>
                                          </p:val>
                                        </p:tav>
                                        <p:tav tm="100000">
                                          <p:val>
                                            <p:strVal val="#ppt_x"/>
                                          </p:val>
                                        </p:tav>
                                      </p:tavLst>
                                    </p:anim>
                                    <p:anim calcmode="lin" valueType="num">
                                      <p:cBhvr>
                                        <p:cTn id="9" dur="1000" fill="hold"/>
                                        <p:tgtEl>
                                          <p:spTgt spid="6">
                                            <p:graphicEl>
                                              <a:chart seriesIdx="-3" categoryIdx="-3" bldStep="gridLegend"/>
                                            </p:graphic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graphicEl>
                                              <a:chart seriesIdx="0" categoryIdx="-4" bldStep="series"/>
                                            </p:graphicEl>
                                          </p:spTgt>
                                        </p:tgtEl>
                                        <p:attrNameLst>
                                          <p:attrName>style.visibility</p:attrName>
                                        </p:attrNameLst>
                                      </p:cBhvr>
                                      <p:to>
                                        <p:strVal val="visible"/>
                                      </p:to>
                                    </p:set>
                                    <p:animEffect transition="in" filter="fade">
                                      <p:cBhvr>
                                        <p:cTn id="14" dur="1000"/>
                                        <p:tgtEl>
                                          <p:spTgt spid="6">
                                            <p:graphicEl>
                                              <a:chart seriesIdx="0" categoryIdx="-4" bldStep="series"/>
                                            </p:graphicEl>
                                          </p:spTgt>
                                        </p:tgtEl>
                                      </p:cBhvr>
                                    </p:animEffect>
                                    <p:anim calcmode="lin" valueType="num">
                                      <p:cBhvr>
                                        <p:cTn id="15" dur="1000" fill="hold"/>
                                        <p:tgtEl>
                                          <p:spTgt spid="6">
                                            <p:graphicEl>
                                              <a:chart seriesIdx="0" categoryIdx="-4" bldStep="series"/>
                                            </p:graphicEl>
                                          </p:spTgt>
                                        </p:tgtEl>
                                        <p:attrNameLst>
                                          <p:attrName>ppt_x</p:attrName>
                                        </p:attrNameLst>
                                      </p:cBhvr>
                                      <p:tavLst>
                                        <p:tav tm="0">
                                          <p:val>
                                            <p:strVal val="#ppt_x"/>
                                          </p:val>
                                        </p:tav>
                                        <p:tav tm="100000">
                                          <p:val>
                                            <p:strVal val="#ppt_x"/>
                                          </p:val>
                                        </p:tav>
                                      </p:tavLst>
                                    </p:anim>
                                    <p:anim calcmode="lin" valueType="num">
                                      <p:cBhvr>
                                        <p:cTn id="16" dur="1000" fill="hold"/>
                                        <p:tgtEl>
                                          <p:spTgt spid="6">
                                            <p:graphicEl>
                                              <a:chart seriesIdx="0" categoryIdx="-4" bldStep="series"/>
                                            </p:graphic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graphicEl>
                                              <a:chart seriesIdx="1" categoryIdx="-4" bldStep="series"/>
                                            </p:graphicEl>
                                          </p:spTgt>
                                        </p:tgtEl>
                                        <p:attrNameLst>
                                          <p:attrName>style.visibility</p:attrName>
                                        </p:attrNameLst>
                                      </p:cBhvr>
                                      <p:to>
                                        <p:strVal val="visible"/>
                                      </p:to>
                                    </p:set>
                                    <p:animEffect transition="in" filter="fade">
                                      <p:cBhvr>
                                        <p:cTn id="21" dur="1000"/>
                                        <p:tgtEl>
                                          <p:spTgt spid="6">
                                            <p:graphicEl>
                                              <a:chart seriesIdx="1" categoryIdx="-4" bldStep="series"/>
                                            </p:graphicEl>
                                          </p:spTgt>
                                        </p:tgtEl>
                                      </p:cBhvr>
                                    </p:animEffect>
                                    <p:anim calcmode="lin" valueType="num">
                                      <p:cBhvr>
                                        <p:cTn id="22" dur="1000" fill="hold"/>
                                        <p:tgtEl>
                                          <p:spTgt spid="6">
                                            <p:graphicEl>
                                              <a:chart seriesIdx="1" categoryIdx="-4" bldStep="series"/>
                                            </p:graphicEl>
                                          </p:spTgt>
                                        </p:tgtEl>
                                        <p:attrNameLst>
                                          <p:attrName>ppt_x</p:attrName>
                                        </p:attrNameLst>
                                      </p:cBhvr>
                                      <p:tavLst>
                                        <p:tav tm="0">
                                          <p:val>
                                            <p:strVal val="#ppt_x"/>
                                          </p:val>
                                        </p:tav>
                                        <p:tav tm="100000">
                                          <p:val>
                                            <p:strVal val="#ppt_x"/>
                                          </p:val>
                                        </p:tav>
                                      </p:tavLst>
                                    </p:anim>
                                    <p:anim calcmode="lin" valueType="num">
                                      <p:cBhvr>
                                        <p:cTn id="23" dur="1000" fill="hold"/>
                                        <p:tgtEl>
                                          <p:spTgt spid="6">
                                            <p:graphicEl>
                                              <a:chart seriesIdx="1" categoryIdx="-4" bldStep="series"/>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Chart bld="series"/>
        </p:bldSub>
      </p:bldGraphic>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ela 7"/>
          <p:cNvGraphicFramePr>
            <a:graphicFrameLocks noGrp="1"/>
          </p:cNvGraphicFramePr>
          <p:nvPr>
            <p:extLst>
              <p:ext uri="{D42A27DB-BD31-4B8C-83A1-F6EECF244321}">
                <p14:modId xmlns:p14="http://schemas.microsoft.com/office/powerpoint/2010/main" val="2622862101"/>
              </p:ext>
            </p:extLst>
          </p:nvPr>
        </p:nvGraphicFramePr>
        <p:xfrm>
          <a:off x="-15822" y="339502"/>
          <a:ext cx="9144000" cy="360040"/>
        </p:xfrm>
        <a:graphic>
          <a:graphicData uri="http://schemas.openxmlformats.org/drawingml/2006/table">
            <a:tbl>
              <a:tblPr>
                <a:tableStyleId>{5C22544A-7EE6-4342-B048-85BDC9FD1C3A}</a:tableStyleId>
              </a:tblPr>
              <a:tblGrid>
                <a:gridCol w="9144000"/>
              </a:tblGrid>
              <a:tr h="360040">
                <a:tc>
                  <a:txBody>
                    <a:bodyPr/>
                    <a:lstStyle/>
                    <a:p>
                      <a:pPr algn="ctr" fontAlgn="ctr"/>
                      <a:r>
                        <a:rPr lang="pt-BR" sz="1400" b="1" u="none" strike="noStrike" dirty="0" smtClean="0">
                          <a:solidFill>
                            <a:srgbClr val="C00000"/>
                          </a:solidFill>
                          <a:effectLst/>
                        </a:rPr>
                        <a:t>Distribuição das Notas Médias do Enem dos Ingressos em Cursos</a:t>
                      </a:r>
                      <a:r>
                        <a:rPr lang="pt-BR" sz="1400" b="1" u="none" strike="noStrike" baseline="0" dirty="0" smtClean="0">
                          <a:solidFill>
                            <a:srgbClr val="C00000"/>
                          </a:solidFill>
                          <a:effectLst/>
                        </a:rPr>
                        <a:t> de Graduação</a:t>
                      </a:r>
                      <a:r>
                        <a:rPr lang="pt-BR" sz="1400" b="1" u="none" strike="noStrike" dirty="0" smtClean="0">
                          <a:solidFill>
                            <a:srgbClr val="C00000"/>
                          </a:solidFill>
                          <a:effectLst/>
                        </a:rPr>
                        <a:t>, por</a:t>
                      </a:r>
                      <a:r>
                        <a:rPr lang="pt-BR" sz="1400" b="1" u="none" strike="noStrike" baseline="0" dirty="0" smtClean="0">
                          <a:solidFill>
                            <a:srgbClr val="C00000"/>
                          </a:solidFill>
                          <a:effectLst/>
                        </a:rPr>
                        <a:t> Área do Curso</a:t>
                      </a:r>
                      <a:r>
                        <a:rPr lang="pt-BR" sz="1400" b="1" u="none" strike="noStrike" dirty="0" smtClean="0">
                          <a:solidFill>
                            <a:srgbClr val="C00000"/>
                          </a:solidFill>
                          <a:effectLst/>
                        </a:rPr>
                        <a:t> – Brasil – 2014</a:t>
                      </a:r>
                      <a:endParaRPr lang="pt-BR" sz="1400" b="1" i="0" u="none" strike="noStrike" dirty="0">
                        <a:solidFill>
                          <a:srgbClr val="C00000"/>
                        </a:solidFill>
                        <a:effectLst/>
                        <a:latin typeface="Arial"/>
                      </a:endParaRPr>
                    </a:p>
                  </a:txBody>
                  <a:tcPr marL="9525" marR="9525" marT="7144"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alpha val="0"/>
                      </a:schemeClr>
                    </a:solidFill>
                  </a:tcPr>
                </a:tc>
              </a:tr>
            </a:tbl>
          </a:graphicData>
        </a:graphic>
      </p:graphicFrame>
      <p:graphicFrame>
        <p:nvGraphicFramePr>
          <p:cNvPr id="9" name="Gráfico 8"/>
          <p:cNvGraphicFramePr>
            <a:graphicFrameLocks/>
          </p:cNvGraphicFramePr>
          <p:nvPr>
            <p:extLst>
              <p:ext uri="{D42A27DB-BD31-4B8C-83A1-F6EECF244321}">
                <p14:modId xmlns:p14="http://schemas.microsoft.com/office/powerpoint/2010/main" val="776886482"/>
              </p:ext>
            </p:extLst>
          </p:nvPr>
        </p:nvGraphicFramePr>
        <p:xfrm>
          <a:off x="113144" y="663407"/>
          <a:ext cx="8707328" cy="4086225"/>
        </p:xfrm>
        <a:graphic>
          <a:graphicData uri="http://schemas.openxmlformats.org/drawingml/2006/chart">
            <c:chart xmlns:c="http://schemas.openxmlformats.org/drawingml/2006/chart" xmlns:r="http://schemas.openxmlformats.org/officeDocument/2006/relationships" r:id="rId3"/>
          </a:graphicData>
        </a:graphic>
      </p:graphicFrame>
      <p:sp>
        <p:nvSpPr>
          <p:cNvPr id="6" name="CaixaDeTexto 10"/>
          <p:cNvSpPr txBox="1">
            <a:spLocks noChangeArrowheads="1"/>
          </p:cNvSpPr>
          <p:nvPr/>
        </p:nvSpPr>
        <p:spPr bwMode="auto">
          <a:xfrm>
            <a:off x="107504" y="4731990"/>
            <a:ext cx="7375737" cy="400110"/>
          </a:xfrm>
          <a:prstGeom prst="rect">
            <a:avLst/>
          </a:prstGeom>
          <a:noFill/>
          <a:ln w="9525">
            <a:noFill/>
            <a:miter lim="800000"/>
            <a:headEnd/>
            <a:tailEnd/>
          </a:ln>
        </p:spPr>
        <p:txBody>
          <a:bodyPr wrap="none">
            <a:spAutoFit/>
          </a:bodyPr>
          <a:lstStyle/>
          <a:p>
            <a:r>
              <a:rPr lang="pt-BR" sz="1000" b="1" dirty="0">
                <a:solidFill>
                  <a:schemeClr val="tx2">
                    <a:lumMod val="75000"/>
                  </a:schemeClr>
                </a:solidFill>
              </a:rPr>
              <a:t>Fonte: </a:t>
            </a:r>
            <a:r>
              <a:rPr lang="pt-BR" sz="1000" dirty="0" smtClean="0">
                <a:solidFill>
                  <a:schemeClr val="tx2">
                    <a:lumMod val="75000"/>
                  </a:schemeClr>
                </a:solidFill>
              </a:rPr>
              <a:t>MEC/Inep</a:t>
            </a:r>
          </a:p>
          <a:p>
            <a:r>
              <a:rPr lang="pt-BR" sz="1000" b="1" dirty="0" smtClean="0">
                <a:solidFill>
                  <a:schemeClr val="tx2">
                    <a:lumMod val="75000"/>
                  </a:schemeClr>
                </a:solidFill>
              </a:rPr>
              <a:t>Nota</a:t>
            </a:r>
            <a:r>
              <a:rPr lang="pt-BR" sz="1000" dirty="0" smtClean="0">
                <a:solidFill>
                  <a:schemeClr val="tx2">
                    <a:lumMod val="75000"/>
                  </a:schemeClr>
                </a:solidFill>
              </a:rPr>
              <a:t>: Referem-se às notas médias dos ingressantes que fizeram o Enem, podendo ter ou não ingressado utilizando essa forma de ingresso.</a:t>
            </a:r>
            <a:endParaRPr lang="pt-BR" sz="1000" dirty="0">
              <a:solidFill>
                <a:schemeClr val="tx2">
                  <a:lumMod val="75000"/>
                </a:schemeClr>
              </a:solidFill>
            </a:endParaRPr>
          </a:p>
        </p:txBody>
      </p:sp>
    </p:spTree>
    <p:extLst>
      <p:ext uri="{BB962C8B-B14F-4D97-AF65-F5344CB8AC3E}">
        <p14:creationId xmlns:p14="http://schemas.microsoft.com/office/powerpoint/2010/main" val="2917105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graphicEl>
                                              <a:chart seriesIdx="-3" categoryIdx="-3" bldStep="gridLegend"/>
                                            </p:graphicEl>
                                          </p:spTgt>
                                        </p:tgtEl>
                                        <p:attrNameLst>
                                          <p:attrName>style.visibility</p:attrName>
                                        </p:attrNameLst>
                                      </p:cBhvr>
                                      <p:to>
                                        <p:strVal val="visible"/>
                                      </p:to>
                                    </p:set>
                                    <p:animEffect transition="in" filter="fade">
                                      <p:cBhvr>
                                        <p:cTn id="7" dur="1000"/>
                                        <p:tgtEl>
                                          <p:spTgt spid="9">
                                            <p:graphicEl>
                                              <a:chart seriesIdx="-3" categoryIdx="-3" bldStep="gridLegend"/>
                                            </p:graphicEl>
                                          </p:spTgt>
                                        </p:tgtEl>
                                      </p:cBhvr>
                                    </p:animEffect>
                                    <p:anim calcmode="lin" valueType="num">
                                      <p:cBhvr>
                                        <p:cTn id="8" dur="1000" fill="hold"/>
                                        <p:tgtEl>
                                          <p:spTgt spid="9">
                                            <p:graphicEl>
                                              <a:chart seriesIdx="-3" categoryIdx="-3" bldStep="gridLegend"/>
                                            </p:graphicEl>
                                          </p:spTgt>
                                        </p:tgtEl>
                                        <p:attrNameLst>
                                          <p:attrName>ppt_x</p:attrName>
                                        </p:attrNameLst>
                                      </p:cBhvr>
                                      <p:tavLst>
                                        <p:tav tm="0">
                                          <p:val>
                                            <p:strVal val="#ppt_x"/>
                                          </p:val>
                                        </p:tav>
                                        <p:tav tm="100000">
                                          <p:val>
                                            <p:strVal val="#ppt_x"/>
                                          </p:val>
                                        </p:tav>
                                      </p:tavLst>
                                    </p:anim>
                                    <p:anim calcmode="lin" valueType="num">
                                      <p:cBhvr>
                                        <p:cTn id="9" dur="1000" fill="hold"/>
                                        <p:tgtEl>
                                          <p:spTgt spid="9">
                                            <p:graphicEl>
                                              <a:chart seriesIdx="-3" categoryIdx="-3" bldStep="gridLegend"/>
                                            </p:graphic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graphicEl>
                                              <a:chart seriesIdx="0" categoryIdx="-4" bldStep="series"/>
                                            </p:graphicEl>
                                          </p:spTgt>
                                        </p:tgtEl>
                                        <p:attrNameLst>
                                          <p:attrName>style.visibility</p:attrName>
                                        </p:attrNameLst>
                                      </p:cBhvr>
                                      <p:to>
                                        <p:strVal val="visible"/>
                                      </p:to>
                                    </p:set>
                                    <p:animEffect transition="in" filter="fade">
                                      <p:cBhvr>
                                        <p:cTn id="14" dur="1000"/>
                                        <p:tgtEl>
                                          <p:spTgt spid="9">
                                            <p:graphicEl>
                                              <a:chart seriesIdx="0" categoryIdx="-4" bldStep="series"/>
                                            </p:graphicEl>
                                          </p:spTgt>
                                        </p:tgtEl>
                                      </p:cBhvr>
                                    </p:animEffect>
                                    <p:anim calcmode="lin" valueType="num">
                                      <p:cBhvr>
                                        <p:cTn id="15" dur="1000" fill="hold"/>
                                        <p:tgtEl>
                                          <p:spTgt spid="9">
                                            <p:graphicEl>
                                              <a:chart seriesIdx="0" categoryIdx="-4" bldStep="series"/>
                                            </p:graphicEl>
                                          </p:spTgt>
                                        </p:tgtEl>
                                        <p:attrNameLst>
                                          <p:attrName>ppt_x</p:attrName>
                                        </p:attrNameLst>
                                      </p:cBhvr>
                                      <p:tavLst>
                                        <p:tav tm="0">
                                          <p:val>
                                            <p:strVal val="#ppt_x"/>
                                          </p:val>
                                        </p:tav>
                                        <p:tav tm="100000">
                                          <p:val>
                                            <p:strVal val="#ppt_x"/>
                                          </p:val>
                                        </p:tav>
                                      </p:tavLst>
                                    </p:anim>
                                    <p:anim calcmode="lin" valueType="num">
                                      <p:cBhvr>
                                        <p:cTn id="16" dur="1000" fill="hold"/>
                                        <p:tgtEl>
                                          <p:spTgt spid="9">
                                            <p:graphicEl>
                                              <a:chart seriesIdx="0" categoryIdx="-4" bldStep="series"/>
                                            </p:graphic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graphicEl>
                                              <a:chart seriesIdx="1" categoryIdx="-4" bldStep="series"/>
                                            </p:graphicEl>
                                          </p:spTgt>
                                        </p:tgtEl>
                                        <p:attrNameLst>
                                          <p:attrName>style.visibility</p:attrName>
                                        </p:attrNameLst>
                                      </p:cBhvr>
                                      <p:to>
                                        <p:strVal val="visible"/>
                                      </p:to>
                                    </p:set>
                                    <p:animEffect transition="in" filter="fade">
                                      <p:cBhvr>
                                        <p:cTn id="21" dur="1000"/>
                                        <p:tgtEl>
                                          <p:spTgt spid="9">
                                            <p:graphicEl>
                                              <a:chart seriesIdx="1" categoryIdx="-4" bldStep="series"/>
                                            </p:graphicEl>
                                          </p:spTgt>
                                        </p:tgtEl>
                                      </p:cBhvr>
                                    </p:animEffect>
                                    <p:anim calcmode="lin" valueType="num">
                                      <p:cBhvr>
                                        <p:cTn id="22" dur="1000" fill="hold"/>
                                        <p:tgtEl>
                                          <p:spTgt spid="9">
                                            <p:graphicEl>
                                              <a:chart seriesIdx="1" categoryIdx="-4" bldStep="series"/>
                                            </p:graphicEl>
                                          </p:spTgt>
                                        </p:tgtEl>
                                        <p:attrNameLst>
                                          <p:attrName>ppt_x</p:attrName>
                                        </p:attrNameLst>
                                      </p:cBhvr>
                                      <p:tavLst>
                                        <p:tav tm="0">
                                          <p:val>
                                            <p:strVal val="#ppt_x"/>
                                          </p:val>
                                        </p:tav>
                                        <p:tav tm="100000">
                                          <p:val>
                                            <p:strVal val="#ppt_x"/>
                                          </p:val>
                                        </p:tav>
                                      </p:tavLst>
                                    </p:anim>
                                    <p:anim calcmode="lin" valueType="num">
                                      <p:cBhvr>
                                        <p:cTn id="23" dur="1000" fill="hold"/>
                                        <p:tgtEl>
                                          <p:spTgt spid="9">
                                            <p:graphicEl>
                                              <a:chart seriesIdx="1" categoryIdx="-4" bldStep="series"/>
                                            </p:graphic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9">
                                            <p:graphicEl>
                                              <a:chart seriesIdx="2" categoryIdx="-4" bldStep="series"/>
                                            </p:graphicEl>
                                          </p:spTgt>
                                        </p:tgtEl>
                                        <p:attrNameLst>
                                          <p:attrName>style.visibility</p:attrName>
                                        </p:attrNameLst>
                                      </p:cBhvr>
                                      <p:to>
                                        <p:strVal val="visible"/>
                                      </p:to>
                                    </p:set>
                                    <p:animEffect transition="in" filter="fade">
                                      <p:cBhvr>
                                        <p:cTn id="28" dur="1000"/>
                                        <p:tgtEl>
                                          <p:spTgt spid="9">
                                            <p:graphicEl>
                                              <a:chart seriesIdx="2" categoryIdx="-4" bldStep="series"/>
                                            </p:graphicEl>
                                          </p:spTgt>
                                        </p:tgtEl>
                                      </p:cBhvr>
                                    </p:animEffect>
                                    <p:anim calcmode="lin" valueType="num">
                                      <p:cBhvr>
                                        <p:cTn id="29" dur="1000" fill="hold"/>
                                        <p:tgtEl>
                                          <p:spTgt spid="9">
                                            <p:graphicEl>
                                              <a:chart seriesIdx="2" categoryIdx="-4" bldStep="series"/>
                                            </p:graphicEl>
                                          </p:spTgt>
                                        </p:tgtEl>
                                        <p:attrNameLst>
                                          <p:attrName>ppt_x</p:attrName>
                                        </p:attrNameLst>
                                      </p:cBhvr>
                                      <p:tavLst>
                                        <p:tav tm="0">
                                          <p:val>
                                            <p:strVal val="#ppt_x"/>
                                          </p:val>
                                        </p:tav>
                                        <p:tav tm="100000">
                                          <p:val>
                                            <p:strVal val="#ppt_x"/>
                                          </p:val>
                                        </p:tav>
                                      </p:tavLst>
                                    </p:anim>
                                    <p:anim calcmode="lin" valueType="num">
                                      <p:cBhvr>
                                        <p:cTn id="30" dur="1000" fill="hold"/>
                                        <p:tgtEl>
                                          <p:spTgt spid="9">
                                            <p:graphicEl>
                                              <a:chart seriesIdx="2" categoryIdx="-4" bldStep="series"/>
                                            </p:graphic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9">
                                            <p:graphicEl>
                                              <a:chart seriesIdx="3" categoryIdx="-4" bldStep="series"/>
                                            </p:graphicEl>
                                          </p:spTgt>
                                        </p:tgtEl>
                                        <p:attrNameLst>
                                          <p:attrName>style.visibility</p:attrName>
                                        </p:attrNameLst>
                                      </p:cBhvr>
                                      <p:to>
                                        <p:strVal val="visible"/>
                                      </p:to>
                                    </p:set>
                                    <p:animEffect transition="in" filter="fade">
                                      <p:cBhvr>
                                        <p:cTn id="35" dur="1000"/>
                                        <p:tgtEl>
                                          <p:spTgt spid="9">
                                            <p:graphicEl>
                                              <a:chart seriesIdx="3" categoryIdx="-4" bldStep="series"/>
                                            </p:graphicEl>
                                          </p:spTgt>
                                        </p:tgtEl>
                                      </p:cBhvr>
                                    </p:animEffect>
                                    <p:anim calcmode="lin" valueType="num">
                                      <p:cBhvr>
                                        <p:cTn id="36" dur="1000" fill="hold"/>
                                        <p:tgtEl>
                                          <p:spTgt spid="9">
                                            <p:graphicEl>
                                              <a:chart seriesIdx="3" categoryIdx="-4" bldStep="series"/>
                                            </p:graphicEl>
                                          </p:spTgt>
                                        </p:tgtEl>
                                        <p:attrNameLst>
                                          <p:attrName>ppt_x</p:attrName>
                                        </p:attrNameLst>
                                      </p:cBhvr>
                                      <p:tavLst>
                                        <p:tav tm="0">
                                          <p:val>
                                            <p:strVal val="#ppt_x"/>
                                          </p:val>
                                        </p:tav>
                                        <p:tav tm="100000">
                                          <p:val>
                                            <p:strVal val="#ppt_x"/>
                                          </p:val>
                                        </p:tav>
                                      </p:tavLst>
                                    </p:anim>
                                    <p:anim calcmode="lin" valueType="num">
                                      <p:cBhvr>
                                        <p:cTn id="37" dur="1000" fill="hold"/>
                                        <p:tgtEl>
                                          <p:spTgt spid="9">
                                            <p:graphicEl>
                                              <a:chart seriesIdx="3" categoryIdx="-4" bldStep="series"/>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Sub>
          <a:bldChart bld="series"/>
        </p:bldSub>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2"/>
          <p:cNvSpPr txBox="1">
            <a:spLocks noChangeArrowheads="1"/>
          </p:cNvSpPr>
          <p:nvPr/>
        </p:nvSpPr>
        <p:spPr bwMode="auto">
          <a:xfrm>
            <a:off x="2123728" y="1491630"/>
            <a:ext cx="5021311" cy="1754326"/>
          </a:xfrm>
          <a:prstGeom prst="rect">
            <a:avLst/>
          </a:prstGeom>
          <a:noFill/>
          <a:ln w="9525">
            <a:noFill/>
            <a:miter lim="800000"/>
            <a:headEnd/>
            <a:tailEnd/>
          </a:ln>
        </p:spPr>
        <p:txBody>
          <a:bodyPr wrap="none">
            <a:spAutoFit/>
          </a:bodyPr>
          <a:lstStyle/>
          <a:p>
            <a:pPr algn="ctr"/>
            <a:r>
              <a:rPr lang="pt-BR" sz="5400" b="1" dirty="0" smtClean="0">
                <a:solidFill>
                  <a:schemeClr val="tx2">
                    <a:lumMod val="75000"/>
                  </a:schemeClr>
                </a:solidFill>
              </a:rPr>
              <a:t>MATRÍCULAS DE </a:t>
            </a:r>
          </a:p>
          <a:p>
            <a:pPr algn="ctr"/>
            <a:r>
              <a:rPr lang="pt-BR" sz="5400" b="1" dirty="0" smtClean="0">
                <a:solidFill>
                  <a:schemeClr val="tx2">
                    <a:lumMod val="75000"/>
                  </a:schemeClr>
                </a:solidFill>
              </a:rPr>
              <a:t>GRADUAÇÃO</a:t>
            </a:r>
            <a:endParaRPr lang="pt-BR" sz="5400" b="1" dirty="0">
              <a:solidFill>
                <a:schemeClr val="tx2">
                  <a:lumMod val="75000"/>
                </a:schemeClr>
              </a:solidFill>
            </a:endParaRPr>
          </a:p>
        </p:txBody>
      </p:sp>
    </p:spTree>
    <p:extLst>
      <p:ext uri="{BB962C8B-B14F-4D97-AF65-F5344CB8AC3E}">
        <p14:creationId xmlns:p14="http://schemas.microsoft.com/office/powerpoint/2010/main" val="317870379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ela 7"/>
          <p:cNvGraphicFramePr>
            <a:graphicFrameLocks noGrp="1"/>
          </p:cNvGraphicFramePr>
          <p:nvPr>
            <p:extLst>
              <p:ext uri="{D42A27DB-BD31-4B8C-83A1-F6EECF244321}">
                <p14:modId xmlns:p14="http://schemas.microsoft.com/office/powerpoint/2010/main" val="1110409770"/>
              </p:ext>
            </p:extLst>
          </p:nvPr>
        </p:nvGraphicFramePr>
        <p:xfrm>
          <a:off x="12503" y="411510"/>
          <a:ext cx="9144000" cy="433864"/>
        </p:xfrm>
        <a:graphic>
          <a:graphicData uri="http://schemas.openxmlformats.org/drawingml/2006/table">
            <a:tbl>
              <a:tblPr>
                <a:tableStyleId>{5C22544A-7EE6-4342-B048-85BDC9FD1C3A}</a:tableStyleId>
              </a:tblPr>
              <a:tblGrid>
                <a:gridCol w="9144000"/>
              </a:tblGrid>
              <a:tr h="360040">
                <a:tc>
                  <a:txBody>
                    <a:bodyPr/>
                    <a:lstStyle/>
                    <a:p>
                      <a:pPr algn="ctr" fontAlgn="ctr"/>
                      <a:r>
                        <a:rPr lang="pt-BR" sz="1400" b="1" u="none" strike="noStrike" dirty="0" smtClean="0">
                          <a:solidFill>
                            <a:srgbClr val="C00000"/>
                          </a:solidFill>
                          <a:effectLst/>
                        </a:rPr>
                        <a:t>Distribuição das Notas Médias do Enem dos Ingressos em Cursos</a:t>
                      </a:r>
                      <a:r>
                        <a:rPr lang="pt-BR" sz="1400" b="1" u="none" strike="noStrike" baseline="0" dirty="0" smtClean="0">
                          <a:solidFill>
                            <a:srgbClr val="C00000"/>
                          </a:solidFill>
                          <a:effectLst/>
                        </a:rPr>
                        <a:t> de Graduação</a:t>
                      </a:r>
                      <a:r>
                        <a:rPr lang="pt-BR" sz="1400" b="1" u="none" strike="noStrike" dirty="0" smtClean="0">
                          <a:solidFill>
                            <a:srgbClr val="C00000"/>
                          </a:solidFill>
                          <a:effectLst/>
                        </a:rPr>
                        <a:t>, por</a:t>
                      </a:r>
                      <a:r>
                        <a:rPr lang="pt-BR" sz="1400" b="1" u="none" strike="noStrike" baseline="0" dirty="0" smtClean="0">
                          <a:solidFill>
                            <a:srgbClr val="C00000"/>
                          </a:solidFill>
                          <a:effectLst/>
                        </a:rPr>
                        <a:t> Programa de Financiamento </a:t>
                      </a:r>
                      <a:r>
                        <a:rPr lang="pt-BR" sz="1400" b="1" u="none" strike="noStrike" dirty="0" smtClean="0">
                          <a:solidFill>
                            <a:srgbClr val="C00000"/>
                          </a:solidFill>
                          <a:effectLst/>
                        </a:rPr>
                        <a:t>– </a:t>
                      </a:r>
                    </a:p>
                    <a:p>
                      <a:pPr algn="ctr" fontAlgn="ctr"/>
                      <a:r>
                        <a:rPr lang="pt-BR" sz="1400" b="1" u="none" strike="noStrike" dirty="0" smtClean="0">
                          <a:solidFill>
                            <a:srgbClr val="C00000"/>
                          </a:solidFill>
                          <a:effectLst/>
                        </a:rPr>
                        <a:t>Brasil – 2014</a:t>
                      </a:r>
                      <a:endParaRPr lang="pt-BR" sz="1400" b="1" i="0" u="none" strike="noStrike" dirty="0">
                        <a:solidFill>
                          <a:srgbClr val="C00000"/>
                        </a:solidFill>
                        <a:effectLst/>
                        <a:latin typeface="Arial"/>
                      </a:endParaRPr>
                    </a:p>
                  </a:txBody>
                  <a:tcPr marL="9525" marR="9525" marT="7144"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alpha val="0"/>
                      </a:schemeClr>
                    </a:solidFill>
                  </a:tcPr>
                </a:tc>
              </a:tr>
            </a:tbl>
          </a:graphicData>
        </a:graphic>
      </p:graphicFrame>
      <p:graphicFrame>
        <p:nvGraphicFramePr>
          <p:cNvPr id="6" name="Gráfico 5"/>
          <p:cNvGraphicFramePr>
            <a:graphicFrameLocks/>
          </p:cNvGraphicFramePr>
          <p:nvPr>
            <p:extLst>
              <p:ext uri="{D42A27DB-BD31-4B8C-83A1-F6EECF244321}">
                <p14:modId xmlns:p14="http://schemas.microsoft.com/office/powerpoint/2010/main" val="1887826676"/>
              </p:ext>
            </p:extLst>
          </p:nvPr>
        </p:nvGraphicFramePr>
        <p:xfrm>
          <a:off x="107504" y="780276"/>
          <a:ext cx="8784976" cy="4074823"/>
        </p:xfrm>
        <a:graphic>
          <a:graphicData uri="http://schemas.openxmlformats.org/drawingml/2006/chart">
            <c:chart xmlns:c="http://schemas.openxmlformats.org/drawingml/2006/chart" xmlns:r="http://schemas.openxmlformats.org/officeDocument/2006/relationships" r:id="rId3"/>
          </a:graphicData>
        </a:graphic>
      </p:graphicFrame>
      <p:sp>
        <p:nvSpPr>
          <p:cNvPr id="5" name="CaixaDeTexto 10"/>
          <p:cNvSpPr txBox="1">
            <a:spLocks noChangeArrowheads="1"/>
          </p:cNvSpPr>
          <p:nvPr/>
        </p:nvSpPr>
        <p:spPr bwMode="auto">
          <a:xfrm>
            <a:off x="107504" y="4731990"/>
            <a:ext cx="7375737" cy="400110"/>
          </a:xfrm>
          <a:prstGeom prst="rect">
            <a:avLst/>
          </a:prstGeom>
          <a:noFill/>
          <a:ln w="9525">
            <a:noFill/>
            <a:miter lim="800000"/>
            <a:headEnd/>
            <a:tailEnd/>
          </a:ln>
        </p:spPr>
        <p:txBody>
          <a:bodyPr wrap="none">
            <a:spAutoFit/>
          </a:bodyPr>
          <a:lstStyle/>
          <a:p>
            <a:r>
              <a:rPr lang="pt-BR" sz="1000" b="1" dirty="0">
                <a:solidFill>
                  <a:schemeClr val="tx2">
                    <a:lumMod val="75000"/>
                  </a:schemeClr>
                </a:solidFill>
              </a:rPr>
              <a:t>Fonte: </a:t>
            </a:r>
            <a:r>
              <a:rPr lang="pt-BR" sz="1000" dirty="0" smtClean="0">
                <a:solidFill>
                  <a:schemeClr val="tx2">
                    <a:lumMod val="75000"/>
                  </a:schemeClr>
                </a:solidFill>
              </a:rPr>
              <a:t>MEC/Inep</a:t>
            </a:r>
          </a:p>
          <a:p>
            <a:r>
              <a:rPr lang="pt-BR" sz="1000" b="1" dirty="0" smtClean="0">
                <a:solidFill>
                  <a:schemeClr val="tx2">
                    <a:lumMod val="75000"/>
                  </a:schemeClr>
                </a:solidFill>
              </a:rPr>
              <a:t>Nota</a:t>
            </a:r>
            <a:r>
              <a:rPr lang="pt-BR" sz="1000" dirty="0" smtClean="0">
                <a:solidFill>
                  <a:schemeClr val="tx2">
                    <a:lumMod val="75000"/>
                  </a:schemeClr>
                </a:solidFill>
              </a:rPr>
              <a:t>: Referem-se às notas médias dos ingressantes que fizeram o Enem, podendo ter ou não ingressado utilizando essa forma de ingresso.</a:t>
            </a:r>
            <a:endParaRPr lang="pt-BR" sz="1000" dirty="0">
              <a:solidFill>
                <a:schemeClr val="tx2">
                  <a:lumMod val="75000"/>
                </a:schemeClr>
              </a:solidFill>
            </a:endParaRPr>
          </a:p>
        </p:txBody>
      </p:sp>
    </p:spTree>
    <p:extLst>
      <p:ext uri="{BB962C8B-B14F-4D97-AF65-F5344CB8AC3E}">
        <p14:creationId xmlns:p14="http://schemas.microsoft.com/office/powerpoint/2010/main" val="3412098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graphicEl>
                                              <a:chart seriesIdx="-3" categoryIdx="-3" bldStep="gridLegend"/>
                                            </p:graphicEl>
                                          </p:spTgt>
                                        </p:tgtEl>
                                        <p:attrNameLst>
                                          <p:attrName>style.visibility</p:attrName>
                                        </p:attrNameLst>
                                      </p:cBhvr>
                                      <p:to>
                                        <p:strVal val="visible"/>
                                      </p:to>
                                    </p:set>
                                    <p:animEffect transition="in" filter="fade">
                                      <p:cBhvr>
                                        <p:cTn id="7" dur="1000"/>
                                        <p:tgtEl>
                                          <p:spTgt spid="6">
                                            <p:graphicEl>
                                              <a:chart seriesIdx="-3" categoryIdx="-3" bldStep="gridLegend"/>
                                            </p:graphicEl>
                                          </p:spTgt>
                                        </p:tgtEl>
                                      </p:cBhvr>
                                    </p:animEffect>
                                    <p:anim calcmode="lin" valueType="num">
                                      <p:cBhvr>
                                        <p:cTn id="8" dur="1000" fill="hold"/>
                                        <p:tgtEl>
                                          <p:spTgt spid="6">
                                            <p:graphicEl>
                                              <a:chart seriesIdx="-3" categoryIdx="-3" bldStep="gridLegend"/>
                                            </p:graphicEl>
                                          </p:spTgt>
                                        </p:tgtEl>
                                        <p:attrNameLst>
                                          <p:attrName>ppt_x</p:attrName>
                                        </p:attrNameLst>
                                      </p:cBhvr>
                                      <p:tavLst>
                                        <p:tav tm="0">
                                          <p:val>
                                            <p:strVal val="#ppt_x"/>
                                          </p:val>
                                        </p:tav>
                                        <p:tav tm="100000">
                                          <p:val>
                                            <p:strVal val="#ppt_x"/>
                                          </p:val>
                                        </p:tav>
                                      </p:tavLst>
                                    </p:anim>
                                    <p:anim calcmode="lin" valueType="num">
                                      <p:cBhvr>
                                        <p:cTn id="9" dur="1000" fill="hold"/>
                                        <p:tgtEl>
                                          <p:spTgt spid="6">
                                            <p:graphicEl>
                                              <a:chart seriesIdx="-3" categoryIdx="-3" bldStep="gridLegend"/>
                                            </p:graphic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graphicEl>
                                              <a:chart seriesIdx="0" categoryIdx="-4" bldStep="series"/>
                                            </p:graphicEl>
                                          </p:spTgt>
                                        </p:tgtEl>
                                        <p:attrNameLst>
                                          <p:attrName>style.visibility</p:attrName>
                                        </p:attrNameLst>
                                      </p:cBhvr>
                                      <p:to>
                                        <p:strVal val="visible"/>
                                      </p:to>
                                    </p:set>
                                    <p:animEffect transition="in" filter="fade">
                                      <p:cBhvr>
                                        <p:cTn id="14" dur="1000"/>
                                        <p:tgtEl>
                                          <p:spTgt spid="6">
                                            <p:graphicEl>
                                              <a:chart seriesIdx="0" categoryIdx="-4" bldStep="series"/>
                                            </p:graphicEl>
                                          </p:spTgt>
                                        </p:tgtEl>
                                      </p:cBhvr>
                                    </p:animEffect>
                                    <p:anim calcmode="lin" valueType="num">
                                      <p:cBhvr>
                                        <p:cTn id="15" dur="1000" fill="hold"/>
                                        <p:tgtEl>
                                          <p:spTgt spid="6">
                                            <p:graphicEl>
                                              <a:chart seriesIdx="0" categoryIdx="-4" bldStep="series"/>
                                            </p:graphicEl>
                                          </p:spTgt>
                                        </p:tgtEl>
                                        <p:attrNameLst>
                                          <p:attrName>ppt_x</p:attrName>
                                        </p:attrNameLst>
                                      </p:cBhvr>
                                      <p:tavLst>
                                        <p:tav tm="0">
                                          <p:val>
                                            <p:strVal val="#ppt_x"/>
                                          </p:val>
                                        </p:tav>
                                        <p:tav tm="100000">
                                          <p:val>
                                            <p:strVal val="#ppt_x"/>
                                          </p:val>
                                        </p:tav>
                                      </p:tavLst>
                                    </p:anim>
                                    <p:anim calcmode="lin" valueType="num">
                                      <p:cBhvr>
                                        <p:cTn id="16" dur="1000" fill="hold"/>
                                        <p:tgtEl>
                                          <p:spTgt spid="6">
                                            <p:graphicEl>
                                              <a:chart seriesIdx="0" categoryIdx="-4" bldStep="series"/>
                                            </p:graphic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graphicEl>
                                              <a:chart seriesIdx="1" categoryIdx="-4" bldStep="series"/>
                                            </p:graphicEl>
                                          </p:spTgt>
                                        </p:tgtEl>
                                        <p:attrNameLst>
                                          <p:attrName>style.visibility</p:attrName>
                                        </p:attrNameLst>
                                      </p:cBhvr>
                                      <p:to>
                                        <p:strVal val="visible"/>
                                      </p:to>
                                    </p:set>
                                    <p:animEffect transition="in" filter="fade">
                                      <p:cBhvr>
                                        <p:cTn id="21" dur="1000"/>
                                        <p:tgtEl>
                                          <p:spTgt spid="6">
                                            <p:graphicEl>
                                              <a:chart seriesIdx="1" categoryIdx="-4" bldStep="series"/>
                                            </p:graphicEl>
                                          </p:spTgt>
                                        </p:tgtEl>
                                      </p:cBhvr>
                                    </p:animEffect>
                                    <p:anim calcmode="lin" valueType="num">
                                      <p:cBhvr>
                                        <p:cTn id="22" dur="1000" fill="hold"/>
                                        <p:tgtEl>
                                          <p:spTgt spid="6">
                                            <p:graphicEl>
                                              <a:chart seriesIdx="1" categoryIdx="-4" bldStep="series"/>
                                            </p:graphicEl>
                                          </p:spTgt>
                                        </p:tgtEl>
                                        <p:attrNameLst>
                                          <p:attrName>ppt_x</p:attrName>
                                        </p:attrNameLst>
                                      </p:cBhvr>
                                      <p:tavLst>
                                        <p:tav tm="0">
                                          <p:val>
                                            <p:strVal val="#ppt_x"/>
                                          </p:val>
                                        </p:tav>
                                        <p:tav tm="100000">
                                          <p:val>
                                            <p:strVal val="#ppt_x"/>
                                          </p:val>
                                        </p:tav>
                                      </p:tavLst>
                                    </p:anim>
                                    <p:anim calcmode="lin" valueType="num">
                                      <p:cBhvr>
                                        <p:cTn id="23" dur="1000" fill="hold"/>
                                        <p:tgtEl>
                                          <p:spTgt spid="6">
                                            <p:graphicEl>
                                              <a:chart seriesIdx="1" categoryIdx="-4" bldStep="series"/>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Chart bld="series"/>
        </p:bldSub>
      </p:bldGraphic>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2"/>
          <p:cNvSpPr txBox="1">
            <a:spLocks noChangeArrowheads="1"/>
          </p:cNvSpPr>
          <p:nvPr/>
        </p:nvSpPr>
        <p:spPr bwMode="auto">
          <a:xfrm>
            <a:off x="2411760" y="1275606"/>
            <a:ext cx="3929729" cy="2585323"/>
          </a:xfrm>
          <a:prstGeom prst="rect">
            <a:avLst/>
          </a:prstGeom>
          <a:noFill/>
          <a:ln w="9525">
            <a:noFill/>
            <a:miter lim="800000"/>
            <a:headEnd/>
            <a:tailEnd/>
          </a:ln>
        </p:spPr>
        <p:txBody>
          <a:bodyPr wrap="none">
            <a:spAutoFit/>
          </a:bodyPr>
          <a:lstStyle/>
          <a:p>
            <a:pPr algn="ctr"/>
            <a:r>
              <a:rPr lang="pt-BR" sz="5400" b="1" dirty="0" smtClean="0">
                <a:solidFill>
                  <a:schemeClr val="tx2">
                    <a:lumMod val="75000"/>
                  </a:schemeClr>
                </a:solidFill>
              </a:rPr>
              <a:t>TRAJETÓRIA </a:t>
            </a:r>
          </a:p>
          <a:p>
            <a:pPr algn="ctr"/>
            <a:r>
              <a:rPr lang="pt-BR" sz="5400" b="1" dirty="0" smtClean="0">
                <a:solidFill>
                  <a:schemeClr val="tx2">
                    <a:lumMod val="75000"/>
                  </a:schemeClr>
                </a:solidFill>
              </a:rPr>
              <a:t>DOS </a:t>
            </a:r>
          </a:p>
          <a:p>
            <a:pPr algn="ctr"/>
            <a:r>
              <a:rPr lang="pt-BR" sz="5400" b="1" dirty="0" smtClean="0">
                <a:solidFill>
                  <a:schemeClr val="tx2">
                    <a:lumMod val="75000"/>
                  </a:schemeClr>
                </a:solidFill>
              </a:rPr>
              <a:t>ESTUDANTES</a:t>
            </a:r>
            <a:endParaRPr lang="pt-BR" sz="5400" b="1" dirty="0">
              <a:solidFill>
                <a:schemeClr val="tx2">
                  <a:lumMod val="75000"/>
                </a:schemeClr>
              </a:solidFill>
            </a:endParaRPr>
          </a:p>
        </p:txBody>
      </p:sp>
    </p:spTree>
    <p:extLst>
      <p:ext uri="{BB962C8B-B14F-4D97-AF65-F5344CB8AC3E}">
        <p14:creationId xmlns:p14="http://schemas.microsoft.com/office/powerpoint/2010/main" val="383102285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p:cNvSpPr/>
          <p:nvPr/>
        </p:nvSpPr>
        <p:spPr>
          <a:xfrm>
            <a:off x="115205" y="534636"/>
            <a:ext cx="8849283" cy="3570208"/>
          </a:xfrm>
          <a:prstGeom prst="rect">
            <a:avLst/>
          </a:prstGeom>
        </p:spPr>
        <p:txBody>
          <a:bodyPr wrap="square">
            <a:spAutoFit/>
          </a:bodyPr>
          <a:lstStyle/>
          <a:p>
            <a:pPr algn="just">
              <a:lnSpc>
                <a:spcPct val="150000"/>
              </a:lnSpc>
              <a:spcAft>
                <a:spcPts val="1200"/>
              </a:spcAft>
            </a:pPr>
            <a:r>
              <a:rPr lang="pt-BR" sz="2400" b="1" dirty="0" smtClean="0">
                <a:solidFill>
                  <a:schemeClr val="tx2">
                    <a:lumMod val="50000"/>
                  </a:schemeClr>
                </a:solidFill>
              </a:rPr>
              <a:t>São indicadores de CURSO DE GRADUAÇÃO a partir do acompanhamento da trajetória (fluxo) dos alunos ingressantes em um determinado ano.</a:t>
            </a:r>
          </a:p>
          <a:p>
            <a:pPr algn="just">
              <a:lnSpc>
                <a:spcPct val="150000"/>
              </a:lnSpc>
              <a:spcAft>
                <a:spcPts val="1200"/>
              </a:spcAft>
            </a:pPr>
            <a:r>
              <a:rPr lang="pt-BR" sz="2400" dirty="0">
                <a:solidFill>
                  <a:schemeClr val="tx2">
                    <a:lumMod val="50000"/>
                  </a:schemeClr>
                </a:solidFill>
              </a:rPr>
              <a:t>Para cada ano de referência do </a:t>
            </a:r>
            <a:r>
              <a:rPr lang="pt-BR" sz="2400" dirty="0" smtClean="0">
                <a:solidFill>
                  <a:schemeClr val="tx2">
                    <a:lumMod val="50000"/>
                  </a:schemeClr>
                </a:solidFill>
              </a:rPr>
              <a:t>Censo da Educação Superior, </a:t>
            </a:r>
            <a:r>
              <a:rPr lang="pt-BR" sz="2400" dirty="0">
                <a:solidFill>
                  <a:schemeClr val="tx2">
                    <a:lumMod val="50000"/>
                  </a:schemeClr>
                </a:solidFill>
              </a:rPr>
              <a:t>é possível identificar </a:t>
            </a:r>
            <a:r>
              <a:rPr lang="pt-BR" sz="2400" dirty="0" smtClean="0">
                <a:solidFill>
                  <a:schemeClr val="tx2">
                    <a:lumMod val="50000"/>
                  </a:schemeClr>
                </a:solidFill>
              </a:rPr>
              <a:t>a </a:t>
            </a:r>
            <a:r>
              <a:rPr lang="pt-BR" sz="2400" i="1" dirty="0">
                <a:solidFill>
                  <a:schemeClr val="tx2">
                    <a:lumMod val="50000"/>
                  </a:schemeClr>
                </a:solidFill>
              </a:rPr>
              <a:t>coorte</a:t>
            </a:r>
            <a:r>
              <a:rPr lang="pt-BR" sz="2400" dirty="0">
                <a:solidFill>
                  <a:schemeClr val="tx2">
                    <a:lumMod val="50000"/>
                  </a:schemeClr>
                </a:solidFill>
              </a:rPr>
              <a:t> de </a:t>
            </a:r>
            <a:r>
              <a:rPr lang="pt-BR" sz="2400" dirty="0" smtClean="0">
                <a:solidFill>
                  <a:schemeClr val="tx2">
                    <a:lumMod val="50000"/>
                  </a:schemeClr>
                </a:solidFill>
              </a:rPr>
              <a:t>ingressantes em cada curso e, assim, acompanhar sua trajetória </a:t>
            </a:r>
            <a:r>
              <a:rPr lang="pt-BR" sz="2400" b="1" dirty="0" smtClean="0">
                <a:solidFill>
                  <a:schemeClr val="tx2">
                    <a:lumMod val="50000"/>
                  </a:schemeClr>
                </a:solidFill>
              </a:rPr>
              <a:t>no curso</a:t>
            </a:r>
            <a:r>
              <a:rPr lang="pt-BR" sz="2400" dirty="0" smtClean="0">
                <a:solidFill>
                  <a:schemeClr val="tx2">
                    <a:lumMod val="50000"/>
                  </a:schemeClr>
                </a:solidFill>
              </a:rPr>
              <a:t> ao longo dos anos.</a:t>
            </a:r>
            <a:endParaRPr lang="pt-BR" sz="2400" dirty="0">
              <a:solidFill>
                <a:schemeClr val="tx2">
                  <a:lumMod val="50000"/>
                </a:schemeClr>
              </a:solidFill>
            </a:endParaRPr>
          </a:p>
        </p:txBody>
      </p:sp>
    </p:spTree>
    <p:extLst>
      <p:ext uri="{BB962C8B-B14F-4D97-AF65-F5344CB8AC3E}">
        <p14:creationId xmlns:p14="http://schemas.microsoft.com/office/powerpoint/2010/main" val="26730315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p:cNvSpPr/>
          <p:nvPr/>
        </p:nvSpPr>
        <p:spPr>
          <a:xfrm>
            <a:off x="115205" y="338078"/>
            <a:ext cx="8849283" cy="4893647"/>
          </a:xfrm>
          <a:prstGeom prst="rect">
            <a:avLst/>
          </a:prstGeom>
        </p:spPr>
        <p:txBody>
          <a:bodyPr wrap="square">
            <a:spAutoFit/>
          </a:bodyPr>
          <a:lstStyle/>
          <a:p>
            <a:pPr algn="just"/>
            <a:r>
              <a:rPr lang="pt-BR" sz="2000" b="1" dirty="0" smtClean="0">
                <a:solidFill>
                  <a:schemeClr val="tx2">
                    <a:lumMod val="50000"/>
                  </a:schemeClr>
                </a:solidFill>
              </a:rPr>
              <a:t>Exemplo a ser apresentado a seguir:</a:t>
            </a:r>
          </a:p>
          <a:p>
            <a:pPr algn="just"/>
            <a:endParaRPr lang="pt-BR" sz="1200" b="1" dirty="0" smtClean="0">
              <a:solidFill>
                <a:schemeClr val="tx2">
                  <a:lumMod val="50000"/>
                </a:schemeClr>
              </a:solidFill>
            </a:endParaRPr>
          </a:p>
          <a:p>
            <a:pPr algn="just"/>
            <a:r>
              <a:rPr lang="pt-BR" dirty="0" smtClean="0">
                <a:solidFill>
                  <a:schemeClr val="tx2">
                    <a:lumMod val="50000"/>
                  </a:schemeClr>
                </a:solidFill>
              </a:rPr>
              <a:t>Acompanhar a trajetória dos ingressantes nos 32 mil cursos oferecidos nos processos seletivos de 2010.</a:t>
            </a:r>
          </a:p>
          <a:p>
            <a:pPr algn="just"/>
            <a:endParaRPr lang="pt-BR" sz="1200" dirty="0" smtClean="0">
              <a:solidFill>
                <a:schemeClr val="tx2">
                  <a:lumMod val="50000"/>
                </a:schemeClr>
              </a:solidFill>
            </a:endParaRPr>
          </a:p>
          <a:p>
            <a:pPr algn="just"/>
            <a:r>
              <a:rPr lang="pt-BR" dirty="0" smtClean="0">
                <a:solidFill>
                  <a:schemeClr val="tx2">
                    <a:lumMod val="50000"/>
                  </a:schemeClr>
                </a:solidFill>
              </a:rPr>
              <a:t>Três indicadores serão apresentados: Taxa de permanência; Taxa de Conclusão; e Taxa de desistência. </a:t>
            </a:r>
          </a:p>
          <a:p>
            <a:pPr algn="just"/>
            <a:endParaRPr lang="pt-BR" sz="1200" dirty="0" smtClean="0">
              <a:solidFill>
                <a:schemeClr val="tx2">
                  <a:lumMod val="50000"/>
                </a:schemeClr>
              </a:solidFill>
            </a:endParaRPr>
          </a:p>
          <a:p>
            <a:pPr algn="just"/>
            <a:r>
              <a:rPr lang="pt-BR" dirty="0" smtClean="0">
                <a:solidFill>
                  <a:schemeClr val="tx2">
                    <a:lumMod val="50000"/>
                  </a:schemeClr>
                </a:solidFill>
              </a:rPr>
              <a:t>Todos os indicadores foram calculados por curso.</a:t>
            </a:r>
          </a:p>
          <a:p>
            <a:pPr algn="just"/>
            <a:endParaRPr lang="pt-BR" sz="1200" dirty="0" smtClean="0">
              <a:solidFill>
                <a:schemeClr val="tx2">
                  <a:lumMod val="50000"/>
                </a:schemeClr>
              </a:solidFill>
            </a:endParaRPr>
          </a:p>
          <a:p>
            <a:pPr algn="just"/>
            <a:r>
              <a:rPr lang="pt-BR" b="1" dirty="0" smtClean="0">
                <a:solidFill>
                  <a:schemeClr val="tx2">
                    <a:lumMod val="50000"/>
                  </a:schemeClr>
                </a:solidFill>
              </a:rPr>
              <a:t>Estratégia</a:t>
            </a:r>
            <a:r>
              <a:rPr lang="pt-BR" dirty="0" smtClean="0">
                <a:solidFill>
                  <a:schemeClr val="tx2">
                    <a:lumMod val="50000"/>
                  </a:schemeClr>
                </a:solidFill>
              </a:rPr>
              <a:t>: apresentar os resultados dos cursos usando as estatísticas Min; Max; Q1; Mediana e Q3 para os anos de 2010 a 2014.</a:t>
            </a:r>
          </a:p>
          <a:p>
            <a:pPr algn="just"/>
            <a:endParaRPr lang="pt-BR" sz="1200" dirty="0" smtClean="0">
              <a:solidFill>
                <a:schemeClr val="tx2">
                  <a:lumMod val="50000"/>
                </a:schemeClr>
              </a:solidFill>
            </a:endParaRPr>
          </a:p>
          <a:p>
            <a:pPr algn="just"/>
            <a:r>
              <a:rPr lang="pt-BR" sz="1600" dirty="0" smtClean="0">
                <a:solidFill>
                  <a:schemeClr val="tx2">
                    <a:lumMod val="50000"/>
                  </a:schemeClr>
                </a:solidFill>
              </a:rPr>
              <a:t>Para cada indicador, foi feita uma lista ordenada dos cursos. Na base aparece o curso com o menor valor do indicador e no topo o curso com o maior valor. Assim, o valor do indicador do curso na base da lista ordenada será chamado de </a:t>
            </a:r>
            <a:r>
              <a:rPr lang="pt-BR" sz="1600" b="1" dirty="0" smtClean="0">
                <a:solidFill>
                  <a:schemeClr val="tx2">
                    <a:lumMod val="50000"/>
                  </a:schemeClr>
                </a:solidFill>
              </a:rPr>
              <a:t>Min</a:t>
            </a:r>
            <a:r>
              <a:rPr lang="pt-BR" sz="1600" dirty="0" smtClean="0">
                <a:solidFill>
                  <a:schemeClr val="tx2">
                    <a:lumMod val="50000"/>
                  </a:schemeClr>
                </a:solidFill>
              </a:rPr>
              <a:t>. O valor do topo da lista, de </a:t>
            </a:r>
            <a:r>
              <a:rPr lang="pt-BR" sz="1600" b="1" dirty="0" smtClean="0">
                <a:solidFill>
                  <a:schemeClr val="tx2">
                    <a:lumMod val="50000"/>
                  </a:schemeClr>
                </a:solidFill>
              </a:rPr>
              <a:t>Max</a:t>
            </a:r>
            <a:r>
              <a:rPr lang="pt-BR" sz="1600" dirty="0" smtClean="0">
                <a:solidFill>
                  <a:schemeClr val="tx2">
                    <a:lumMod val="50000"/>
                  </a:schemeClr>
                </a:solidFill>
              </a:rPr>
              <a:t>. O valor do indicador em que abaixo dele há 25% dos cursos será chamado de </a:t>
            </a:r>
            <a:r>
              <a:rPr lang="pt-BR" sz="1600" b="1" dirty="0" smtClean="0">
                <a:solidFill>
                  <a:schemeClr val="tx2">
                    <a:lumMod val="50000"/>
                  </a:schemeClr>
                </a:solidFill>
              </a:rPr>
              <a:t>Q1</a:t>
            </a:r>
            <a:r>
              <a:rPr lang="pt-BR" sz="1600" dirty="0" smtClean="0">
                <a:solidFill>
                  <a:schemeClr val="tx2">
                    <a:lumMod val="50000"/>
                  </a:schemeClr>
                </a:solidFill>
              </a:rPr>
              <a:t>. O valor do indicador que divide o número de cursos em duas partes iguais, ou seja, 50% dos cursos figuram abaixo daquele valor e 50% acima será chamado de </a:t>
            </a:r>
            <a:r>
              <a:rPr lang="pt-BR" sz="1600" b="1" dirty="0" smtClean="0">
                <a:solidFill>
                  <a:schemeClr val="tx2">
                    <a:lumMod val="50000"/>
                  </a:schemeClr>
                </a:solidFill>
              </a:rPr>
              <a:t>Mediana</a:t>
            </a:r>
            <a:r>
              <a:rPr lang="pt-BR" sz="1600" dirty="0" smtClean="0">
                <a:solidFill>
                  <a:schemeClr val="tx2">
                    <a:lumMod val="50000"/>
                  </a:schemeClr>
                </a:solidFill>
              </a:rPr>
              <a:t>. </a:t>
            </a:r>
            <a:r>
              <a:rPr lang="pt-BR" sz="1600" dirty="0">
                <a:solidFill>
                  <a:schemeClr val="tx2">
                    <a:lumMod val="50000"/>
                  </a:schemeClr>
                </a:solidFill>
              </a:rPr>
              <a:t>O valor do indicador em que abaixo dele há </a:t>
            </a:r>
            <a:r>
              <a:rPr lang="pt-BR" sz="1600" dirty="0" smtClean="0">
                <a:solidFill>
                  <a:schemeClr val="tx2">
                    <a:lumMod val="50000"/>
                  </a:schemeClr>
                </a:solidFill>
              </a:rPr>
              <a:t>75% </a:t>
            </a:r>
            <a:r>
              <a:rPr lang="pt-BR" sz="1600" dirty="0">
                <a:solidFill>
                  <a:schemeClr val="tx2">
                    <a:lumMod val="50000"/>
                  </a:schemeClr>
                </a:solidFill>
              </a:rPr>
              <a:t>dos cursos será chamado de </a:t>
            </a:r>
            <a:r>
              <a:rPr lang="pt-BR" sz="1600" b="1" dirty="0" smtClean="0">
                <a:solidFill>
                  <a:schemeClr val="tx2">
                    <a:lumMod val="50000"/>
                  </a:schemeClr>
                </a:solidFill>
              </a:rPr>
              <a:t>Q3</a:t>
            </a:r>
            <a:r>
              <a:rPr lang="pt-BR" sz="1600" dirty="0" smtClean="0">
                <a:solidFill>
                  <a:schemeClr val="tx2">
                    <a:lumMod val="50000"/>
                  </a:schemeClr>
                </a:solidFill>
              </a:rPr>
              <a:t>.</a:t>
            </a:r>
            <a:endParaRPr lang="pt-BR" sz="1600" dirty="0">
              <a:solidFill>
                <a:schemeClr val="tx2">
                  <a:lumMod val="50000"/>
                </a:schemeClr>
              </a:solidFill>
            </a:endParaRPr>
          </a:p>
        </p:txBody>
      </p:sp>
    </p:spTree>
    <p:extLst>
      <p:ext uri="{BB962C8B-B14F-4D97-AF65-F5344CB8AC3E}">
        <p14:creationId xmlns:p14="http://schemas.microsoft.com/office/powerpoint/2010/main" val="114835796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áfico 3"/>
          <p:cNvGraphicFramePr>
            <a:graphicFrameLocks/>
          </p:cNvGraphicFramePr>
          <p:nvPr>
            <p:extLst>
              <p:ext uri="{D42A27DB-BD31-4B8C-83A1-F6EECF244321}">
                <p14:modId xmlns:p14="http://schemas.microsoft.com/office/powerpoint/2010/main" val="3306176921"/>
              </p:ext>
            </p:extLst>
          </p:nvPr>
        </p:nvGraphicFramePr>
        <p:xfrm>
          <a:off x="752475" y="526256"/>
          <a:ext cx="7639050" cy="409098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66992983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áfico 2"/>
          <p:cNvGraphicFramePr>
            <a:graphicFrameLocks/>
          </p:cNvGraphicFramePr>
          <p:nvPr>
            <p:extLst>
              <p:ext uri="{D42A27DB-BD31-4B8C-83A1-F6EECF244321}">
                <p14:modId xmlns:p14="http://schemas.microsoft.com/office/powerpoint/2010/main" val="1704460181"/>
              </p:ext>
            </p:extLst>
          </p:nvPr>
        </p:nvGraphicFramePr>
        <p:xfrm>
          <a:off x="755576" y="555526"/>
          <a:ext cx="7632848" cy="410445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113805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áfico 2"/>
          <p:cNvGraphicFramePr>
            <a:graphicFrameLocks/>
          </p:cNvGraphicFramePr>
          <p:nvPr>
            <p:extLst>
              <p:ext uri="{D42A27DB-BD31-4B8C-83A1-F6EECF244321}">
                <p14:modId xmlns:p14="http://schemas.microsoft.com/office/powerpoint/2010/main" val="84772295"/>
              </p:ext>
            </p:extLst>
          </p:nvPr>
        </p:nvGraphicFramePr>
        <p:xfrm>
          <a:off x="755576" y="555526"/>
          <a:ext cx="7632848" cy="410445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113805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467544" y="411510"/>
            <a:ext cx="8473654" cy="430887"/>
          </a:xfrm>
          <a:prstGeom prst="rect">
            <a:avLst/>
          </a:prstGeom>
          <a:noFill/>
        </p:spPr>
        <p:txBody>
          <a:bodyPr wrap="square" rtlCol="0">
            <a:spAutoFit/>
          </a:bodyPr>
          <a:lstStyle/>
          <a:p>
            <a:pPr algn="ctr">
              <a:defRPr sz="1100" b="1" i="0" u="none" strike="noStrike" kern="1200" baseline="0">
                <a:solidFill>
                  <a:sysClr val="windowText" lastClr="000000"/>
                </a:solidFill>
                <a:latin typeface="+mn-lt"/>
                <a:ea typeface="+mn-ea"/>
                <a:cs typeface="+mn-cs"/>
              </a:defRPr>
            </a:pPr>
            <a:r>
              <a:rPr lang="pt-BR" dirty="0"/>
              <a:t>Evolução das estatísticas de tendência central e de dispersão da </a:t>
            </a:r>
            <a:r>
              <a:rPr lang="pt-BR" b="1" dirty="0">
                <a:solidFill>
                  <a:srgbClr val="FF0000"/>
                </a:solidFill>
              </a:rPr>
              <a:t>Taxa de Desistência Acumulada </a:t>
            </a:r>
            <a:r>
              <a:rPr lang="pt-BR" dirty="0"/>
              <a:t>nos cursos superiores de graduação </a:t>
            </a:r>
            <a:r>
              <a:rPr lang="pt-BR" b="1" dirty="0"/>
              <a:t>da </a:t>
            </a:r>
            <a:r>
              <a:rPr lang="pt-BR" b="1" dirty="0" smtClean="0"/>
              <a:t>rede privada e da rede federal </a:t>
            </a:r>
            <a:r>
              <a:rPr lang="pt-BR" dirty="0"/>
              <a:t>no Brasil para a </a:t>
            </a:r>
            <a:r>
              <a:rPr lang="pt-BR" i="1" dirty="0"/>
              <a:t>coorte</a:t>
            </a:r>
            <a:r>
              <a:rPr lang="pt-BR" dirty="0"/>
              <a:t> de ingressantes de </a:t>
            </a:r>
            <a:r>
              <a:rPr lang="pt-BR" dirty="0" smtClean="0"/>
              <a:t>2010 </a:t>
            </a:r>
            <a:r>
              <a:rPr lang="pt-BR" sz="1100" b="1" dirty="0"/>
              <a:t>(cursos </a:t>
            </a:r>
            <a:r>
              <a:rPr lang="pt-BR" sz="1100" b="1" u="sng" dirty="0"/>
              <a:t>até</a:t>
            </a:r>
            <a:r>
              <a:rPr lang="pt-BR" sz="1100" b="1" dirty="0"/>
              <a:t> 5 anos de prazo de integralização)</a:t>
            </a:r>
            <a:endParaRPr lang="pt-BR" dirty="0"/>
          </a:p>
        </p:txBody>
      </p:sp>
      <p:graphicFrame>
        <p:nvGraphicFramePr>
          <p:cNvPr id="5" name="Gráfico 4"/>
          <p:cNvGraphicFramePr>
            <a:graphicFrameLocks/>
          </p:cNvGraphicFramePr>
          <p:nvPr>
            <p:extLst>
              <p:ext uri="{D42A27DB-BD31-4B8C-83A1-F6EECF244321}">
                <p14:modId xmlns:p14="http://schemas.microsoft.com/office/powerpoint/2010/main" val="3220215598"/>
              </p:ext>
            </p:extLst>
          </p:nvPr>
        </p:nvGraphicFramePr>
        <p:xfrm>
          <a:off x="16303" y="1131590"/>
          <a:ext cx="4555697" cy="302433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Gráfico 5"/>
          <p:cNvGraphicFramePr>
            <a:graphicFrameLocks/>
          </p:cNvGraphicFramePr>
          <p:nvPr>
            <p:extLst>
              <p:ext uri="{D42A27DB-BD31-4B8C-83A1-F6EECF244321}">
                <p14:modId xmlns:p14="http://schemas.microsoft.com/office/powerpoint/2010/main" val="2817380750"/>
              </p:ext>
            </p:extLst>
          </p:nvPr>
        </p:nvGraphicFramePr>
        <p:xfrm>
          <a:off x="4572000" y="1131590"/>
          <a:ext cx="4549885" cy="302433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6300279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áfico 2"/>
          <p:cNvGraphicFramePr>
            <a:graphicFrameLocks/>
          </p:cNvGraphicFramePr>
          <p:nvPr>
            <p:extLst>
              <p:ext uri="{D42A27DB-BD31-4B8C-83A1-F6EECF244321}">
                <p14:modId xmlns:p14="http://schemas.microsoft.com/office/powerpoint/2010/main" val="3923678998"/>
              </p:ext>
            </p:extLst>
          </p:nvPr>
        </p:nvGraphicFramePr>
        <p:xfrm>
          <a:off x="0" y="1131590"/>
          <a:ext cx="4589145" cy="302433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Gráfico 3"/>
          <p:cNvGraphicFramePr>
            <a:graphicFrameLocks/>
          </p:cNvGraphicFramePr>
          <p:nvPr>
            <p:extLst>
              <p:ext uri="{D42A27DB-BD31-4B8C-83A1-F6EECF244321}">
                <p14:modId xmlns:p14="http://schemas.microsoft.com/office/powerpoint/2010/main" val="926018998"/>
              </p:ext>
            </p:extLst>
          </p:nvPr>
        </p:nvGraphicFramePr>
        <p:xfrm>
          <a:off x="4623435" y="1131590"/>
          <a:ext cx="4520565" cy="3024336"/>
        </p:xfrm>
        <a:graphic>
          <a:graphicData uri="http://schemas.openxmlformats.org/drawingml/2006/chart">
            <c:chart xmlns:c="http://schemas.openxmlformats.org/drawingml/2006/chart" xmlns:r="http://schemas.openxmlformats.org/officeDocument/2006/relationships" r:id="rId3"/>
          </a:graphicData>
        </a:graphic>
      </p:graphicFrame>
      <p:sp>
        <p:nvSpPr>
          <p:cNvPr id="5" name="CaixaDeTexto 4"/>
          <p:cNvSpPr txBox="1"/>
          <p:nvPr/>
        </p:nvSpPr>
        <p:spPr>
          <a:xfrm>
            <a:off x="467544" y="411510"/>
            <a:ext cx="8473654" cy="430887"/>
          </a:xfrm>
          <a:prstGeom prst="rect">
            <a:avLst/>
          </a:prstGeom>
          <a:noFill/>
        </p:spPr>
        <p:txBody>
          <a:bodyPr wrap="square" rtlCol="0">
            <a:spAutoFit/>
          </a:bodyPr>
          <a:lstStyle/>
          <a:p>
            <a:pPr algn="ctr">
              <a:defRPr sz="1100" b="1" i="0" u="none" strike="noStrike" kern="1200" baseline="0">
                <a:solidFill>
                  <a:sysClr val="windowText" lastClr="000000"/>
                </a:solidFill>
                <a:latin typeface="+mn-lt"/>
                <a:ea typeface="+mn-ea"/>
                <a:cs typeface="+mn-cs"/>
              </a:defRPr>
            </a:pPr>
            <a:r>
              <a:rPr lang="pt-BR" dirty="0"/>
              <a:t>Evolução das estatísticas de tendência central e de dispersão da </a:t>
            </a:r>
            <a:r>
              <a:rPr lang="pt-BR" b="1" dirty="0">
                <a:solidFill>
                  <a:srgbClr val="FF0000"/>
                </a:solidFill>
              </a:rPr>
              <a:t>Taxa de </a:t>
            </a:r>
            <a:r>
              <a:rPr lang="pt-BR" b="1" dirty="0" smtClean="0">
                <a:solidFill>
                  <a:srgbClr val="FF0000"/>
                </a:solidFill>
              </a:rPr>
              <a:t>Conclusão </a:t>
            </a:r>
            <a:r>
              <a:rPr lang="pt-BR" b="1" dirty="0">
                <a:solidFill>
                  <a:srgbClr val="FF0000"/>
                </a:solidFill>
              </a:rPr>
              <a:t>Acumulada </a:t>
            </a:r>
            <a:r>
              <a:rPr lang="pt-BR" dirty="0"/>
              <a:t>nos cursos superiores de graduação </a:t>
            </a:r>
            <a:r>
              <a:rPr lang="pt-BR" b="1" dirty="0" smtClean="0"/>
              <a:t>de Direito e Pedagogia </a:t>
            </a:r>
            <a:r>
              <a:rPr lang="pt-BR" dirty="0" smtClean="0"/>
              <a:t>no </a:t>
            </a:r>
            <a:r>
              <a:rPr lang="pt-BR" dirty="0"/>
              <a:t>Brasil para a </a:t>
            </a:r>
            <a:r>
              <a:rPr lang="pt-BR" i="1" dirty="0"/>
              <a:t>coorte</a:t>
            </a:r>
            <a:r>
              <a:rPr lang="pt-BR" dirty="0"/>
              <a:t> de ingressantes de </a:t>
            </a:r>
            <a:r>
              <a:rPr lang="pt-BR" dirty="0" smtClean="0"/>
              <a:t>2010</a:t>
            </a:r>
            <a:endParaRPr lang="pt-BR" dirty="0"/>
          </a:p>
        </p:txBody>
      </p:sp>
    </p:spTree>
    <p:extLst>
      <p:ext uri="{BB962C8B-B14F-4D97-AF65-F5344CB8AC3E}">
        <p14:creationId xmlns:p14="http://schemas.microsoft.com/office/powerpoint/2010/main" val="38113805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CaixaDeTexto 2"/>
          <p:cNvSpPr txBox="1">
            <a:spLocks noChangeArrowheads="1"/>
          </p:cNvSpPr>
          <p:nvPr/>
        </p:nvSpPr>
        <p:spPr bwMode="auto">
          <a:xfrm>
            <a:off x="2267745" y="2031690"/>
            <a:ext cx="4883709" cy="923330"/>
          </a:xfrm>
          <a:prstGeom prst="rect">
            <a:avLst/>
          </a:prstGeom>
          <a:noFill/>
          <a:ln w="9525">
            <a:noFill/>
            <a:miter lim="800000"/>
            <a:headEnd/>
            <a:tailEnd/>
          </a:ln>
        </p:spPr>
        <p:txBody>
          <a:bodyPr wrap="none">
            <a:spAutoFit/>
          </a:bodyPr>
          <a:lstStyle/>
          <a:p>
            <a:r>
              <a:rPr lang="pt-BR" sz="5400" b="1" dirty="0">
                <a:solidFill>
                  <a:schemeClr val="tx2">
                    <a:lumMod val="75000"/>
                  </a:schemeClr>
                </a:solidFill>
              </a:rPr>
              <a:t>Muito obrigado!</a:t>
            </a:r>
          </a:p>
        </p:txBody>
      </p:sp>
    </p:spTree>
    <p:extLst>
      <p:ext uri="{BB962C8B-B14F-4D97-AF65-F5344CB8AC3E}">
        <p14:creationId xmlns:p14="http://schemas.microsoft.com/office/powerpoint/2010/main" val="19392537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Gráfico 10"/>
          <p:cNvGraphicFramePr>
            <a:graphicFrameLocks/>
          </p:cNvGraphicFramePr>
          <p:nvPr>
            <p:extLst>
              <p:ext uri="{D42A27DB-BD31-4B8C-83A1-F6EECF244321}">
                <p14:modId xmlns:p14="http://schemas.microsoft.com/office/powerpoint/2010/main" val="2014671245"/>
              </p:ext>
            </p:extLst>
          </p:nvPr>
        </p:nvGraphicFramePr>
        <p:xfrm>
          <a:off x="30832" y="843559"/>
          <a:ext cx="9097346" cy="3653610"/>
        </p:xfrm>
        <a:graphic>
          <a:graphicData uri="http://schemas.openxmlformats.org/drawingml/2006/chart">
            <c:chart xmlns:c="http://schemas.openxmlformats.org/drawingml/2006/chart" xmlns:r="http://schemas.openxmlformats.org/officeDocument/2006/relationships" r:id="rId2"/>
          </a:graphicData>
        </a:graphic>
      </p:graphicFrame>
      <p:sp>
        <p:nvSpPr>
          <p:cNvPr id="3" name="CaixaDeTexto 2"/>
          <p:cNvSpPr txBox="1"/>
          <p:nvPr/>
        </p:nvSpPr>
        <p:spPr>
          <a:xfrm>
            <a:off x="8546" y="4779187"/>
            <a:ext cx="9127352" cy="369332"/>
          </a:xfrm>
          <a:prstGeom prst="rect">
            <a:avLst/>
          </a:prstGeom>
          <a:solidFill>
            <a:schemeClr val="accent1">
              <a:lumMod val="20000"/>
              <a:lumOff val="8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wrap="square">
            <a:spAutoFit/>
          </a:bodyPr>
          <a:lstStyle>
            <a:defPPr>
              <a:defRPr lang="pt-BR"/>
            </a:defPPr>
            <a:lvl1pPr algn="ctr">
              <a:lnSpc>
                <a:spcPct val="150000"/>
              </a:lnSpc>
              <a:defRPr b="1">
                <a:solidFill>
                  <a:schemeClr val="accent1">
                    <a:lumMod val="50000"/>
                  </a:schemeClr>
                </a:solidFill>
              </a:defRPr>
            </a:lvl1pPr>
          </a:lstStyle>
          <a:p>
            <a:pPr>
              <a:lnSpc>
                <a:spcPct val="100000"/>
              </a:lnSpc>
            </a:pPr>
            <a:r>
              <a:rPr lang="pt-BR" b="0" dirty="0" smtClean="0"/>
              <a:t>De cada 4 estudantes de graduação, 3 estudam em instituições privadas.</a:t>
            </a:r>
            <a:endParaRPr lang="pt-BR" b="0" dirty="0"/>
          </a:p>
        </p:txBody>
      </p:sp>
      <p:graphicFrame>
        <p:nvGraphicFramePr>
          <p:cNvPr id="7" name="Tabela 6"/>
          <p:cNvGraphicFramePr>
            <a:graphicFrameLocks noGrp="1"/>
          </p:cNvGraphicFramePr>
          <p:nvPr>
            <p:extLst>
              <p:ext uri="{D42A27DB-BD31-4B8C-83A1-F6EECF244321}">
                <p14:modId xmlns:p14="http://schemas.microsoft.com/office/powerpoint/2010/main" val="2606782959"/>
              </p:ext>
            </p:extLst>
          </p:nvPr>
        </p:nvGraphicFramePr>
        <p:xfrm>
          <a:off x="0" y="339502"/>
          <a:ext cx="9144000" cy="360040"/>
        </p:xfrm>
        <a:graphic>
          <a:graphicData uri="http://schemas.openxmlformats.org/drawingml/2006/table">
            <a:tbl>
              <a:tblPr>
                <a:tableStyleId>{5C22544A-7EE6-4342-B048-85BDC9FD1C3A}</a:tableStyleId>
              </a:tblPr>
              <a:tblGrid>
                <a:gridCol w="9144000"/>
              </a:tblGrid>
              <a:tr h="360040">
                <a:tc>
                  <a:txBody>
                    <a:bodyPr/>
                    <a:lstStyle/>
                    <a:p>
                      <a:pPr algn="ctr" fontAlgn="ctr"/>
                      <a:r>
                        <a:rPr lang="pt-BR" sz="1400" b="1" u="none" strike="noStrike" dirty="0" smtClean="0">
                          <a:solidFill>
                            <a:srgbClr val="C00000"/>
                          </a:solidFill>
                          <a:effectLst/>
                        </a:rPr>
                        <a:t>Número de Matrículas em Cursos de Graduação, por Categoria Administrativa – Brasil – 1980-2014</a:t>
                      </a:r>
                      <a:endParaRPr lang="pt-BR" sz="1400" b="1" i="0" u="none" strike="noStrike" dirty="0">
                        <a:solidFill>
                          <a:srgbClr val="C00000"/>
                        </a:solidFill>
                        <a:effectLst/>
                        <a:latin typeface="Arial"/>
                      </a:endParaRPr>
                    </a:p>
                  </a:txBody>
                  <a:tcPr marL="9525" marR="9525" marT="7144"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alpha val="0"/>
                      </a:schemeClr>
                    </a:solidFill>
                  </a:tcPr>
                </a:tc>
              </a:tr>
            </a:tbl>
          </a:graphicData>
        </a:graphic>
      </p:graphicFrame>
      <p:sp>
        <p:nvSpPr>
          <p:cNvPr id="9" name="CaixaDeTexto 10"/>
          <p:cNvSpPr txBox="1">
            <a:spLocks noChangeArrowheads="1"/>
          </p:cNvSpPr>
          <p:nvPr/>
        </p:nvSpPr>
        <p:spPr bwMode="auto">
          <a:xfrm>
            <a:off x="8546" y="4552630"/>
            <a:ext cx="1075936" cy="246221"/>
          </a:xfrm>
          <a:prstGeom prst="rect">
            <a:avLst/>
          </a:prstGeom>
          <a:noFill/>
          <a:ln w="9525">
            <a:noFill/>
            <a:miter lim="800000"/>
            <a:headEnd/>
            <a:tailEnd/>
          </a:ln>
        </p:spPr>
        <p:txBody>
          <a:bodyPr wrap="none">
            <a:spAutoFit/>
          </a:bodyPr>
          <a:lstStyle/>
          <a:p>
            <a:r>
              <a:rPr lang="pt-BR" sz="1000" b="1" dirty="0">
                <a:solidFill>
                  <a:schemeClr val="tx2">
                    <a:lumMod val="75000"/>
                  </a:schemeClr>
                </a:solidFill>
              </a:rPr>
              <a:t>Fonte: </a:t>
            </a:r>
            <a:r>
              <a:rPr lang="pt-BR" sz="1000" dirty="0">
                <a:solidFill>
                  <a:schemeClr val="tx2">
                    <a:lumMod val="75000"/>
                  </a:schemeClr>
                </a:solidFill>
              </a:rPr>
              <a:t>MEC/Inep</a:t>
            </a:r>
          </a:p>
        </p:txBody>
      </p:sp>
      <p:sp>
        <p:nvSpPr>
          <p:cNvPr id="2" name="CaixaDeTexto 1"/>
          <p:cNvSpPr txBox="1"/>
          <p:nvPr/>
        </p:nvSpPr>
        <p:spPr>
          <a:xfrm>
            <a:off x="7812360" y="699542"/>
            <a:ext cx="1008112" cy="307777"/>
          </a:xfrm>
          <a:prstGeom prst="rect">
            <a:avLst/>
          </a:prstGeom>
          <a:noFill/>
        </p:spPr>
        <p:txBody>
          <a:bodyPr wrap="square" rtlCol="0">
            <a:spAutoFit/>
          </a:bodyPr>
          <a:lstStyle/>
          <a:p>
            <a:r>
              <a:rPr lang="pt-BR" sz="1400" b="1" dirty="0" smtClean="0">
                <a:solidFill>
                  <a:schemeClr val="tx2">
                    <a:lumMod val="50000"/>
                  </a:schemeClr>
                </a:solidFill>
              </a:rPr>
              <a:t>7.828.013</a:t>
            </a:r>
            <a:endParaRPr lang="pt-BR" sz="1400" b="1" dirty="0">
              <a:solidFill>
                <a:schemeClr val="tx2">
                  <a:lumMod val="50000"/>
                </a:schemeClr>
              </a:solidFill>
            </a:endParaRPr>
          </a:p>
        </p:txBody>
      </p:sp>
      <p:sp>
        <p:nvSpPr>
          <p:cNvPr id="8" name="CaixaDeTexto 7"/>
          <p:cNvSpPr txBox="1"/>
          <p:nvPr/>
        </p:nvSpPr>
        <p:spPr>
          <a:xfrm>
            <a:off x="8492083" y="3435846"/>
            <a:ext cx="651917" cy="276999"/>
          </a:xfrm>
          <a:prstGeom prst="rect">
            <a:avLst/>
          </a:prstGeom>
          <a:noFill/>
        </p:spPr>
        <p:txBody>
          <a:bodyPr wrap="square" rtlCol="0">
            <a:spAutoFit/>
          </a:bodyPr>
          <a:lstStyle/>
          <a:p>
            <a:r>
              <a:rPr lang="pt-BR" sz="1200" dirty="0" smtClean="0">
                <a:solidFill>
                  <a:srgbClr val="C00000"/>
                </a:solidFill>
              </a:rPr>
              <a:t>25,1</a:t>
            </a:r>
            <a:r>
              <a:rPr lang="pt-BR" sz="1200" b="1" dirty="0" smtClean="0">
                <a:solidFill>
                  <a:srgbClr val="C00000"/>
                </a:solidFill>
              </a:rPr>
              <a:t>%</a:t>
            </a:r>
            <a:endParaRPr lang="pt-BR" sz="1200" b="1" dirty="0">
              <a:solidFill>
                <a:srgbClr val="C00000"/>
              </a:solidFill>
            </a:endParaRPr>
          </a:p>
        </p:txBody>
      </p:sp>
      <p:sp>
        <p:nvSpPr>
          <p:cNvPr id="10" name="CaixaDeTexto 9"/>
          <p:cNvSpPr txBox="1"/>
          <p:nvPr/>
        </p:nvSpPr>
        <p:spPr>
          <a:xfrm>
            <a:off x="8457496" y="1851670"/>
            <a:ext cx="651917" cy="276999"/>
          </a:xfrm>
          <a:prstGeom prst="rect">
            <a:avLst/>
          </a:prstGeom>
          <a:noFill/>
        </p:spPr>
        <p:txBody>
          <a:bodyPr wrap="square" rtlCol="0">
            <a:spAutoFit/>
          </a:bodyPr>
          <a:lstStyle/>
          <a:p>
            <a:r>
              <a:rPr lang="pt-BR" sz="1200" dirty="0" smtClean="0">
                <a:solidFill>
                  <a:srgbClr val="C00000"/>
                </a:solidFill>
              </a:rPr>
              <a:t>74,9</a:t>
            </a:r>
            <a:r>
              <a:rPr lang="pt-BR" sz="1200" b="1" dirty="0" smtClean="0">
                <a:solidFill>
                  <a:srgbClr val="C00000"/>
                </a:solidFill>
              </a:rPr>
              <a:t>%</a:t>
            </a:r>
            <a:endParaRPr lang="pt-BR" sz="1200" b="1" dirty="0">
              <a:solidFill>
                <a:srgbClr val="C00000"/>
              </a:solidFill>
            </a:endParaRPr>
          </a:p>
        </p:txBody>
      </p:sp>
    </p:spTree>
    <p:extLst>
      <p:ext uri="{BB962C8B-B14F-4D97-AF65-F5344CB8AC3E}">
        <p14:creationId xmlns:p14="http://schemas.microsoft.com/office/powerpoint/2010/main" val="2830559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aixaDeTexto 14"/>
          <p:cNvSpPr txBox="1"/>
          <p:nvPr/>
        </p:nvSpPr>
        <p:spPr>
          <a:xfrm>
            <a:off x="0" y="4497169"/>
            <a:ext cx="9128178" cy="646331"/>
          </a:xfrm>
          <a:prstGeom prst="rect">
            <a:avLst/>
          </a:prstGeom>
          <a:solidFill>
            <a:schemeClr val="accent1">
              <a:lumMod val="20000"/>
              <a:lumOff val="8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wrap="square">
            <a:spAutoFit/>
          </a:bodyPr>
          <a:lstStyle/>
          <a:p>
            <a:pPr algn="ctr">
              <a:defRPr/>
            </a:pPr>
            <a:r>
              <a:rPr lang="pt-BR" dirty="0" smtClean="0">
                <a:solidFill>
                  <a:schemeClr val="accent1">
                    <a:lumMod val="50000"/>
                  </a:schemeClr>
                </a:solidFill>
              </a:rPr>
              <a:t>Entre 2013-2014, </a:t>
            </a:r>
            <a:r>
              <a:rPr lang="pt-BR" dirty="0">
                <a:solidFill>
                  <a:schemeClr val="accent1">
                    <a:lumMod val="50000"/>
                  </a:schemeClr>
                </a:solidFill>
              </a:rPr>
              <a:t>a </a:t>
            </a:r>
            <a:r>
              <a:rPr lang="pt-BR" dirty="0" smtClean="0">
                <a:solidFill>
                  <a:schemeClr val="accent1">
                    <a:lumMod val="50000"/>
                  </a:schemeClr>
                </a:solidFill>
              </a:rPr>
              <a:t>matrícula na rede pública aumentou 1,5%. A rede federal cresceu 3,7% no mesmo período e já tem uma participação superior a 60% da rede pública.</a:t>
            </a:r>
            <a:endParaRPr lang="pt-BR" dirty="0">
              <a:solidFill>
                <a:schemeClr val="accent1">
                  <a:lumMod val="50000"/>
                </a:schemeClr>
              </a:solidFill>
            </a:endParaRPr>
          </a:p>
        </p:txBody>
      </p:sp>
      <p:graphicFrame>
        <p:nvGraphicFramePr>
          <p:cNvPr id="10" name="Gráfico 9"/>
          <p:cNvGraphicFramePr>
            <a:graphicFrameLocks/>
          </p:cNvGraphicFramePr>
          <p:nvPr>
            <p:extLst>
              <p:ext uri="{D42A27DB-BD31-4B8C-83A1-F6EECF244321}">
                <p14:modId xmlns:p14="http://schemas.microsoft.com/office/powerpoint/2010/main" val="3070970129"/>
              </p:ext>
            </p:extLst>
          </p:nvPr>
        </p:nvGraphicFramePr>
        <p:xfrm>
          <a:off x="0" y="789553"/>
          <a:ext cx="9101073" cy="3707616"/>
        </p:xfrm>
        <a:graphic>
          <a:graphicData uri="http://schemas.openxmlformats.org/drawingml/2006/chart">
            <c:chart xmlns:c="http://schemas.openxmlformats.org/drawingml/2006/chart" xmlns:r="http://schemas.openxmlformats.org/officeDocument/2006/relationships" r:id="rId2"/>
          </a:graphicData>
        </a:graphic>
      </p:graphicFrame>
      <p:sp>
        <p:nvSpPr>
          <p:cNvPr id="12" name="CaixaDeTexto 10"/>
          <p:cNvSpPr txBox="1">
            <a:spLocks noChangeArrowheads="1"/>
          </p:cNvSpPr>
          <p:nvPr/>
        </p:nvSpPr>
        <p:spPr bwMode="auto">
          <a:xfrm>
            <a:off x="0" y="4250948"/>
            <a:ext cx="1075936" cy="246221"/>
          </a:xfrm>
          <a:prstGeom prst="rect">
            <a:avLst/>
          </a:prstGeom>
          <a:noFill/>
          <a:ln w="9525">
            <a:noFill/>
            <a:miter lim="800000"/>
            <a:headEnd/>
            <a:tailEnd/>
          </a:ln>
        </p:spPr>
        <p:txBody>
          <a:bodyPr wrap="none">
            <a:spAutoFit/>
          </a:bodyPr>
          <a:lstStyle/>
          <a:p>
            <a:r>
              <a:rPr lang="pt-BR" sz="1000" b="1" dirty="0">
                <a:solidFill>
                  <a:schemeClr val="tx2">
                    <a:lumMod val="75000"/>
                  </a:schemeClr>
                </a:solidFill>
              </a:rPr>
              <a:t>Fonte: </a:t>
            </a:r>
            <a:r>
              <a:rPr lang="pt-BR" sz="1000" dirty="0">
                <a:solidFill>
                  <a:schemeClr val="tx2">
                    <a:lumMod val="75000"/>
                  </a:schemeClr>
                </a:solidFill>
              </a:rPr>
              <a:t>MEC/Inep</a:t>
            </a:r>
          </a:p>
        </p:txBody>
      </p:sp>
      <p:graphicFrame>
        <p:nvGraphicFramePr>
          <p:cNvPr id="14" name="Tabela 13"/>
          <p:cNvGraphicFramePr>
            <a:graphicFrameLocks noGrp="1"/>
          </p:cNvGraphicFramePr>
          <p:nvPr>
            <p:extLst>
              <p:ext uri="{D42A27DB-BD31-4B8C-83A1-F6EECF244321}">
                <p14:modId xmlns:p14="http://schemas.microsoft.com/office/powerpoint/2010/main" val="1333156765"/>
              </p:ext>
            </p:extLst>
          </p:nvPr>
        </p:nvGraphicFramePr>
        <p:xfrm>
          <a:off x="-24043" y="339502"/>
          <a:ext cx="9144000" cy="360040"/>
        </p:xfrm>
        <a:graphic>
          <a:graphicData uri="http://schemas.openxmlformats.org/drawingml/2006/table">
            <a:tbl>
              <a:tblPr>
                <a:tableStyleId>{5C22544A-7EE6-4342-B048-85BDC9FD1C3A}</a:tableStyleId>
              </a:tblPr>
              <a:tblGrid>
                <a:gridCol w="9144000"/>
              </a:tblGrid>
              <a:tr h="360040">
                <a:tc>
                  <a:txBody>
                    <a:bodyPr/>
                    <a:lstStyle/>
                    <a:p>
                      <a:pPr algn="ctr" fontAlgn="ctr"/>
                      <a:r>
                        <a:rPr lang="pt-BR" sz="1400" b="1" u="none" strike="noStrike" dirty="0" smtClean="0">
                          <a:solidFill>
                            <a:srgbClr val="C00000"/>
                          </a:solidFill>
                          <a:effectLst/>
                        </a:rPr>
                        <a:t>Número de Matrículas em Cursos de Graduação</a:t>
                      </a:r>
                      <a:r>
                        <a:rPr lang="pt-BR" sz="1400" b="1" u="none" strike="noStrike" baseline="0" dirty="0" smtClean="0">
                          <a:solidFill>
                            <a:srgbClr val="C00000"/>
                          </a:solidFill>
                          <a:effectLst/>
                        </a:rPr>
                        <a:t> da Rede Pública </a:t>
                      </a:r>
                      <a:r>
                        <a:rPr lang="pt-BR" sz="1400" b="1" u="none" strike="noStrike" dirty="0" smtClean="0">
                          <a:solidFill>
                            <a:srgbClr val="C00000"/>
                          </a:solidFill>
                          <a:effectLst/>
                        </a:rPr>
                        <a:t>– Brasil – 1980-2014</a:t>
                      </a:r>
                      <a:endParaRPr lang="pt-BR" sz="1400" b="1" i="0" u="none" strike="noStrike" dirty="0">
                        <a:solidFill>
                          <a:srgbClr val="C00000"/>
                        </a:solidFill>
                        <a:effectLst/>
                        <a:latin typeface="Arial"/>
                      </a:endParaRPr>
                    </a:p>
                  </a:txBody>
                  <a:tcPr marL="9525" marR="9525" marT="7144"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alpha val="0"/>
                      </a:schemeClr>
                    </a:solidFill>
                  </a:tcPr>
                </a:tc>
              </a:tr>
            </a:tbl>
          </a:graphicData>
        </a:graphic>
      </p:graphicFrame>
      <p:sp>
        <p:nvSpPr>
          <p:cNvPr id="2" name="CaixaDeTexto 1"/>
          <p:cNvSpPr txBox="1"/>
          <p:nvPr/>
        </p:nvSpPr>
        <p:spPr>
          <a:xfrm>
            <a:off x="8450979" y="3207587"/>
            <a:ext cx="651917" cy="276999"/>
          </a:xfrm>
          <a:prstGeom prst="rect">
            <a:avLst/>
          </a:prstGeom>
          <a:noFill/>
        </p:spPr>
        <p:txBody>
          <a:bodyPr wrap="square" rtlCol="0">
            <a:spAutoFit/>
          </a:bodyPr>
          <a:lstStyle/>
          <a:p>
            <a:r>
              <a:rPr lang="pt-BR" sz="1200" dirty="0" smtClean="0">
                <a:solidFill>
                  <a:srgbClr val="C00000"/>
                </a:solidFill>
              </a:rPr>
              <a:t>60,2%</a:t>
            </a:r>
            <a:endParaRPr lang="pt-BR" sz="1200" dirty="0">
              <a:solidFill>
                <a:srgbClr val="C00000"/>
              </a:solidFill>
            </a:endParaRPr>
          </a:p>
        </p:txBody>
      </p:sp>
      <p:sp>
        <p:nvSpPr>
          <p:cNvPr id="8" name="CaixaDeTexto 7"/>
          <p:cNvSpPr txBox="1"/>
          <p:nvPr/>
        </p:nvSpPr>
        <p:spPr>
          <a:xfrm>
            <a:off x="8457497" y="1779953"/>
            <a:ext cx="651917" cy="276999"/>
          </a:xfrm>
          <a:prstGeom prst="rect">
            <a:avLst/>
          </a:prstGeom>
          <a:noFill/>
        </p:spPr>
        <p:txBody>
          <a:bodyPr wrap="square" rtlCol="0">
            <a:spAutoFit/>
          </a:bodyPr>
          <a:lstStyle/>
          <a:p>
            <a:r>
              <a:rPr lang="pt-BR" sz="1200" dirty="0" smtClean="0">
                <a:solidFill>
                  <a:srgbClr val="C00000"/>
                </a:solidFill>
              </a:rPr>
              <a:t>31,4%</a:t>
            </a:r>
            <a:endParaRPr lang="pt-BR" sz="1200" dirty="0">
              <a:solidFill>
                <a:srgbClr val="C00000"/>
              </a:solidFill>
            </a:endParaRPr>
          </a:p>
        </p:txBody>
      </p:sp>
      <p:sp>
        <p:nvSpPr>
          <p:cNvPr id="9" name="CaixaDeTexto 8"/>
          <p:cNvSpPr txBox="1"/>
          <p:nvPr/>
        </p:nvSpPr>
        <p:spPr>
          <a:xfrm>
            <a:off x="8536295" y="1165750"/>
            <a:ext cx="494318" cy="276999"/>
          </a:xfrm>
          <a:prstGeom prst="rect">
            <a:avLst/>
          </a:prstGeom>
          <a:noFill/>
        </p:spPr>
        <p:txBody>
          <a:bodyPr wrap="square" rtlCol="0">
            <a:spAutoFit/>
          </a:bodyPr>
          <a:lstStyle/>
          <a:p>
            <a:r>
              <a:rPr lang="pt-BR" sz="1200" dirty="0" smtClean="0">
                <a:solidFill>
                  <a:srgbClr val="C00000"/>
                </a:solidFill>
              </a:rPr>
              <a:t>8,4%</a:t>
            </a:r>
            <a:endParaRPr lang="pt-BR" sz="1200" dirty="0">
              <a:solidFill>
                <a:srgbClr val="C00000"/>
              </a:solidFill>
            </a:endParaRPr>
          </a:p>
        </p:txBody>
      </p:sp>
      <p:sp>
        <p:nvSpPr>
          <p:cNvPr id="11" name="CaixaDeTexto 10"/>
          <p:cNvSpPr txBox="1"/>
          <p:nvPr/>
        </p:nvSpPr>
        <p:spPr>
          <a:xfrm>
            <a:off x="7746432" y="611752"/>
            <a:ext cx="1008112" cy="307777"/>
          </a:xfrm>
          <a:prstGeom prst="rect">
            <a:avLst/>
          </a:prstGeom>
          <a:noFill/>
        </p:spPr>
        <p:txBody>
          <a:bodyPr wrap="square" rtlCol="0">
            <a:spAutoFit/>
          </a:bodyPr>
          <a:lstStyle/>
          <a:p>
            <a:r>
              <a:rPr lang="pt-BR" sz="1400" b="1" dirty="0" smtClean="0">
                <a:solidFill>
                  <a:schemeClr val="tx2">
                    <a:lumMod val="50000"/>
                  </a:schemeClr>
                </a:solidFill>
              </a:rPr>
              <a:t>1.961.002</a:t>
            </a:r>
            <a:endParaRPr lang="pt-BR" sz="1400" b="1" dirty="0">
              <a:solidFill>
                <a:schemeClr val="tx2">
                  <a:lumMod val="50000"/>
                </a:schemeClr>
              </a:solidFill>
            </a:endParaRPr>
          </a:p>
        </p:txBody>
      </p:sp>
    </p:spTree>
    <p:extLst>
      <p:ext uri="{BB962C8B-B14F-4D97-AF65-F5344CB8AC3E}">
        <p14:creationId xmlns:p14="http://schemas.microsoft.com/office/powerpoint/2010/main" val="162660221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áfico 1"/>
          <p:cNvGraphicFramePr>
            <a:graphicFrameLocks/>
          </p:cNvGraphicFramePr>
          <p:nvPr>
            <p:extLst>
              <p:ext uri="{D42A27DB-BD31-4B8C-83A1-F6EECF244321}">
                <p14:modId xmlns:p14="http://schemas.microsoft.com/office/powerpoint/2010/main" val="3679978825"/>
              </p:ext>
            </p:extLst>
          </p:nvPr>
        </p:nvGraphicFramePr>
        <p:xfrm>
          <a:off x="-108520" y="627534"/>
          <a:ext cx="4716016" cy="451596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Tabela 2"/>
          <p:cNvGraphicFramePr>
            <a:graphicFrameLocks noGrp="1"/>
          </p:cNvGraphicFramePr>
          <p:nvPr>
            <p:extLst>
              <p:ext uri="{D42A27DB-BD31-4B8C-83A1-F6EECF244321}">
                <p14:modId xmlns:p14="http://schemas.microsoft.com/office/powerpoint/2010/main" val="796689900"/>
              </p:ext>
            </p:extLst>
          </p:nvPr>
        </p:nvGraphicFramePr>
        <p:xfrm>
          <a:off x="-24043" y="339502"/>
          <a:ext cx="9144000" cy="360040"/>
        </p:xfrm>
        <a:graphic>
          <a:graphicData uri="http://schemas.openxmlformats.org/drawingml/2006/table">
            <a:tbl>
              <a:tblPr>
                <a:tableStyleId>{5C22544A-7EE6-4342-B048-85BDC9FD1C3A}</a:tableStyleId>
              </a:tblPr>
              <a:tblGrid>
                <a:gridCol w="9144000"/>
              </a:tblGrid>
              <a:tr h="360040">
                <a:tc>
                  <a:txBody>
                    <a:bodyPr/>
                    <a:lstStyle/>
                    <a:p>
                      <a:pPr algn="ctr" fontAlgn="ctr"/>
                      <a:r>
                        <a:rPr lang="pt-BR" sz="1400" b="1" u="none" strike="noStrike" dirty="0" smtClean="0">
                          <a:solidFill>
                            <a:srgbClr val="C00000"/>
                          </a:solidFill>
                          <a:effectLst/>
                        </a:rPr>
                        <a:t>Distribuição do Número de Matrículas em Cursos de Graduação</a:t>
                      </a:r>
                      <a:r>
                        <a:rPr lang="pt-BR" sz="1400" b="1" u="none" strike="noStrike" baseline="0" dirty="0" smtClean="0">
                          <a:solidFill>
                            <a:srgbClr val="C00000"/>
                          </a:solidFill>
                          <a:effectLst/>
                        </a:rPr>
                        <a:t> da </a:t>
                      </a:r>
                      <a:r>
                        <a:rPr lang="pt-BR" sz="1400" b="1" u="sng" strike="noStrike" baseline="0" dirty="0" smtClean="0">
                          <a:solidFill>
                            <a:srgbClr val="C00000"/>
                          </a:solidFill>
                          <a:effectLst/>
                        </a:rPr>
                        <a:t>Rede Federal </a:t>
                      </a:r>
                      <a:r>
                        <a:rPr lang="pt-BR" sz="1400" b="1" u="none" strike="noStrike" dirty="0" smtClean="0">
                          <a:solidFill>
                            <a:srgbClr val="C00000"/>
                          </a:solidFill>
                          <a:effectLst/>
                        </a:rPr>
                        <a:t>– Brasil – 2014</a:t>
                      </a:r>
                      <a:endParaRPr lang="pt-BR" sz="1400" b="1" i="0" u="none" strike="noStrike" dirty="0">
                        <a:solidFill>
                          <a:srgbClr val="C00000"/>
                        </a:solidFill>
                        <a:effectLst/>
                        <a:latin typeface="Arial"/>
                      </a:endParaRPr>
                    </a:p>
                  </a:txBody>
                  <a:tcPr marL="9525" marR="9525" marT="7144"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alpha val="0"/>
                      </a:schemeClr>
                    </a:solidFill>
                  </a:tcPr>
                </a:tc>
              </a:tr>
            </a:tbl>
          </a:graphicData>
        </a:graphic>
      </p:graphicFrame>
      <p:graphicFrame>
        <p:nvGraphicFramePr>
          <p:cNvPr id="4" name="Gráfico 3"/>
          <p:cNvGraphicFramePr>
            <a:graphicFrameLocks/>
          </p:cNvGraphicFramePr>
          <p:nvPr>
            <p:extLst>
              <p:ext uri="{D42A27DB-BD31-4B8C-83A1-F6EECF244321}">
                <p14:modId xmlns:p14="http://schemas.microsoft.com/office/powerpoint/2010/main" val="261426677"/>
              </p:ext>
            </p:extLst>
          </p:nvPr>
        </p:nvGraphicFramePr>
        <p:xfrm>
          <a:off x="2699792" y="699542"/>
          <a:ext cx="5328592" cy="444395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Gráfico 4"/>
          <p:cNvGraphicFramePr>
            <a:graphicFrameLocks/>
          </p:cNvGraphicFramePr>
          <p:nvPr>
            <p:extLst>
              <p:ext uri="{D42A27DB-BD31-4B8C-83A1-F6EECF244321}">
                <p14:modId xmlns:p14="http://schemas.microsoft.com/office/powerpoint/2010/main" val="101346998"/>
              </p:ext>
            </p:extLst>
          </p:nvPr>
        </p:nvGraphicFramePr>
        <p:xfrm>
          <a:off x="6228184" y="699542"/>
          <a:ext cx="4860032" cy="4443958"/>
        </p:xfrm>
        <a:graphic>
          <a:graphicData uri="http://schemas.openxmlformats.org/drawingml/2006/chart">
            <c:chart xmlns:c="http://schemas.openxmlformats.org/drawingml/2006/chart" xmlns:r="http://schemas.openxmlformats.org/officeDocument/2006/relationships" r:id="rId4"/>
          </a:graphicData>
        </a:graphic>
      </p:graphicFrame>
      <p:sp>
        <p:nvSpPr>
          <p:cNvPr id="6" name="CaixaDeTexto 10"/>
          <p:cNvSpPr txBox="1">
            <a:spLocks noChangeArrowheads="1"/>
          </p:cNvSpPr>
          <p:nvPr/>
        </p:nvSpPr>
        <p:spPr bwMode="auto">
          <a:xfrm>
            <a:off x="0" y="4897279"/>
            <a:ext cx="1075936" cy="246221"/>
          </a:xfrm>
          <a:prstGeom prst="rect">
            <a:avLst/>
          </a:prstGeom>
          <a:noFill/>
          <a:ln w="9525">
            <a:noFill/>
            <a:miter lim="800000"/>
            <a:headEnd/>
            <a:tailEnd/>
          </a:ln>
        </p:spPr>
        <p:txBody>
          <a:bodyPr wrap="none">
            <a:spAutoFit/>
          </a:bodyPr>
          <a:lstStyle/>
          <a:p>
            <a:r>
              <a:rPr lang="pt-BR" sz="1000" b="1" dirty="0">
                <a:solidFill>
                  <a:schemeClr val="tx2">
                    <a:lumMod val="75000"/>
                  </a:schemeClr>
                </a:solidFill>
              </a:rPr>
              <a:t>Fonte: </a:t>
            </a:r>
            <a:r>
              <a:rPr lang="pt-BR" sz="1000" dirty="0">
                <a:solidFill>
                  <a:schemeClr val="tx2">
                    <a:lumMod val="75000"/>
                  </a:schemeClr>
                </a:solidFill>
              </a:rPr>
              <a:t>MEC/Inep</a:t>
            </a:r>
          </a:p>
        </p:txBody>
      </p:sp>
    </p:spTree>
    <p:extLst>
      <p:ext uri="{BB962C8B-B14F-4D97-AF65-F5344CB8AC3E}">
        <p14:creationId xmlns:p14="http://schemas.microsoft.com/office/powerpoint/2010/main" val="2077581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Graphic spid="4" grpId="0">
        <p:bldAsOne/>
      </p:bldGraphic>
      <p:bldGraphic spid="5"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6056" y="777619"/>
            <a:ext cx="4032448" cy="37192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528" y="791688"/>
            <a:ext cx="4013636" cy="37018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CaixaDeTexto 10"/>
          <p:cNvSpPr txBox="1">
            <a:spLocks noChangeArrowheads="1"/>
          </p:cNvSpPr>
          <p:nvPr/>
        </p:nvSpPr>
        <p:spPr bwMode="auto">
          <a:xfrm>
            <a:off x="0" y="4250646"/>
            <a:ext cx="1075936" cy="246221"/>
          </a:xfrm>
          <a:prstGeom prst="rect">
            <a:avLst/>
          </a:prstGeom>
          <a:noFill/>
          <a:ln w="9525">
            <a:noFill/>
            <a:miter lim="800000"/>
            <a:headEnd/>
            <a:tailEnd/>
          </a:ln>
        </p:spPr>
        <p:txBody>
          <a:bodyPr wrap="none">
            <a:spAutoFit/>
          </a:bodyPr>
          <a:lstStyle/>
          <a:p>
            <a:r>
              <a:rPr lang="pt-BR" sz="1000" b="1" dirty="0">
                <a:solidFill>
                  <a:schemeClr val="tx2">
                    <a:lumMod val="75000"/>
                  </a:schemeClr>
                </a:solidFill>
              </a:rPr>
              <a:t>Fonte: </a:t>
            </a:r>
            <a:r>
              <a:rPr lang="pt-BR" sz="1000" dirty="0">
                <a:solidFill>
                  <a:schemeClr val="tx2">
                    <a:lumMod val="75000"/>
                  </a:schemeClr>
                </a:solidFill>
              </a:rPr>
              <a:t>MEC/Inep</a:t>
            </a:r>
          </a:p>
        </p:txBody>
      </p:sp>
      <p:sp>
        <p:nvSpPr>
          <p:cNvPr id="12" name="CaixaDeTexto 11"/>
          <p:cNvSpPr txBox="1"/>
          <p:nvPr/>
        </p:nvSpPr>
        <p:spPr>
          <a:xfrm>
            <a:off x="0" y="4495108"/>
            <a:ext cx="9144000" cy="646331"/>
          </a:xfrm>
          <a:prstGeom prst="rect">
            <a:avLst/>
          </a:prstGeom>
          <a:solidFill>
            <a:schemeClr val="accent1">
              <a:lumMod val="20000"/>
              <a:lumOff val="8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wrap="square">
            <a:spAutoFit/>
          </a:bodyPr>
          <a:lstStyle/>
          <a:p>
            <a:pPr algn="ctr">
              <a:defRPr/>
            </a:pPr>
            <a:r>
              <a:rPr lang="pt-BR" dirty="0" smtClean="0">
                <a:solidFill>
                  <a:schemeClr val="accent1">
                    <a:lumMod val="50000"/>
                  </a:schemeClr>
                </a:solidFill>
              </a:rPr>
              <a:t>Em 2003, 282 municípios brasileiros possuíam matrículas de graduação na rede federal. Em 2014, esse número salta para 792 municípios, um aumento de 180%.</a:t>
            </a:r>
            <a:endParaRPr lang="pt-BR" dirty="0">
              <a:solidFill>
                <a:schemeClr val="accent1">
                  <a:lumMod val="50000"/>
                </a:schemeClr>
              </a:solidFill>
            </a:endParaRPr>
          </a:p>
        </p:txBody>
      </p:sp>
      <p:graphicFrame>
        <p:nvGraphicFramePr>
          <p:cNvPr id="13" name="Tabela 12"/>
          <p:cNvGraphicFramePr>
            <a:graphicFrameLocks noGrp="1"/>
          </p:cNvGraphicFramePr>
          <p:nvPr>
            <p:extLst>
              <p:ext uri="{D42A27DB-BD31-4B8C-83A1-F6EECF244321}">
                <p14:modId xmlns:p14="http://schemas.microsoft.com/office/powerpoint/2010/main" val="2686404238"/>
              </p:ext>
            </p:extLst>
          </p:nvPr>
        </p:nvGraphicFramePr>
        <p:xfrm>
          <a:off x="19059" y="339502"/>
          <a:ext cx="9144000" cy="360040"/>
        </p:xfrm>
        <a:graphic>
          <a:graphicData uri="http://schemas.openxmlformats.org/drawingml/2006/table">
            <a:tbl>
              <a:tblPr>
                <a:tableStyleId>{5C22544A-7EE6-4342-B048-85BDC9FD1C3A}</a:tableStyleId>
              </a:tblPr>
              <a:tblGrid>
                <a:gridCol w="9144000"/>
              </a:tblGrid>
              <a:tr h="360040">
                <a:tc>
                  <a:txBody>
                    <a:bodyPr/>
                    <a:lstStyle/>
                    <a:p>
                      <a:pPr algn="ctr"/>
                      <a:r>
                        <a:rPr lang="pt-BR" sz="1400" b="1" dirty="0" smtClean="0">
                          <a:solidFill>
                            <a:srgbClr val="C00000"/>
                          </a:solidFill>
                        </a:rPr>
                        <a:t>Distribuição do Número de Matrículas em</a:t>
                      </a:r>
                      <a:r>
                        <a:rPr lang="pt-BR" sz="1400" b="1" baseline="0" dirty="0" smtClean="0">
                          <a:solidFill>
                            <a:srgbClr val="C00000"/>
                          </a:solidFill>
                        </a:rPr>
                        <a:t> Cursos de Graduação</a:t>
                      </a:r>
                      <a:r>
                        <a:rPr lang="pt-BR" sz="1400" b="1" dirty="0" smtClean="0">
                          <a:solidFill>
                            <a:srgbClr val="C00000"/>
                          </a:solidFill>
                        </a:rPr>
                        <a:t> da </a:t>
                      </a:r>
                      <a:r>
                        <a:rPr lang="pt-BR" sz="1400" b="1" u="sng" dirty="0" smtClean="0">
                          <a:solidFill>
                            <a:srgbClr val="C00000"/>
                          </a:solidFill>
                        </a:rPr>
                        <a:t>Rede Federal</a:t>
                      </a:r>
                      <a:r>
                        <a:rPr lang="pt-BR" sz="1400" b="1" u="none" dirty="0" smtClean="0">
                          <a:solidFill>
                            <a:srgbClr val="C00000"/>
                          </a:solidFill>
                        </a:rPr>
                        <a:t>  </a:t>
                      </a:r>
                      <a:r>
                        <a:rPr lang="pt-BR" sz="1400" b="1" dirty="0" smtClean="0">
                          <a:solidFill>
                            <a:srgbClr val="C00000"/>
                          </a:solidFill>
                        </a:rPr>
                        <a:t>(Presencial e EaD)- Brasil – 2003/2014</a:t>
                      </a:r>
                      <a:endParaRPr lang="pt-BR" sz="1400" b="1" dirty="0">
                        <a:solidFill>
                          <a:srgbClr val="C00000"/>
                        </a:solidFill>
                      </a:endParaRPr>
                    </a:p>
                  </a:txBody>
                  <a:tcPr marL="9525" marR="9525" marT="7144"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alpha val="0"/>
                      </a:schemeClr>
                    </a:solidFill>
                  </a:tcPr>
                </a:tc>
              </a:tr>
            </a:tbl>
          </a:graphicData>
        </a:graphic>
      </p:graphicFrame>
      <p:sp>
        <p:nvSpPr>
          <p:cNvPr id="2" name="CaixaDeTexto 1"/>
          <p:cNvSpPr txBox="1"/>
          <p:nvPr/>
        </p:nvSpPr>
        <p:spPr>
          <a:xfrm>
            <a:off x="2843808" y="699542"/>
            <a:ext cx="648072" cy="369332"/>
          </a:xfrm>
          <a:prstGeom prst="rect">
            <a:avLst/>
          </a:prstGeom>
          <a:noFill/>
        </p:spPr>
        <p:txBody>
          <a:bodyPr wrap="square" rtlCol="0">
            <a:spAutoFit/>
          </a:bodyPr>
          <a:lstStyle/>
          <a:p>
            <a:r>
              <a:rPr lang="pt-BR" b="1" dirty="0" smtClean="0">
                <a:solidFill>
                  <a:schemeClr val="accent1">
                    <a:lumMod val="50000"/>
                  </a:schemeClr>
                </a:solidFill>
              </a:rPr>
              <a:t>2003</a:t>
            </a:r>
            <a:endParaRPr lang="pt-BR" b="1" dirty="0">
              <a:solidFill>
                <a:schemeClr val="accent1">
                  <a:lumMod val="50000"/>
                </a:schemeClr>
              </a:solidFill>
            </a:endParaRPr>
          </a:p>
        </p:txBody>
      </p:sp>
      <p:sp>
        <p:nvSpPr>
          <p:cNvPr id="14" name="CaixaDeTexto 13"/>
          <p:cNvSpPr txBox="1"/>
          <p:nvPr/>
        </p:nvSpPr>
        <p:spPr>
          <a:xfrm>
            <a:off x="7524328" y="699542"/>
            <a:ext cx="648072" cy="369332"/>
          </a:xfrm>
          <a:prstGeom prst="rect">
            <a:avLst/>
          </a:prstGeom>
          <a:noFill/>
        </p:spPr>
        <p:txBody>
          <a:bodyPr wrap="square" rtlCol="0">
            <a:spAutoFit/>
          </a:bodyPr>
          <a:lstStyle/>
          <a:p>
            <a:r>
              <a:rPr lang="pt-BR" b="1" dirty="0" smtClean="0">
                <a:solidFill>
                  <a:schemeClr val="accent1">
                    <a:lumMod val="50000"/>
                  </a:schemeClr>
                </a:solidFill>
              </a:rPr>
              <a:t>2014</a:t>
            </a:r>
            <a:endParaRPr lang="pt-BR" b="1" dirty="0">
              <a:solidFill>
                <a:schemeClr val="accent1">
                  <a:lumMod val="50000"/>
                </a:schemeClr>
              </a:solidFill>
            </a:endParaRPr>
          </a:p>
        </p:txBody>
      </p:sp>
      <p:pic>
        <p:nvPicPr>
          <p:cNvPr id="10" name="Picture 4" descr="C:\Users\willians.maciel\Documents\Sem título.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83462" y="3533608"/>
            <a:ext cx="884856" cy="9374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2086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51"/>
                                        </p:tgtEl>
                                        <p:attrNameLst>
                                          <p:attrName>style.visibility</p:attrName>
                                        </p:attrNameLst>
                                      </p:cBhvr>
                                      <p:to>
                                        <p:strVal val="visible"/>
                                      </p:to>
                                    </p:set>
                                    <p:animEffect transition="in" filter="fade">
                                      <p:cBhvr>
                                        <p:cTn id="7" dur="1000"/>
                                        <p:tgtEl>
                                          <p:spTgt spid="2051"/>
                                        </p:tgtEl>
                                      </p:cBhvr>
                                    </p:animEffect>
                                    <p:anim calcmode="lin" valueType="num">
                                      <p:cBhvr>
                                        <p:cTn id="8" dur="1000" fill="hold"/>
                                        <p:tgtEl>
                                          <p:spTgt spid="2051"/>
                                        </p:tgtEl>
                                        <p:attrNameLst>
                                          <p:attrName>ppt_x</p:attrName>
                                        </p:attrNameLst>
                                      </p:cBhvr>
                                      <p:tavLst>
                                        <p:tav tm="0">
                                          <p:val>
                                            <p:strVal val="#ppt_x"/>
                                          </p:val>
                                        </p:tav>
                                        <p:tav tm="100000">
                                          <p:val>
                                            <p:strVal val="#ppt_x"/>
                                          </p:val>
                                        </p:tav>
                                      </p:tavLst>
                                    </p:anim>
                                    <p:anim calcmode="lin" valueType="num">
                                      <p:cBhvr>
                                        <p:cTn id="9" dur="1000" fill="hold"/>
                                        <p:tgtEl>
                                          <p:spTgt spid="2051"/>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1000"/>
                                        <p:tgtEl>
                                          <p:spTgt spid="14"/>
                                        </p:tgtEl>
                                      </p:cBhvr>
                                    </p:animEffect>
                                    <p:anim calcmode="lin" valueType="num">
                                      <p:cBhvr>
                                        <p:cTn id="18" dur="1000" fill="hold"/>
                                        <p:tgtEl>
                                          <p:spTgt spid="14"/>
                                        </p:tgtEl>
                                        <p:attrNameLst>
                                          <p:attrName>ppt_x</p:attrName>
                                        </p:attrNameLst>
                                      </p:cBhvr>
                                      <p:tavLst>
                                        <p:tav tm="0">
                                          <p:val>
                                            <p:strVal val="#ppt_x"/>
                                          </p:val>
                                        </p:tav>
                                        <p:tav tm="100000">
                                          <p:val>
                                            <p:strVal val="#ppt_x"/>
                                          </p:val>
                                        </p:tav>
                                      </p:tavLst>
                                    </p:anim>
                                    <p:anim calcmode="lin" valueType="num">
                                      <p:cBhvr>
                                        <p:cTn id="1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Gráfico 9"/>
          <p:cNvGraphicFramePr>
            <a:graphicFrameLocks/>
          </p:cNvGraphicFramePr>
          <p:nvPr>
            <p:extLst>
              <p:ext uri="{D42A27DB-BD31-4B8C-83A1-F6EECF244321}">
                <p14:modId xmlns:p14="http://schemas.microsoft.com/office/powerpoint/2010/main" val="1581654421"/>
              </p:ext>
            </p:extLst>
          </p:nvPr>
        </p:nvGraphicFramePr>
        <p:xfrm>
          <a:off x="0" y="789553"/>
          <a:ext cx="9128178" cy="3661451"/>
        </p:xfrm>
        <a:graphic>
          <a:graphicData uri="http://schemas.openxmlformats.org/drawingml/2006/chart">
            <c:chart xmlns:c="http://schemas.openxmlformats.org/drawingml/2006/chart" xmlns:r="http://schemas.openxmlformats.org/officeDocument/2006/relationships" r:id="rId2"/>
          </a:graphicData>
        </a:graphic>
      </p:graphicFrame>
      <p:sp>
        <p:nvSpPr>
          <p:cNvPr id="8" name="CaixaDeTexto 10"/>
          <p:cNvSpPr txBox="1">
            <a:spLocks noChangeArrowheads="1"/>
          </p:cNvSpPr>
          <p:nvPr/>
        </p:nvSpPr>
        <p:spPr bwMode="auto">
          <a:xfrm>
            <a:off x="0" y="4237887"/>
            <a:ext cx="1075936" cy="246221"/>
          </a:xfrm>
          <a:prstGeom prst="rect">
            <a:avLst/>
          </a:prstGeom>
          <a:noFill/>
          <a:ln w="9525">
            <a:noFill/>
            <a:miter lim="800000"/>
            <a:headEnd/>
            <a:tailEnd/>
          </a:ln>
        </p:spPr>
        <p:txBody>
          <a:bodyPr wrap="none">
            <a:spAutoFit/>
          </a:bodyPr>
          <a:lstStyle/>
          <a:p>
            <a:r>
              <a:rPr lang="pt-BR" sz="1000" b="1" dirty="0">
                <a:solidFill>
                  <a:schemeClr val="tx2">
                    <a:lumMod val="75000"/>
                  </a:schemeClr>
                </a:solidFill>
              </a:rPr>
              <a:t>Fonte: </a:t>
            </a:r>
            <a:r>
              <a:rPr lang="pt-BR" sz="1000" dirty="0">
                <a:solidFill>
                  <a:schemeClr val="tx2">
                    <a:lumMod val="75000"/>
                  </a:schemeClr>
                </a:solidFill>
              </a:rPr>
              <a:t>MEC/Inep</a:t>
            </a:r>
          </a:p>
        </p:txBody>
      </p:sp>
      <p:sp>
        <p:nvSpPr>
          <p:cNvPr id="12" name="CaixaDeTexto 11"/>
          <p:cNvSpPr txBox="1"/>
          <p:nvPr/>
        </p:nvSpPr>
        <p:spPr>
          <a:xfrm>
            <a:off x="0" y="4484108"/>
            <a:ext cx="9144000" cy="646331"/>
          </a:xfrm>
          <a:prstGeom prst="rect">
            <a:avLst/>
          </a:prstGeom>
          <a:solidFill>
            <a:schemeClr val="accent1">
              <a:lumMod val="20000"/>
              <a:lumOff val="8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wrap="square">
            <a:spAutoFit/>
          </a:bodyPr>
          <a:lstStyle/>
          <a:p>
            <a:pPr algn="ctr">
              <a:defRPr/>
            </a:pPr>
            <a:r>
              <a:rPr lang="pt-BR" dirty="0" smtClean="0">
                <a:solidFill>
                  <a:schemeClr val="accent1">
                    <a:lumMod val="50000"/>
                  </a:schemeClr>
                </a:solidFill>
              </a:rPr>
              <a:t>O número de alunos na modalidade a distância continua crescendo, atingindo 1,34 milhão em 2014, o que já representa uma participação de 17,1% das matrículas da educação superior.</a:t>
            </a:r>
            <a:endParaRPr lang="pt-BR" dirty="0">
              <a:solidFill>
                <a:schemeClr val="accent1">
                  <a:lumMod val="50000"/>
                </a:schemeClr>
              </a:solidFill>
            </a:endParaRPr>
          </a:p>
        </p:txBody>
      </p:sp>
      <p:graphicFrame>
        <p:nvGraphicFramePr>
          <p:cNvPr id="13" name="Tabela 12"/>
          <p:cNvGraphicFramePr>
            <a:graphicFrameLocks noGrp="1"/>
          </p:cNvGraphicFramePr>
          <p:nvPr>
            <p:extLst>
              <p:ext uri="{D42A27DB-BD31-4B8C-83A1-F6EECF244321}">
                <p14:modId xmlns:p14="http://schemas.microsoft.com/office/powerpoint/2010/main" val="4118892133"/>
              </p:ext>
            </p:extLst>
          </p:nvPr>
        </p:nvGraphicFramePr>
        <p:xfrm>
          <a:off x="-24962" y="339502"/>
          <a:ext cx="9144000" cy="360040"/>
        </p:xfrm>
        <a:graphic>
          <a:graphicData uri="http://schemas.openxmlformats.org/drawingml/2006/table">
            <a:tbl>
              <a:tblPr>
                <a:tableStyleId>{5C22544A-7EE6-4342-B048-85BDC9FD1C3A}</a:tableStyleId>
              </a:tblPr>
              <a:tblGrid>
                <a:gridCol w="9144000"/>
              </a:tblGrid>
              <a:tr h="360040">
                <a:tc>
                  <a:txBody>
                    <a:bodyPr/>
                    <a:lstStyle/>
                    <a:p>
                      <a:pPr algn="ctr" fontAlgn="ctr"/>
                      <a:r>
                        <a:rPr lang="pt-BR" sz="1400" b="1" u="none" strike="noStrike" dirty="0" smtClean="0">
                          <a:solidFill>
                            <a:srgbClr val="C00000"/>
                          </a:solidFill>
                          <a:effectLst/>
                        </a:rPr>
                        <a:t>Número de Matrículas em </a:t>
                      </a:r>
                      <a:r>
                        <a:rPr lang="pt-BR" sz="1400" b="1" u="sng" strike="noStrike" dirty="0" smtClean="0">
                          <a:solidFill>
                            <a:srgbClr val="C00000"/>
                          </a:solidFill>
                          <a:effectLst/>
                        </a:rPr>
                        <a:t>Cursos de Graduação</a:t>
                      </a:r>
                      <a:r>
                        <a:rPr lang="pt-BR" sz="1400" b="1" u="none" strike="noStrike" dirty="0" smtClean="0">
                          <a:solidFill>
                            <a:srgbClr val="C00000"/>
                          </a:solidFill>
                          <a:effectLst/>
                        </a:rPr>
                        <a:t>, por Modalidade de Ensino – Brasil – 2003-2014</a:t>
                      </a:r>
                      <a:endParaRPr lang="pt-BR" sz="1400" b="1" i="0" u="none" strike="noStrike" dirty="0">
                        <a:solidFill>
                          <a:srgbClr val="C00000"/>
                        </a:solidFill>
                        <a:effectLst/>
                        <a:latin typeface="Arial"/>
                      </a:endParaRPr>
                    </a:p>
                  </a:txBody>
                  <a:tcPr marL="9525" marR="9525" marT="7144"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alpha val="0"/>
                      </a:schemeClr>
                    </a:solidFill>
                  </a:tcPr>
                </a:tc>
              </a:tr>
            </a:tbl>
          </a:graphicData>
        </a:graphic>
      </p:graphicFrame>
      <p:sp>
        <p:nvSpPr>
          <p:cNvPr id="7" name="CaixaDeTexto 6"/>
          <p:cNvSpPr txBox="1"/>
          <p:nvPr/>
        </p:nvSpPr>
        <p:spPr>
          <a:xfrm>
            <a:off x="8574232" y="1224332"/>
            <a:ext cx="569768" cy="276999"/>
          </a:xfrm>
          <a:prstGeom prst="rect">
            <a:avLst/>
          </a:prstGeom>
          <a:noFill/>
        </p:spPr>
        <p:txBody>
          <a:bodyPr wrap="square" rtlCol="0">
            <a:spAutoFit/>
          </a:bodyPr>
          <a:lstStyle/>
          <a:p>
            <a:r>
              <a:rPr lang="pt-BR" sz="1200" dirty="0" smtClean="0">
                <a:solidFill>
                  <a:srgbClr val="C00000"/>
                </a:solidFill>
              </a:rPr>
              <a:t>17,1</a:t>
            </a:r>
            <a:r>
              <a:rPr lang="pt-BR" sz="1200" b="1" dirty="0" smtClean="0">
                <a:solidFill>
                  <a:srgbClr val="C00000"/>
                </a:solidFill>
              </a:rPr>
              <a:t>%</a:t>
            </a:r>
            <a:endParaRPr lang="pt-BR" sz="1200" b="1" dirty="0">
              <a:solidFill>
                <a:srgbClr val="C00000"/>
              </a:solidFill>
            </a:endParaRPr>
          </a:p>
        </p:txBody>
      </p:sp>
      <p:sp>
        <p:nvSpPr>
          <p:cNvPr id="9" name="CaixaDeTexto 8"/>
          <p:cNvSpPr txBox="1"/>
          <p:nvPr/>
        </p:nvSpPr>
        <p:spPr>
          <a:xfrm>
            <a:off x="8574232" y="2601761"/>
            <a:ext cx="569768" cy="276999"/>
          </a:xfrm>
          <a:prstGeom prst="rect">
            <a:avLst/>
          </a:prstGeom>
          <a:noFill/>
        </p:spPr>
        <p:txBody>
          <a:bodyPr wrap="square" rtlCol="0">
            <a:spAutoFit/>
          </a:bodyPr>
          <a:lstStyle/>
          <a:p>
            <a:r>
              <a:rPr lang="pt-BR" sz="1200" dirty="0" smtClean="0">
                <a:solidFill>
                  <a:srgbClr val="C00000"/>
                </a:solidFill>
              </a:rPr>
              <a:t>82,9</a:t>
            </a:r>
            <a:r>
              <a:rPr lang="pt-BR" sz="1200" b="1" dirty="0" smtClean="0">
                <a:solidFill>
                  <a:srgbClr val="C00000"/>
                </a:solidFill>
              </a:rPr>
              <a:t>%</a:t>
            </a:r>
            <a:endParaRPr lang="pt-BR" sz="1200" b="1" dirty="0">
              <a:solidFill>
                <a:srgbClr val="C00000"/>
              </a:solidFill>
            </a:endParaRPr>
          </a:p>
        </p:txBody>
      </p:sp>
      <p:sp>
        <p:nvSpPr>
          <p:cNvPr id="11" name="CaixaDeTexto 10"/>
          <p:cNvSpPr txBox="1"/>
          <p:nvPr/>
        </p:nvSpPr>
        <p:spPr>
          <a:xfrm>
            <a:off x="7812360" y="699542"/>
            <a:ext cx="1008112" cy="307777"/>
          </a:xfrm>
          <a:prstGeom prst="rect">
            <a:avLst/>
          </a:prstGeom>
          <a:noFill/>
        </p:spPr>
        <p:txBody>
          <a:bodyPr wrap="square" rtlCol="0">
            <a:spAutoFit/>
          </a:bodyPr>
          <a:lstStyle/>
          <a:p>
            <a:r>
              <a:rPr lang="pt-BR" sz="1400" b="1" dirty="0" smtClean="0">
                <a:solidFill>
                  <a:schemeClr val="tx2">
                    <a:lumMod val="50000"/>
                  </a:schemeClr>
                </a:solidFill>
              </a:rPr>
              <a:t>7.828.013</a:t>
            </a:r>
            <a:endParaRPr lang="pt-BR" sz="1400" b="1" dirty="0">
              <a:solidFill>
                <a:schemeClr val="tx2">
                  <a:lumMod val="50000"/>
                </a:schemeClr>
              </a:solidFill>
            </a:endParaRPr>
          </a:p>
        </p:txBody>
      </p:sp>
    </p:spTree>
    <p:extLst>
      <p:ext uri="{BB962C8B-B14F-4D97-AF65-F5344CB8AC3E}">
        <p14:creationId xmlns:p14="http://schemas.microsoft.com/office/powerpoint/2010/main" val="262799098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PLEXMETADATA" val="&lt;?xml version=&quot;1.0&quot; encoding=&quot;utf-16&quot;?&gt;&#10;&lt;PresentationMetadata xmlns:xsi=&quot;http://www.w3.org/2001/XMLSchema-instance&quot; xmlns:xsd=&quot;http://www.w3.org/2001/XMLSchema&quot;&gt;&#10;  &lt;TransitionType&gt;Direct&lt;/TransitionType&gt;&#10;  &lt;UniqueID&gt;0&lt;/UniqueID&gt;&#10;  &lt;ShowPreviews&gt;true&lt;/ShowPreviews&gt;&#10;  &lt;ShowReviews&gt;true&lt;/ShowReviews&gt;&#10;  &lt;ShowHeaderTitle xsi:nil=&quot;true&quot; /&gt;&#10;  &lt;ShowHeaderNumber xsi:nil=&quot;true&quot; /&gt;&#10;  &lt;SectionTemplate&gt;Template2&lt;/SectionTemplate&gt;&#10;  &lt;SectionTemplateColor&gt;&#10;    &lt;A&gt;255&lt;/A&gt;&#10;    &lt;R&gt;128&lt;/R&gt;&#10;    &lt;G&gt;128&lt;/G&gt;&#10;    &lt;B&gt;128&lt;/B&gt;&#10;    &lt;ScA&gt;1&lt;/ScA&gt;&#10;    &lt;ScR&gt;0.2158605&lt;/ScR&gt;&#10;    &lt;ScG&gt;0.2158605&lt;/ScG&gt;&#10;    &lt;ScB&gt;0.2158605&lt;/ScB&gt;&#10;  &lt;/SectionTemplateColor&gt;&#10;  &lt;SectionArrangement&gt;Simple&lt;/SectionArrangement&gt;&#10;&lt;/PresentationMetadata&gt;"/>
</p:tagLst>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5707</TotalTime>
  <Words>2449</Words>
  <Application>Microsoft Office PowerPoint</Application>
  <PresentationFormat>On-screen Show (16:9)</PresentationFormat>
  <Paragraphs>339</Paragraphs>
  <Slides>49</Slides>
  <Notes>26</Notes>
  <HiddenSlides>0</HiddenSlides>
  <MMClips>0</MMClips>
  <ScaleCrop>false</ScaleCrop>
  <HeadingPairs>
    <vt:vector size="4" baseType="variant">
      <vt:variant>
        <vt:lpstr>Theme</vt:lpstr>
      </vt:variant>
      <vt:variant>
        <vt:i4>1</vt:i4>
      </vt:variant>
      <vt:variant>
        <vt:lpstr>Slide Titles</vt:lpstr>
      </vt:variant>
      <vt:variant>
        <vt:i4>49</vt:i4>
      </vt:variant>
    </vt:vector>
  </HeadingPairs>
  <TitlesOfParts>
    <vt:vector size="50" baseType="lpstr">
      <vt:lpstr>Tema do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Willians Kaizer dos Santos Maciel</dc:creator>
  <cp:lastModifiedBy>RenanCD</cp:lastModifiedBy>
  <cp:revision>479</cp:revision>
  <dcterms:created xsi:type="dcterms:W3CDTF">2015-09-01T14:13:43Z</dcterms:created>
  <dcterms:modified xsi:type="dcterms:W3CDTF">2016-05-03T17:33:36Z</dcterms:modified>
</cp:coreProperties>
</file>