
<file path=[Content_Types].xml><?xml version="1.0" encoding="utf-8"?>
<Types xmlns="http://schemas.openxmlformats.org/package/2006/content-types"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  <p:sldMasterId id="2147483840" r:id="rId2"/>
  </p:sldMasterIdLst>
  <p:sldIdLst>
    <p:sldId id="256" r:id="rId3"/>
    <p:sldId id="259" r:id="rId4"/>
    <p:sldId id="260" r:id="rId5"/>
    <p:sldId id="264" r:id="rId6"/>
    <p:sldId id="262" r:id="rId7"/>
    <p:sldId id="283" r:id="rId8"/>
    <p:sldId id="271" r:id="rId9"/>
    <p:sldId id="272" r:id="rId10"/>
    <p:sldId id="275" r:id="rId11"/>
    <p:sldId id="277" r:id="rId12"/>
    <p:sldId id="278" r:id="rId13"/>
    <p:sldId id="273" r:id="rId14"/>
    <p:sldId id="274" r:id="rId15"/>
    <p:sldId id="263" r:id="rId16"/>
    <p:sldId id="266" r:id="rId17"/>
    <p:sldId id="270" r:id="rId18"/>
    <p:sldId id="257" r:id="rId19"/>
    <p:sldId id="281" r:id="rId20"/>
    <p:sldId id="282" r:id="rId21"/>
    <p:sldId id="280" r:id="rId22"/>
    <p:sldId id="284" r:id="rId23"/>
    <p:sldId id="285" r:id="rId24"/>
    <p:sldId id="286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DBB"/>
    <a:srgbClr val="F6FA60"/>
    <a:srgbClr val="EAB200"/>
    <a:srgbClr val="D2A0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80" y="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192.168.0.200\proen\2.%20COORD.ENSINO%20SUPERIOR%202015-2016\CEN&#193;RIO%20DO%20ENSINO%20SUPERIOR%202015\Levantamento%20Reconhecimento%20de%20Curso%20e-MEC%2020160426.xlsx" TargetMode="External"/><Relationship Id="rId1" Type="http://schemas.openxmlformats.org/officeDocument/2006/relationships/image" Target="../media/image5.jpe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Plan5!$B$3</c:f>
              <c:strCache>
                <c:ptCount val="1"/>
                <c:pt idx="0">
                  <c:v>Ativos no e-MEC</c:v>
                </c:pt>
              </c:strCache>
            </c:strRef>
          </c:tx>
          <c:spPr>
            <a:solidFill>
              <a:srgbClr val="FF6600"/>
            </a:solidFill>
          </c:spPr>
          <c:dLbls>
            <c:spPr>
              <a:effectLst>
                <a:outerShdw blurRad="50800" dist="38100" dir="2700000" algn="tl" rotWithShape="0">
                  <a:srgbClr val="FFC000">
                    <a:alpha val="40000"/>
                  </a:srgbClr>
                </a:outerShdw>
              </a:effectLst>
            </c:spPr>
            <c:txPr>
              <a:bodyPr/>
              <a:lstStyle/>
              <a:p>
                <a:pPr>
                  <a:defRPr sz="1200" b="1">
                    <a:solidFill>
                      <a:srgbClr val="FF6600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Plan5!$A$4:$A$25</c:f>
              <c:strCache>
                <c:ptCount val="22"/>
                <c:pt idx="0">
                  <c:v>Agroecologia</c:v>
                </c:pt>
                <c:pt idx="1">
                  <c:v>Agronomia</c:v>
                </c:pt>
                <c:pt idx="2">
                  <c:v>Aquicultura</c:v>
                </c:pt>
                <c:pt idx="3">
                  <c:v>Ciências Biológicas </c:v>
                </c:pt>
                <c:pt idx="4">
                  <c:v>Educação do Campo</c:v>
                </c:pt>
                <c:pt idx="5">
                  <c:v>Eletrotécnica Industrial</c:v>
                </c:pt>
                <c:pt idx="6">
                  <c:v>Eng. Controle e Automação</c:v>
                </c:pt>
                <c:pt idx="7">
                  <c:v>Eng. Materiais</c:v>
                </c:pt>
                <c:pt idx="8">
                  <c:v>Física </c:v>
                </c:pt>
                <c:pt idx="9">
                  <c:v>Geografia </c:v>
                </c:pt>
                <c:pt idx="10">
                  <c:v>Gestão Ambiental</c:v>
                </c:pt>
                <c:pt idx="11">
                  <c:v>Gestão de Saúde - EAD</c:v>
                </c:pt>
                <c:pt idx="12">
                  <c:v>Gestão Pública</c:v>
                </c:pt>
                <c:pt idx="13">
                  <c:v>Informática</c:v>
                </c:pt>
                <c:pt idx="14">
                  <c:v>Letras</c:v>
                </c:pt>
                <c:pt idx="15">
                  <c:v>Matemática </c:v>
                </c:pt>
                <c:pt idx="16">
                  <c:v>Pedagogia </c:v>
                </c:pt>
                <c:pt idx="17">
                  <c:v>Química </c:v>
                </c:pt>
                <c:pt idx="18">
                  <c:v>Redes de Computadores</c:v>
                </c:pt>
                <c:pt idx="19">
                  <c:v>Saneamento Ambiental</c:v>
                </c:pt>
                <c:pt idx="20">
                  <c:v>Sistemas de Telecomunicações</c:v>
                </c:pt>
                <c:pt idx="21">
                  <c:v>TADS </c:v>
                </c:pt>
              </c:strCache>
            </c:strRef>
          </c:cat>
          <c:val>
            <c:numRef>
              <c:f>Plan5!$B$4:$B$25</c:f>
              <c:numCache>
                <c:formatCode>General</c:formatCode>
                <c:ptCount val="2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6</c:v>
                </c:pt>
                <c:pt idx="4">
                  <c:v>9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  <c:pt idx="9">
                  <c:v>6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9</c:v>
                </c:pt>
                <c:pt idx="14">
                  <c:v>1</c:v>
                </c:pt>
                <c:pt idx="15">
                  <c:v>2</c:v>
                </c:pt>
                <c:pt idx="16">
                  <c:v>12</c:v>
                </c:pt>
                <c:pt idx="17">
                  <c:v>2</c:v>
                </c:pt>
                <c:pt idx="18">
                  <c:v>1</c:v>
                </c:pt>
                <c:pt idx="19">
                  <c:v>3</c:v>
                </c:pt>
                <c:pt idx="20">
                  <c:v>1</c:v>
                </c:pt>
                <c:pt idx="21">
                  <c:v>3</c:v>
                </c:pt>
              </c:numCache>
            </c:numRef>
          </c:val>
        </c:ser>
        <c:ser>
          <c:idx val="1"/>
          <c:order val="1"/>
          <c:tx>
            <c:strRef>
              <c:f>Plan5!$C$3</c:f>
              <c:strCache>
                <c:ptCount val="1"/>
                <c:pt idx="0">
                  <c:v>Ofertando Vagas</c:v>
                </c:pt>
              </c:strCache>
            </c:strRef>
          </c:tx>
          <c:spPr>
            <a:solidFill>
              <a:sysClr val="window" lastClr="FFFFFF"/>
            </a:solidFill>
          </c:spPr>
          <c:dLbls>
            <c:dLbl>
              <c:idx val="0"/>
              <c:layout>
                <c:manualLayout>
                  <c:x val="1.624035728786037E-3"/>
                  <c:y val="4.6701692936368163E-3"/>
                </c:manualLayout>
              </c:layout>
              <c:showVal val="1"/>
            </c:dLbl>
            <c:dLbl>
              <c:idx val="1"/>
              <c:layout>
                <c:manualLayout>
                  <c:x val="3.2480714575720744E-3"/>
                  <c:y val="7.0052539404553502E-3"/>
                </c:manualLayout>
              </c:layout>
              <c:showVal val="1"/>
            </c:dLbl>
            <c:dLbl>
              <c:idx val="2"/>
              <c:layout>
                <c:manualLayout>
                  <c:x val="1.624035728786037E-3"/>
                  <c:y val="7.0052539404552583E-3"/>
                </c:manualLayout>
              </c:layout>
              <c:showVal val="1"/>
            </c:dLbl>
            <c:dLbl>
              <c:idx val="3"/>
              <c:layout>
                <c:manualLayout>
                  <c:x val="4.8721071863581066E-3"/>
                  <c:y val="7.0052539404553502E-3"/>
                </c:manualLayout>
              </c:layout>
              <c:showVal val="1"/>
            </c:dLbl>
            <c:dLbl>
              <c:idx val="5"/>
              <c:layout>
                <c:manualLayout>
                  <c:x val="4.8721071863581066E-3"/>
                  <c:y val="4.6701692936368163E-3"/>
                </c:manualLayout>
              </c:layout>
              <c:showVal val="1"/>
            </c:dLbl>
            <c:dLbl>
              <c:idx val="6"/>
              <c:layout>
                <c:manualLayout>
                  <c:x val="1.624035728786037E-3"/>
                  <c:y val="7.0052539404552583E-3"/>
                </c:manualLayout>
              </c:layout>
              <c:showVal val="1"/>
            </c:dLbl>
            <c:dLbl>
              <c:idx val="7"/>
              <c:layout>
                <c:manualLayout>
                  <c:x val="4.8721071863581066E-3"/>
                  <c:y val="4.6701692936368163E-3"/>
                </c:manualLayout>
              </c:layout>
              <c:showVal val="1"/>
            </c:dLbl>
            <c:dLbl>
              <c:idx val="8"/>
              <c:layout>
                <c:manualLayout>
                  <c:x val="4.8721071863581066E-3"/>
                  <c:y val="0"/>
                </c:manualLayout>
              </c:layout>
              <c:showVal val="1"/>
            </c:dLbl>
            <c:dLbl>
              <c:idx val="9"/>
              <c:layout>
                <c:manualLayout>
                  <c:x val="4.8721071863581066E-3"/>
                  <c:y val="-2.3350846468185352E-3"/>
                </c:manualLayout>
              </c:layout>
              <c:showVal val="1"/>
            </c:dLbl>
            <c:dLbl>
              <c:idx val="10"/>
              <c:layout>
                <c:manualLayout>
                  <c:x val="4.8721071863581066E-3"/>
                  <c:y val="7.0052539404553502E-3"/>
                </c:manualLayout>
              </c:layout>
              <c:showVal val="1"/>
            </c:dLbl>
            <c:dLbl>
              <c:idx val="11"/>
              <c:layout>
                <c:manualLayout>
                  <c:x val="4.8721071863581664E-3"/>
                  <c:y val="-2.3350846468184476E-3"/>
                </c:manualLayout>
              </c:layout>
              <c:showVal val="1"/>
            </c:dLbl>
            <c:dLbl>
              <c:idx val="12"/>
              <c:layout>
                <c:manualLayout>
                  <c:x val="4.8721071863581664E-3"/>
                  <c:y val="7.0052539404552583E-3"/>
                </c:manualLayout>
              </c:layout>
              <c:showVal val="1"/>
            </c:dLbl>
            <c:dLbl>
              <c:idx val="13"/>
              <c:layout>
                <c:manualLayout>
                  <c:x val="4.8721071863581066E-3"/>
                  <c:y val="-8.5618781307875615E-17"/>
                </c:manualLayout>
              </c:layout>
              <c:showVal val="1"/>
            </c:dLbl>
            <c:dLbl>
              <c:idx val="14"/>
              <c:layout>
                <c:manualLayout>
                  <c:x val="1.624035728786037E-3"/>
                  <c:y val="7.0052539404552583E-3"/>
                </c:manualLayout>
              </c:layout>
              <c:showVal val="1"/>
            </c:dLbl>
            <c:dLbl>
              <c:idx val="15"/>
              <c:layout>
                <c:manualLayout>
                  <c:x val="4.8721071863581066E-3"/>
                  <c:y val="2.3350846468183644E-3"/>
                </c:manualLayout>
              </c:layout>
              <c:showVal val="1"/>
            </c:dLbl>
            <c:dLbl>
              <c:idx val="16"/>
              <c:layout>
                <c:manualLayout>
                  <c:x val="3.2480714575720744E-3"/>
                  <c:y val="4.6701692936368163E-3"/>
                </c:manualLayout>
              </c:layout>
              <c:showVal val="1"/>
            </c:dLbl>
            <c:dLbl>
              <c:idx val="17"/>
              <c:layout>
                <c:manualLayout>
                  <c:x val="3.2480714575720744E-3"/>
                  <c:y val="4.6701692936368163E-3"/>
                </c:manualLayout>
              </c:layout>
              <c:showVal val="1"/>
            </c:dLbl>
            <c:dLbl>
              <c:idx val="18"/>
              <c:layout>
                <c:manualLayout>
                  <c:x val="3.2480714575720744E-3"/>
                  <c:y val="4.6701692936368163E-3"/>
                </c:manualLayout>
              </c:layout>
              <c:showVal val="1"/>
            </c:dLbl>
            <c:dLbl>
              <c:idx val="19"/>
              <c:layout>
                <c:manualLayout>
                  <c:x val="3.2480714575720744E-3"/>
                  <c:y val="4.6701692936369022E-3"/>
                </c:manualLayout>
              </c:layout>
              <c:showVal val="1"/>
            </c:dLbl>
            <c:dLbl>
              <c:idx val="20"/>
              <c:layout>
                <c:manualLayout>
                  <c:x val="3.2480714575720744E-3"/>
                  <c:y val="7.0052539404552583E-3"/>
                </c:manualLayout>
              </c:layout>
              <c:showVal val="1"/>
            </c:dLbl>
            <c:dLbl>
              <c:idx val="21"/>
              <c:layout>
                <c:manualLayout>
                  <c:x val="4.8721071863581066E-3"/>
                  <c:y val="7.0052539404553502E-3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Plan5!$A$4:$A$25</c:f>
              <c:strCache>
                <c:ptCount val="22"/>
                <c:pt idx="0">
                  <c:v>Agroecologia</c:v>
                </c:pt>
                <c:pt idx="1">
                  <c:v>Agronomia</c:v>
                </c:pt>
                <c:pt idx="2">
                  <c:v>Aquicultura</c:v>
                </c:pt>
                <c:pt idx="3">
                  <c:v>Ciências Biológicas </c:v>
                </c:pt>
                <c:pt idx="4">
                  <c:v>Educação do Campo</c:v>
                </c:pt>
                <c:pt idx="5">
                  <c:v>Eletrotécnica Industrial</c:v>
                </c:pt>
                <c:pt idx="6">
                  <c:v>Eng. Controle e Automação</c:v>
                </c:pt>
                <c:pt idx="7">
                  <c:v>Eng. Materiais</c:v>
                </c:pt>
                <c:pt idx="8">
                  <c:v>Física </c:v>
                </c:pt>
                <c:pt idx="9">
                  <c:v>Geografia </c:v>
                </c:pt>
                <c:pt idx="10">
                  <c:v>Gestão Ambiental</c:v>
                </c:pt>
                <c:pt idx="11">
                  <c:v>Gestão de Saúde - EAD</c:v>
                </c:pt>
                <c:pt idx="12">
                  <c:v>Gestão Pública</c:v>
                </c:pt>
                <c:pt idx="13">
                  <c:v>Informática</c:v>
                </c:pt>
                <c:pt idx="14">
                  <c:v>Letras</c:v>
                </c:pt>
                <c:pt idx="15">
                  <c:v>Matemática </c:v>
                </c:pt>
                <c:pt idx="16">
                  <c:v>Pedagogia </c:v>
                </c:pt>
                <c:pt idx="17">
                  <c:v>Química </c:v>
                </c:pt>
                <c:pt idx="18">
                  <c:v>Redes de Computadores</c:v>
                </c:pt>
                <c:pt idx="19">
                  <c:v>Saneamento Ambiental</c:v>
                </c:pt>
                <c:pt idx="20">
                  <c:v>Sistemas de Telecomunicações</c:v>
                </c:pt>
                <c:pt idx="21">
                  <c:v>TADS </c:v>
                </c:pt>
              </c:strCache>
            </c:strRef>
          </c:cat>
          <c:val>
            <c:numRef>
              <c:f>Plan5!$C$4:$C$25</c:f>
              <c:numCache>
                <c:formatCode>General</c:formatCode>
                <c:ptCount val="2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3</c:v>
                </c:pt>
                <c:pt idx="20">
                  <c:v>1</c:v>
                </c:pt>
                <c:pt idx="21">
                  <c:v>2</c:v>
                </c:pt>
              </c:numCache>
            </c:numRef>
          </c:val>
        </c:ser>
        <c:shape val="box"/>
        <c:axId val="182692864"/>
        <c:axId val="182735616"/>
        <c:axId val="0"/>
      </c:bar3DChart>
      <c:catAx>
        <c:axId val="18269286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>
                <a:solidFill>
                  <a:schemeClr val="bg1">
                    <a:lumMod val="95000"/>
                  </a:schemeClr>
                </a:solidFill>
              </a:defRPr>
            </a:pPr>
            <a:endParaRPr lang="pt-BR"/>
          </a:p>
        </c:txPr>
        <c:crossAx val="182735616"/>
        <c:crosses val="autoZero"/>
        <c:auto val="1"/>
        <c:lblAlgn val="ctr"/>
        <c:lblOffset val="100"/>
      </c:catAx>
      <c:valAx>
        <c:axId val="182735616"/>
        <c:scaling>
          <c:orientation val="minMax"/>
        </c:scaling>
        <c:axPos val="l"/>
        <c:majorGridlines/>
        <c:numFmt formatCode="General" sourceLinked="1"/>
        <c:tickLblPos val="nextTo"/>
        <c:crossAx val="18269286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0">
                <a:solidFill>
                  <a:srgbClr val="FF6600"/>
                </a:solidFill>
              </a:defRPr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1200" b="0">
                <a:solidFill>
                  <a:schemeClr val="bg1"/>
                </a:solidFill>
              </a:defRPr>
            </a:pPr>
            <a:endParaRPr lang="pt-BR"/>
          </a:p>
        </c:txPr>
      </c:legendEntry>
      <c:layout/>
      <c:spPr>
        <a:blipFill>
          <a:blip xmlns:r="http://schemas.openxmlformats.org/officeDocument/2006/relationships" r:embed="rId1"/>
          <a:tile tx="0" ty="0" sx="100000" sy="100000" flip="none" algn="tl"/>
        </a:blipFill>
      </c:spPr>
      <c:txPr>
        <a:bodyPr/>
        <a:lstStyle/>
        <a:p>
          <a:pPr>
            <a:defRPr sz="1200" b="0"/>
          </a:pPr>
          <a:endParaRPr lang="pt-BR"/>
        </a:p>
      </c:txPr>
    </c:legend>
    <c:plotVisOnly val="1"/>
  </c:chart>
  <c:spPr>
    <a:noFill/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pt-BR" sz="3600" dirty="0" smtClean="0">
                <a:solidFill>
                  <a:schemeClr val="bg1"/>
                </a:solidFill>
              </a:rPr>
              <a:t>Tipo de Oferta</a:t>
            </a:r>
            <a:endParaRPr lang="pt-BR" sz="3600" dirty="0">
              <a:solidFill>
                <a:schemeClr val="bg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4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Plan2!$D$44:$G$44</c:f>
              <c:strCache>
                <c:ptCount val="4"/>
                <c:pt idx="0">
                  <c:v>Regular</c:v>
                </c:pt>
                <c:pt idx="1">
                  <c:v>PARFOR</c:v>
                </c:pt>
                <c:pt idx="2">
                  <c:v>PROCAMPO</c:v>
                </c:pt>
                <c:pt idx="3">
                  <c:v>UAB</c:v>
                </c:pt>
              </c:strCache>
            </c:strRef>
          </c:cat>
          <c:val>
            <c:numRef>
              <c:f>Plan2!$D$45:$G$45</c:f>
              <c:numCache>
                <c:formatCode>General</c:formatCode>
                <c:ptCount val="4"/>
                <c:pt idx="0">
                  <c:v>32</c:v>
                </c:pt>
                <c:pt idx="1">
                  <c:v>39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980029996667064"/>
          <c:y val="0.90041575241639815"/>
          <c:w val="0.62495527803878914"/>
          <c:h val="6.651500527719142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814039-FB89-4189-88A6-CEE84DC2032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06CD3C08-CDBB-4B49-B702-D5EE02085F88}">
      <dgm:prSet phldrT="[Texto]" custT="1"/>
      <dgm:spPr>
        <a:solidFill>
          <a:srgbClr val="D2A000"/>
        </a:solidFill>
      </dgm:spPr>
      <dgm:t>
        <a:bodyPr/>
        <a:lstStyle/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Que curso queremos ofertar?</a:t>
          </a:r>
        </a:p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(vocação institucional)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7923F6-9CE3-43B7-8DC6-E7584604F2FE}" type="parTrans" cxnId="{E36620DE-89C4-4E07-8079-4CA4BBACE24A}">
      <dgm:prSet/>
      <dgm:spPr/>
      <dgm:t>
        <a:bodyPr/>
        <a:lstStyle/>
        <a:p>
          <a:endParaRPr lang="pt-BR"/>
        </a:p>
      </dgm:t>
    </dgm:pt>
    <dgm:pt modelId="{D94B3ADD-FEDE-4A75-9308-CAA591EF5ECC}" type="sibTrans" cxnId="{E36620DE-89C4-4E07-8079-4CA4BBACE24A}">
      <dgm:prSet/>
      <dgm:spPr/>
      <dgm:t>
        <a:bodyPr/>
        <a:lstStyle/>
        <a:p>
          <a:endParaRPr lang="pt-BR"/>
        </a:p>
      </dgm:t>
    </dgm:pt>
    <dgm:pt modelId="{CFD24666-200D-45BC-8A5A-B12E9C6E821E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Por que ofertar esse curso?</a:t>
          </a:r>
        </a:p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(arranjos produtivos locais)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52CC9-DC58-4E2D-BB31-054CFE535C47}" type="parTrans" cxnId="{CEF0B681-4D39-4A6F-97DF-46D485789F07}">
      <dgm:prSet/>
      <dgm:spPr/>
      <dgm:t>
        <a:bodyPr/>
        <a:lstStyle/>
        <a:p>
          <a:endParaRPr lang="pt-BR"/>
        </a:p>
      </dgm:t>
    </dgm:pt>
    <dgm:pt modelId="{B5BFDECC-DABB-470F-B8F0-49B41BE79AE4}" type="sibTrans" cxnId="{CEF0B681-4D39-4A6F-97DF-46D485789F07}">
      <dgm:prSet/>
      <dgm:spPr/>
      <dgm:t>
        <a:bodyPr/>
        <a:lstStyle/>
        <a:p>
          <a:endParaRPr lang="pt-BR"/>
        </a:p>
      </dgm:t>
    </dgm:pt>
    <dgm:pt modelId="{200F7A6F-F4F9-4148-868C-A27E11840F4D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Para quem vamos ofertar?</a:t>
          </a:r>
        </a:p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compro-misso</a:t>
          </a:r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social)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463798-7F74-40A0-895F-183BA388238D}" type="parTrans" cxnId="{32474CDC-F614-4BF3-B1C0-A4A9F71EB4C0}">
      <dgm:prSet/>
      <dgm:spPr/>
      <dgm:t>
        <a:bodyPr/>
        <a:lstStyle/>
        <a:p>
          <a:endParaRPr lang="pt-BR"/>
        </a:p>
      </dgm:t>
    </dgm:pt>
    <dgm:pt modelId="{31F585F0-C0F5-436A-BDC3-DB81FB8841E1}" type="sibTrans" cxnId="{32474CDC-F614-4BF3-B1C0-A4A9F71EB4C0}">
      <dgm:prSet/>
      <dgm:spPr/>
      <dgm:t>
        <a:bodyPr/>
        <a:lstStyle/>
        <a:p>
          <a:endParaRPr lang="pt-BR"/>
        </a:p>
      </dgm:t>
    </dgm:pt>
    <dgm:pt modelId="{19069701-BEB4-4B0F-BDC8-01DB5853C82A}">
      <dgm:prSet custT="1"/>
      <dgm:spPr>
        <a:solidFill>
          <a:srgbClr val="00B050"/>
        </a:solidFill>
      </dgm:spPr>
      <dgm:t>
        <a:bodyPr/>
        <a:lstStyle/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Como vamos ofertar? </a:t>
          </a:r>
        </a:p>
        <a:p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infraestrutu-ra</a:t>
          </a:r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recursos materiais e pessoais)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A9559D-9F19-467A-9AEA-15FDACCA902A}" type="parTrans" cxnId="{F74B04F7-376B-41BA-8463-C8FADC46E343}">
      <dgm:prSet/>
      <dgm:spPr/>
      <dgm:t>
        <a:bodyPr/>
        <a:lstStyle/>
        <a:p>
          <a:endParaRPr lang="pt-BR"/>
        </a:p>
      </dgm:t>
    </dgm:pt>
    <dgm:pt modelId="{B670CDAB-7590-4BCA-B447-10A6402E0223}" type="sibTrans" cxnId="{F74B04F7-376B-41BA-8463-C8FADC46E343}">
      <dgm:prSet/>
      <dgm:spPr/>
      <dgm:t>
        <a:bodyPr/>
        <a:lstStyle/>
        <a:p>
          <a:endParaRPr lang="pt-BR"/>
        </a:p>
      </dgm:t>
    </dgm:pt>
    <dgm:pt modelId="{FDA639A9-3BDF-462D-ADAC-28AFA0BB6731}" type="pres">
      <dgm:prSet presAssocID="{F6814039-FB89-4189-88A6-CEE84DC20323}" presName="Name0" presStyleCnt="0">
        <dgm:presLayoutVars>
          <dgm:dir/>
          <dgm:resizeHandles val="exact"/>
        </dgm:presLayoutVars>
      </dgm:prSet>
      <dgm:spPr/>
    </dgm:pt>
    <dgm:pt modelId="{33D40AAA-6243-4813-AD0B-702B80EBB5A5}" type="pres">
      <dgm:prSet presAssocID="{F6814039-FB89-4189-88A6-CEE84DC20323}" presName="bkgdShp" presStyleLbl="alignAccFollowNode1" presStyleIdx="0" presStyleCnt="1" custLinFactNeighborX="-1172" custLinFactNeighborY="74219"/>
      <dgm:spPr/>
    </dgm:pt>
    <dgm:pt modelId="{74EE3C5E-71BD-489C-B536-8E0D111E8DEA}" type="pres">
      <dgm:prSet presAssocID="{F6814039-FB89-4189-88A6-CEE84DC20323}" presName="linComp" presStyleCnt="0"/>
      <dgm:spPr/>
    </dgm:pt>
    <dgm:pt modelId="{DD960AB4-9516-4C3B-865F-60AC284038EE}" type="pres">
      <dgm:prSet presAssocID="{06CD3C08-CDBB-4B49-B702-D5EE02085F88}" presName="compNode" presStyleCnt="0"/>
      <dgm:spPr/>
    </dgm:pt>
    <dgm:pt modelId="{DC678AF3-C7F7-4CEC-AFA4-43AFF1EFBAD1}" type="pres">
      <dgm:prSet presAssocID="{06CD3C08-CDBB-4B49-B702-D5EE02085F8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058EFF-8041-4615-B993-E8119E5C10E9}" type="pres">
      <dgm:prSet presAssocID="{06CD3C08-CDBB-4B49-B702-D5EE02085F88}" presName="invisiNode" presStyleLbl="node1" presStyleIdx="0" presStyleCnt="4"/>
      <dgm:spPr/>
    </dgm:pt>
    <dgm:pt modelId="{B210C663-0349-4267-95D3-1F43F1672B87}" type="pres">
      <dgm:prSet presAssocID="{06CD3C08-CDBB-4B49-B702-D5EE02085F88}" presName="imagNode" presStyleLbl="fgImgPlace1" presStyleIdx="0" presStyleCnt="4"/>
      <dgm:spPr/>
    </dgm:pt>
    <dgm:pt modelId="{45D60563-9EEF-4627-9CC7-DED30163CABE}" type="pres">
      <dgm:prSet presAssocID="{D94B3ADD-FEDE-4A75-9308-CAA591EF5ECC}" presName="sibTrans" presStyleLbl="sibTrans2D1" presStyleIdx="0" presStyleCnt="0"/>
      <dgm:spPr/>
      <dgm:t>
        <a:bodyPr/>
        <a:lstStyle/>
        <a:p>
          <a:endParaRPr lang="pt-BR"/>
        </a:p>
      </dgm:t>
    </dgm:pt>
    <dgm:pt modelId="{C2DEE9FB-FD31-433F-87CB-60E7B8C4ADE8}" type="pres">
      <dgm:prSet presAssocID="{CFD24666-200D-45BC-8A5A-B12E9C6E821E}" presName="compNode" presStyleCnt="0"/>
      <dgm:spPr/>
    </dgm:pt>
    <dgm:pt modelId="{87680403-86B4-43FA-900B-0636AFD150B6}" type="pres">
      <dgm:prSet presAssocID="{CFD24666-200D-45BC-8A5A-B12E9C6E821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D9FD7D-1411-4F55-B051-B064EEFF2D2C}" type="pres">
      <dgm:prSet presAssocID="{CFD24666-200D-45BC-8A5A-B12E9C6E821E}" presName="invisiNode" presStyleLbl="node1" presStyleIdx="1" presStyleCnt="4"/>
      <dgm:spPr/>
    </dgm:pt>
    <dgm:pt modelId="{CE8F9960-1792-4867-B4B8-297A65B44325}" type="pres">
      <dgm:prSet presAssocID="{CFD24666-200D-45BC-8A5A-B12E9C6E821E}" presName="imagNode" presStyleLbl="fgImgPlace1" presStyleIdx="1" presStyleCnt="4"/>
      <dgm:spPr/>
    </dgm:pt>
    <dgm:pt modelId="{4D2985AD-B355-4CAE-9BFC-E9D0F0A32663}" type="pres">
      <dgm:prSet presAssocID="{B5BFDECC-DABB-470F-B8F0-49B41BE79AE4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BA1E945-9DD7-4635-B95C-437C65D8444B}" type="pres">
      <dgm:prSet presAssocID="{200F7A6F-F4F9-4148-868C-A27E11840F4D}" presName="compNode" presStyleCnt="0"/>
      <dgm:spPr/>
    </dgm:pt>
    <dgm:pt modelId="{6697966A-3A61-409B-BA96-6E988D3E20D2}" type="pres">
      <dgm:prSet presAssocID="{200F7A6F-F4F9-4148-868C-A27E11840F4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4D9F57-BC83-420E-A8DE-DE2EF093E19A}" type="pres">
      <dgm:prSet presAssocID="{200F7A6F-F4F9-4148-868C-A27E11840F4D}" presName="invisiNode" presStyleLbl="node1" presStyleIdx="2" presStyleCnt="4"/>
      <dgm:spPr/>
    </dgm:pt>
    <dgm:pt modelId="{62079F0B-0BD5-4406-B468-17173CDF2E3C}" type="pres">
      <dgm:prSet presAssocID="{200F7A6F-F4F9-4148-868C-A27E11840F4D}" presName="imagNode" presStyleLbl="fgImgPlace1" presStyleIdx="2" presStyleCnt="4"/>
      <dgm:spPr/>
    </dgm:pt>
    <dgm:pt modelId="{29AF2943-6BF6-4963-BAA0-430DA750A094}" type="pres">
      <dgm:prSet presAssocID="{31F585F0-C0F5-436A-BDC3-DB81FB8841E1}" presName="sibTrans" presStyleLbl="sibTrans2D1" presStyleIdx="0" presStyleCnt="0"/>
      <dgm:spPr/>
      <dgm:t>
        <a:bodyPr/>
        <a:lstStyle/>
        <a:p>
          <a:endParaRPr lang="pt-BR"/>
        </a:p>
      </dgm:t>
    </dgm:pt>
    <dgm:pt modelId="{3AE4AF9C-7B98-4C6A-BADA-52517BFB8C39}" type="pres">
      <dgm:prSet presAssocID="{19069701-BEB4-4B0F-BDC8-01DB5853C82A}" presName="compNode" presStyleCnt="0"/>
      <dgm:spPr/>
    </dgm:pt>
    <dgm:pt modelId="{259224DE-0417-47B2-9512-A7687113EBC1}" type="pres">
      <dgm:prSet presAssocID="{19069701-BEB4-4B0F-BDC8-01DB5853C82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60A394-2BAB-445D-AFF4-1B60F2A99863}" type="pres">
      <dgm:prSet presAssocID="{19069701-BEB4-4B0F-BDC8-01DB5853C82A}" presName="invisiNode" presStyleLbl="node1" presStyleIdx="3" presStyleCnt="4"/>
      <dgm:spPr/>
    </dgm:pt>
    <dgm:pt modelId="{EE3F40CA-C8BC-4E47-8898-6265824122C9}" type="pres">
      <dgm:prSet presAssocID="{19069701-BEB4-4B0F-BDC8-01DB5853C82A}" presName="imagNode" presStyleLbl="fgImgPlace1" presStyleIdx="3" presStyleCnt="4"/>
      <dgm:spPr/>
    </dgm:pt>
  </dgm:ptLst>
  <dgm:cxnLst>
    <dgm:cxn modelId="{27887703-115F-4C28-87E0-DC6C86ED9949}" type="presOf" srcId="{F6814039-FB89-4189-88A6-CEE84DC20323}" destId="{FDA639A9-3BDF-462D-ADAC-28AFA0BB6731}" srcOrd="0" destOrd="0" presId="urn:microsoft.com/office/officeart/2005/8/layout/pList2"/>
    <dgm:cxn modelId="{A70A9749-A3F9-4361-94DE-DB5AC3C1292B}" type="presOf" srcId="{19069701-BEB4-4B0F-BDC8-01DB5853C82A}" destId="{259224DE-0417-47B2-9512-A7687113EBC1}" srcOrd="0" destOrd="0" presId="urn:microsoft.com/office/officeart/2005/8/layout/pList2"/>
    <dgm:cxn modelId="{6D88BB39-F7DF-4E89-A61E-0B40FCEEF8E6}" type="presOf" srcId="{06CD3C08-CDBB-4B49-B702-D5EE02085F88}" destId="{DC678AF3-C7F7-4CEC-AFA4-43AFF1EFBAD1}" srcOrd="0" destOrd="0" presId="urn:microsoft.com/office/officeart/2005/8/layout/pList2"/>
    <dgm:cxn modelId="{CEF0B681-4D39-4A6F-97DF-46D485789F07}" srcId="{F6814039-FB89-4189-88A6-CEE84DC20323}" destId="{CFD24666-200D-45BC-8A5A-B12E9C6E821E}" srcOrd="1" destOrd="0" parTransId="{C9252CC9-DC58-4E2D-BB31-054CFE535C47}" sibTransId="{B5BFDECC-DABB-470F-B8F0-49B41BE79AE4}"/>
    <dgm:cxn modelId="{D781ED51-A931-4917-9137-1CA8A567886F}" type="presOf" srcId="{B5BFDECC-DABB-470F-B8F0-49B41BE79AE4}" destId="{4D2985AD-B355-4CAE-9BFC-E9D0F0A32663}" srcOrd="0" destOrd="0" presId="urn:microsoft.com/office/officeart/2005/8/layout/pList2"/>
    <dgm:cxn modelId="{F74B04F7-376B-41BA-8463-C8FADC46E343}" srcId="{F6814039-FB89-4189-88A6-CEE84DC20323}" destId="{19069701-BEB4-4B0F-BDC8-01DB5853C82A}" srcOrd="3" destOrd="0" parTransId="{05A9559D-9F19-467A-9AEA-15FDACCA902A}" sibTransId="{B670CDAB-7590-4BCA-B447-10A6402E0223}"/>
    <dgm:cxn modelId="{A43FDEE4-2A5F-4B98-B8C8-45A15E546DAC}" type="presOf" srcId="{CFD24666-200D-45BC-8A5A-B12E9C6E821E}" destId="{87680403-86B4-43FA-900B-0636AFD150B6}" srcOrd="0" destOrd="0" presId="urn:microsoft.com/office/officeart/2005/8/layout/pList2"/>
    <dgm:cxn modelId="{E36620DE-89C4-4E07-8079-4CA4BBACE24A}" srcId="{F6814039-FB89-4189-88A6-CEE84DC20323}" destId="{06CD3C08-CDBB-4B49-B702-D5EE02085F88}" srcOrd="0" destOrd="0" parTransId="{CB7923F6-9CE3-43B7-8DC6-E7584604F2FE}" sibTransId="{D94B3ADD-FEDE-4A75-9308-CAA591EF5ECC}"/>
    <dgm:cxn modelId="{32474CDC-F614-4BF3-B1C0-A4A9F71EB4C0}" srcId="{F6814039-FB89-4189-88A6-CEE84DC20323}" destId="{200F7A6F-F4F9-4148-868C-A27E11840F4D}" srcOrd="2" destOrd="0" parTransId="{36463798-7F74-40A0-895F-183BA388238D}" sibTransId="{31F585F0-C0F5-436A-BDC3-DB81FB8841E1}"/>
    <dgm:cxn modelId="{258932D0-CE29-4203-B067-B63C95725470}" type="presOf" srcId="{200F7A6F-F4F9-4148-868C-A27E11840F4D}" destId="{6697966A-3A61-409B-BA96-6E988D3E20D2}" srcOrd="0" destOrd="0" presId="urn:microsoft.com/office/officeart/2005/8/layout/pList2"/>
    <dgm:cxn modelId="{664945D6-64EC-4862-9CE4-484A364A63D1}" type="presOf" srcId="{31F585F0-C0F5-436A-BDC3-DB81FB8841E1}" destId="{29AF2943-6BF6-4963-BAA0-430DA750A094}" srcOrd="0" destOrd="0" presId="urn:microsoft.com/office/officeart/2005/8/layout/pList2"/>
    <dgm:cxn modelId="{B27F426B-5ACD-48DB-B444-EFFA4203D0C7}" type="presOf" srcId="{D94B3ADD-FEDE-4A75-9308-CAA591EF5ECC}" destId="{45D60563-9EEF-4627-9CC7-DED30163CABE}" srcOrd="0" destOrd="0" presId="urn:microsoft.com/office/officeart/2005/8/layout/pList2"/>
    <dgm:cxn modelId="{C7E71E5E-DB89-4DB0-98CC-9225035FF707}" type="presParOf" srcId="{FDA639A9-3BDF-462D-ADAC-28AFA0BB6731}" destId="{33D40AAA-6243-4813-AD0B-702B80EBB5A5}" srcOrd="0" destOrd="0" presId="urn:microsoft.com/office/officeart/2005/8/layout/pList2"/>
    <dgm:cxn modelId="{0E2B1745-1F1C-444A-A916-817E3DACA84A}" type="presParOf" srcId="{FDA639A9-3BDF-462D-ADAC-28AFA0BB6731}" destId="{74EE3C5E-71BD-489C-B536-8E0D111E8DEA}" srcOrd="1" destOrd="0" presId="urn:microsoft.com/office/officeart/2005/8/layout/pList2"/>
    <dgm:cxn modelId="{51DD5FE3-BA13-435F-8F9A-DBC0109460BF}" type="presParOf" srcId="{74EE3C5E-71BD-489C-B536-8E0D111E8DEA}" destId="{DD960AB4-9516-4C3B-865F-60AC284038EE}" srcOrd="0" destOrd="0" presId="urn:microsoft.com/office/officeart/2005/8/layout/pList2"/>
    <dgm:cxn modelId="{70789265-9B34-4A09-92A8-3F703D766E76}" type="presParOf" srcId="{DD960AB4-9516-4C3B-865F-60AC284038EE}" destId="{DC678AF3-C7F7-4CEC-AFA4-43AFF1EFBAD1}" srcOrd="0" destOrd="0" presId="urn:microsoft.com/office/officeart/2005/8/layout/pList2"/>
    <dgm:cxn modelId="{C8565BF9-9DF6-4912-8663-13A3855BEE95}" type="presParOf" srcId="{DD960AB4-9516-4C3B-865F-60AC284038EE}" destId="{9D058EFF-8041-4615-B993-E8119E5C10E9}" srcOrd="1" destOrd="0" presId="urn:microsoft.com/office/officeart/2005/8/layout/pList2"/>
    <dgm:cxn modelId="{F67270F7-1EED-4386-8F43-4A8CE65A94B3}" type="presParOf" srcId="{DD960AB4-9516-4C3B-865F-60AC284038EE}" destId="{B210C663-0349-4267-95D3-1F43F1672B87}" srcOrd="2" destOrd="0" presId="urn:microsoft.com/office/officeart/2005/8/layout/pList2"/>
    <dgm:cxn modelId="{786C7528-CA15-466B-AB42-8F0AE8D9FCB1}" type="presParOf" srcId="{74EE3C5E-71BD-489C-B536-8E0D111E8DEA}" destId="{45D60563-9EEF-4627-9CC7-DED30163CABE}" srcOrd="1" destOrd="0" presId="urn:microsoft.com/office/officeart/2005/8/layout/pList2"/>
    <dgm:cxn modelId="{264B2F31-097B-42F7-91DF-0323280AC34F}" type="presParOf" srcId="{74EE3C5E-71BD-489C-B536-8E0D111E8DEA}" destId="{C2DEE9FB-FD31-433F-87CB-60E7B8C4ADE8}" srcOrd="2" destOrd="0" presId="urn:microsoft.com/office/officeart/2005/8/layout/pList2"/>
    <dgm:cxn modelId="{50A7641E-AA3F-4174-811E-99028C4F5452}" type="presParOf" srcId="{C2DEE9FB-FD31-433F-87CB-60E7B8C4ADE8}" destId="{87680403-86B4-43FA-900B-0636AFD150B6}" srcOrd="0" destOrd="0" presId="urn:microsoft.com/office/officeart/2005/8/layout/pList2"/>
    <dgm:cxn modelId="{56B6788F-2D66-4A0E-AB6F-8CC868577E7B}" type="presParOf" srcId="{C2DEE9FB-FD31-433F-87CB-60E7B8C4ADE8}" destId="{8AD9FD7D-1411-4F55-B051-B064EEFF2D2C}" srcOrd="1" destOrd="0" presId="urn:microsoft.com/office/officeart/2005/8/layout/pList2"/>
    <dgm:cxn modelId="{0E2B91D3-7572-4AF3-8E45-228CF7A6B069}" type="presParOf" srcId="{C2DEE9FB-FD31-433F-87CB-60E7B8C4ADE8}" destId="{CE8F9960-1792-4867-B4B8-297A65B44325}" srcOrd="2" destOrd="0" presId="urn:microsoft.com/office/officeart/2005/8/layout/pList2"/>
    <dgm:cxn modelId="{9CA85BAB-948D-448B-B668-0BF7B6919CE8}" type="presParOf" srcId="{74EE3C5E-71BD-489C-B536-8E0D111E8DEA}" destId="{4D2985AD-B355-4CAE-9BFC-E9D0F0A32663}" srcOrd="3" destOrd="0" presId="urn:microsoft.com/office/officeart/2005/8/layout/pList2"/>
    <dgm:cxn modelId="{CA3AFC8A-D7FE-4051-80D7-F46E25571430}" type="presParOf" srcId="{74EE3C5E-71BD-489C-B536-8E0D111E8DEA}" destId="{DBA1E945-9DD7-4635-B95C-437C65D8444B}" srcOrd="4" destOrd="0" presId="urn:microsoft.com/office/officeart/2005/8/layout/pList2"/>
    <dgm:cxn modelId="{ACA7219F-8BCC-43D1-B586-654A9A7280D8}" type="presParOf" srcId="{DBA1E945-9DD7-4635-B95C-437C65D8444B}" destId="{6697966A-3A61-409B-BA96-6E988D3E20D2}" srcOrd="0" destOrd="0" presId="urn:microsoft.com/office/officeart/2005/8/layout/pList2"/>
    <dgm:cxn modelId="{C1DF714B-2ABF-42D1-A1E8-57DE93FE32AE}" type="presParOf" srcId="{DBA1E945-9DD7-4635-B95C-437C65D8444B}" destId="{614D9F57-BC83-420E-A8DE-DE2EF093E19A}" srcOrd="1" destOrd="0" presId="urn:microsoft.com/office/officeart/2005/8/layout/pList2"/>
    <dgm:cxn modelId="{02A37F08-242C-4AC0-A26E-5E132E5E3036}" type="presParOf" srcId="{DBA1E945-9DD7-4635-B95C-437C65D8444B}" destId="{62079F0B-0BD5-4406-B468-17173CDF2E3C}" srcOrd="2" destOrd="0" presId="urn:microsoft.com/office/officeart/2005/8/layout/pList2"/>
    <dgm:cxn modelId="{B7CCAE83-D33A-454D-A9C6-4CCE525EDAEB}" type="presParOf" srcId="{74EE3C5E-71BD-489C-B536-8E0D111E8DEA}" destId="{29AF2943-6BF6-4963-BAA0-430DA750A094}" srcOrd="5" destOrd="0" presId="urn:microsoft.com/office/officeart/2005/8/layout/pList2"/>
    <dgm:cxn modelId="{143A9B9A-5406-4295-8A5F-8BFD5BA2FCD1}" type="presParOf" srcId="{74EE3C5E-71BD-489C-B536-8E0D111E8DEA}" destId="{3AE4AF9C-7B98-4C6A-BADA-52517BFB8C39}" srcOrd="6" destOrd="0" presId="urn:microsoft.com/office/officeart/2005/8/layout/pList2"/>
    <dgm:cxn modelId="{3436420A-1279-4D74-94CF-6F72430F55BF}" type="presParOf" srcId="{3AE4AF9C-7B98-4C6A-BADA-52517BFB8C39}" destId="{259224DE-0417-47B2-9512-A7687113EBC1}" srcOrd="0" destOrd="0" presId="urn:microsoft.com/office/officeart/2005/8/layout/pList2"/>
    <dgm:cxn modelId="{1DA665D2-A482-44CB-A154-16C6952CB1C6}" type="presParOf" srcId="{3AE4AF9C-7B98-4C6A-BADA-52517BFB8C39}" destId="{A460A394-2BAB-445D-AFF4-1B60F2A99863}" srcOrd="1" destOrd="0" presId="urn:microsoft.com/office/officeart/2005/8/layout/pList2"/>
    <dgm:cxn modelId="{4C678445-4C3D-40C2-AA99-7A245A1EB653}" type="presParOf" srcId="{3AE4AF9C-7B98-4C6A-BADA-52517BFB8C39}" destId="{EE3F40CA-C8BC-4E47-8898-6265824122C9}" srcOrd="2" destOrd="0" presId="urn:microsoft.com/office/officeart/2005/8/layout/pList2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E612DE3-9D39-4FB4-9EC7-D337647EBA3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3E8ED6-086A-44BC-91DF-E56A10226885}">
      <dgm:prSet phldrT="[Texto]" custT="1"/>
      <dgm:spPr>
        <a:solidFill>
          <a:srgbClr val="7030A0"/>
        </a:solidFill>
      </dgm:spPr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Fortalecimento da CPA em cada campus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9354D0-D7B6-46C2-B10D-5A0CB29EA51B}" type="parTrans" cxnId="{A36CFAEB-C8F6-44B0-8B68-F3023FFACF0E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FB31DB-B476-420B-B6F6-0252B464AA63}" type="sibTrans" cxnId="{A36CFAEB-C8F6-44B0-8B68-F3023FFACF0E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3C4980-4200-47FC-8C0F-463B8193E4B6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Avaliação interna dos cursos por meio do Instrumento de Avaliação , previsto no calendário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D49FCB-C4D5-4DA3-9393-15D0B3C9F20F}" type="parTrans" cxnId="{B401A0B0-12C6-451D-8968-6319DD250CEC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0A0553-2DF1-4432-99C7-A0DCBDA3CE38}" type="sibTrans" cxnId="{B401A0B0-12C6-451D-8968-6319DD250CEC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3084E0-4F8F-45BD-9B59-673BCA1941FC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Ações decorrentes da avaliação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56B139-575B-4C01-BA34-46DA26AE1D81}" type="parTrans" cxnId="{4B701052-34F7-4156-8159-18F54BED7721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9BD96F-F15F-42FD-AD80-7D8A5B47C926}" type="sibTrans" cxnId="{4B701052-34F7-4156-8159-18F54BED7721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A039E-56A3-4F64-A3DD-C060C10470E1}" type="pres">
      <dgm:prSet presAssocID="{4E612DE3-9D39-4FB4-9EC7-D337647EBA3E}" presName="linear" presStyleCnt="0">
        <dgm:presLayoutVars>
          <dgm:dir/>
          <dgm:animLvl val="lvl"/>
          <dgm:resizeHandles val="exact"/>
        </dgm:presLayoutVars>
      </dgm:prSet>
      <dgm:spPr/>
    </dgm:pt>
    <dgm:pt modelId="{F24204CA-2957-4A7E-971E-6F57178E32A4}" type="pres">
      <dgm:prSet presAssocID="{0C3E8ED6-086A-44BC-91DF-E56A10226885}" presName="parentLin" presStyleCnt="0"/>
      <dgm:spPr/>
    </dgm:pt>
    <dgm:pt modelId="{D8F4E5DE-1ED6-41CF-AECD-8868DD7A52D3}" type="pres">
      <dgm:prSet presAssocID="{0C3E8ED6-086A-44BC-91DF-E56A10226885}" presName="parentLeftMargin" presStyleLbl="node1" presStyleIdx="0" presStyleCnt="3"/>
      <dgm:spPr/>
    </dgm:pt>
    <dgm:pt modelId="{A71DBE51-E3FC-4E80-AFBC-BA1555453C2D}" type="pres">
      <dgm:prSet presAssocID="{0C3E8ED6-086A-44BC-91DF-E56A10226885}" presName="parentText" presStyleLbl="node1" presStyleIdx="0" presStyleCnt="3" custScaleY="53743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5367E2-7182-48CE-A743-FE7E48A23F6C}" type="pres">
      <dgm:prSet presAssocID="{0C3E8ED6-086A-44BC-91DF-E56A10226885}" presName="negativeSpace" presStyleCnt="0"/>
      <dgm:spPr/>
    </dgm:pt>
    <dgm:pt modelId="{B9EFD0AB-0F4B-4448-84EC-1E6FA677049A}" type="pres">
      <dgm:prSet presAssocID="{0C3E8ED6-086A-44BC-91DF-E56A10226885}" presName="childText" presStyleLbl="conFgAcc1" presStyleIdx="0" presStyleCnt="3">
        <dgm:presLayoutVars>
          <dgm:bulletEnabled val="1"/>
        </dgm:presLayoutVars>
      </dgm:prSet>
      <dgm:spPr/>
    </dgm:pt>
    <dgm:pt modelId="{77FCAE81-5DB8-49F0-8B2D-BB06CD9576EF}" type="pres">
      <dgm:prSet presAssocID="{51FB31DB-B476-420B-B6F6-0252B464AA63}" presName="spaceBetweenRectangles" presStyleCnt="0"/>
      <dgm:spPr/>
    </dgm:pt>
    <dgm:pt modelId="{EAC19A5C-874B-4F27-B5EE-9AC8970E564B}" type="pres">
      <dgm:prSet presAssocID="{E03C4980-4200-47FC-8C0F-463B8193E4B6}" presName="parentLin" presStyleCnt="0"/>
      <dgm:spPr/>
    </dgm:pt>
    <dgm:pt modelId="{DDFD30C3-1CD0-4D8B-8D3A-268A0854E598}" type="pres">
      <dgm:prSet presAssocID="{E03C4980-4200-47FC-8C0F-463B8193E4B6}" presName="parentLeftMargin" presStyleLbl="node1" presStyleIdx="0" presStyleCnt="3"/>
      <dgm:spPr/>
    </dgm:pt>
    <dgm:pt modelId="{6026FAAB-7BFD-44F2-B2ED-D2B23A92CA35}" type="pres">
      <dgm:prSet presAssocID="{E03C4980-4200-47FC-8C0F-463B8193E4B6}" presName="parentText" presStyleLbl="node1" presStyleIdx="1" presStyleCnt="3" custScaleY="46951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30E41B-5A12-4883-94EA-22F4FC3483A6}" type="pres">
      <dgm:prSet presAssocID="{E03C4980-4200-47FC-8C0F-463B8193E4B6}" presName="negativeSpace" presStyleCnt="0"/>
      <dgm:spPr/>
    </dgm:pt>
    <dgm:pt modelId="{2BB75378-328A-4AA2-B067-ACA3C7BE9070}" type="pres">
      <dgm:prSet presAssocID="{E03C4980-4200-47FC-8C0F-463B8193E4B6}" presName="childText" presStyleLbl="conFgAcc1" presStyleIdx="1" presStyleCnt="3">
        <dgm:presLayoutVars>
          <dgm:bulletEnabled val="1"/>
        </dgm:presLayoutVars>
      </dgm:prSet>
      <dgm:spPr/>
    </dgm:pt>
    <dgm:pt modelId="{29223A30-B4BC-46EB-B887-953265BB6FAB}" type="pres">
      <dgm:prSet presAssocID="{880A0553-2DF1-4432-99C7-A0DCBDA3CE38}" presName="spaceBetweenRectangles" presStyleCnt="0"/>
      <dgm:spPr/>
    </dgm:pt>
    <dgm:pt modelId="{2CF8C796-FA57-4187-AD6C-41613FB81B7F}" type="pres">
      <dgm:prSet presAssocID="{303084E0-4F8F-45BD-9B59-673BCA1941FC}" presName="parentLin" presStyleCnt="0"/>
      <dgm:spPr/>
    </dgm:pt>
    <dgm:pt modelId="{66F40841-018F-4A10-B157-09F1477D611A}" type="pres">
      <dgm:prSet presAssocID="{303084E0-4F8F-45BD-9B59-673BCA1941FC}" presName="parentLeftMargin" presStyleLbl="node1" presStyleIdx="1" presStyleCnt="3"/>
      <dgm:spPr/>
    </dgm:pt>
    <dgm:pt modelId="{5AD9A6F9-980E-415D-BFF0-1A042C491B40}" type="pres">
      <dgm:prSet presAssocID="{303084E0-4F8F-45BD-9B59-673BCA1941FC}" presName="parentText" presStyleLbl="node1" presStyleIdx="2" presStyleCnt="3" custScaleY="43356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266BB4-6ACD-4B30-B607-14D4279D26B2}" type="pres">
      <dgm:prSet presAssocID="{303084E0-4F8F-45BD-9B59-673BCA1941FC}" presName="negativeSpace" presStyleCnt="0"/>
      <dgm:spPr/>
    </dgm:pt>
    <dgm:pt modelId="{9E604843-0F6A-4AE0-9743-1EBB97D464E1}" type="pres">
      <dgm:prSet presAssocID="{303084E0-4F8F-45BD-9B59-673BCA1941F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37615E2-4FD4-4968-B695-EA5D0D104097}" type="presOf" srcId="{4E612DE3-9D39-4FB4-9EC7-D337647EBA3E}" destId="{D06A039E-56A3-4F64-A3DD-C060C10470E1}" srcOrd="0" destOrd="0" presId="urn:microsoft.com/office/officeart/2005/8/layout/list1"/>
    <dgm:cxn modelId="{77AB9B90-95E3-461F-9E50-CC0553C4D2FB}" type="presOf" srcId="{303084E0-4F8F-45BD-9B59-673BCA1941FC}" destId="{66F40841-018F-4A10-B157-09F1477D611A}" srcOrd="0" destOrd="0" presId="urn:microsoft.com/office/officeart/2005/8/layout/list1"/>
    <dgm:cxn modelId="{B401A0B0-12C6-451D-8968-6319DD250CEC}" srcId="{4E612DE3-9D39-4FB4-9EC7-D337647EBA3E}" destId="{E03C4980-4200-47FC-8C0F-463B8193E4B6}" srcOrd="1" destOrd="0" parTransId="{90D49FCB-C4D5-4DA3-9393-15D0B3C9F20F}" sibTransId="{880A0553-2DF1-4432-99C7-A0DCBDA3CE38}"/>
    <dgm:cxn modelId="{10962B8D-023C-43A3-B439-543EBC798C32}" type="presOf" srcId="{0C3E8ED6-086A-44BC-91DF-E56A10226885}" destId="{A71DBE51-E3FC-4E80-AFBC-BA1555453C2D}" srcOrd="1" destOrd="0" presId="urn:microsoft.com/office/officeart/2005/8/layout/list1"/>
    <dgm:cxn modelId="{3B7122F1-B53A-4FDE-9A2E-58100E8C4A7F}" type="presOf" srcId="{0C3E8ED6-086A-44BC-91DF-E56A10226885}" destId="{D8F4E5DE-1ED6-41CF-AECD-8868DD7A52D3}" srcOrd="0" destOrd="0" presId="urn:microsoft.com/office/officeart/2005/8/layout/list1"/>
    <dgm:cxn modelId="{A36CFAEB-C8F6-44B0-8B68-F3023FFACF0E}" srcId="{4E612DE3-9D39-4FB4-9EC7-D337647EBA3E}" destId="{0C3E8ED6-086A-44BC-91DF-E56A10226885}" srcOrd="0" destOrd="0" parTransId="{259354D0-D7B6-46C2-B10D-5A0CB29EA51B}" sibTransId="{51FB31DB-B476-420B-B6F6-0252B464AA63}"/>
    <dgm:cxn modelId="{31982E21-3209-4DCC-A031-A88ED6A510F4}" type="presOf" srcId="{E03C4980-4200-47FC-8C0F-463B8193E4B6}" destId="{6026FAAB-7BFD-44F2-B2ED-D2B23A92CA35}" srcOrd="1" destOrd="0" presId="urn:microsoft.com/office/officeart/2005/8/layout/list1"/>
    <dgm:cxn modelId="{19B98A56-780B-404F-8704-64012E99C578}" type="presOf" srcId="{E03C4980-4200-47FC-8C0F-463B8193E4B6}" destId="{DDFD30C3-1CD0-4D8B-8D3A-268A0854E598}" srcOrd="0" destOrd="0" presId="urn:microsoft.com/office/officeart/2005/8/layout/list1"/>
    <dgm:cxn modelId="{4B701052-34F7-4156-8159-18F54BED7721}" srcId="{4E612DE3-9D39-4FB4-9EC7-D337647EBA3E}" destId="{303084E0-4F8F-45BD-9B59-673BCA1941FC}" srcOrd="2" destOrd="0" parTransId="{6E56B139-575B-4C01-BA34-46DA26AE1D81}" sibTransId="{F89BD96F-F15F-42FD-AD80-7D8A5B47C926}"/>
    <dgm:cxn modelId="{9CB4E9F8-B61E-47B7-8155-3D3D20B67C83}" type="presOf" srcId="{303084E0-4F8F-45BD-9B59-673BCA1941FC}" destId="{5AD9A6F9-980E-415D-BFF0-1A042C491B40}" srcOrd="1" destOrd="0" presId="urn:microsoft.com/office/officeart/2005/8/layout/list1"/>
    <dgm:cxn modelId="{E7D0B0EE-4C9B-43E2-BEBB-09961CB5011E}" type="presParOf" srcId="{D06A039E-56A3-4F64-A3DD-C060C10470E1}" destId="{F24204CA-2957-4A7E-971E-6F57178E32A4}" srcOrd="0" destOrd="0" presId="urn:microsoft.com/office/officeart/2005/8/layout/list1"/>
    <dgm:cxn modelId="{7813EF6B-E4ED-4F27-9B02-21B1EB4B5720}" type="presParOf" srcId="{F24204CA-2957-4A7E-971E-6F57178E32A4}" destId="{D8F4E5DE-1ED6-41CF-AECD-8868DD7A52D3}" srcOrd="0" destOrd="0" presId="urn:microsoft.com/office/officeart/2005/8/layout/list1"/>
    <dgm:cxn modelId="{F250AE0A-C5BC-41C1-8F7D-41DCAD048C58}" type="presParOf" srcId="{F24204CA-2957-4A7E-971E-6F57178E32A4}" destId="{A71DBE51-E3FC-4E80-AFBC-BA1555453C2D}" srcOrd="1" destOrd="0" presId="urn:microsoft.com/office/officeart/2005/8/layout/list1"/>
    <dgm:cxn modelId="{F72CDD89-C96B-44CC-82AF-972DBD9CCBF2}" type="presParOf" srcId="{D06A039E-56A3-4F64-A3DD-C060C10470E1}" destId="{1A5367E2-7182-48CE-A743-FE7E48A23F6C}" srcOrd="1" destOrd="0" presId="urn:microsoft.com/office/officeart/2005/8/layout/list1"/>
    <dgm:cxn modelId="{FB1BEF7F-0D35-4713-95C9-861782E8C4FB}" type="presParOf" srcId="{D06A039E-56A3-4F64-A3DD-C060C10470E1}" destId="{B9EFD0AB-0F4B-4448-84EC-1E6FA677049A}" srcOrd="2" destOrd="0" presId="urn:microsoft.com/office/officeart/2005/8/layout/list1"/>
    <dgm:cxn modelId="{A1F81DD0-635F-44FF-9E53-04120C4AD940}" type="presParOf" srcId="{D06A039E-56A3-4F64-A3DD-C060C10470E1}" destId="{77FCAE81-5DB8-49F0-8B2D-BB06CD9576EF}" srcOrd="3" destOrd="0" presId="urn:microsoft.com/office/officeart/2005/8/layout/list1"/>
    <dgm:cxn modelId="{E732DE20-4AF5-4786-A97A-C8F58255C45F}" type="presParOf" srcId="{D06A039E-56A3-4F64-A3DD-C060C10470E1}" destId="{EAC19A5C-874B-4F27-B5EE-9AC8970E564B}" srcOrd="4" destOrd="0" presId="urn:microsoft.com/office/officeart/2005/8/layout/list1"/>
    <dgm:cxn modelId="{118E7FB5-DC9C-4354-9530-687D96C9BBBD}" type="presParOf" srcId="{EAC19A5C-874B-4F27-B5EE-9AC8970E564B}" destId="{DDFD30C3-1CD0-4D8B-8D3A-268A0854E598}" srcOrd="0" destOrd="0" presId="urn:microsoft.com/office/officeart/2005/8/layout/list1"/>
    <dgm:cxn modelId="{3D53B900-99E7-463A-86E4-D8AB032B6206}" type="presParOf" srcId="{EAC19A5C-874B-4F27-B5EE-9AC8970E564B}" destId="{6026FAAB-7BFD-44F2-B2ED-D2B23A92CA35}" srcOrd="1" destOrd="0" presId="urn:microsoft.com/office/officeart/2005/8/layout/list1"/>
    <dgm:cxn modelId="{BAC6C228-A7C1-4240-BDA4-1CFE279C3D73}" type="presParOf" srcId="{D06A039E-56A3-4F64-A3DD-C060C10470E1}" destId="{7430E41B-5A12-4883-94EA-22F4FC3483A6}" srcOrd="5" destOrd="0" presId="urn:microsoft.com/office/officeart/2005/8/layout/list1"/>
    <dgm:cxn modelId="{873A844B-00E7-4D17-A0AC-0A63FFD4ACEB}" type="presParOf" srcId="{D06A039E-56A3-4F64-A3DD-C060C10470E1}" destId="{2BB75378-328A-4AA2-B067-ACA3C7BE9070}" srcOrd="6" destOrd="0" presId="urn:microsoft.com/office/officeart/2005/8/layout/list1"/>
    <dgm:cxn modelId="{AC20FF5F-1244-400D-B3F0-F3FBE509F6AF}" type="presParOf" srcId="{D06A039E-56A3-4F64-A3DD-C060C10470E1}" destId="{29223A30-B4BC-46EB-B887-953265BB6FAB}" srcOrd="7" destOrd="0" presId="urn:microsoft.com/office/officeart/2005/8/layout/list1"/>
    <dgm:cxn modelId="{3499187A-6D66-4460-8670-D85A076BF3B0}" type="presParOf" srcId="{D06A039E-56A3-4F64-A3DD-C060C10470E1}" destId="{2CF8C796-FA57-4187-AD6C-41613FB81B7F}" srcOrd="8" destOrd="0" presId="urn:microsoft.com/office/officeart/2005/8/layout/list1"/>
    <dgm:cxn modelId="{9665A109-E7DC-44AF-8242-0B31AF692792}" type="presParOf" srcId="{2CF8C796-FA57-4187-AD6C-41613FB81B7F}" destId="{66F40841-018F-4A10-B157-09F1477D611A}" srcOrd="0" destOrd="0" presId="urn:microsoft.com/office/officeart/2005/8/layout/list1"/>
    <dgm:cxn modelId="{0D4EC616-D744-4D79-B6EE-B63FFE25C947}" type="presParOf" srcId="{2CF8C796-FA57-4187-AD6C-41613FB81B7F}" destId="{5AD9A6F9-980E-415D-BFF0-1A042C491B40}" srcOrd="1" destOrd="0" presId="urn:microsoft.com/office/officeart/2005/8/layout/list1"/>
    <dgm:cxn modelId="{943E29F2-33DC-4959-9E7E-392FDE52934D}" type="presParOf" srcId="{D06A039E-56A3-4F64-A3DD-C060C10470E1}" destId="{9A266BB4-6ACD-4B30-B607-14D4279D26B2}" srcOrd="9" destOrd="0" presId="urn:microsoft.com/office/officeart/2005/8/layout/list1"/>
    <dgm:cxn modelId="{721A2287-91DD-43CC-AF83-A165A6616055}" type="presParOf" srcId="{D06A039E-56A3-4F64-A3DD-C060C10470E1}" destId="{9E604843-0F6A-4AE0-9743-1EBB97D464E1}" srcOrd="10" destOrd="0" presId="urn:microsoft.com/office/officeart/2005/8/layout/list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2A511C-4C2D-49A1-85BC-93C3221A1D9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97AEF48-44C3-47F5-9C9C-354F87D4C545}">
      <dgm:prSet phldrT="[Texto]" custT="1"/>
      <dgm:spPr/>
      <dgm:t>
        <a:bodyPr/>
        <a:lstStyle/>
        <a:p>
          <a:r>
            <a: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Quando encerrar um curso?</a:t>
          </a:r>
          <a:endParaRPr lang="pt-BR" sz="3200" i="1" dirty="0"/>
        </a:p>
      </dgm:t>
    </dgm:pt>
    <dgm:pt modelId="{DA139941-AC1F-45F2-97C1-530B2E7619EF}" type="parTrans" cxnId="{0C678B49-29E3-4933-BA07-006DE0A92510}">
      <dgm:prSet/>
      <dgm:spPr/>
      <dgm:t>
        <a:bodyPr/>
        <a:lstStyle/>
        <a:p>
          <a:endParaRPr lang="pt-BR"/>
        </a:p>
      </dgm:t>
    </dgm:pt>
    <dgm:pt modelId="{6B8E13DC-A996-4CA7-B8ED-91638530F2F4}" type="sibTrans" cxnId="{0C678B49-29E3-4933-BA07-006DE0A92510}">
      <dgm:prSet/>
      <dgm:spPr/>
      <dgm:t>
        <a:bodyPr/>
        <a:lstStyle/>
        <a:p>
          <a:endParaRPr lang="pt-BR"/>
        </a:p>
      </dgm:t>
    </dgm:pt>
    <dgm:pt modelId="{35236D46-636F-4C1E-A82E-024695E4FD78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pt-BR" sz="2400" b="1" dirty="0" smtClean="0"/>
            <a:t>falta de ingressantes</a:t>
          </a:r>
        </a:p>
        <a:p>
          <a:r>
            <a:rPr lang="pt-BR" sz="2400" b="1" i="1" dirty="0" smtClean="0"/>
            <a:t>(Mudanças nos APL)</a:t>
          </a:r>
        </a:p>
      </dgm:t>
    </dgm:pt>
    <dgm:pt modelId="{BCAD05DC-AF0C-4BD1-B6E9-74C302E7C8F2}" type="parTrans" cxnId="{C647910A-C5D7-47B3-B263-EF3AFC79DF7E}">
      <dgm:prSet/>
      <dgm:spPr/>
      <dgm:t>
        <a:bodyPr/>
        <a:lstStyle/>
        <a:p>
          <a:endParaRPr lang="pt-BR"/>
        </a:p>
      </dgm:t>
    </dgm:pt>
    <dgm:pt modelId="{A7109879-C600-4C59-B5FB-AC8D04E81BFE}" type="sibTrans" cxnId="{C647910A-C5D7-47B3-B263-EF3AFC79DF7E}">
      <dgm:prSet/>
      <dgm:spPr/>
      <dgm:t>
        <a:bodyPr/>
        <a:lstStyle/>
        <a:p>
          <a:endParaRPr lang="pt-BR"/>
        </a:p>
      </dgm:t>
    </dgm:pt>
    <dgm:pt modelId="{F25D0CA0-298A-497E-9B44-D6E37706AA58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pt-BR" sz="2400" b="1" dirty="0" smtClean="0"/>
            <a:t>falta de interesse na continuidade da oferta</a:t>
          </a:r>
        </a:p>
        <a:p>
          <a:r>
            <a:rPr lang="pt-BR" sz="2400" b="1" i="1" dirty="0" smtClean="0"/>
            <a:t>(vocação e condições de oferta)</a:t>
          </a:r>
          <a:endParaRPr lang="pt-BR" sz="2400" b="1" i="1" dirty="0"/>
        </a:p>
      </dgm:t>
    </dgm:pt>
    <dgm:pt modelId="{268C8ADE-5160-4D6E-925A-B6E81D91DDEF}" type="parTrans" cxnId="{1FE8E81B-9A1A-4537-89AD-068FF13A5F10}">
      <dgm:prSet/>
      <dgm:spPr/>
      <dgm:t>
        <a:bodyPr/>
        <a:lstStyle/>
        <a:p>
          <a:endParaRPr lang="pt-BR"/>
        </a:p>
      </dgm:t>
    </dgm:pt>
    <dgm:pt modelId="{9042F5FC-FBA6-4ACE-87DA-9BB64C8AC696}" type="sibTrans" cxnId="{1FE8E81B-9A1A-4537-89AD-068FF13A5F10}">
      <dgm:prSet/>
      <dgm:spPr/>
      <dgm:t>
        <a:bodyPr/>
        <a:lstStyle/>
        <a:p>
          <a:endParaRPr lang="pt-BR"/>
        </a:p>
      </dgm:t>
    </dgm:pt>
    <dgm:pt modelId="{92F62EE6-2FB6-47C9-BE68-22DEC0AA6A09}" type="pres">
      <dgm:prSet presAssocID="{732A511C-4C2D-49A1-85BC-93C3221A1D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C84AE3-DBD7-48A0-BC4D-14FDB2D8E7E3}" type="pres">
      <dgm:prSet presAssocID="{897AEF48-44C3-47F5-9C9C-354F87D4C545}" presName="hierRoot1" presStyleCnt="0">
        <dgm:presLayoutVars>
          <dgm:hierBranch val="init"/>
        </dgm:presLayoutVars>
      </dgm:prSet>
      <dgm:spPr/>
    </dgm:pt>
    <dgm:pt modelId="{A133E10C-8198-47A1-AB4B-A76AF301FAE7}" type="pres">
      <dgm:prSet presAssocID="{897AEF48-44C3-47F5-9C9C-354F87D4C545}" presName="rootComposite1" presStyleCnt="0"/>
      <dgm:spPr/>
    </dgm:pt>
    <dgm:pt modelId="{96B5FBBA-00E7-434C-A2ED-7A71A9511BA2}" type="pres">
      <dgm:prSet presAssocID="{897AEF48-44C3-47F5-9C9C-354F87D4C54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5BD668C-8A86-44A6-B334-4DD5479A9D83}" type="pres">
      <dgm:prSet presAssocID="{897AEF48-44C3-47F5-9C9C-354F87D4C545}" presName="rootConnector1" presStyleLbl="node1" presStyleIdx="0" presStyleCnt="0"/>
      <dgm:spPr/>
    </dgm:pt>
    <dgm:pt modelId="{1D56A273-C7B8-4155-B692-2D2443462E3C}" type="pres">
      <dgm:prSet presAssocID="{897AEF48-44C3-47F5-9C9C-354F87D4C545}" presName="hierChild2" presStyleCnt="0"/>
      <dgm:spPr/>
    </dgm:pt>
    <dgm:pt modelId="{FD2482C4-4AA2-428F-813B-443606519996}" type="pres">
      <dgm:prSet presAssocID="{BCAD05DC-AF0C-4BD1-B6E9-74C302E7C8F2}" presName="Name37" presStyleLbl="parChTrans1D2" presStyleIdx="0" presStyleCnt="2"/>
      <dgm:spPr/>
    </dgm:pt>
    <dgm:pt modelId="{654F8C40-EB9A-45DA-885D-7F5B11F4F03D}" type="pres">
      <dgm:prSet presAssocID="{35236D46-636F-4C1E-A82E-024695E4FD78}" presName="hierRoot2" presStyleCnt="0">
        <dgm:presLayoutVars>
          <dgm:hierBranch val="init"/>
        </dgm:presLayoutVars>
      </dgm:prSet>
      <dgm:spPr/>
    </dgm:pt>
    <dgm:pt modelId="{7C7D891B-FA82-40AE-9AEC-F2170BBE0873}" type="pres">
      <dgm:prSet presAssocID="{35236D46-636F-4C1E-A82E-024695E4FD78}" presName="rootComposite" presStyleCnt="0"/>
      <dgm:spPr/>
    </dgm:pt>
    <dgm:pt modelId="{A52AD72B-CA73-4D83-8BE6-AFC7B6B80883}" type="pres">
      <dgm:prSet presAssocID="{35236D46-636F-4C1E-A82E-024695E4FD7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B7D6C37-E4CF-4863-8B47-79D6B152C52C}" type="pres">
      <dgm:prSet presAssocID="{35236D46-636F-4C1E-A82E-024695E4FD78}" presName="rootConnector" presStyleLbl="node2" presStyleIdx="0" presStyleCnt="2"/>
      <dgm:spPr/>
    </dgm:pt>
    <dgm:pt modelId="{9B1EACCB-801D-4745-A7A4-0EC943CF7829}" type="pres">
      <dgm:prSet presAssocID="{35236D46-636F-4C1E-A82E-024695E4FD78}" presName="hierChild4" presStyleCnt="0"/>
      <dgm:spPr/>
    </dgm:pt>
    <dgm:pt modelId="{1C1688BF-1E55-4C43-BEC8-0A3A31913538}" type="pres">
      <dgm:prSet presAssocID="{35236D46-636F-4C1E-A82E-024695E4FD78}" presName="hierChild5" presStyleCnt="0"/>
      <dgm:spPr/>
    </dgm:pt>
    <dgm:pt modelId="{7C8E7B48-F7C7-4E75-8120-9D65FE7F1AB2}" type="pres">
      <dgm:prSet presAssocID="{268C8ADE-5160-4D6E-925A-B6E81D91DDEF}" presName="Name37" presStyleLbl="parChTrans1D2" presStyleIdx="1" presStyleCnt="2"/>
      <dgm:spPr/>
    </dgm:pt>
    <dgm:pt modelId="{9E1D5702-64A2-4AFC-94E0-6DA2F0F03B42}" type="pres">
      <dgm:prSet presAssocID="{F25D0CA0-298A-497E-9B44-D6E37706AA58}" presName="hierRoot2" presStyleCnt="0">
        <dgm:presLayoutVars>
          <dgm:hierBranch val="init"/>
        </dgm:presLayoutVars>
      </dgm:prSet>
      <dgm:spPr/>
    </dgm:pt>
    <dgm:pt modelId="{4B02BEA5-3AB0-49AF-BD35-B9760DB26A08}" type="pres">
      <dgm:prSet presAssocID="{F25D0CA0-298A-497E-9B44-D6E37706AA58}" presName="rootComposite" presStyleCnt="0"/>
      <dgm:spPr/>
    </dgm:pt>
    <dgm:pt modelId="{B62A296C-6C09-4657-A493-E285EB8A17D4}" type="pres">
      <dgm:prSet presAssocID="{F25D0CA0-298A-497E-9B44-D6E37706AA5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57C193D-2367-40BA-99E9-BE3941FC6263}" type="pres">
      <dgm:prSet presAssocID="{F25D0CA0-298A-497E-9B44-D6E37706AA58}" presName="rootConnector" presStyleLbl="node2" presStyleIdx="1" presStyleCnt="2"/>
      <dgm:spPr/>
    </dgm:pt>
    <dgm:pt modelId="{B281EF2A-1ECE-4E3E-8044-DA4DD0702420}" type="pres">
      <dgm:prSet presAssocID="{F25D0CA0-298A-497E-9B44-D6E37706AA58}" presName="hierChild4" presStyleCnt="0"/>
      <dgm:spPr/>
    </dgm:pt>
    <dgm:pt modelId="{EB9B1AFF-8AEB-42A6-BF23-B330CBC38181}" type="pres">
      <dgm:prSet presAssocID="{F25D0CA0-298A-497E-9B44-D6E37706AA58}" presName="hierChild5" presStyleCnt="0"/>
      <dgm:spPr/>
    </dgm:pt>
    <dgm:pt modelId="{854E7FD8-45CF-418C-B64B-94EDF07FED86}" type="pres">
      <dgm:prSet presAssocID="{897AEF48-44C3-47F5-9C9C-354F87D4C545}" presName="hierChild3" presStyleCnt="0"/>
      <dgm:spPr/>
    </dgm:pt>
  </dgm:ptLst>
  <dgm:cxnLst>
    <dgm:cxn modelId="{0C678B49-29E3-4933-BA07-006DE0A92510}" srcId="{732A511C-4C2D-49A1-85BC-93C3221A1D94}" destId="{897AEF48-44C3-47F5-9C9C-354F87D4C545}" srcOrd="0" destOrd="0" parTransId="{DA139941-AC1F-45F2-97C1-530B2E7619EF}" sibTransId="{6B8E13DC-A996-4CA7-B8ED-91638530F2F4}"/>
    <dgm:cxn modelId="{8D2576CB-5E94-4611-86E6-02E02F2F8CE8}" type="presOf" srcId="{897AEF48-44C3-47F5-9C9C-354F87D4C545}" destId="{B5BD668C-8A86-44A6-B334-4DD5479A9D83}" srcOrd="1" destOrd="0" presId="urn:microsoft.com/office/officeart/2005/8/layout/orgChart1"/>
    <dgm:cxn modelId="{E2188EF8-B504-40B8-B509-0B35E8F8095A}" type="presOf" srcId="{35236D46-636F-4C1E-A82E-024695E4FD78}" destId="{A52AD72B-CA73-4D83-8BE6-AFC7B6B80883}" srcOrd="0" destOrd="0" presId="urn:microsoft.com/office/officeart/2005/8/layout/orgChart1"/>
    <dgm:cxn modelId="{7E155D5E-F2D5-42D7-8A31-13BE46F8FA04}" type="presOf" srcId="{897AEF48-44C3-47F5-9C9C-354F87D4C545}" destId="{96B5FBBA-00E7-434C-A2ED-7A71A9511BA2}" srcOrd="0" destOrd="0" presId="urn:microsoft.com/office/officeart/2005/8/layout/orgChart1"/>
    <dgm:cxn modelId="{16557F6C-1737-45D1-BA78-36B30F600E61}" type="presOf" srcId="{F25D0CA0-298A-497E-9B44-D6E37706AA58}" destId="{B62A296C-6C09-4657-A493-E285EB8A17D4}" srcOrd="0" destOrd="0" presId="urn:microsoft.com/office/officeart/2005/8/layout/orgChart1"/>
    <dgm:cxn modelId="{C647910A-C5D7-47B3-B263-EF3AFC79DF7E}" srcId="{897AEF48-44C3-47F5-9C9C-354F87D4C545}" destId="{35236D46-636F-4C1E-A82E-024695E4FD78}" srcOrd="0" destOrd="0" parTransId="{BCAD05DC-AF0C-4BD1-B6E9-74C302E7C8F2}" sibTransId="{A7109879-C600-4C59-B5FB-AC8D04E81BFE}"/>
    <dgm:cxn modelId="{12CE7D8D-6A58-4425-937A-8047E7F8BF26}" type="presOf" srcId="{268C8ADE-5160-4D6E-925A-B6E81D91DDEF}" destId="{7C8E7B48-F7C7-4E75-8120-9D65FE7F1AB2}" srcOrd="0" destOrd="0" presId="urn:microsoft.com/office/officeart/2005/8/layout/orgChart1"/>
    <dgm:cxn modelId="{1FE8E81B-9A1A-4537-89AD-068FF13A5F10}" srcId="{897AEF48-44C3-47F5-9C9C-354F87D4C545}" destId="{F25D0CA0-298A-497E-9B44-D6E37706AA58}" srcOrd="1" destOrd="0" parTransId="{268C8ADE-5160-4D6E-925A-B6E81D91DDEF}" sibTransId="{9042F5FC-FBA6-4ACE-87DA-9BB64C8AC696}"/>
    <dgm:cxn modelId="{D57E5104-CFBA-4E6B-B8B8-E56C3C4046DA}" type="presOf" srcId="{BCAD05DC-AF0C-4BD1-B6E9-74C302E7C8F2}" destId="{FD2482C4-4AA2-428F-813B-443606519996}" srcOrd="0" destOrd="0" presId="urn:microsoft.com/office/officeart/2005/8/layout/orgChart1"/>
    <dgm:cxn modelId="{CF8987CA-CF63-4A80-B6CE-0969C8E76602}" type="presOf" srcId="{732A511C-4C2D-49A1-85BC-93C3221A1D94}" destId="{92F62EE6-2FB6-47C9-BE68-22DEC0AA6A09}" srcOrd="0" destOrd="0" presId="urn:microsoft.com/office/officeart/2005/8/layout/orgChart1"/>
    <dgm:cxn modelId="{F8E3271C-AB0E-4F9F-AB25-129A4F2CE406}" type="presOf" srcId="{F25D0CA0-298A-497E-9B44-D6E37706AA58}" destId="{757C193D-2367-40BA-99E9-BE3941FC6263}" srcOrd="1" destOrd="0" presId="urn:microsoft.com/office/officeart/2005/8/layout/orgChart1"/>
    <dgm:cxn modelId="{0D01A356-C110-4C15-8874-FB18C5D40A16}" type="presOf" srcId="{35236D46-636F-4C1E-A82E-024695E4FD78}" destId="{BB7D6C37-E4CF-4863-8B47-79D6B152C52C}" srcOrd="1" destOrd="0" presId="urn:microsoft.com/office/officeart/2005/8/layout/orgChart1"/>
    <dgm:cxn modelId="{64BA4211-39E2-4E7E-B653-F0E6C1B75657}" type="presParOf" srcId="{92F62EE6-2FB6-47C9-BE68-22DEC0AA6A09}" destId="{5FC84AE3-DBD7-48A0-BC4D-14FDB2D8E7E3}" srcOrd="0" destOrd="0" presId="urn:microsoft.com/office/officeart/2005/8/layout/orgChart1"/>
    <dgm:cxn modelId="{6B6BDAD3-CFF0-4DE7-9FB5-E3F231074E59}" type="presParOf" srcId="{5FC84AE3-DBD7-48A0-BC4D-14FDB2D8E7E3}" destId="{A133E10C-8198-47A1-AB4B-A76AF301FAE7}" srcOrd="0" destOrd="0" presId="urn:microsoft.com/office/officeart/2005/8/layout/orgChart1"/>
    <dgm:cxn modelId="{9280B907-82D9-4842-9F28-054BDA82AABD}" type="presParOf" srcId="{A133E10C-8198-47A1-AB4B-A76AF301FAE7}" destId="{96B5FBBA-00E7-434C-A2ED-7A71A9511BA2}" srcOrd="0" destOrd="0" presId="urn:microsoft.com/office/officeart/2005/8/layout/orgChart1"/>
    <dgm:cxn modelId="{42D452CC-8F05-432C-865D-56BD84CC81A4}" type="presParOf" srcId="{A133E10C-8198-47A1-AB4B-A76AF301FAE7}" destId="{B5BD668C-8A86-44A6-B334-4DD5479A9D83}" srcOrd="1" destOrd="0" presId="urn:microsoft.com/office/officeart/2005/8/layout/orgChart1"/>
    <dgm:cxn modelId="{A238A4EF-86CC-4295-9C4C-46D77436B943}" type="presParOf" srcId="{5FC84AE3-DBD7-48A0-BC4D-14FDB2D8E7E3}" destId="{1D56A273-C7B8-4155-B692-2D2443462E3C}" srcOrd="1" destOrd="0" presId="urn:microsoft.com/office/officeart/2005/8/layout/orgChart1"/>
    <dgm:cxn modelId="{BAB2A459-901E-4BFA-A9ED-609C96939942}" type="presParOf" srcId="{1D56A273-C7B8-4155-B692-2D2443462E3C}" destId="{FD2482C4-4AA2-428F-813B-443606519996}" srcOrd="0" destOrd="0" presId="urn:microsoft.com/office/officeart/2005/8/layout/orgChart1"/>
    <dgm:cxn modelId="{AB9027CD-B01F-4EF4-A2DD-52A5858D7D2E}" type="presParOf" srcId="{1D56A273-C7B8-4155-B692-2D2443462E3C}" destId="{654F8C40-EB9A-45DA-885D-7F5B11F4F03D}" srcOrd="1" destOrd="0" presId="urn:microsoft.com/office/officeart/2005/8/layout/orgChart1"/>
    <dgm:cxn modelId="{21032F9E-7608-4170-BF2B-BC660D5086CE}" type="presParOf" srcId="{654F8C40-EB9A-45DA-885D-7F5B11F4F03D}" destId="{7C7D891B-FA82-40AE-9AEC-F2170BBE0873}" srcOrd="0" destOrd="0" presId="urn:microsoft.com/office/officeart/2005/8/layout/orgChart1"/>
    <dgm:cxn modelId="{4EE3D4F2-512D-4248-9448-28DEDCC6E9A3}" type="presParOf" srcId="{7C7D891B-FA82-40AE-9AEC-F2170BBE0873}" destId="{A52AD72B-CA73-4D83-8BE6-AFC7B6B80883}" srcOrd="0" destOrd="0" presId="urn:microsoft.com/office/officeart/2005/8/layout/orgChart1"/>
    <dgm:cxn modelId="{C8F22D29-C230-483C-BEC5-5C98F66620BE}" type="presParOf" srcId="{7C7D891B-FA82-40AE-9AEC-F2170BBE0873}" destId="{BB7D6C37-E4CF-4863-8B47-79D6B152C52C}" srcOrd="1" destOrd="0" presId="urn:microsoft.com/office/officeart/2005/8/layout/orgChart1"/>
    <dgm:cxn modelId="{5DD80986-E1A5-4644-A289-14B1A24B4D45}" type="presParOf" srcId="{654F8C40-EB9A-45DA-885D-7F5B11F4F03D}" destId="{9B1EACCB-801D-4745-A7A4-0EC943CF7829}" srcOrd="1" destOrd="0" presId="urn:microsoft.com/office/officeart/2005/8/layout/orgChart1"/>
    <dgm:cxn modelId="{7A343905-99F2-4C62-BD8A-856AA16EF865}" type="presParOf" srcId="{654F8C40-EB9A-45DA-885D-7F5B11F4F03D}" destId="{1C1688BF-1E55-4C43-BEC8-0A3A31913538}" srcOrd="2" destOrd="0" presId="urn:microsoft.com/office/officeart/2005/8/layout/orgChart1"/>
    <dgm:cxn modelId="{B00DBAFD-5D68-468D-9935-74AE47D7E263}" type="presParOf" srcId="{1D56A273-C7B8-4155-B692-2D2443462E3C}" destId="{7C8E7B48-F7C7-4E75-8120-9D65FE7F1AB2}" srcOrd="2" destOrd="0" presId="urn:microsoft.com/office/officeart/2005/8/layout/orgChart1"/>
    <dgm:cxn modelId="{C9AD8E90-B396-4973-ACB1-A443A753F515}" type="presParOf" srcId="{1D56A273-C7B8-4155-B692-2D2443462E3C}" destId="{9E1D5702-64A2-4AFC-94E0-6DA2F0F03B42}" srcOrd="3" destOrd="0" presId="urn:microsoft.com/office/officeart/2005/8/layout/orgChart1"/>
    <dgm:cxn modelId="{CB28C896-0353-4750-9DDD-E056C3AB99B9}" type="presParOf" srcId="{9E1D5702-64A2-4AFC-94E0-6DA2F0F03B42}" destId="{4B02BEA5-3AB0-49AF-BD35-B9760DB26A08}" srcOrd="0" destOrd="0" presId="urn:microsoft.com/office/officeart/2005/8/layout/orgChart1"/>
    <dgm:cxn modelId="{778652D7-66C5-42F5-9325-2860005F771A}" type="presParOf" srcId="{4B02BEA5-3AB0-49AF-BD35-B9760DB26A08}" destId="{B62A296C-6C09-4657-A493-E285EB8A17D4}" srcOrd="0" destOrd="0" presId="urn:microsoft.com/office/officeart/2005/8/layout/orgChart1"/>
    <dgm:cxn modelId="{26CB245B-77FE-4329-B99A-DF86D48EC632}" type="presParOf" srcId="{4B02BEA5-3AB0-49AF-BD35-B9760DB26A08}" destId="{757C193D-2367-40BA-99E9-BE3941FC6263}" srcOrd="1" destOrd="0" presId="urn:microsoft.com/office/officeart/2005/8/layout/orgChart1"/>
    <dgm:cxn modelId="{6F27E5B7-6B1C-49AD-8D28-4B257D723303}" type="presParOf" srcId="{9E1D5702-64A2-4AFC-94E0-6DA2F0F03B42}" destId="{B281EF2A-1ECE-4E3E-8044-DA4DD0702420}" srcOrd="1" destOrd="0" presId="urn:microsoft.com/office/officeart/2005/8/layout/orgChart1"/>
    <dgm:cxn modelId="{13B23215-5A72-4003-8836-145CF2037E29}" type="presParOf" srcId="{9E1D5702-64A2-4AFC-94E0-6DA2F0F03B42}" destId="{EB9B1AFF-8AEB-42A6-BF23-B330CBC38181}" srcOrd="2" destOrd="0" presId="urn:microsoft.com/office/officeart/2005/8/layout/orgChart1"/>
    <dgm:cxn modelId="{3E20545E-ED6C-4E38-B8F7-0902308F6EA6}" type="presParOf" srcId="{5FC84AE3-DBD7-48A0-BC4D-14FDB2D8E7E3}" destId="{854E7FD8-45CF-418C-B64B-94EDF07FED86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025943-AC26-46AB-B84A-DEF3A3B313D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B0F8C41-DE2B-4C77-A46D-AB079BE8EA80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2800" dirty="0" smtClean="0">
              <a:latin typeface="Andalus" pitchFamily="18" charset="-78"/>
              <a:cs typeface="Andalus" pitchFamily="18" charset="-78"/>
            </a:rPr>
            <a:t>Proposta de Criação do Curso</a:t>
          </a:r>
          <a:endParaRPr lang="pt-BR" sz="2800" dirty="0">
            <a:latin typeface="Andalus" pitchFamily="18" charset="-78"/>
            <a:cs typeface="Andalus" pitchFamily="18" charset="-78"/>
          </a:endParaRPr>
        </a:p>
      </dgm:t>
    </dgm:pt>
    <dgm:pt modelId="{2DAB0AD4-17AD-4485-903E-EAB3EC1BE1D3}" type="parTrans" cxnId="{0D937B99-7078-4C87-BAEA-9B469B094379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73857051-26E4-4948-917D-449848DD178A}" type="sibTrans" cxnId="{0D937B99-7078-4C87-BAEA-9B469B094379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108B6471-C23E-483E-8259-FF2EA646D7AE}">
      <dgm:prSet phldrT="[Texto]" custT="1"/>
      <dgm:spPr/>
      <dgm:t>
        <a:bodyPr/>
        <a:lstStyle/>
        <a:p>
          <a:r>
            <a:rPr lang="pt-BR" sz="2000" dirty="0" smtClean="0">
              <a:latin typeface="Andalus" pitchFamily="18" charset="-78"/>
              <a:cs typeface="Andalus" pitchFamily="18" charset="-78"/>
            </a:rPr>
            <a:t>Previsão no PDC</a:t>
          </a:r>
          <a:endParaRPr lang="pt-BR" sz="2000" dirty="0">
            <a:latin typeface="Andalus" pitchFamily="18" charset="-78"/>
            <a:cs typeface="Andalus" pitchFamily="18" charset="-78"/>
          </a:endParaRPr>
        </a:p>
      </dgm:t>
    </dgm:pt>
    <dgm:pt modelId="{030A90DD-F8D2-4D6B-900D-7CDC4172510E}" type="parTrans" cxnId="{A04FE037-24F6-4DB5-A783-BE9EA2C2FAA9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691F1C12-0765-4F4B-91FC-A38F84D0848E}" type="sibTrans" cxnId="{A04FE037-24F6-4DB5-A783-BE9EA2C2FAA9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AD906C6A-1774-45E0-9B75-112657E9AABD}">
      <dgm:prSet phldrT="[Texto]" custT="1"/>
      <dgm:spPr/>
      <dgm:t>
        <a:bodyPr/>
        <a:lstStyle/>
        <a:p>
          <a:r>
            <a:rPr lang="pt-BR" sz="2000" dirty="0" smtClean="0">
              <a:latin typeface="Andalus" pitchFamily="18" charset="-78"/>
              <a:cs typeface="Andalus" pitchFamily="18" charset="-78"/>
            </a:rPr>
            <a:t>Justificativa</a:t>
          </a:r>
          <a:endParaRPr lang="pt-BR" sz="2000" dirty="0">
            <a:latin typeface="Andalus" pitchFamily="18" charset="-78"/>
            <a:cs typeface="Andalus" pitchFamily="18" charset="-78"/>
          </a:endParaRPr>
        </a:p>
      </dgm:t>
    </dgm:pt>
    <dgm:pt modelId="{9E119F5A-B3E8-41D1-8157-763A2684FBFF}" type="parTrans" cxnId="{850B76B6-3BAC-443B-A159-45D589FFE7A1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2F0E6015-4FEA-44AA-B23A-F2FC9A7C0B05}" type="sibTrans" cxnId="{850B76B6-3BAC-443B-A159-45D589FFE7A1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8574CF63-C3DA-411A-A1B8-446F945B7B60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2800" dirty="0" smtClean="0">
              <a:latin typeface="Andalus" pitchFamily="18" charset="-78"/>
              <a:cs typeface="Andalus" pitchFamily="18" charset="-78"/>
            </a:rPr>
            <a:t>Gestão do Curso</a:t>
          </a:r>
          <a:endParaRPr lang="pt-BR" sz="2800" dirty="0">
            <a:latin typeface="Andalus" pitchFamily="18" charset="-78"/>
            <a:cs typeface="Andalus" pitchFamily="18" charset="-78"/>
          </a:endParaRPr>
        </a:p>
      </dgm:t>
    </dgm:pt>
    <dgm:pt modelId="{DE790338-47C7-4166-BD7E-F0DDCA1C0BED}" type="parTrans" cxnId="{0DB564F7-4BF2-4FF0-A7DB-7949CB089E73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42C94D05-0D1F-442A-9EB1-24C8C9E6B9A7}" type="sibTrans" cxnId="{0DB564F7-4BF2-4FF0-A7DB-7949CB089E73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5E824BC0-89DA-45B5-B413-39D8EA31117F}">
      <dgm:prSet phldrT="[Texto]" custT="1"/>
      <dgm:spPr/>
      <dgm:t>
        <a:bodyPr/>
        <a:lstStyle/>
        <a:p>
          <a:r>
            <a:rPr lang="pt-BR" sz="2000" dirty="0" smtClean="0">
              <a:latin typeface="Andalus" pitchFamily="18" charset="-78"/>
              <a:cs typeface="Andalus" pitchFamily="18" charset="-78"/>
            </a:rPr>
            <a:t>Coordenação</a:t>
          </a:r>
          <a:endParaRPr lang="pt-BR" sz="2000" dirty="0">
            <a:latin typeface="Andalus" pitchFamily="18" charset="-78"/>
            <a:cs typeface="Andalus" pitchFamily="18" charset="-78"/>
          </a:endParaRPr>
        </a:p>
      </dgm:t>
    </dgm:pt>
    <dgm:pt modelId="{A0B797C1-E3DC-4E4A-AC2E-F5AA0595D859}" type="parTrans" cxnId="{522A122D-7168-4E2E-83AB-795B6DB295C3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18489330-7F7D-4AD3-BFA3-097F1F07F0DA}" type="sibTrans" cxnId="{522A122D-7168-4E2E-83AB-795B6DB295C3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70A2B02E-77EA-4C5B-A59A-BF06269D5A0B}">
      <dgm:prSet phldrT="[Texto]" custT="1"/>
      <dgm:spPr/>
      <dgm:t>
        <a:bodyPr/>
        <a:lstStyle/>
        <a:p>
          <a:r>
            <a:rPr lang="pt-BR" sz="2000" dirty="0" smtClean="0">
              <a:latin typeface="Andalus" pitchFamily="18" charset="-78"/>
              <a:cs typeface="Andalus" pitchFamily="18" charset="-78"/>
            </a:rPr>
            <a:t>NDE</a:t>
          </a:r>
          <a:endParaRPr lang="pt-BR" sz="2000" dirty="0">
            <a:latin typeface="Andalus" pitchFamily="18" charset="-78"/>
            <a:cs typeface="Andalus" pitchFamily="18" charset="-78"/>
          </a:endParaRPr>
        </a:p>
      </dgm:t>
    </dgm:pt>
    <dgm:pt modelId="{AC440FD5-5BD9-42D2-A419-22FDB8165A5F}" type="parTrans" cxnId="{73725B6C-DDB8-4AE1-BC5F-217FB1AA9F7D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996A5F37-0E74-4D87-9ADC-1DDDD6003326}" type="sibTrans" cxnId="{73725B6C-DDB8-4AE1-BC5F-217FB1AA9F7D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7F0CF78F-F5D5-4B0F-9947-91B755BF57B8}">
      <dgm:prSet phldrT="[Texto]" custT="1"/>
      <dgm:spPr/>
      <dgm:t>
        <a:bodyPr/>
        <a:lstStyle/>
        <a:p>
          <a:r>
            <a:rPr lang="pt-BR" sz="2800" dirty="0" smtClean="0">
              <a:latin typeface="Andalus" pitchFamily="18" charset="-78"/>
              <a:cs typeface="Andalus" pitchFamily="18" charset="-78"/>
            </a:rPr>
            <a:t>Projeto Pedagógico do Curso</a:t>
          </a:r>
          <a:endParaRPr lang="pt-BR" sz="2800" dirty="0">
            <a:latin typeface="Andalus" pitchFamily="18" charset="-78"/>
            <a:cs typeface="Andalus" pitchFamily="18" charset="-78"/>
          </a:endParaRPr>
        </a:p>
      </dgm:t>
    </dgm:pt>
    <dgm:pt modelId="{DD7BC930-C3C7-4646-8B0B-A74CC08D4C06}" type="parTrans" cxnId="{36D266BD-F595-4772-B2A4-9CDE496715B5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324EB52C-C9AC-41ED-BBC3-CB767BDC9555}" type="sibTrans" cxnId="{36D266BD-F595-4772-B2A4-9CDE496715B5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D55E49E3-6414-4600-8C05-6A687F32A710}">
      <dgm:prSet phldrT="[Texto]" custT="1"/>
      <dgm:spPr/>
      <dgm:t>
        <a:bodyPr/>
        <a:lstStyle/>
        <a:p>
          <a:r>
            <a:rPr lang="pt-BR" sz="1800" dirty="0" smtClean="0">
              <a:latin typeface="Andalus" pitchFamily="18" charset="-78"/>
              <a:cs typeface="Andalus" pitchFamily="18" charset="-78"/>
            </a:rPr>
            <a:t>Norteador da prática pedagógica e do currículo</a:t>
          </a:r>
          <a:endParaRPr lang="pt-BR" sz="1800" dirty="0">
            <a:latin typeface="Andalus" pitchFamily="18" charset="-78"/>
            <a:cs typeface="Andalus" pitchFamily="18" charset="-78"/>
          </a:endParaRPr>
        </a:p>
      </dgm:t>
    </dgm:pt>
    <dgm:pt modelId="{B0B333A5-17B5-4DFF-B7A0-FC8D3C2BAE22}" type="parTrans" cxnId="{6E2EDD01-A7E8-408B-A51F-E5057D2EB346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157A3911-A4C6-448E-83E3-E97F5ECBD515}" type="sibTrans" cxnId="{6E2EDD01-A7E8-408B-A51F-E5057D2EB346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1FCBD9DF-42D5-4210-93C8-CFB2F2202903}">
      <dgm:prSet phldrT="[Texto]" custT="1"/>
      <dgm:spPr/>
      <dgm:t>
        <a:bodyPr/>
        <a:lstStyle/>
        <a:p>
          <a:r>
            <a:rPr lang="pt-BR" sz="1800" dirty="0" smtClean="0">
              <a:latin typeface="Andalus" pitchFamily="18" charset="-78"/>
              <a:cs typeface="Andalus" pitchFamily="18" charset="-78"/>
            </a:rPr>
            <a:t>Construção coletiva e democrática</a:t>
          </a:r>
          <a:endParaRPr lang="pt-BR" sz="1800" dirty="0">
            <a:latin typeface="Andalus" pitchFamily="18" charset="-78"/>
            <a:cs typeface="Andalus" pitchFamily="18" charset="-78"/>
          </a:endParaRPr>
        </a:p>
      </dgm:t>
    </dgm:pt>
    <dgm:pt modelId="{68FC03CC-2AE8-484C-995B-E1C6FFD4D570}" type="parTrans" cxnId="{EC8CC4BA-6F18-4A17-BAA4-D26B9CF29372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D24CACBB-6388-4078-A83D-F9E9370CE8F6}" type="sibTrans" cxnId="{EC8CC4BA-6F18-4A17-BAA4-D26B9CF29372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60164A66-5253-4CC5-87B4-644BBB9ACA84}">
      <dgm:prSet custT="1"/>
      <dgm:spPr/>
      <dgm:t>
        <a:bodyPr/>
        <a:lstStyle/>
        <a:p>
          <a:r>
            <a:rPr lang="pt-BR" sz="2000" dirty="0" smtClean="0">
              <a:latin typeface="Andalus" pitchFamily="18" charset="-78"/>
              <a:cs typeface="Andalus" pitchFamily="18" charset="-78"/>
            </a:rPr>
            <a:t>Recursos</a:t>
          </a:r>
          <a:endParaRPr lang="pt-BR" sz="2000" dirty="0">
            <a:latin typeface="Andalus" pitchFamily="18" charset="-78"/>
            <a:cs typeface="Andalus" pitchFamily="18" charset="-78"/>
          </a:endParaRPr>
        </a:p>
      </dgm:t>
    </dgm:pt>
    <dgm:pt modelId="{36668D2B-125E-415D-9075-683511EB9737}" type="parTrans" cxnId="{6EEB787A-39C5-47B3-9113-0FB79D070F94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D2D3510D-3700-4350-9158-F2971EF987F1}" type="sibTrans" cxnId="{6EEB787A-39C5-47B3-9113-0FB79D070F94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28990E27-3049-49CE-9D69-FC31B248E3AE}">
      <dgm:prSet custT="1"/>
      <dgm:spPr/>
      <dgm:t>
        <a:bodyPr/>
        <a:lstStyle/>
        <a:p>
          <a:r>
            <a:rPr lang="pt-BR" sz="2000" dirty="0" smtClean="0">
              <a:latin typeface="Andalus" pitchFamily="18" charset="-78"/>
              <a:cs typeface="Andalus" pitchFamily="18" charset="-78"/>
            </a:rPr>
            <a:t>Cronograma de Implantação</a:t>
          </a:r>
          <a:endParaRPr lang="pt-BR" sz="2000" dirty="0">
            <a:latin typeface="Andalus" pitchFamily="18" charset="-78"/>
            <a:cs typeface="Andalus" pitchFamily="18" charset="-78"/>
          </a:endParaRPr>
        </a:p>
      </dgm:t>
    </dgm:pt>
    <dgm:pt modelId="{BC6539B6-B285-476F-8781-1B31F998D860}" type="parTrans" cxnId="{F426BC8C-EC78-4129-8CB7-0DCC22DF7AE0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6FB679C6-391D-47B4-8EA8-A1426D1CA146}" type="sibTrans" cxnId="{F426BC8C-EC78-4129-8CB7-0DCC22DF7AE0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DD4C5C8B-9659-4429-913B-9471B5E68422}">
      <dgm:prSet custT="1"/>
      <dgm:spPr/>
      <dgm:t>
        <a:bodyPr/>
        <a:lstStyle/>
        <a:p>
          <a:r>
            <a:rPr lang="pt-BR" sz="2000" dirty="0" smtClean="0">
              <a:latin typeface="Andalus" pitchFamily="18" charset="-78"/>
              <a:cs typeface="Andalus" pitchFamily="18" charset="-78"/>
            </a:rPr>
            <a:t>Colegiado</a:t>
          </a:r>
          <a:endParaRPr lang="pt-BR" sz="2000" dirty="0">
            <a:latin typeface="Andalus" pitchFamily="18" charset="-78"/>
            <a:cs typeface="Andalus" pitchFamily="18" charset="-78"/>
          </a:endParaRPr>
        </a:p>
      </dgm:t>
    </dgm:pt>
    <dgm:pt modelId="{37B94462-2117-4C33-AAA6-E74523E260B9}" type="parTrans" cxnId="{C8E5475A-7EA5-4867-A971-ABBCAF7BAA34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0BAB2F63-BA10-45DD-8D6D-98E6BDA3FCDE}" type="sibTrans" cxnId="{C8E5475A-7EA5-4867-A971-ABBCAF7BAA34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FA91B1F4-7F9B-4B17-B899-FF20A748E538}">
      <dgm:prSet custT="1"/>
      <dgm:spPr/>
      <dgm:t>
        <a:bodyPr/>
        <a:lstStyle/>
        <a:p>
          <a:r>
            <a:rPr lang="pt-BR" sz="1800" dirty="0" smtClean="0">
              <a:latin typeface="Andalus" pitchFamily="18" charset="-78"/>
              <a:cs typeface="Andalus" pitchFamily="18" charset="-78"/>
            </a:rPr>
            <a:t>Conformidade com a Legislação</a:t>
          </a:r>
          <a:endParaRPr lang="pt-BR" sz="1800" dirty="0">
            <a:latin typeface="Andalus" pitchFamily="18" charset="-78"/>
            <a:cs typeface="Andalus" pitchFamily="18" charset="-78"/>
          </a:endParaRPr>
        </a:p>
      </dgm:t>
    </dgm:pt>
    <dgm:pt modelId="{A7EB6848-D7D9-4045-8E30-5796CB56839E}" type="parTrans" cxnId="{6E5AFAEE-1894-4E51-A608-BC4BE8123C6D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0FF37D23-1921-43E1-9BF5-201C43ABA86E}" type="sibTrans" cxnId="{6E5AFAEE-1894-4E51-A608-BC4BE8123C6D}">
      <dgm:prSet/>
      <dgm:spPr/>
      <dgm:t>
        <a:bodyPr/>
        <a:lstStyle/>
        <a:p>
          <a:endParaRPr lang="pt-BR" sz="1600">
            <a:latin typeface="Andalus" pitchFamily="18" charset="-78"/>
            <a:cs typeface="Andalus" pitchFamily="18" charset="-78"/>
          </a:endParaRPr>
        </a:p>
      </dgm:t>
    </dgm:pt>
    <dgm:pt modelId="{291B1542-D8E1-4781-A0FE-A49E7756D636}" type="pres">
      <dgm:prSet presAssocID="{24025943-AC26-46AB-B84A-DEF3A3B313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34A237A-0EC5-486A-944C-DC60704488C5}" type="pres">
      <dgm:prSet presAssocID="{7F0CF78F-F5D5-4B0F-9947-91B755BF57B8}" presName="boxAndChildren" presStyleCnt="0"/>
      <dgm:spPr/>
    </dgm:pt>
    <dgm:pt modelId="{00015757-6D73-4A28-8484-CC7C4B2134A7}" type="pres">
      <dgm:prSet presAssocID="{7F0CF78F-F5D5-4B0F-9947-91B755BF57B8}" presName="parentTextBox" presStyleLbl="node1" presStyleIdx="0" presStyleCnt="3"/>
      <dgm:spPr/>
      <dgm:t>
        <a:bodyPr/>
        <a:lstStyle/>
        <a:p>
          <a:endParaRPr lang="pt-BR"/>
        </a:p>
      </dgm:t>
    </dgm:pt>
    <dgm:pt modelId="{783C581E-5E8E-4552-9CA5-C761E5D13670}" type="pres">
      <dgm:prSet presAssocID="{7F0CF78F-F5D5-4B0F-9947-91B755BF57B8}" presName="entireBox" presStyleLbl="node1" presStyleIdx="0" presStyleCnt="3"/>
      <dgm:spPr/>
      <dgm:t>
        <a:bodyPr/>
        <a:lstStyle/>
        <a:p>
          <a:endParaRPr lang="pt-BR"/>
        </a:p>
      </dgm:t>
    </dgm:pt>
    <dgm:pt modelId="{A2901E9A-CFB6-4EA6-B221-A7ED02855AC0}" type="pres">
      <dgm:prSet presAssocID="{7F0CF78F-F5D5-4B0F-9947-91B755BF57B8}" presName="descendantBox" presStyleCnt="0"/>
      <dgm:spPr/>
    </dgm:pt>
    <dgm:pt modelId="{A4B287D8-B267-4942-BF96-8DBDC167DA3B}" type="pres">
      <dgm:prSet presAssocID="{D55E49E3-6414-4600-8C05-6A687F32A710}" presName="childTextBox" presStyleLbl="fg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C7BBC3-5F7F-42AE-8F62-44504AA27D1A}" type="pres">
      <dgm:prSet presAssocID="{1FCBD9DF-42D5-4210-93C8-CFB2F2202903}" presName="childTextBox" presStyleLbl="fg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3B6493-9C7A-408B-BD3D-63FBA009D1A5}" type="pres">
      <dgm:prSet presAssocID="{FA91B1F4-7F9B-4B17-B899-FF20A748E538}" presName="childTextBox" presStyleLbl="f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F2F4EF-6A85-4A11-89BE-AED756784CAC}" type="pres">
      <dgm:prSet presAssocID="{42C94D05-0D1F-442A-9EB1-24C8C9E6B9A7}" presName="sp" presStyleCnt="0"/>
      <dgm:spPr/>
    </dgm:pt>
    <dgm:pt modelId="{71C9B751-C546-4C58-9329-A6CA55E80B9F}" type="pres">
      <dgm:prSet presAssocID="{8574CF63-C3DA-411A-A1B8-446F945B7B60}" presName="arrowAndChildren" presStyleCnt="0"/>
      <dgm:spPr/>
    </dgm:pt>
    <dgm:pt modelId="{ADCC8DA5-1142-4CFE-9056-ECEBCA8FB80B}" type="pres">
      <dgm:prSet presAssocID="{8574CF63-C3DA-411A-A1B8-446F945B7B60}" presName="parentTextArrow" presStyleLbl="node1" presStyleIdx="0" presStyleCnt="3"/>
      <dgm:spPr/>
      <dgm:t>
        <a:bodyPr/>
        <a:lstStyle/>
        <a:p>
          <a:endParaRPr lang="pt-BR"/>
        </a:p>
      </dgm:t>
    </dgm:pt>
    <dgm:pt modelId="{F571696D-DD72-4DAA-9DF2-7F2F0BDA2677}" type="pres">
      <dgm:prSet presAssocID="{8574CF63-C3DA-411A-A1B8-446F945B7B60}" presName="arrow" presStyleLbl="node1" presStyleIdx="1" presStyleCnt="3"/>
      <dgm:spPr/>
      <dgm:t>
        <a:bodyPr/>
        <a:lstStyle/>
        <a:p>
          <a:endParaRPr lang="pt-BR"/>
        </a:p>
      </dgm:t>
    </dgm:pt>
    <dgm:pt modelId="{CE6EFFE9-3B1A-4E0F-B121-8AD7A2BA7C0F}" type="pres">
      <dgm:prSet presAssocID="{8574CF63-C3DA-411A-A1B8-446F945B7B60}" presName="descendantArrow" presStyleCnt="0"/>
      <dgm:spPr/>
    </dgm:pt>
    <dgm:pt modelId="{215FAAAA-4E7B-4AF2-B2C0-FD65B960BA84}" type="pres">
      <dgm:prSet presAssocID="{5E824BC0-89DA-45B5-B413-39D8EA31117F}" presName="childTextArrow" presStyleLbl="f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F470F7-7B82-454A-923B-EE8BC7D791A6}" type="pres">
      <dgm:prSet presAssocID="{70A2B02E-77EA-4C5B-A59A-BF06269D5A0B}" presName="childTextArrow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7F03C9-6131-47AF-9F45-661049723F5A}" type="pres">
      <dgm:prSet presAssocID="{DD4C5C8B-9659-4429-913B-9471B5E68422}" presName="childTextArrow" presStyleLbl="f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DB5E4D-8C90-44C6-A39D-1538E68E80B9}" type="pres">
      <dgm:prSet presAssocID="{73857051-26E4-4948-917D-449848DD178A}" presName="sp" presStyleCnt="0"/>
      <dgm:spPr/>
    </dgm:pt>
    <dgm:pt modelId="{123EB753-9F63-463A-B11D-9F6E0BACC349}" type="pres">
      <dgm:prSet presAssocID="{5B0F8C41-DE2B-4C77-A46D-AB079BE8EA80}" presName="arrowAndChildren" presStyleCnt="0"/>
      <dgm:spPr/>
    </dgm:pt>
    <dgm:pt modelId="{6C090F0E-D43B-42FD-BBEC-0FD0C64F3685}" type="pres">
      <dgm:prSet presAssocID="{5B0F8C41-DE2B-4C77-A46D-AB079BE8EA80}" presName="parentTextArrow" presStyleLbl="node1" presStyleIdx="1" presStyleCnt="3"/>
      <dgm:spPr/>
      <dgm:t>
        <a:bodyPr/>
        <a:lstStyle/>
        <a:p>
          <a:endParaRPr lang="pt-BR"/>
        </a:p>
      </dgm:t>
    </dgm:pt>
    <dgm:pt modelId="{14E8C007-539E-41CC-B02B-0C2594F26580}" type="pres">
      <dgm:prSet presAssocID="{5B0F8C41-DE2B-4C77-A46D-AB079BE8EA80}" presName="arrow" presStyleLbl="node1" presStyleIdx="2" presStyleCnt="3" custLinFactNeighborY="-5188"/>
      <dgm:spPr/>
      <dgm:t>
        <a:bodyPr/>
        <a:lstStyle/>
        <a:p>
          <a:endParaRPr lang="pt-BR"/>
        </a:p>
      </dgm:t>
    </dgm:pt>
    <dgm:pt modelId="{0933B2A5-0B8B-461B-A16A-7733A9D272D4}" type="pres">
      <dgm:prSet presAssocID="{5B0F8C41-DE2B-4C77-A46D-AB079BE8EA80}" presName="descendantArrow" presStyleCnt="0"/>
      <dgm:spPr/>
    </dgm:pt>
    <dgm:pt modelId="{917AEDC9-B1E6-4512-97E3-7C8CFC89AEE7}" type="pres">
      <dgm:prSet presAssocID="{108B6471-C23E-483E-8259-FF2EA646D7AE}" presName="childTextArrow" presStyleLbl="f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A93832-0AB1-4AAD-89C7-AFBAEEBC9EBC}" type="pres">
      <dgm:prSet presAssocID="{AD906C6A-1774-45E0-9B75-112657E9AABD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4C8B14-4351-4B9B-B4EB-1117A2C46E7F}" type="pres">
      <dgm:prSet presAssocID="{60164A66-5253-4CC5-87B4-644BBB9ACA84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01BFB9-F8F4-4C43-AEAB-6712170A6006}" type="pres">
      <dgm:prSet presAssocID="{28990E27-3049-49CE-9D69-FC31B248E3AE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6CCFD08-2EA0-4D7A-94CC-74E7CD03DBCD}" type="presOf" srcId="{8574CF63-C3DA-411A-A1B8-446F945B7B60}" destId="{ADCC8DA5-1142-4CFE-9056-ECEBCA8FB80B}" srcOrd="0" destOrd="0" presId="urn:microsoft.com/office/officeart/2005/8/layout/process4"/>
    <dgm:cxn modelId="{6E2EDD01-A7E8-408B-A51F-E5057D2EB346}" srcId="{7F0CF78F-F5D5-4B0F-9947-91B755BF57B8}" destId="{D55E49E3-6414-4600-8C05-6A687F32A710}" srcOrd="0" destOrd="0" parTransId="{B0B333A5-17B5-4DFF-B7A0-FC8D3C2BAE22}" sibTransId="{157A3911-A4C6-448E-83E3-E97F5ECBD515}"/>
    <dgm:cxn modelId="{5C81BF0B-333A-4907-A161-3BE6D279D9A9}" type="presOf" srcId="{5B0F8C41-DE2B-4C77-A46D-AB079BE8EA80}" destId="{14E8C007-539E-41CC-B02B-0C2594F26580}" srcOrd="1" destOrd="0" presId="urn:microsoft.com/office/officeart/2005/8/layout/process4"/>
    <dgm:cxn modelId="{6FCFD178-EF07-4978-AA60-65FB2405037C}" type="presOf" srcId="{7F0CF78F-F5D5-4B0F-9947-91B755BF57B8}" destId="{00015757-6D73-4A28-8484-CC7C4B2134A7}" srcOrd="0" destOrd="0" presId="urn:microsoft.com/office/officeart/2005/8/layout/process4"/>
    <dgm:cxn modelId="{A626FD86-763D-452C-BC64-64A306877C47}" type="presOf" srcId="{8574CF63-C3DA-411A-A1B8-446F945B7B60}" destId="{F571696D-DD72-4DAA-9DF2-7F2F0BDA2677}" srcOrd="1" destOrd="0" presId="urn:microsoft.com/office/officeart/2005/8/layout/process4"/>
    <dgm:cxn modelId="{6E5AFAEE-1894-4E51-A608-BC4BE8123C6D}" srcId="{7F0CF78F-F5D5-4B0F-9947-91B755BF57B8}" destId="{FA91B1F4-7F9B-4B17-B899-FF20A748E538}" srcOrd="2" destOrd="0" parTransId="{A7EB6848-D7D9-4045-8E30-5796CB56839E}" sibTransId="{0FF37D23-1921-43E1-9BF5-201C43ABA86E}"/>
    <dgm:cxn modelId="{6EEB787A-39C5-47B3-9113-0FB79D070F94}" srcId="{5B0F8C41-DE2B-4C77-A46D-AB079BE8EA80}" destId="{60164A66-5253-4CC5-87B4-644BBB9ACA84}" srcOrd="2" destOrd="0" parTransId="{36668D2B-125E-415D-9075-683511EB9737}" sibTransId="{D2D3510D-3700-4350-9158-F2971EF987F1}"/>
    <dgm:cxn modelId="{522A122D-7168-4E2E-83AB-795B6DB295C3}" srcId="{8574CF63-C3DA-411A-A1B8-446F945B7B60}" destId="{5E824BC0-89DA-45B5-B413-39D8EA31117F}" srcOrd="0" destOrd="0" parTransId="{A0B797C1-E3DC-4E4A-AC2E-F5AA0595D859}" sibTransId="{18489330-7F7D-4AD3-BFA3-097F1F07F0DA}"/>
    <dgm:cxn modelId="{473705D3-7554-4CDA-8CD3-28B89D1D9477}" type="presOf" srcId="{24025943-AC26-46AB-B84A-DEF3A3B313DE}" destId="{291B1542-D8E1-4781-A0FE-A49E7756D636}" srcOrd="0" destOrd="0" presId="urn:microsoft.com/office/officeart/2005/8/layout/process4"/>
    <dgm:cxn modelId="{741FFC71-EA32-48D7-827B-2FDB55BA78D2}" type="presOf" srcId="{7F0CF78F-F5D5-4B0F-9947-91B755BF57B8}" destId="{783C581E-5E8E-4552-9CA5-C761E5D13670}" srcOrd="1" destOrd="0" presId="urn:microsoft.com/office/officeart/2005/8/layout/process4"/>
    <dgm:cxn modelId="{FB298764-BFF4-4B52-82F4-F3826D25133A}" type="presOf" srcId="{D55E49E3-6414-4600-8C05-6A687F32A710}" destId="{A4B287D8-B267-4942-BF96-8DBDC167DA3B}" srcOrd="0" destOrd="0" presId="urn:microsoft.com/office/officeart/2005/8/layout/process4"/>
    <dgm:cxn modelId="{A04FE037-24F6-4DB5-A783-BE9EA2C2FAA9}" srcId="{5B0F8C41-DE2B-4C77-A46D-AB079BE8EA80}" destId="{108B6471-C23E-483E-8259-FF2EA646D7AE}" srcOrd="0" destOrd="0" parTransId="{030A90DD-F8D2-4D6B-900D-7CDC4172510E}" sibTransId="{691F1C12-0765-4F4B-91FC-A38F84D0848E}"/>
    <dgm:cxn modelId="{86FC4879-9E6F-43D2-A34C-EB04D30DF70F}" type="presOf" srcId="{AD906C6A-1774-45E0-9B75-112657E9AABD}" destId="{EEA93832-0AB1-4AAD-89C7-AFBAEEBC9EBC}" srcOrd="0" destOrd="0" presId="urn:microsoft.com/office/officeart/2005/8/layout/process4"/>
    <dgm:cxn modelId="{002CF8EF-849E-4603-8951-ADB00FBE2F7C}" type="presOf" srcId="{70A2B02E-77EA-4C5B-A59A-BF06269D5A0B}" destId="{F9F470F7-7B82-454A-923B-EE8BC7D791A6}" srcOrd="0" destOrd="0" presId="urn:microsoft.com/office/officeart/2005/8/layout/process4"/>
    <dgm:cxn modelId="{F426BC8C-EC78-4129-8CB7-0DCC22DF7AE0}" srcId="{5B0F8C41-DE2B-4C77-A46D-AB079BE8EA80}" destId="{28990E27-3049-49CE-9D69-FC31B248E3AE}" srcOrd="3" destOrd="0" parTransId="{BC6539B6-B285-476F-8781-1B31F998D860}" sibTransId="{6FB679C6-391D-47B4-8EA8-A1426D1CA146}"/>
    <dgm:cxn modelId="{43A0C19B-B7CE-4E19-9733-2638EEBD604F}" type="presOf" srcId="{5B0F8C41-DE2B-4C77-A46D-AB079BE8EA80}" destId="{6C090F0E-D43B-42FD-BBEC-0FD0C64F3685}" srcOrd="0" destOrd="0" presId="urn:microsoft.com/office/officeart/2005/8/layout/process4"/>
    <dgm:cxn modelId="{36D266BD-F595-4772-B2A4-9CDE496715B5}" srcId="{24025943-AC26-46AB-B84A-DEF3A3B313DE}" destId="{7F0CF78F-F5D5-4B0F-9947-91B755BF57B8}" srcOrd="2" destOrd="0" parTransId="{DD7BC930-C3C7-4646-8B0B-A74CC08D4C06}" sibTransId="{324EB52C-C9AC-41ED-BBC3-CB767BDC9555}"/>
    <dgm:cxn modelId="{850B76B6-3BAC-443B-A159-45D589FFE7A1}" srcId="{5B0F8C41-DE2B-4C77-A46D-AB079BE8EA80}" destId="{AD906C6A-1774-45E0-9B75-112657E9AABD}" srcOrd="1" destOrd="0" parTransId="{9E119F5A-B3E8-41D1-8157-763A2684FBFF}" sibTransId="{2F0E6015-4FEA-44AA-B23A-F2FC9A7C0B05}"/>
    <dgm:cxn modelId="{764F5CE0-E65C-4782-B212-9C9D2877E8FD}" type="presOf" srcId="{60164A66-5253-4CC5-87B4-644BBB9ACA84}" destId="{194C8B14-4351-4B9B-B4EB-1117A2C46E7F}" srcOrd="0" destOrd="0" presId="urn:microsoft.com/office/officeart/2005/8/layout/process4"/>
    <dgm:cxn modelId="{0D937B99-7078-4C87-BAEA-9B469B094379}" srcId="{24025943-AC26-46AB-B84A-DEF3A3B313DE}" destId="{5B0F8C41-DE2B-4C77-A46D-AB079BE8EA80}" srcOrd="0" destOrd="0" parTransId="{2DAB0AD4-17AD-4485-903E-EAB3EC1BE1D3}" sibTransId="{73857051-26E4-4948-917D-449848DD178A}"/>
    <dgm:cxn modelId="{A3A62A4B-DC31-4092-968A-E6C4771C6308}" type="presOf" srcId="{FA91B1F4-7F9B-4B17-B899-FF20A748E538}" destId="{803B6493-9C7A-408B-BD3D-63FBA009D1A5}" srcOrd="0" destOrd="0" presId="urn:microsoft.com/office/officeart/2005/8/layout/process4"/>
    <dgm:cxn modelId="{8A6F730F-2D22-4C8C-971A-EFDE9ACD682C}" type="presOf" srcId="{28990E27-3049-49CE-9D69-FC31B248E3AE}" destId="{0401BFB9-F8F4-4C43-AEAB-6712170A6006}" srcOrd="0" destOrd="0" presId="urn:microsoft.com/office/officeart/2005/8/layout/process4"/>
    <dgm:cxn modelId="{2A139041-44A4-4ED6-BEEE-B0CF8E3904C4}" type="presOf" srcId="{108B6471-C23E-483E-8259-FF2EA646D7AE}" destId="{917AEDC9-B1E6-4512-97E3-7C8CFC89AEE7}" srcOrd="0" destOrd="0" presId="urn:microsoft.com/office/officeart/2005/8/layout/process4"/>
    <dgm:cxn modelId="{EC8CC4BA-6F18-4A17-BAA4-D26B9CF29372}" srcId="{7F0CF78F-F5D5-4B0F-9947-91B755BF57B8}" destId="{1FCBD9DF-42D5-4210-93C8-CFB2F2202903}" srcOrd="1" destOrd="0" parTransId="{68FC03CC-2AE8-484C-995B-E1C6FFD4D570}" sibTransId="{D24CACBB-6388-4078-A83D-F9E9370CE8F6}"/>
    <dgm:cxn modelId="{C8E5475A-7EA5-4867-A971-ABBCAF7BAA34}" srcId="{8574CF63-C3DA-411A-A1B8-446F945B7B60}" destId="{DD4C5C8B-9659-4429-913B-9471B5E68422}" srcOrd="2" destOrd="0" parTransId="{37B94462-2117-4C33-AAA6-E74523E260B9}" sibTransId="{0BAB2F63-BA10-45DD-8D6D-98E6BDA3FCDE}"/>
    <dgm:cxn modelId="{73725B6C-DDB8-4AE1-BC5F-217FB1AA9F7D}" srcId="{8574CF63-C3DA-411A-A1B8-446F945B7B60}" destId="{70A2B02E-77EA-4C5B-A59A-BF06269D5A0B}" srcOrd="1" destOrd="0" parTransId="{AC440FD5-5BD9-42D2-A419-22FDB8165A5F}" sibTransId="{996A5F37-0E74-4D87-9ADC-1DDDD6003326}"/>
    <dgm:cxn modelId="{4DBA2B5C-620F-41DF-99E6-A7F992D83173}" type="presOf" srcId="{5E824BC0-89DA-45B5-B413-39D8EA31117F}" destId="{215FAAAA-4E7B-4AF2-B2C0-FD65B960BA84}" srcOrd="0" destOrd="0" presId="urn:microsoft.com/office/officeart/2005/8/layout/process4"/>
    <dgm:cxn modelId="{026CC7B2-0D2B-4E98-8068-4482572B3AB8}" type="presOf" srcId="{DD4C5C8B-9659-4429-913B-9471B5E68422}" destId="{917F03C9-6131-47AF-9F45-661049723F5A}" srcOrd="0" destOrd="0" presId="urn:microsoft.com/office/officeart/2005/8/layout/process4"/>
    <dgm:cxn modelId="{52E5AAB7-B008-4C69-8826-CAABD3DAF56E}" type="presOf" srcId="{1FCBD9DF-42D5-4210-93C8-CFB2F2202903}" destId="{84C7BBC3-5F7F-42AE-8F62-44504AA27D1A}" srcOrd="0" destOrd="0" presId="urn:microsoft.com/office/officeart/2005/8/layout/process4"/>
    <dgm:cxn modelId="{0DB564F7-4BF2-4FF0-A7DB-7949CB089E73}" srcId="{24025943-AC26-46AB-B84A-DEF3A3B313DE}" destId="{8574CF63-C3DA-411A-A1B8-446F945B7B60}" srcOrd="1" destOrd="0" parTransId="{DE790338-47C7-4166-BD7E-F0DDCA1C0BED}" sibTransId="{42C94D05-0D1F-442A-9EB1-24C8C9E6B9A7}"/>
    <dgm:cxn modelId="{7A6F6D71-C7F6-45BB-8EEC-803C3052697E}" type="presParOf" srcId="{291B1542-D8E1-4781-A0FE-A49E7756D636}" destId="{334A237A-0EC5-486A-944C-DC60704488C5}" srcOrd="0" destOrd="0" presId="urn:microsoft.com/office/officeart/2005/8/layout/process4"/>
    <dgm:cxn modelId="{8EDC6FCF-062A-4AD8-A347-67E6427461C0}" type="presParOf" srcId="{334A237A-0EC5-486A-944C-DC60704488C5}" destId="{00015757-6D73-4A28-8484-CC7C4B2134A7}" srcOrd="0" destOrd="0" presId="urn:microsoft.com/office/officeart/2005/8/layout/process4"/>
    <dgm:cxn modelId="{9F08A101-B5EE-4171-8AD0-93FD347B2864}" type="presParOf" srcId="{334A237A-0EC5-486A-944C-DC60704488C5}" destId="{783C581E-5E8E-4552-9CA5-C761E5D13670}" srcOrd="1" destOrd="0" presId="urn:microsoft.com/office/officeart/2005/8/layout/process4"/>
    <dgm:cxn modelId="{8F2ED6C3-1122-4820-8BA1-558BCB33DB8F}" type="presParOf" srcId="{334A237A-0EC5-486A-944C-DC60704488C5}" destId="{A2901E9A-CFB6-4EA6-B221-A7ED02855AC0}" srcOrd="2" destOrd="0" presId="urn:microsoft.com/office/officeart/2005/8/layout/process4"/>
    <dgm:cxn modelId="{A09BBD78-5E1F-4EFE-BB67-8AB8BB598365}" type="presParOf" srcId="{A2901E9A-CFB6-4EA6-B221-A7ED02855AC0}" destId="{A4B287D8-B267-4942-BF96-8DBDC167DA3B}" srcOrd="0" destOrd="0" presId="urn:microsoft.com/office/officeart/2005/8/layout/process4"/>
    <dgm:cxn modelId="{98101FC3-AD48-49A4-BD36-306FFCDF9EE5}" type="presParOf" srcId="{A2901E9A-CFB6-4EA6-B221-A7ED02855AC0}" destId="{84C7BBC3-5F7F-42AE-8F62-44504AA27D1A}" srcOrd="1" destOrd="0" presId="urn:microsoft.com/office/officeart/2005/8/layout/process4"/>
    <dgm:cxn modelId="{72E64670-536E-4796-B1FF-9D70D6F49EE6}" type="presParOf" srcId="{A2901E9A-CFB6-4EA6-B221-A7ED02855AC0}" destId="{803B6493-9C7A-408B-BD3D-63FBA009D1A5}" srcOrd="2" destOrd="0" presId="urn:microsoft.com/office/officeart/2005/8/layout/process4"/>
    <dgm:cxn modelId="{22492F58-0B7E-4231-B545-C8D865B59782}" type="presParOf" srcId="{291B1542-D8E1-4781-A0FE-A49E7756D636}" destId="{0FF2F4EF-6A85-4A11-89BE-AED756784CAC}" srcOrd="1" destOrd="0" presId="urn:microsoft.com/office/officeart/2005/8/layout/process4"/>
    <dgm:cxn modelId="{2E7C5C81-5C8F-47D6-A4D5-83331BFD34CD}" type="presParOf" srcId="{291B1542-D8E1-4781-A0FE-A49E7756D636}" destId="{71C9B751-C546-4C58-9329-A6CA55E80B9F}" srcOrd="2" destOrd="0" presId="urn:microsoft.com/office/officeart/2005/8/layout/process4"/>
    <dgm:cxn modelId="{D41BFA3E-E2B9-44B7-AFC9-302D9E63C082}" type="presParOf" srcId="{71C9B751-C546-4C58-9329-A6CA55E80B9F}" destId="{ADCC8DA5-1142-4CFE-9056-ECEBCA8FB80B}" srcOrd="0" destOrd="0" presId="urn:microsoft.com/office/officeart/2005/8/layout/process4"/>
    <dgm:cxn modelId="{EE94A80C-6595-49E5-892B-B398A511F9C1}" type="presParOf" srcId="{71C9B751-C546-4C58-9329-A6CA55E80B9F}" destId="{F571696D-DD72-4DAA-9DF2-7F2F0BDA2677}" srcOrd="1" destOrd="0" presId="urn:microsoft.com/office/officeart/2005/8/layout/process4"/>
    <dgm:cxn modelId="{D25F5052-9179-4287-8EC5-BAFD9C23A89E}" type="presParOf" srcId="{71C9B751-C546-4C58-9329-A6CA55E80B9F}" destId="{CE6EFFE9-3B1A-4E0F-B121-8AD7A2BA7C0F}" srcOrd="2" destOrd="0" presId="urn:microsoft.com/office/officeart/2005/8/layout/process4"/>
    <dgm:cxn modelId="{ED5D3FD4-1BEB-4A41-9477-A820018CEB88}" type="presParOf" srcId="{CE6EFFE9-3B1A-4E0F-B121-8AD7A2BA7C0F}" destId="{215FAAAA-4E7B-4AF2-B2C0-FD65B960BA84}" srcOrd="0" destOrd="0" presId="urn:microsoft.com/office/officeart/2005/8/layout/process4"/>
    <dgm:cxn modelId="{AB8BEE54-55B8-4D37-8D04-1660DE474ABA}" type="presParOf" srcId="{CE6EFFE9-3B1A-4E0F-B121-8AD7A2BA7C0F}" destId="{F9F470F7-7B82-454A-923B-EE8BC7D791A6}" srcOrd="1" destOrd="0" presId="urn:microsoft.com/office/officeart/2005/8/layout/process4"/>
    <dgm:cxn modelId="{ADC625F8-3FF8-4780-9A45-BA6B24E8B5A9}" type="presParOf" srcId="{CE6EFFE9-3B1A-4E0F-B121-8AD7A2BA7C0F}" destId="{917F03C9-6131-47AF-9F45-661049723F5A}" srcOrd="2" destOrd="0" presId="urn:microsoft.com/office/officeart/2005/8/layout/process4"/>
    <dgm:cxn modelId="{4BCB5753-B0DD-4E26-8853-1AFF436B5E4A}" type="presParOf" srcId="{291B1542-D8E1-4781-A0FE-A49E7756D636}" destId="{B4DB5E4D-8C90-44C6-A39D-1538E68E80B9}" srcOrd="3" destOrd="0" presId="urn:microsoft.com/office/officeart/2005/8/layout/process4"/>
    <dgm:cxn modelId="{F865D6B9-DA4E-47AF-B823-2B0FFF469A08}" type="presParOf" srcId="{291B1542-D8E1-4781-A0FE-A49E7756D636}" destId="{123EB753-9F63-463A-B11D-9F6E0BACC349}" srcOrd="4" destOrd="0" presId="urn:microsoft.com/office/officeart/2005/8/layout/process4"/>
    <dgm:cxn modelId="{B953DEBB-C81F-41E8-A979-9E86F9061CFA}" type="presParOf" srcId="{123EB753-9F63-463A-B11D-9F6E0BACC349}" destId="{6C090F0E-D43B-42FD-BBEC-0FD0C64F3685}" srcOrd="0" destOrd="0" presId="urn:microsoft.com/office/officeart/2005/8/layout/process4"/>
    <dgm:cxn modelId="{65A36E50-DCA1-4036-A520-CDB63A2D9538}" type="presParOf" srcId="{123EB753-9F63-463A-B11D-9F6E0BACC349}" destId="{14E8C007-539E-41CC-B02B-0C2594F26580}" srcOrd="1" destOrd="0" presId="urn:microsoft.com/office/officeart/2005/8/layout/process4"/>
    <dgm:cxn modelId="{0D7BA28A-51AA-4693-A64D-4FF2F8457B0D}" type="presParOf" srcId="{123EB753-9F63-463A-B11D-9F6E0BACC349}" destId="{0933B2A5-0B8B-461B-A16A-7733A9D272D4}" srcOrd="2" destOrd="0" presId="urn:microsoft.com/office/officeart/2005/8/layout/process4"/>
    <dgm:cxn modelId="{9FA4B550-538E-4327-8E0A-10A4EA0E5ECE}" type="presParOf" srcId="{0933B2A5-0B8B-461B-A16A-7733A9D272D4}" destId="{917AEDC9-B1E6-4512-97E3-7C8CFC89AEE7}" srcOrd="0" destOrd="0" presId="urn:microsoft.com/office/officeart/2005/8/layout/process4"/>
    <dgm:cxn modelId="{D1CC30FA-C1C8-49B5-A8E2-50996FD4E4BD}" type="presParOf" srcId="{0933B2A5-0B8B-461B-A16A-7733A9D272D4}" destId="{EEA93832-0AB1-4AAD-89C7-AFBAEEBC9EBC}" srcOrd="1" destOrd="0" presId="urn:microsoft.com/office/officeart/2005/8/layout/process4"/>
    <dgm:cxn modelId="{9551CFCB-A223-452A-BFF4-3BAE2FF4486F}" type="presParOf" srcId="{0933B2A5-0B8B-461B-A16A-7733A9D272D4}" destId="{194C8B14-4351-4B9B-B4EB-1117A2C46E7F}" srcOrd="2" destOrd="0" presId="urn:microsoft.com/office/officeart/2005/8/layout/process4"/>
    <dgm:cxn modelId="{EE5C7C70-D53B-46B2-824D-86A92FF1D4B7}" type="presParOf" srcId="{0933B2A5-0B8B-461B-A16A-7733A9D272D4}" destId="{0401BFB9-F8F4-4C43-AEAB-6712170A6006}" srcOrd="3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1D039E-6ED3-4CF3-90BF-24D8A50D2DF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71B30E6-5D21-4573-83BA-3673590AEC9F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Atos </a:t>
          </a:r>
          <a:r>
            <a:rPr lang="pt-BR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Autorizativos</a:t>
          </a:r>
          <a:endParaRPr lang="pt-BR" sz="2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l"/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Portaria de Autorização*</a:t>
          </a:r>
        </a:p>
        <a:p>
          <a:pPr algn="l"/>
          <a:r>
            <a:rPr lang="pt-B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Resolução de Aprovação do PPC</a:t>
          </a:r>
          <a:endParaRPr lang="pt-B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40ADAA-FEBD-4E15-818D-05670BDCDA77}" type="parTrans" cxnId="{56A422AA-0983-4C00-8C19-C4AEFC1793E8}">
      <dgm:prSet/>
      <dgm:spPr/>
      <dgm:t>
        <a:bodyPr/>
        <a:lstStyle/>
        <a:p>
          <a:endParaRPr lang="pt-BR"/>
        </a:p>
      </dgm:t>
    </dgm:pt>
    <dgm:pt modelId="{4555C412-289C-4123-8819-B5CA6693B7C1}" type="sibTrans" cxnId="{56A422AA-0983-4C00-8C19-C4AEFC1793E8}">
      <dgm:prSet/>
      <dgm:spPr/>
      <dgm:t>
        <a:bodyPr/>
        <a:lstStyle/>
        <a:p>
          <a:endParaRPr lang="pt-BR"/>
        </a:p>
      </dgm:t>
    </dgm:pt>
    <dgm:pt modelId="{51680DC8-B452-468D-9DD6-C63E6748B30F}">
      <dgm:prSet phldrT="[Texto]" custT="1"/>
      <dgm:spPr>
        <a:solidFill>
          <a:srgbClr val="EAB200"/>
        </a:solidFill>
      </dgm:spPr>
      <dgm:t>
        <a:bodyPr/>
        <a:lstStyle/>
        <a:p>
          <a:r>
            <a: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Registro no SIGAA e no </a:t>
          </a:r>
          <a:r>
            <a:rPr lang="pt-BR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e-MEC</a:t>
          </a:r>
          <a:endParaRPr lang="pt-BR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5940B4-2E93-4BC8-AE1D-B5C6C3283347}" type="parTrans" cxnId="{D9E9CD01-EC82-47DD-8B21-980EC35CEF6F}">
      <dgm:prSet/>
      <dgm:spPr/>
      <dgm:t>
        <a:bodyPr/>
        <a:lstStyle/>
        <a:p>
          <a:endParaRPr lang="pt-BR"/>
        </a:p>
      </dgm:t>
    </dgm:pt>
    <dgm:pt modelId="{F52D4332-B3C1-45E6-904D-E3178654C35E}" type="sibTrans" cxnId="{D9E9CD01-EC82-47DD-8B21-980EC35CEF6F}">
      <dgm:prSet/>
      <dgm:spPr/>
      <dgm:t>
        <a:bodyPr/>
        <a:lstStyle/>
        <a:p>
          <a:endParaRPr lang="pt-BR"/>
        </a:p>
      </dgm:t>
    </dgm:pt>
    <dgm:pt modelId="{BBE5AD54-4B30-4FCB-8FA2-88591F589996}">
      <dgm:prSet phldrT="[Texto]" custT="1"/>
      <dgm:spPr>
        <a:solidFill>
          <a:srgbClr val="0070C0"/>
        </a:solidFill>
      </dgm:spPr>
      <dgm:t>
        <a:bodyPr/>
        <a:lstStyle/>
        <a:p>
          <a:r>
            <a: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PROSEL e início da oferta</a:t>
          </a:r>
          <a:endParaRPr lang="pt-BR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E26AD6-2000-4CB3-BAEB-D33989C11DDA}" type="parTrans" cxnId="{59ABB1DB-277A-4E69-B17D-42EE0E3B903A}">
      <dgm:prSet/>
      <dgm:spPr/>
      <dgm:t>
        <a:bodyPr/>
        <a:lstStyle/>
        <a:p>
          <a:endParaRPr lang="pt-BR"/>
        </a:p>
      </dgm:t>
    </dgm:pt>
    <dgm:pt modelId="{EB18F411-2610-4807-B885-8AC3FB648599}" type="sibTrans" cxnId="{59ABB1DB-277A-4E69-B17D-42EE0E3B903A}">
      <dgm:prSet/>
      <dgm:spPr/>
      <dgm:t>
        <a:bodyPr/>
        <a:lstStyle/>
        <a:p>
          <a:endParaRPr lang="pt-BR"/>
        </a:p>
      </dgm:t>
    </dgm:pt>
    <dgm:pt modelId="{17AFF7D8-7028-48AB-B83A-3C5CF64F42F5}" type="pres">
      <dgm:prSet presAssocID="{7E1D039E-6ED3-4CF3-90BF-24D8A50D2DF3}" presName="CompostProcess" presStyleCnt="0">
        <dgm:presLayoutVars>
          <dgm:dir/>
          <dgm:resizeHandles val="exact"/>
        </dgm:presLayoutVars>
      </dgm:prSet>
      <dgm:spPr/>
    </dgm:pt>
    <dgm:pt modelId="{A0EC4BF2-AA0F-42E7-89EA-E6063F52B5E3}" type="pres">
      <dgm:prSet presAssocID="{7E1D039E-6ED3-4CF3-90BF-24D8A50D2DF3}" presName="arrow" presStyleLbl="bgShp" presStyleIdx="0" presStyleCnt="1" custLinFactNeighborY="-1727"/>
      <dgm:spPr>
        <a:solidFill>
          <a:schemeClr val="accent6">
            <a:lumMod val="40000"/>
            <a:lumOff val="60000"/>
          </a:schemeClr>
        </a:solidFill>
      </dgm:spPr>
    </dgm:pt>
    <dgm:pt modelId="{831E3CB2-35E9-4E84-AF6F-AFC7E00F1F4D}" type="pres">
      <dgm:prSet presAssocID="{7E1D039E-6ED3-4CF3-90BF-24D8A50D2DF3}" presName="linearProcess" presStyleCnt="0"/>
      <dgm:spPr/>
    </dgm:pt>
    <dgm:pt modelId="{39A955CC-07F6-4D3A-84A7-2E5254795408}" type="pres">
      <dgm:prSet presAssocID="{B71B30E6-5D21-4573-83BA-3673590AEC9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A75B3C-774D-487F-8655-602BF9163790}" type="pres">
      <dgm:prSet presAssocID="{4555C412-289C-4123-8819-B5CA6693B7C1}" presName="sibTrans" presStyleCnt="0"/>
      <dgm:spPr/>
    </dgm:pt>
    <dgm:pt modelId="{DB3582F4-3C9D-4DC1-8B76-EB9C43B1F928}" type="pres">
      <dgm:prSet presAssocID="{51680DC8-B452-468D-9DD6-C63E6748B30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E56ED6-8A60-4B23-85E5-3596E90EDBA9}" type="pres">
      <dgm:prSet presAssocID="{F52D4332-B3C1-45E6-904D-E3178654C35E}" presName="sibTrans" presStyleCnt="0"/>
      <dgm:spPr/>
    </dgm:pt>
    <dgm:pt modelId="{2EABFCA9-9ED9-4160-9D9E-26D2AC7B05F5}" type="pres">
      <dgm:prSet presAssocID="{BBE5AD54-4B30-4FCB-8FA2-88591F589996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9ABB1DB-277A-4E69-B17D-42EE0E3B903A}" srcId="{7E1D039E-6ED3-4CF3-90BF-24D8A50D2DF3}" destId="{BBE5AD54-4B30-4FCB-8FA2-88591F589996}" srcOrd="2" destOrd="0" parTransId="{8CE26AD6-2000-4CB3-BAEB-D33989C11DDA}" sibTransId="{EB18F411-2610-4807-B885-8AC3FB648599}"/>
    <dgm:cxn modelId="{F61CD9A3-D4D5-4C18-AA32-944BF28B0BF4}" type="presOf" srcId="{BBE5AD54-4B30-4FCB-8FA2-88591F589996}" destId="{2EABFCA9-9ED9-4160-9D9E-26D2AC7B05F5}" srcOrd="0" destOrd="0" presId="urn:microsoft.com/office/officeart/2005/8/layout/hProcess9"/>
    <dgm:cxn modelId="{359F8212-5EF2-4B6D-A5F6-96E3E59FC0AD}" type="presOf" srcId="{B71B30E6-5D21-4573-83BA-3673590AEC9F}" destId="{39A955CC-07F6-4D3A-84A7-2E5254795408}" srcOrd="0" destOrd="0" presId="urn:microsoft.com/office/officeart/2005/8/layout/hProcess9"/>
    <dgm:cxn modelId="{4A3F5977-B71C-4DB5-8DD8-69F4279CBC14}" type="presOf" srcId="{7E1D039E-6ED3-4CF3-90BF-24D8A50D2DF3}" destId="{17AFF7D8-7028-48AB-B83A-3C5CF64F42F5}" srcOrd="0" destOrd="0" presId="urn:microsoft.com/office/officeart/2005/8/layout/hProcess9"/>
    <dgm:cxn modelId="{7C2A23B8-AD33-4D22-8D75-9FA3A87A56E9}" type="presOf" srcId="{51680DC8-B452-468D-9DD6-C63E6748B30F}" destId="{DB3582F4-3C9D-4DC1-8B76-EB9C43B1F928}" srcOrd="0" destOrd="0" presId="urn:microsoft.com/office/officeart/2005/8/layout/hProcess9"/>
    <dgm:cxn modelId="{D9E9CD01-EC82-47DD-8B21-980EC35CEF6F}" srcId="{7E1D039E-6ED3-4CF3-90BF-24D8A50D2DF3}" destId="{51680DC8-B452-468D-9DD6-C63E6748B30F}" srcOrd="1" destOrd="0" parTransId="{295940B4-2E93-4BC8-AE1D-B5C6C3283347}" sibTransId="{F52D4332-B3C1-45E6-904D-E3178654C35E}"/>
    <dgm:cxn modelId="{56A422AA-0983-4C00-8C19-C4AEFC1793E8}" srcId="{7E1D039E-6ED3-4CF3-90BF-24D8A50D2DF3}" destId="{B71B30E6-5D21-4573-83BA-3673590AEC9F}" srcOrd="0" destOrd="0" parTransId="{4C40ADAA-FEBD-4E15-818D-05670BDCDA77}" sibTransId="{4555C412-289C-4123-8819-B5CA6693B7C1}"/>
    <dgm:cxn modelId="{185113BE-A27C-4DC3-8A43-6FC6B387AC08}" type="presParOf" srcId="{17AFF7D8-7028-48AB-B83A-3C5CF64F42F5}" destId="{A0EC4BF2-AA0F-42E7-89EA-E6063F52B5E3}" srcOrd="0" destOrd="0" presId="urn:microsoft.com/office/officeart/2005/8/layout/hProcess9"/>
    <dgm:cxn modelId="{8096E6B1-DA11-4DA2-BC96-22860928ACBF}" type="presParOf" srcId="{17AFF7D8-7028-48AB-B83A-3C5CF64F42F5}" destId="{831E3CB2-35E9-4E84-AF6F-AFC7E00F1F4D}" srcOrd="1" destOrd="0" presId="urn:microsoft.com/office/officeart/2005/8/layout/hProcess9"/>
    <dgm:cxn modelId="{B06876D1-A56F-415A-85DE-04D766FD3E54}" type="presParOf" srcId="{831E3CB2-35E9-4E84-AF6F-AFC7E00F1F4D}" destId="{39A955CC-07F6-4D3A-84A7-2E5254795408}" srcOrd="0" destOrd="0" presId="urn:microsoft.com/office/officeart/2005/8/layout/hProcess9"/>
    <dgm:cxn modelId="{790DC229-A783-4EBF-B3C1-BAF15959D035}" type="presParOf" srcId="{831E3CB2-35E9-4E84-AF6F-AFC7E00F1F4D}" destId="{CDA75B3C-774D-487F-8655-602BF9163790}" srcOrd="1" destOrd="0" presId="urn:microsoft.com/office/officeart/2005/8/layout/hProcess9"/>
    <dgm:cxn modelId="{12D32AFE-5DE2-4DB0-8C11-800CE8A20E49}" type="presParOf" srcId="{831E3CB2-35E9-4E84-AF6F-AFC7E00F1F4D}" destId="{DB3582F4-3C9D-4DC1-8B76-EB9C43B1F928}" srcOrd="2" destOrd="0" presId="urn:microsoft.com/office/officeart/2005/8/layout/hProcess9"/>
    <dgm:cxn modelId="{CBC78E2F-B68C-4665-B3B9-9FB810972525}" type="presParOf" srcId="{831E3CB2-35E9-4E84-AF6F-AFC7E00F1F4D}" destId="{2EE56ED6-8A60-4B23-85E5-3596E90EDBA9}" srcOrd="3" destOrd="0" presId="urn:microsoft.com/office/officeart/2005/8/layout/hProcess9"/>
    <dgm:cxn modelId="{9FAB8342-82AD-4031-9CE9-6F879F4FEB2B}" type="presParOf" srcId="{831E3CB2-35E9-4E84-AF6F-AFC7E00F1F4D}" destId="{2EABFCA9-9ED9-4160-9D9E-26D2AC7B05F5}" srcOrd="4" destOrd="0" presId="urn:microsoft.com/office/officeart/2005/8/layout/hProcess9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E2AB78-2CB3-490C-9143-BEDE55556900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FD2887E1-E7A0-4CA2-9442-EC7BCCA9F660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NDE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149405-347B-4140-870C-1110727F4833}" type="parTrans" cxnId="{33646A1B-5D6B-440F-93D2-E69EEA812E2B}">
      <dgm:prSet/>
      <dgm:spPr/>
      <dgm:t>
        <a:bodyPr/>
        <a:lstStyle/>
        <a:p>
          <a:endParaRPr lang="pt-BR"/>
        </a:p>
      </dgm:t>
    </dgm:pt>
    <dgm:pt modelId="{ED6A3327-27A0-4DAF-AC02-49507D9EBCBF}" type="sibTrans" cxnId="{33646A1B-5D6B-440F-93D2-E69EEA812E2B}">
      <dgm:prSet/>
      <dgm:spPr/>
      <dgm:t>
        <a:bodyPr/>
        <a:lstStyle/>
        <a:p>
          <a:endParaRPr lang="pt-BR"/>
        </a:p>
      </dgm:t>
    </dgm:pt>
    <dgm:pt modelId="{1769B3AB-8DFE-481A-9AA3-20FE010F1FEB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Colegiado 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6CE2AF-585E-404B-9A77-4B04073C2E1F}" type="parTrans" cxnId="{631E51F5-39DF-4D21-98B1-3E8C7BFC009E}">
      <dgm:prSet/>
      <dgm:spPr/>
      <dgm:t>
        <a:bodyPr/>
        <a:lstStyle/>
        <a:p>
          <a:endParaRPr lang="pt-BR"/>
        </a:p>
      </dgm:t>
    </dgm:pt>
    <dgm:pt modelId="{2A853471-1DF2-4599-9CA4-BA3EADEA3E83}" type="sibTrans" cxnId="{631E51F5-39DF-4D21-98B1-3E8C7BFC009E}">
      <dgm:prSet/>
      <dgm:spPr/>
      <dgm:t>
        <a:bodyPr/>
        <a:lstStyle/>
        <a:p>
          <a:endParaRPr lang="pt-BR"/>
        </a:p>
      </dgm:t>
    </dgm:pt>
    <dgm:pt modelId="{FC07B067-CADF-45A9-A124-854AA14E947C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Coordenação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B46CE5-E2DD-40DD-BAE7-11FDCC691C47}" type="parTrans" cxnId="{0AF44D10-1385-4F13-AC3A-5A483A52FB8D}">
      <dgm:prSet/>
      <dgm:spPr/>
      <dgm:t>
        <a:bodyPr/>
        <a:lstStyle/>
        <a:p>
          <a:endParaRPr lang="pt-BR"/>
        </a:p>
      </dgm:t>
    </dgm:pt>
    <dgm:pt modelId="{DB90BB58-7616-4871-8048-5C13E79C6095}" type="sibTrans" cxnId="{0AF44D10-1385-4F13-AC3A-5A483A52FB8D}">
      <dgm:prSet/>
      <dgm:spPr/>
      <dgm:t>
        <a:bodyPr/>
        <a:lstStyle/>
        <a:p>
          <a:endParaRPr lang="pt-BR"/>
        </a:p>
      </dgm:t>
    </dgm:pt>
    <dgm:pt modelId="{9CF0E375-CAB1-41C4-8357-9332317E34F2}">
      <dgm:prSet phldrT="[Texto]" custT="1"/>
      <dgm:spPr/>
      <dgm:t>
        <a:bodyPr/>
        <a:lstStyle/>
        <a:p>
          <a:r>
            <a:rPr lang="pt-BR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Equipe Pedagógica</a:t>
          </a:r>
          <a:endParaRPr lang="pt-BR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A3E17A-9546-4034-8E08-07ED63758FBB}" type="parTrans" cxnId="{3A5D2317-0829-4C71-8F63-BA1FD0F5AE1B}">
      <dgm:prSet/>
      <dgm:spPr/>
      <dgm:t>
        <a:bodyPr/>
        <a:lstStyle/>
        <a:p>
          <a:endParaRPr lang="pt-BR"/>
        </a:p>
      </dgm:t>
    </dgm:pt>
    <dgm:pt modelId="{962BE3B3-B4CF-4403-93FE-B245F12937B9}" type="sibTrans" cxnId="{3A5D2317-0829-4C71-8F63-BA1FD0F5AE1B}">
      <dgm:prSet/>
      <dgm:spPr/>
      <dgm:t>
        <a:bodyPr/>
        <a:lstStyle/>
        <a:p>
          <a:endParaRPr lang="pt-BR"/>
        </a:p>
      </dgm:t>
    </dgm:pt>
    <dgm:pt modelId="{04361E0C-5162-4D35-B167-31316FDAC2B7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Direção de Ensino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27668C-B357-44EB-A1A6-6E2251F14E46}" type="parTrans" cxnId="{D45410CB-C63A-4F75-B780-1AE2BFF74C02}">
      <dgm:prSet/>
      <dgm:spPr/>
      <dgm:t>
        <a:bodyPr/>
        <a:lstStyle/>
        <a:p>
          <a:endParaRPr lang="pt-BR"/>
        </a:p>
      </dgm:t>
    </dgm:pt>
    <dgm:pt modelId="{CFB7A604-D754-4B21-84E6-7710AD3DFB9A}" type="sibTrans" cxnId="{D45410CB-C63A-4F75-B780-1AE2BFF74C02}">
      <dgm:prSet/>
      <dgm:spPr/>
      <dgm:t>
        <a:bodyPr/>
        <a:lstStyle/>
        <a:p>
          <a:endParaRPr lang="pt-BR"/>
        </a:p>
      </dgm:t>
    </dgm:pt>
    <dgm:pt modelId="{9DFF260A-526B-4F3E-90BE-271C3F79ABD4}">
      <dgm:prSet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Direção Geral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EFA587-E00A-447B-8888-D1D334635562}" type="parTrans" cxnId="{2349D7BA-82A3-43CE-8A70-0DC7D7B40033}">
      <dgm:prSet/>
      <dgm:spPr/>
      <dgm:t>
        <a:bodyPr/>
        <a:lstStyle/>
        <a:p>
          <a:endParaRPr lang="pt-BR"/>
        </a:p>
      </dgm:t>
    </dgm:pt>
    <dgm:pt modelId="{AC26AFD8-7913-432A-B48F-EB34FF2C61E2}" type="sibTrans" cxnId="{2349D7BA-82A3-43CE-8A70-0DC7D7B40033}">
      <dgm:prSet/>
      <dgm:spPr/>
      <dgm:t>
        <a:bodyPr/>
        <a:lstStyle/>
        <a:p>
          <a:endParaRPr lang="pt-BR"/>
        </a:p>
      </dgm:t>
    </dgm:pt>
    <dgm:pt modelId="{55965956-C2B6-4CF9-B54C-86DC72C72E96}">
      <dgm:prSet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PROEN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0F985C-925D-4460-A13F-D34595D634B9}" type="parTrans" cxnId="{12C3F102-5FE3-4DF6-B362-AF18174C71B7}">
      <dgm:prSet/>
      <dgm:spPr/>
      <dgm:t>
        <a:bodyPr/>
        <a:lstStyle/>
        <a:p>
          <a:endParaRPr lang="pt-BR"/>
        </a:p>
      </dgm:t>
    </dgm:pt>
    <dgm:pt modelId="{5EDC9292-12B7-4FA1-8613-7A5963CEBCEB}" type="sibTrans" cxnId="{12C3F102-5FE3-4DF6-B362-AF18174C71B7}">
      <dgm:prSet/>
      <dgm:spPr/>
      <dgm:t>
        <a:bodyPr/>
        <a:lstStyle/>
        <a:p>
          <a:endParaRPr lang="pt-BR"/>
        </a:p>
      </dgm:t>
    </dgm:pt>
    <dgm:pt modelId="{029A8FCA-CD79-4D14-8F70-9DCB13B3B57E}">
      <dgm:prSet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CONSUP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E271A4-8608-4AF1-A911-E8C5F5CBEF57}" type="parTrans" cxnId="{1CE73722-6B82-42C4-A7BC-D02EA8524724}">
      <dgm:prSet/>
      <dgm:spPr/>
      <dgm:t>
        <a:bodyPr/>
        <a:lstStyle/>
        <a:p>
          <a:endParaRPr lang="pt-BR"/>
        </a:p>
      </dgm:t>
    </dgm:pt>
    <dgm:pt modelId="{1E7A30D8-8464-4A77-B2EE-711BE8677033}" type="sibTrans" cxnId="{1CE73722-6B82-42C4-A7BC-D02EA8524724}">
      <dgm:prSet/>
      <dgm:spPr/>
      <dgm:t>
        <a:bodyPr/>
        <a:lstStyle/>
        <a:p>
          <a:endParaRPr lang="pt-BR"/>
        </a:p>
      </dgm:t>
    </dgm:pt>
    <dgm:pt modelId="{79888C28-6B14-479F-A3B8-CC0A2CEF4A75}" type="pres">
      <dgm:prSet presAssocID="{C0E2AB78-2CB3-490C-9143-BEDE55556900}" presName="cycle" presStyleCnt="0">
        <dgm:presLayoutVars>
          <dgm:dir/>
          <dgm:resizeHandles val="exact"/>
        </dgm:presLayoutVars>
      </dgm:prSet>
      <dgm:spPr/>
    </dgm:pt>
    <dgm:pt modelId="{8F33B775-C45A-45CA-8197-44E1FAE77279}" type="pres">
      <dgm:prSet presAssocID="{FD2887E1-E7A0-4CA2-9442-EC7BCCA9F66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7F5570-B954-441A-9584-3D91B5C09062}" type="pres">
      <dgm:prSet presAssocID="{ED6A3327-27A0-4DAF-AC02-49507D9EBCBF}" presName="sibTrans" presStyleLbl="sibTrans2D1" presStyleIdx="0" presStyleCnt="8" custScaleX="218237" custLinFactNeighborX="11820" custLinFactNeighborY="-13547"/>
      <dgm:spPr>
        <a:prstGeom prst="leftRightArrow">
          <a:avLst/>
        </a:prstGeom>
      </dgm:spPr>
    </dgm:pt>
    <dgm:pt modelId="{94A99D19-A0D0-411C-9F1E-F4D4E8510219}" type="pres">
      <dgm:prSet presAssocID="{ED6A3327-27A0-4DAF-AC02-49507D9EBCBF}" presName="connectorText" presStyleLbl="sibTrans2D1" presStyleIdx="0" presStyleCnt="8"/>
      <dgm:spPr/>
    </dgm:pt>
    <dgm:pt modelId="{F0C9D3FD-B297-4009-AB55-8E5D2AA21097}" type="pres">
      <dgm:prSet presAssocID="{1769B3AB-8DFE-481A-9AA3-20FE010F1FEB}" presName="node" presStyleLbl="node1" presStyleIdx="1" presStyleCnt="8">
        <dgm:presLayoutVars>
          <dgm:bulletEnabled val="1"/>
        </dgm:presLayoutVars>
      </dgm:prSet>
      <dgm:spPr/>
    </dgm:pt>
    <dgm:pt modelId="{ED95661B-FD2A-4704-8DC7-8BAED998BA3B}" type="pres">
      <dgm:prSet presAssocID="{2A853471-1DF2-4599-9CA4-BA3EADEA3E83}" presName="sibTrans" presStyleLbl="sibTrans2D1" presStyleIdx="1" presStyleCnt="8" custScaleX="188208"/>
      <dgm:spPr>
        <a:prstGeom prst="leftRightArrow">
          <a:avLst/>
        </a:prstGeom>
      </dgm:spPr>
    </dgm:pt>
    <dgm:pt modelId="{E6B86DFD-473A-4E3D-838F-13EAED802DA8}" type="pres">
      <dgm:prSet presAssocID="{2A853471-1DF2-4599-9CA4-BA3EADEA3E83}" presName="connectorText" presStyleLbl="sibTrans2D1" presStyleIdx="1" presStyleCnt="8"/>
      <dgm:spPr/>
    </dgm:pt>
    <dgm:pt modelId="{738EE1B0-2522-43A3-BFCC-68380574E312}" type="pres">
      <dgm:prSet presAssocID="{FC07B067-CADF-45A9-A124-854AA14E947C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F975EB-D14A-4706-B872-5990971718DA}" type="pres">
      <dgm:prSet presAssocID="{DB90BB58-7616-4871-8048-5C13E79C6095}" presName="sibTrans" presStyleLbl="sibTrans2D1" presStyleIdx="2" presStyleCnt="8" custScaleX="207033" custScaleY="94796"/>
      <dgm:spPr>
        <a:prstGeom prst="leftRightArrow">
          <a:avLst/>
        </a:prstGeom>
      </dgm:spPr>
    </dgm:pt>
    <dgm:pt modelId="{E6458929-E8F6-4B71-94FD-90C90FA11A28}" type="pres">
      <dgm:prSet presAssocID="{DB90BB58-7616-4871-8048-5C13E79C6095}" presName="connectorText" presStyleLbl="sibTrans2D1" presStyleIdx="2" presStyleCnt="8"/>
      <dgm:spPr/>
    </dgm:pt>
    <dgm:pt modelId="{A3A00EEF-27FE-4707-A143-B414BA73F1F7}" type="pres">
      <dgm:prSet presAssocID="{9CF0E375-CAB1-41C4-8357-9332317E34F2}" presName="node" presStyleLbl="node1" presStyleIdx="3" presStyleCnt="8">
        <dgm:presLayoutVars>
          <dgm:bulletEnabled val="1"/>
        </dgm:presLayoutVars>
      </dgm:prSet>
      <dgm:spPr/>
    </dgm:pt>
    <dgm:pt modelId="{3EF7B088-41F2-4DD2-847D-61819141FD16}" type="pres">
      <dgm:prSet presAssocID="{962BE3B3-B4CF-4403-93FE-B245F12937B9}" presName="sibTrans" presStyleLbl="sibTrans2D1" presStyleIdx="3" presStyleCnt="8" custScaleX="178341" custScaleY="87068"/>
      <dgm:spPr>
        <a:prstGeom prst="leftRightArrow">
          <a:avLst/>
        </a:prstGeom>
      </dgm:spPr>
    </dgm:pt>
    <dgm:pt modelId="{65D17818-E811-47DD-AEFB-2188231E8BF3}" type="pres">
      <dgm:prSet presAssocID="{962BE3B3-B4CF-4403-93FE-B245F12937B9}" presName="connectorText" presStyleLbl="sibTrans2D1" presStyleIdx="3" presStyleCnt="8"/>
      <dgm:spPr/>
    </dgm:pt>
    <dgm:pt modelId="{7CD2EC3A-1525-40CF-ABC0-3BC9F6935A87}" type="pres">
      <dgm:prSet presAssocID="{04361E0C-5162-4D35-B167-31316FDAC2B7}" presName="node" presStyleLbl="node1" presStyleIdx="4" presStyleCnt="8" custRadScaleRad="101102" custRadScaleInc="1436">
        <dgm:presLayoutVars>
          <dgm:bulletEnabled val="1"/>
        </dgm:presLayoutVars>
      </dgm:prSet>
      <dgm:spPr/>
    </dgm:pt>
    <dgm:pt modelId="{0C3300D8-9A34-4678-9FDC-8DF07D092047}" type="pres">
      <dgm:prSet presAssocID="{CFB7A604-D754-4B21-84E6-7710AD3DFB9A}" presName="sibTrans" presStyleLbl="sibTrans2D1" presStyleIdx="4" presStyleCnt="8" custScaleX="196005"/>
      <dgm:spPr>
        <a:prstGeom prst="leftRightArrow">
          <a:avLst/>
        </a:prstGeom>
      </dgm:spPr>
    </dgm:pt>
    <dgm:pt modelId="{C4B36675-2E3B-4E10-BB26-F3A3F5F964F2}" type="pres">
      <dgm:prSet presAssocID="{CFB7A604-D754-4B21-84E6-7710AD3DFB9A}" presName="connectorText" presStyleLbl="sibTrans2D1" presStyleIdx="4" presStyleCnt="8"/>
      <dgm:spPr/>
    </dgm:pt>
    <dgm:pt modelId="{2AEDBF70-E3E2-46FF-8A5D-1A4B51975125}" type="pres">
      <dgm:prSet presAssocID="{9DFF260A-526B-4F3E-90BE-271C3F79ABD4}" presName="node" presStyleLbl="node1" presStyleIdx="5" presStyleCnt="8">
        <dgm:presLayoutVars>
          <dgm:bulletEnabled val="1"/>
        </dgm:presLayoutVars>
      </dgm:prSet>
      <dgm:spPr/>
    </dgm:pt>
    <dgm:pt modelId="{0BA41F48-B66A-4928-B333-8075241BCBB2}" type="pres">
      <dgm:prSet presAssocID="{AC26AFD8-7913-432A-B48F-EB34FF2C61E2}" presName="sibTrans" presStyleLbl="sibTrans2D1" presStyleIdx="5" presStyleCnt="8" custScaleX="188207"/>
      <dgm:spPr>
        <a:prstGeom prst="leftRightArrow">
          <a:avLst/>
        </a:prstGeom>
      </dgm:spPr>
    </dgm:pt>
    <dgm:pt modelId="{3AB44110-C992-4A26-AFC2-1F24976E2FAD}" type="pres">
      <dgm:prSet presAssocID="{AC26AFD8-7913-432A-B48F-EB34FF2C61E2}" presName="connectorText" presStyleLbl="sibTrans2D1" presStyleIdx="5" presStyleCnt="8"/>
      <dgm:spPr/>
    </dgm:pt>
    <dgm:pt modelId="{50DE7E15-BBE5-4E34-8F68-1AC2AC6ADFBD}" type="pres">
      <dgm:prSet presAssocID="{55965956-C2B6-4CF9-B54C-86DC72C72E96}" presName="node" presStyleLbl="node1" presStyleIdx="6" presStyleCnt="8">
        <dgm:presLayoutVars>
          <dgm:bulletEnabled val="1"/>
        </dgm:presLayoutVars>
      </dgm:prSet>
      <dgm:spPr/>
    </dgm:pt>
    <dgm:pt modelId="{34B73405-2A82-4CBF-9FEF-D813C8CBEAE9}" type="pres">
      <dgm:prSet presAssocID="{5EDC9292-12B7-4FA1-8613-7A5963CEBCEB}" presName="sibTrans" presStyleLbl="sibTrans2D1" presStyleIdx="6" presStyleCnt="8" custScaleX="176886"/>
      <dgm:spPr>
        <a:prstGeom prst="leftRightArrow">
          <a:avLst/>
        </a:prstGeom>
      </dgm:spPr>
    </dgm:pt>
    <dgm:pt modelId="{8EF57735-D584-4F81-95FB-2D614E8F967F}" type="pres">
      <dgm:prSet presAssocID="{5EDC9292-12B7-4FA1-8613-7A5963CEBCEB}" presName="connectorText" presStyleLbl="sibTrans2D1" presStyleIdx="6" presStyleCnt="8"/>
      <dgm:spPr/>
    </dgm:pt>
    <dgm:pt modelId="{6817CF36-C07F-4225-B388-42F5DD380DDC}" type="pres">
      <dgm:prSet presAssocID="{029A8FCA-CD79-4D14-8F70-9DCB13B3B57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E14B53-9C47-4C1B-A152-3001AAAE92FE}" type="pres">
      <dgm:prSet presAssocID="{1E7A30D8-8464-4A77-B2EE-711BE8677033}" presName="sibTrans" presStyleLbl="sibTrans2D1" presStyleIdx="7" presStyleCnt="8" custAng="1350000" custScaleX="204829" custLinFactX="100000" custLinFactY="200000" custLinFactNeighborX="140885" custLinFactNeighborY="255486"/>
      <dgm:spPr>
        <a:prstGeom prst="rect">
          <a:avLst/>
        </a:prstGeom>
      </dgm:spPr>
    </dgm:pt>
    <dgm:pt modelId="{B4899F1C-75B6-495D-958F-3CE2C665792A}" type="pres">
      <dgm:prSet presAssocID="{1E7A30D8-8464-4A77-B2EE-711BE8677033}" presName="connectorText" presStyleLbl="sibTrans2D1" presStyleIdx="7" presStyleCnt="8"/>
      <dgm:spPr/>
    </dgm:pt>
  </dgm:ptLst>
  <dgm:cxnLst>
    <dgm:cxn modelId="{FA448D83-4275-444B-8ACA-87468A1068DD}" type="presOf" srcId="{962BE3B3-B4CF-4403-93FE-B245F12937B9}" destId="{3EF7B088-41F2-4DD2-847D-61819141FD16}" srcOrd="0" destOrd="0" presId="urn:microsoft.com/office/officeart/2005/8/layout/cycle2"/>
    <dgm:cxn modelId="{A4B58DF1-209C-4AF8-8543-8ADB8665A064}" type="presOf" srcId="{1E7A30D8-8464-4A77-B2EE-711BE8677033}" destId="{B4899F1C-75B6-495D-958F-3CE2C665792A}" srcOrd="1" destOrd="0" presId="urn:microsoft.com/office/officeart/2005/8/layout/cycle2"/>
    <dgm:cxn modelId="{FE62BFB2-9132-44F4-8192-A5D3C9891C4C}" type="presOf" srcId="{5EDC9292-12B7-4FA1-8613-7A5963CEBCEB}" destId="{34B73405-2A82-4CBF-9FEF-D813C8CBEAE9}" srcOrd="0" destOrd="0" presId="urn:microsoft.com/office/officeart/2005/8/layout/cycle2"/>
    <dgm:cxn modelId="{57EA530F-8B8D-4861-A500-3FD44240FC3F}" type="presOf" srcId="{55965956-C2B6-4CF9-B54C-86DC72C72E96}" destId="{50DE7E15-BBE5-4E34-8F68-1AC2AC6ADFBD}" srcOrd="0" destOrd="0" presId="urn:microsoft.com/office/officeart/2005/8/layout/cycle2"/>
    <dgm:cxn modelId="{72F023A9-9E01-471F-BCB2-B6B4BF4F1726}" type="presOf" srcId="{2A853471-1DF2-4599-9CA4-BA3EADEA3E83}" destId="{ED95661B-FD2A-4704-8DC7-8BAED998BA3B}" srcOrd="0" destOrd="0" presId="urn:microsoft.com/office/officeart/2005/8/layout/cycle2"/>
    <dgm:cxn modelId="{631E51F5-39DF-4D21-98B1-3E8C7BFC009E}" srcId="{C0E2AB78-2CB3-490C-9143-BEDE55556900}" destId="{1769B3AB-8DFE-481A-9AA3-20FE010F1FEB}" srcOrd="1" destOrd="0" parTransId="{4B6CE2AF-585E-404B-9A77-4B04073C2E1F}" sibTransId="{2A853471-1DF2-4599-9CA4-BA3EADEA3E83}"/>
    <dgm:cxn modelId="{7F81233A-EEF2-4D11-BC2E-F915444BAD24}" type="presOf" srcId="{1769B3AB-8DFE-481A-9AA3-20FE010F1FEB}" destId="{F0C9D3FD-B297-4009-AB55-8E5D2AA21097}" srcOrd="0" destOrd="0" presId="urn:microsoft.com/office/officeart/2005/8/layout/cycle2"/>
    <dgm:cxn modelId="{A17B2C06-ACEB-4852-A2D7-349E4BEA41A2}" type="presOf" srcId="{962BE3B3-B4CF-4403-93FE-B245F12937B9}" destId="{65D17818-E811-47DD-AEFB-2188231E8BF3}" srcOrd="1" destOrd="0" presId="urn:microsoft.com/office/officeart/2005/8/layout/cycle2"/>
    <dgm:cxn modelId="{7CB918F1-F536-433A-92DF-E781D62B9ACE}" type="presOf" srcId="{AC26AFD8-7913-432A-B48F-EB34FF2C61E2}" destId="{0BA41F48-B66A-4928-B333-8075241BCBB2}" srcOrd="0" destOrd="0" presId="urn:microsoft.com/office/officeart/2005/8/layout/cycle2"/>
    <dgm:cxn modelId="{BD2F2F82-191D-4F88-B19C-87B627BBBAA7}" type="presOf" srcId="{DB90BB58-7616-4871-8048-5C13E79C6095}" destId="{E6458929-E8F6-4B71-94FD-90C90FA11A28}" srcOrd="1" destOrd="0" presId="urn:microsoft.com/office/officeart/2005/8/layout/cycle2"/>
    <dgm:cxn modelId="{0E88EA4D-D2E3-46A4-9D4D-8B0F34ACE231}" type="presOf" srcId="{CFB7A604-D754-4B21-84E6-7710AD3DFB9A}" destId="{C4B36675-2E3B-4E10-BB26-F3A3F5F964F2}" srcOrd="1" destOrd="0" presId="urn:microsoft.com/office/officeart/2005/8/layout/cycle2"/>
    <dgm:cxn modelId="{E1ED7F7D-17F8-4F86-B454-8FC60F5A0E8A}" type="presOf" srcId="{2A853471-1DF2-4599-9CA4-BA3EADEA3E83}" destId="{E6B86DFD-473A-4E3D-838F-13EAED802DA8}" srcOrd="1" destOrd="0" presId="urn:microsoft.com/office/officeart/2005/8/layout/cycle2"/>
    <dgm:cxn modelId="{9D43214E-BC38-41C0-868E-834BA49849FE}" type="presOf" srcId="{9DFF260A-526B-4F3E-90BE-271C3F79ABD4}" destId="{2AEDBF70-E3E2-46FF-8A5D-1A4B51975125}" srcOrd="0" destOrd="0" presId="urn:microsoft.com/office/officeart/2005/8/layout/cycle2"/>
    <dgm:cxn modelId="{1CE73722-6B82-42C4-A7BC-D02EA8524724}" srcId="{C0E2AB78-2CB3-490C-9143-BEDE55556900}" destId="{029A8FCA-CD79-4D14-8F70-9DCB13B3B57E}" srcOrd="7" destOrd="0" parTransId="{E5E271A4-8608-4AF1-A911-E8C5F5CBEF57}" sibTransId="{1E7A30D8-8464-4A77-B2EE-711BE8677033}"/>
    <dgm:cxn modelId="{7FCF932C-54CF-4197-BC7B-6055C85D0571}" type="presOf" srcId="{AC26AFD8-7913-432A-B48F-EB34FF2C61E2}" destId="{3AB44110-C992-4A26-AFC2-1F24976E2FAD}" srcOrd="1" destOrd="0" presId="urn:microsoft.com/office/officeart/2005/8/layout/cycle2"/>
    <dgm:cxn modelId="{A225E860-4DB9-4E2C-822A-B5912D4A3BD9}" type="presOf" srcId="{04361E0C-5162-4D35-B167-31316FDAC2B7}" destId="{7CD2EC3A-1525-40CF-ABC0-3BC9F6935A87}" srcOrd="0" destOrd="0" presId="urn:microsoft.com/office/officeart/2005/8/layout/cycle2"/>
    <dgm:cxn modelId="{1CA30CCF-C0AE-48C3-914E-CC6327A1FF94}" type="presOf" srcId="{029A8FCA-CD79-4D14-8F70-9DCB13B3B57E}" destId="{6817CF36-C07F-4225-B388-42F5DD380DDC}" srcOrd="0" destOrd="0" presId="urn:microsoft.com/office/officeart/2005/8/layout/cycle2"/>
    <dgm:cxn modelId="{3A5D2317-0829-4C71-8F63-BA1FD0F5AE1B}" srcId="{C0E2AB78-2CB3-490C-9143-BEDE55556900}" destId="{9CF0E375-CAB1-41C4-8357-9332317E34F2}" srcOrd="3" destOrd="0" parTransId="{E5A3E17A-9546-4034-8E08-07ED63758FBB}" sibTransId="{962BE3B3-B4CF-4403-93FE-B245F12937B9}"/>
    <dgm:cxn modelId="{2349D7BA-82A3-43CE-8A70-0DC7D7B40033}" srcId="{C0E2AB78-2CB3-490C-9143-BEDE55556900}" destId="{9DFF260A-526B-4F3E-90BE-271C3F79ABD4}" srcOrd="5" destOrd="0" parTransId="{1FEFA587-E00A-447B-8888-D1D334635562}" sibTransId="{AC26AFD8-7913-432A-B48F-EB34FF2C61E2}"/>
    <dgm:cxn modelId="{0CF198D8-8A77-4A53-BA5B-8110A37366CC}" type="presOf" srcId="{ED6A3327-27A0-4DAF-AC02-49507D9EBCBF}" destId="{127F5570-B954-441A-9584-3D91B5C09062}" srcOrd="0" destOrd="0" presId="urn:microsoft.com/office/officeart/2005/8/layout/cycle2"/>
    <dgm:cxn modelId="{7AD1C7FE-851A-4BDA-997E-D193BD07E198}" type="presOf" srcId="{C0E2AB78-2CB3-490C-9143-BEDE55556900}" destId="{79888C28-6B14-479F-A3B8-CC0A2CEF4A75}" srcOrd="0" destOrd="0" presId="urn:microsoft.com/office/officeart/2005/8/layout/cycle2"/>
    <dgm:cxn modelId="{E4F68229-7C9F-4360-82C6-12AA560E263F}" type="presOf" srcId="{9CF0E375-CAB1-41C4-8357-9332317E34F2}" destId="{A3A00EEF-27FE-4707-A143-B414BA73F1F7}" srcOrd="0" destOrd="0" presId="urn:microsoft.com/office/officeart/2005/8/layout/cycle2"/>
    <dgm:cxn modelId="{AFCAFF5C-A72B-4733-9EDE-4163562D16E8}" type="presOf" srcId="{DB90BB58-7616-4871-8048-5C13E79C6095}" destId="{D2F975EB-D14A-4706-B872-5990971718DA}" srcOrd="0" destOrd="0" presId="urn:microsoft.com/office/officeart/2005/8/layout/cycle2"/>
    <dgm:cxn modelId="{2140D587-E60B-4961-AD12-362BD65CE917}" type="presOf" srcId="{FD2887E1-E7A0-4CA2-9442-EC7BCCA9F660}" destId="{8F33B775-C45A-45CA-8197-44E1FAE77279}" srcOrd="0" destOrd="0" presId="urn:microsoft.com/office/officeart/2005/8/layout/cycle2"/>
    <dgm:cxn modelId="{66255470-95F0-4722-89E2-AF7BFE299FD9}" type="presOf" srcId="{5EDC9292-12B7-4FA1-8613-7A5963CEBCEB}" destId="{8EF57735-D584-4F81-95FB-2D614E8F967F}" srcOrd="1" destOrd="0" presId="urn:microsoft.com/office/officeart/2005/8/layout/cycle2"/>
    <dgm:cxn modelId="{D4B6CE9E-B42D-4924-9AD4-6369BAAEC1FB}" type="presOf" srcId="{ED6A3327-27A0-4DAF-AC02-49507D9EBCBF}" destId="{94A99D19-A0D0-411C-9F1E-F4D4E8510219}" srcOrd="1" destOrd="0" presId="urn:microsoft.com/office/officeart/2005/8/layout/cycle2"/>
    <dgm:cxn modelId="{D45410CB-C63A-4F75-B780-1AE2BFF74C02}" srcId="{C0E2AB78-2CB3-490C-9143-BEDE55556900}" destId="{04361E0C-5162-4D35-B167-31316FDAC2B7}" srcOrd="4" destOrd="0" parTransId="{4D27668C-B357-44EB-A1A6-6E2251F14E46}" sibTransId="{CFB7A604-D754-4B21-84E6-7710AD3DFB9A}"/>
    <dgm:cxn modelId="{92337AB0-2309-4748-AE6C-C6E75647D2E6}" type="presOf" srcId="{1E7A30D8-8464-4A77-B2EE-711BE8677033}" destId="{14E14B53-9C47-4C1B-A152-3001AAAE92FE}" srcOrd="0" destOrd="0" presId="urn:microsoft.com/office/officeart/2005/8/layout/cycle2"/>
    <dgm:cxn modelId="{33646A1B-5D6B-440F-93D2-E69EEA812E2B}" srcId="{C0E2AB78-2CB3-490C-9143-BEDE55556900}" destId="{FD2887E1-E7A0-4CA2-9442-EC7BCCA9F660}" srcOrd="0" destOrd="0" parTransId="{03149405-347B-4140-870C-1110727F4833}" sibTransId="{ED6A3327-27A0-4DAF-AC02-49507D9EBCBF}"/>
    <dgm:cxn modelId="{12C3F102-5FE3-4DF6-B362-AF18174C71B7}" srcId="{C0E2AB78-2CB3-490C-9143-BEDE55556900}" destId="{55965956-C2B6-4CF9-B54C-86DC72C72E96}" srcOrd="6" destOrd="0" parTransId="{AF0F985C-925D-4460-A13F-D34595D634B9}" sibTransId="{5EDC9292-12B7-4FA1-8613-7A5963CEBCEB}"/>
    <dgm:cxn modelId="{28188204-FC15-43DC-A50E-DC8AB9121633}" type="presOf" srcId="{CFB7A604-D754-4B21-84E6-7710AD3DFB9A}" destId="{0C3300D8-9A34-4678-9FDC-8DF07D092047}" srcOrd="0" destOrd="0" presId="urn:microsoft.com/office/officeart/2005/8/layout/cycle2"/>
    <dgm:cxn modelId="{F42590C1-1E37-48B4-AF3A-E6A8C1E754E7}" type="presOf" srcId="{FC07B067-CADF-45A9-A124-854AA14E947C}" destId="{738EE1B0-2522-43A3-BFCC-68380574E312}" srcOrd="0" destOrd="0" presId="urn:microsoft.com/office/officeart/2005/8/layout/cycle2"/>
    <dgm:cxn modelId="{0AF44D10-1385-4F13-AC3A-5A483A52FB8D}" srcId="{C0E2AB78-2CB3-490C-9143-BEDE55556900}" destId="{FC07B067-CADF-45A9-A124-854AA14E947C}" srcOrd="2" destOrd="0" parTransId="{3AB46CE5-E2DD-40DD-BAE7-11FDCC691C47}" sibTransId="{DB90BB58-7616-4871-8048-5C13E79C6095}"/>
    <dgm:cxn modelId="{E9F36D9C-1331-408B-948B-AF53F5982E7E}" type="presParOf" srcId="{79888C28-6B14-479F-A3B8-CC0A2CEF4A75}" destId="{8F33B775-C45A-45CA-8197-44E1FAE77279}" srcOrd="0" destOrd="0" presId="urn:microsoft.com/office/officeart/2005/8/layout/cycle2"/>
    <dgm:cxn modelId="{70933FA3-3EC6-4386-B3FA-B755DF8DCF2A}" type="presParOf" srcId="{79888C28-6B14-479F-A3B8-CC0A2CEF4A75}" destId="{127F5570-B954-441A-9584-3D91B5C09062}" srcOrd="1" destOrd="0" presId="urn:microsoft.com/office/officeart/2005/8/layout/cycle2"/>
    <dgm:cxn modelId="{499613BB-F341-4480-9939-004978A57464}" type="presParOf" srcId="{127F5570-B954-441A-9584-3D91B5C09062}" destId="{94A99D19-A0D0-411C-9F1E-F4D4E8510219}" srcOrd="0" destOrd="0" presId="urn:microsoft.com/office/officeart/2005/8/layout/cycle2"/>
    <dgm:cxn modelId="{32FDFF3D-7A36-4804-8DD1-C12DEF122976}" type="presParOf" srcId="{79888C28-6B14-479F-A3B8-CC0A2CEF4A75}" destId="{F0C9D3FD-B297-4009-AB55-8E5D2AA21097}" srcOrd="2" destOrd="0" presId="urn:microsoft.com/office/officeart/2005/8/layout/cycle2"/>
    <dgm:cxn modelId="{1B076503-3C31-41CC-90B7-60E0C0FC1750}" type="presParOf" srcId="{79888C28-6B14-479F-A3B8-CC0A2CEF4A75}" destId="{ED95661B-FD2A-4704-8DC7-8BAED998BA3B}" srcOrd="3" destOrd="0" presId="urn:microsoft.com/office/officeart/2005/8/layout/cycle2"/>
    <dgm:cxn modelId="{8022E0FE-A24D-4F62-9E70-F89B340CC21E}" type="presParOf" srcId="{ED95661B-FD2A-4704-8DC7-8BAED998BA3B}" destId="{E6B86DFD-473A-4E3D-838F-13EAED802DA8}" srcOrd="0" destOrd="0" presId="urn:microsoft.com/office/officeart/2005/8/layout/cycle2"/>
    <dgm:cxn modelId="{69157514-C5C8-49F0-AA2A-2877EA840D8F}" type="presParOf" srcId="{79888C28-6B14-479F-A3B8-CC0A2CEF4A75}" destId="{738EE1B0-2522-43A3-BFCC-68380574E312}" srcOrd="4" destOrd="0" presId="urn:microsoft.com/office/officeart/2005/8/layout/cycle2"/>
    <dgm:cxn modelId="{106D0069-400D-4BCB-B418-34751A53A07A}" type="presParOf" srcId="{79888C28-6B14-479F-A3B8-CC0A2CEF4A75}" destId="{D2F975EB-D14A-4706-B872-5990971718DA}" srcOrd="5" destOrd="0" presId="urn:microsoft.com/office/officeart/2005/8/layout/cycle2"/>
    <dgm:cxn modelId="{40B34039-8F2F-4A40-9110-1C2C67109254}" type="presParOf" srcId="{D2F975EB-D14A-4706-B872-5990971718DA}" destId="{E6458929-E8F6-4B71-94FD-90C90FA11A28}" srcOrd="0" destOrd="0" presId="urn:microsoft.com/office/officeart/2005/8/layout/cycle2"/>
    <dgm:cxn modelId="{74E59F30-DFF6-4838-8DB6-BD116AB7B25D}" type="presParOf" srcId="{79888C28-6B14-479F-A3B8-CC0A2CEF4A75}" destId="{A3A00EEF-27FE-4707-A143-B414BA73F1F7}" srcOrd="6" destOrd="0" presId="urn:microsoft.com/office/officeart/2005/8/layout/cycle2"/>
    <dgm:cxn modelId="{86D40466-CBDB-4E5B-A1AA-3CBED19CB654}" type="presParOf" srcId="{79888C28-6B14-479F-A3B8-CC0A2CEF4A75}" destId="{3EF7B088-41F2-4DD2-847D-61819141FD16}" srcOrd="7" destOrd="0" presId="urn:microsoft.com/office/officeart/2005/8/layout/cycle2"/>
    <dgm:cxn modelId="{36313A8C-8AA1-4DB6-904E-C140CAAA38D2}" type="presParOf" srcId="{3EF7B088-41F2-4DD2-847D-61819141FD16}" destId="{65D17818-E811-47DD-AEFB-2188231E8BF3}" srcOrd="0" destOrd="0" presId="urn:microsoft.com/office/officeart/2005/8/layout/cycle2"/>
    <dgm:cxn modelId="{4F6FC363-8B51-4A54-A510-BAA6E1ECEF56}" type="presParOf" srcId="{79888C28-6B14-479F-A3B8-CC0A2CEF4A75}" destId="{7CD2EC3A-1525-40CF-ABC0-3BC9F6935A87}" srcOrd="8" destOrd="0" presId="urn:microsoft.com/office/officeart/2005/8/layout/cycle2"/>
    <dgm:cxn modelId="{2DCD99E1-DF09-48AA-8F93-75171444604A}" type="presParOf" srcId="{79888C28-6B14-479F-A3B8-CC0A2CEF4A75}" destId="{0C3300D8-9A34-4678-9FDC-8DF07D092047}" srcOrd="9" destOrd="0" presId="urn:microsoft.com/office/officeart/2005/8/layout/cycle2"/>
    <dgm:cxn modelId="{488CA886-6A64-4975-8E2B-3703870B0B06}" type="presParOf" srcId="{0C3300D8-9A34-4678-9FDC-8DF07D092047}" destId="{C4B36675-2E3B-4E10-BB26-F3A3F5F964F2}" srcOrd="0" destOrd="0" presId="urn:microsoft.com/office/officeart/2005/8/layout/cycle2"/>
    <dgm:cxn modelId="{1B9AA995-1BF0-44ED-B005-077F618D13D5}" type="presParOf" srcId="{79888C28-6B14-479F-A3B8-CC0A2CEF4A75}" destId="{2AEDBF70-E3E2-46FF-8A5D-1A4B51975125}" srcOrd="10" destOrd="0" presId="urn:microsoft.com/office/officeart/2005/8/layout/cycle2"/>
    <dgm:cxn modelId="{2B60605D-10E2-4CEB-9070-3C4FFF3A1403}" type="presParOf" srcId="{79888C28-6B14-479F-A3B8-CC0A2CEF4A75}" destId="{0BA41F48-B66A-4928-B333-8075241BCBB2}" srcOrd="11" destOrd="0" presId="urn:microsoft.com/office/officeart/2005/8/layout/cycle2"/>
    <dgm:cxn modelId="{56E7C43B-9232-4FE6-913C-34DF97B7B436}" type="presParOf" srcId="{0BA41F48-B66A-4928-B333-8075241BCBB2}" destId="{3AB44110-C992-4A26-AFC2-1F24976E2FAD}" srcOrd="0" destOrd="0" presId="urn:microsoft.com/office/officeart/2005/8/layout/cycle2"/>
    <dgm:cxn modelId="{CDC831DB-C18B-4BB0-ADBB-19879FEC9F38}" type="presParOf" srcId="{79888C28-6B14-479F-A3B8-CC0A2CEF4A75}" destId="{50DE7E15-BBE5-4E34-8F68-1AC2AC6ADFBD}" srcOrd="12" destOrd="0" presId="urn:microsoft.com/office/officeart/2005/8/layout/cycle2"/>
    <dgm:cxn modelId="{2157974A-645B-4D25-A5F1-BE31026BA44C}" type="presParOf" srcId="{79888C28-6B14-479F-A3B8-CC0A2CEF4A75}" destId="{34B73405-2A82-4CBF-9FEF-D813C8CBEAE9}" srcOrd="13" destOrd="0" presId="urn:microsoft.com/office/officeart/2005/8/layout/cycle2"/>
    <dgm:cxn modelId="{AC2C6091-0BD2-4296-ABCD-7D988A37E673}" type="presParOf" srcId="{34B73405-2A82-4CBF-9FEF-D813C8CBEAE9}" destId="{8EF57735-D584-4F81-95FB-2D614E8F967F}" srcOrd="0" destOrd="0" presId="urn:microsoft.com/office/officeart/2005/8/layout/cycle2"/>
    <dgm:cxn modelId="{09A3E00C-0BDD-4CE3-B877-10834414E409}" type="presParOf" srcId="{79888C28-6B14-479F-A3B8-CC0A2CEF4A75}" destId="{6817CF36-C07F-4225-B388-42F5DD380DDC}" srcOrd="14" destOrd="0" presId="urn:microsoft.com/office/officeart/2005/8/layout/cycle2"/>
    <dgm:cxn modelId="{EFC2447B-BABB-486B-866A-34864557E783}" type="presParOf" srcId="{79888C28-6B14-479F-A3B8-CC0A2CEF4A75}" destId="{14E14B53-9C47-4C1B-A152-3001AAAE92FE}" srcOrd="15" destOrd="0" presId="urn:microsoft.com/office/officeart/2005/8/layout/cycle2"/>
    <dgm:cxn modelId="{9E058D03-4E67-4477-BBBE-A331B04CD4D1}" type="presParOf" srcId="{14E14B53-9C47-4C1B-A152-3001AAAE92FE}" destId="{B4899F1C-75B6-495D-958F-3CE2C665792A}" srcOrd="0" destOrd="0" presId="urn:microsoft.com/office/officeart/2005/8/layout/cycle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16CFE6-81D1-4C3E-9AC1-FB816DA726A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A0E4089-BE81-44A7-AF0A-1D3D082C7873}">
      <dgm:prSet phldrT="[Texto]" custT="1"/>
      <dgm:spPr>
        <a:solidFill>
          <a:srgbClr val="FFC000"/>
        </a:solidFill>
      </dgm:spPr>
      <dgm:t>
        <a:bodyPr/>
        <a:lstStyle/>
        <a:p>
          <a:endParaRPr lang="pt-BR" sz="4400" dirty="0" smtClean="0"/>
        </a:p>
        <a:p>
          <a:r>
            <a:rPr lang="pt-BR" sz="4400" dirty="0" smtClean="0"/>
            <a:t>PPC</a:t>
          </a:r>
          <a:endParaRPr lang="pt-BR" sz="4400" dirty="0"/>
        </a:p>
      </dgm:t>
    </dgm:pt>
    <dgm:pt modelId="{50094E0B-3F4C-4F6C-986B-311ED340C169}" type="parTrans" cxnId="{C9AB6BAB-EC99-4E36-BE64-AEC0D4A2A14F}">
      <dgm:prSet/>
      <dgm:spPr/>
      <dgm:t>
        <a:bodyPr/>
        <a:lstStyle/>
        <a:p>
          <a:endParaRPr lang="pt-BR"/>
        </a:p>
      </dgm:t>
    </dgm:pt>
    <dgm:pt modelId="{2FFE66C0-D6AB-4EA9-80B0-3688E03DD7BB}" type="sibTrans" cxnId="{C9AB6BAB-EC99-4E36-BE64-AEC0D4A2A14F}">
      <dgm:prSet/>
      <dgm:spPr/>
      <dgm:t>
        <a:bodyPr/>
        <a:lstStyle/>
        <a:p>
          <a:endParaRPr lang="pt-BR"/>
        </a:p>
      </dgm:t>
    </dgm:pt>
    <dgm:pt modelId="{E48E9E24-4D5E-4CEE-9917-5A5367D8271D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4400" dirty="0" smtClean="0"/>
            <a:t>PDC</a:t>
          </a:r>
          <a:endParaRPr lang="pt-BR" sz="4400" dirty="0"/>
        </a:p>
      </dgm:t>
    </dgm:pt>
    <dgm:pt modelId="{1522E64C-A4D0-47FA-9E33-355EB97AFE16}" type="parTrans" cxnId="{CD37A814-F2B9-4CB9-9611-38BFA24CB4FC}">
      <dgm:prSet/>
      <dgm:spPr/>
      <dgm:t>
        <a:bodyPr/>
        <a:lstStyle/>
        <a:p>
          <a:endParaRPr lang="pt-BR"/>
        </a:p>
      </dgm:t>
    </dgm:pt>
    <dgm:pt modelId="{201F7EA6-E319-47E1-B991-CF642B2C0873}" type="sibTrans" cxnId="{CD37A814-F2B9-4CB9-9611-38BFA24CB4FC}">
      <dgm:prSet/>
      <dgm:spPr/>
      <dgm:t>
        <a:bodyPr/>
        <a:lstStyle/>
        <a:p>
          <a:endParaRPr lang="pt-BR"/>
        </a:p>
      </dgm:t>
    </dgm:pt>
    <dgm:pt modelId="{B69E11E5-3EDB-4AC0-AD48-492F03C5FA19}">
      <dgm:prSet phldrT="[Tex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t-BR" sz="4400" dirty="0" smtClean="0"/>
            <a:t>PPP</a:t>
          </a:r>
          <a:endParaRPr lang="pt-BR" sz="4400" dirty="0"/>
        </a:p>
      </dgm:t>
    </dgm:pt>
    <dgm:pt modelId="{29B9A2E9-A4A1-4171-9C91-28AF7E95A501}" type="parTrans" cxnId="{2AD97148-FF07-41F3-9C91-39B3AFD8934F}">
      <dgm:prSet/>
      <dgm:spPr/>
      <dgm:t>
        <a:bodyPr/>
        <a:lstStyle/>
        <a:p>
          <a:endParaRPr lang="pt-BR"/>
        </a:p>
      </dgm:t>
    </dgm:pt>
    <dgm:pt modelId="{6E89F87A-A230-468F-A276-5213D2AC7964}" type="sibTrans" cxnId="{2AD97148-FF07-41F3-9C91-39B3AFD8934F}">
      <dgm:prSet/>
      <dgm:spPr/>
      <dgm:t>
        <a:bodyPr/>
        <a:lstStyle/>
        <a:p>
          <a:endParaRPr lang="pt-BR"/>
        </a:p>
      </dgm:t>
    </dgm:pt>
    <dgm:pt modelId="{17E5E8B6-2077-4AB0-B636-455F480848C1}" type="pres">
      <dgm:prSet presAssocID="{DF16CFE6-81D1-4C3E-9AC1-FB816DA726AB}" presName="Name0" presStyleCnt="0">
        <dgm:presLayoutVars>
          <dgm:dir/>
          <dgm:animLvl val="lvl"/>
          <dgm:resizeHandles val="exact"/>
        </dgm:presLayoutVars>
      </dgm:prSet>
      <dgm:spPr/>
    </dgm:pt>
    <dgm:pt modelId="{853AF143-54FC-4903-AE2C-A33543AA22D6}" type="pres">
      <dgm:prSet presAssocID="{CA0E4089-BE81-44A7-AF0A-1D3D082C7873}" presName="Name8" presStyleCnt="0"/>
      <dgm:spPr/>
    </dgm:pt>
    <dgm:pt modelId="{57461E20-D125-4F86-BF39-7DE100C025ED}" type="pres">
      <dgm:prSet presAssocID="{CA0E4089-BE81-44A7-AF0A-1D3D082C7873}" presName="level" presStyleLbl="node1" presStyleIdx="0" presStyleCnt="3" custLinFactNeighborX="781" custLinFactNeighborY="-6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1C4E3D-97B7-443E-8245-2C942CBD1FF1}" type="pres">
      <dgm:prSet presAssocID="{CA0E4089-BE81-44A7-AF0A-1D3D082C787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DE1F7D-93DE-4CA8-8475-6DF1376E78D5}" type="pres">
      <dgm:prSet presAssocID="{E48E9E24-4D5E-4CEE-9917-5A5367D8271D}" presName="Name8" presStyleCnt="0"/>
      <dgm:spPr/>
    </dgm:pt>
    <dgm:pt modelId="{77D84C8D-6EC2-479E-A42F-E422F4813967}" type="pres">
      <dgm:prSet presAssocID="{E48E9E24-4D5E-4CEE-9917-5A5367D8271D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7539AD-97E8-4B92-BBB8-8E3ACDE76B8E}" type="pres">
      <dgm:prSet presAssocID="{E48E9E24-4D5E-4CEE-9917-5A5367D8271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B8526E-10B6-4871-9FE5-455211BC2814}" type="pres">
      <dgm:prSet presAssocID="{B69E11E5-3EDB-4AC0-AD48-492F03C5FA19}" presName="Name8" presStyleCnt="0"/>
      <dgm:spPr/>
    </dgm:pt>
    <dgm:pt modelId="{3E153620-B10F-4871-A3D2-378054A0E5C6}" type="pres">
      <dgm:prSet presAssocID="{B69E11E5-3EDB-4AC0-AD48-492F03C5FA19}" presName="level" presStyleLbl="node1" presStyleIdx="2" presStyleCnt="3" custLinFactNeighborX="-124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243F6D-D366-462C-AEEE-217965B9BDF5}" type="pres">
      <dgm:prSet presAssocID="{B69E11E5-3EDB-4AC0-AD48-492F03C5FA1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AD97148-FF07-41F3-9C91-39B3AFD8934F}" srcId="{DF16CFE6-81D1-4C3E-9AC1-FB816DA726AB}" destId="{B69E11E5-3EDB-4AC0-AD48-492F03C5FA19}" srcOrd="2" destOrd="0" parTransId="{29B9A2E9-A4A1-4171-9C91-28AF7E95A501}" sibTransId="{6E89F87A-A230-468F-A276-5213D2AC7964}"/>
    <dgm:cxn modelId="{C9AB6BAB-EC99-4E36-BE64-AEC0D4A2A14F}" srcId="{DF16CFE6-81D1-4C3E-9AC1-FB816DA726AB}" destId="{CA0E4089-BE81-44A7-AF0A-1D3D082C7873}" srcOrd="0" destOrd="0" parTransId="{50094E0B-3F4C-4F6C-986B-311ED340C169}" sibTransId="{2FFE66C0-D6AB-4EA9-80B0-3688E03DD7BB}"/>
    <dgm:cxn modelId="{E9A5219E-100C-4E3D-9275-CA908B82ADDC}" type="presOf" srcId="{B69E11E5-3EDB-4AC0-AD48-492F03C5FA19}" destId="{3E153620-B10F-4871-A3D2-378054A0E5C6}" srcOrd="0" destOrd="0" presId="urn:microsoft.com/office/officeart/2005/8/layout/pyramid1"/>
    <dgm:cxn modelId="{EEFE6E8E-4D4A-4B6E-BA5E-B63A4E15801B}" type="presOf" srcId="{E48E9E24-4D5E-4CEE-9917-5A5367D8271D}" destId="{CB7539AD-97E8-4B92-BBB8-8E3ACDE76B8E}" srcOrd="1" destOrd="0" presId="urn:microsoft.com/office/officeart/2005/8/layout/pyramid1"/>
    <dgm:cxn modelId="{B891B90A-2D1B-4011-BFC7-3AB6CDF430DF}" type="presOf" srcId="{DF16CFE6-81D1-4C3E-9AC1-FB816DA726AB}" destId="{17E5E8B6-2077-4AB0-B636-455F480848C1}" srcOrd="0" destOrd="0" presId="urn:microsoft.com/office/officeart/2005/8/layout/pyramid1"/>
    <dgm:cxn modelId="{436DC411-4852-4226-B1D7-4317A05C6578}" type="presOf" srcId="{B69E11E5-3EDB-4AC0-AD48-492F03C5FA19}" destId="{97243F6D-D366-462C-AEEE-217965B9BDF5}" srcOrd="1" destOrd="0" presId="urn:microsoft.com/office/officeart/2005/8/layout/pyramid1"/>
    <dgm:cxn modelId="{95494982-E3DB-42CC-933D-D8C50E4FFF67}" type="presOf" srcId="{CA0E4089-BE81-44A7-AF0A-1D3D082C7873}" destId="{D41C4E3D-97B7-443E-8245-2C942CBD1FF1}" srcOrd="1" destOrd="0" presId="urn:microsoft.com/office/officeart/2005/8/layout/pyramid1"/>
    <dgm:cxn modelId="{74F092F2-63F5-4AD8-8A03-F25F5B88F0E3}" type="presOf" srcId="{E48E9E24-4D5E-4CEE-9917-5A5367D8271D}" destId="{77D84C8D-6EC2-479E-A42F-E422F4813967}" srcOrd="0" destOrd="0" presId="urn:microsoft.com/office/officeart/2005/8/layout/pyramid1"/>
    <dgm:cxn modelId="{75150329-483F-42A8-B605-1A2271C7D22B}" type="presOf" srcId="{CA0E4089-BE81-44A7-AF0A-1D3D082C7873}" destId="{57461E20-D125-4F86-BF39-7DE100C025ED}" srcOrd="0" destOrd="0" presId="urn:microsoft.com/office/officeart/2005/8/layout/pyramid1"/>
    <dgm:cxn modelId="{CD37A814-F2B9-4CB9-9611-38BFA24CB4FC}" srcId="{DF16CFE6-81D1-4C3E-9AC1-FB816DA726AB}" destId="{E48E9E24-4D5E-4CEE-9917-5A5367D8271D}" srcOrd="1" destOrd="0" parTransId="{1522E64C-A4D0-47FA-9E33-355EB97AFE16}" sibTransId="{201F7EA6-E319-47E1-B991-CF642B2C0873}"/>
    <dgm:cxn modelId="{C6A4D827-916C-42A4-BF0C-9ED048DA83F3}" type="presParOf" srcId="{17E5E8B6-2077-4AB0-B636-455F480848C1}" destId="{853AF143-54FC-4903-AE2C-A33543AA22D6}" srcOrd="0" destOrd="0" presId="urn:microsoft.com/office/officeart/2005/8/layout/pyramid1"/>
    <dgm:cxn modelId="{971B7FFF-7F9E-4726-8C26-ACCC20C6159F}" type="presParOf" srcId="{853AF143-54FC-4903-AE2C-A33543AA22D6}" destId="{57461E20-D125-4F86-BF39-7DE100C025ED}" srcOrd="0" destOrd="0" presId="urn:microsoft.com/office/officeart/2005/8/layout/pyramid1"/>
    <dgm:cxn modelId="{9AECA2BB-72F9-4731-89DF-1219C2BA13FF}" type="presParOf" srcId="{853AF143-54FC-4903-AE2C-A33543AA22D6}" destId="{D41C4E3D-97B7-443E-8245-2C942CBD1FF1}" srcOrd="1" destOrd="0" presId="urn:microsoft.com/office/officeart/2005/8/layout/pyramid1"/>
    <dgm:cxn modelId="{A77F5BF9-B280-481E-949A-FA147CFCF671}" type="presParOf" srcId="{17E5E8B6-2077-4AB0-B636-455F480848C1}" destId="{B7DE1F7D-93DE-4CA8-8475-6DF1376E78D5}" srcOrd="1" destOrd="0" presId="urn:microsoft.com/office/officeart/2005/8/layout/pyramid1"/>
    <dgm:cxn modelId="{B5C4066B-FC47-44EE-9C64-9E95E64BB981}" type="presParOf" srcId="{B7DE1F7D-93DE-4CA8-8475-6DF1376E78D5}" destId="{77D84C8D-6EC2-479E-A42F-E422F4813967}" srcOrd="0" destOrd="0" presId="urn:microsoft.com/office/officeart/2005/8/layout/pyramid1"/>
    <dgm:cxn modelId="{74AF12F1-1349-4D34-89BF-78EC3B744D20}" type="presParOf" srcId="{B7DE1F7D-93DE-4CA8-8475-6DF1376E78D5}" destId="{CB7539AD-97E8-4B92-BBB8-8E3ACDE76B8E}" srcOrd="1" destOrd="0" presId="urn:microsoft.com/office/officeart/2005/8/layout/pyramid1"/>
    <dgm:cxn modelId="{76C9C71C-9D20-4B56-8D87-AC5477195CE3}" type="presParOf" srcId="{17E5E8B6-2077-4AB0-B636-455F480848C1}" destId="{F6B8526E-10B6-4871-9FE5-455211BC2814}" srcOrd="2" destOrd="0" presId="urn:microsoft.com/office/officeart/2005/8/layout/pyramid1"/>
    <dgm:cxn modelId="{FBCE8051-22B8-4E4A-9092-3F1102CAF3FC}" type="presParOf" srcId="{F6B8526E-10B6-4871-9FE5-455211BC2814}" destId="{3E153620-B10F-4871-A3D2-378054A0E5C6}" srcOrd="0" destOrd="0" presId="urn:microsoft.com/office/officeart/2005/8/layout/pyramid1"/>
    <dgm:cxn modelId="{6654818C-3A0B-4F57-9043-73AEAA7A2FC2}" type="presParOf" srcId="{F6B8526E-10B6-4871-9FE5-455211BC2814}" destId="{97243F6D-D366-462C-AEEE-217965B9BDF5}" srcOrd="1" destOrd="0" presId="urn:microsoft.com/office/officeart/2005/8/layout/pyramid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B79BF9-E6FB-474B-8C98-376A363F19D1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A7FDFBCF-1A20-436A-9E67-608417087F13}">
      <dgm:prSet phldrT="[Texto]"/>
      <dgm:spPr/>
      <dgm:t>
        <a:bodyPr/>
        <a:lstStyle/>
        <a:p>
          <a:r>
            <a:rPr lang="pt-BR" dirty="0" smtClean="0"/>
            <a:t>PPI</a:t>
          </a:r>
          <a:endParaRPr lang="pt-BR" dirty="0"/>
        </a:p>
      </dgm:t>
    </dgm:pt>
    <dgm:pt modelId="{339E0B19-35C9-4DBB-976A-49A79E48A04D}" type="parTrans" cxnId="{603B74A3-F4B8-46B4-AB9E-0A0477889BDE}">
      <dgm:prSet/>
      <dgm:spPr/>
      <dgm:t>
        <a:bodyPr/>
        <a:lstStyle/>
        <a:p>
          <a:endParaRPr lang="pt-BR"/>
        </a:p>
      </dgm:t>
    </dgm:pt>
    <dgm:pt modelId="{09DD39D2-C75D-4EB8-86F0-9CA78C62BA39}" type="sibTrans" cxnId="{603B74A3-F4B8-46B4-AB9E-0A0477889BDE}">
      <dgm:prSet/>
      <dgm:spPr/>
      <dgm:t>
        <a:bodyPr/>
        <a:lstStyle/>
        <a:p>
          <a:endParaRPr lang="pt-BR"/>
        </a:p>
      </dgm:t>
    </dgm:pt>
    <dgm:pt modelId="{F00EF1CF-D664-451C-8171-952E627A3D94}" type="pres">
      <dgm:prSet presAssocID="{C9B79BF9-E6FB-474B-8C98-376A363F19D1}" presName="Name0" presStyleCnt="0">
        <dgm:presLayoutVars>
          <dgm:dir/>
          <dgm:resizeHandles val="exact"/>
        </dgm:presLayoutVars>
      </dgm:prSet>
      <dgm:spPr/>
    </dgm:pt>
    <dgm:pt modelId="{6C9C66A7-0B98-4291-A15F-D62F85155DCE}" type="pres">
      <dgm:prSet presAssocID="{C9B79BF9-E6FB-474B-8C98-376A363F19D1}" presName="vNodes" presStyleCnt="0"/>
      <dgm:spPr/>
    </dgm:pt>
    <dgm:pt modelId="{C4B67090-E83B-4615-B88E-179921559EFB}" type="pres">
      <dgm:prSet presAssocID="{C9B79BF9-E6FB-474B-8C98-376A363F19D1}" presName="las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03B74A3-F4B8-46B4-AB9E-0A0477889BDE}" srcId="{C9B79BF9-E6FB-474B-8C98-376A363F19D1}" destId="{A7FDFBCF-1A20-436A-9E67-608417087F13}" srcOrd="0" destOrd="0" parTransId="{339E0B19-35C9-4DBB-976A-49A79E48A04D}" sibTransId="{09DD39D2-C75D-4EB8-86F0-9CA78C62BA39}"/>
    <dgm:cxn modelId="{320B3A1E-9DBC-4307-BE84-F5079B234BA0}" type="presOf" srcId="{C9B79BF9-E6FB-474B-8C98-376A363F19D1}" destId="{F00EF1CF-D664-451C-8171-952E627A3D94}" srcOrd="0" destOrd="0" presId="urn:microsoft.com/office/officeart/2005/8/layout/equation2"/>
    <dgm:cxn modelId="{9FC00521-9C28-41AC-8B41-DBF1E165F858}" type="presOf" srcId="{A7FDFBCF-1A20-436A-9E67-608417087F13}" destId="{C4B67090-E83B-4615-B88E-179921559EFB}" srcOrd="0" destOrd="0" presId="urn:microsoft.com/office/officeart/2005/8/layout/equation2"/>
    <dgm:cxn modelId="{A7315F3F-9EE1-4369-81F9-CCBD006EF191}" type="presParOf" srcId="{F00EF1CF-D664-451C-8171-952E627A3D94}" destId="{6C9C66A7-0B98-4291-A15F-D62F85155DCE}" srcOrd="0" destOrd="0" presId="urn:microsoft.com/office/officeart/2005/8/layout/equation2"/>
    <dgm:cxn modelId="{6746A605-6594-4397-BA27-9F1A88C6714F}" type="presParOf" srcId="{F00EF1CF-D664-451C-8171-952E627A3D94}" destId="{C4B67090-E83B-4615-B88E-179921559EFB}" srcOrd="1" destOrd="0" presId="urn:microsoft.com/office/officeart/2005/8/layout/equation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2A511C-4C2D-49A1-85BC-93C3221A1D9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97AEF48-44C3-47F5-9C9C-354F87D4C545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Mudanças no PPC</a:t>
          </a:r>
        </a:p>
        <a:p>
          <a:r>
            <a:rPr lang="pt-BR" sz="2400" i="1" dirty="0" smtClean="0"/>
            <a:t>(2 a 5 anos)</a:t>
          </a:r>
          <a:endParaRPr lang="pt-BR" sz="2400" i="1" dirty="0"/>
        </a:p>
      </dgm:t>
    </dgm:pt>
    <dgm:pt modelId="{DA139941-AC1F-45F2-97C1-530B2E7619EF}" type="parTrans" cxnId="{0C678B49-29E3-4933-BA07-006DE0A92510}">
      <dgm:prSet/>
      <dgm:spPr/>
      <dgm:t>
        <a:bodyPr/>
        <a:lstStyle/>
        <a:p>
          <a:endParaRPr lang="pt-BR"/>
        </a:p>
      </dgm:t>
    </dgm:pt>
    <dgm:pt modelId="{6B8E13DC-A996-4CA7-B8ED-91638530F2F4}" type="sibTrans" cxnId="{0C678B49-29E3-4933-BA07-006DE0A92510}">
      <dgm:prSet/>
      <dgm:spPr/>
      <dgm:t>
        <a:bodyPr/>
        <a:lstStyle/>
        <a:p>
          <a:endParaRPr lang="pt-BR"/>
        </a:p>
      </dgm:t>
    </dgm:pt>
    <dgm:pt modelId="{35236D46-636F-4C1E-A82E-024695E4FD78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Atualização</a:t>
          </a:r>
        </a:p>
        <a:p>
          <a:r>
            <a:rPr lang="pt-BR" sz="2400" i="1" dirty="0" smtClean="0"/>
            <a:t>(Cursos técnicos e  Graduação)</a:t>
          </a:r>
        </a:p>
      </dgm:t>
    </dgm:pt>
    <dgm:pt modelId="{BCAD05DC-AF0C-4BD1-B6E9-74C302E7C8F2}" type="parTrans" cxnId="{C647910A-C5D7-47B3-B263-EF3AFC79DF7E}">
      <dgm:prSet/>
      <dgm:spPr/>
      <dgm:t>
        <a:bodyPr/>
        <a:lstStyle/>
        <a:p>
          <a:endParaRPr lang="pt-BR"/>
        </a:p>
      </dgm:t>
    </dgm:pt>
    <dgm:pt modelId="{A7109879-C600-4C59-B5FB-AC8D04E81BFE}" type="sibTrans" cxnId="{C647910A-C5D7-47B3-B263-EF3AFC79DF7E}">
      <dgm:prSet/>
      <dgm:spPr/>
      <dgm:t>
        <a:bodyPr/>
        <a:lstStyle/>
        <a:p>
          <a:endParaRPr lang="pt-BR"/>
        </a:p>
      </dgm:t>
    </dgm:pt>
    <dgm:pt modelId="{F25D0CA0-298A-497E-9B44-D6E37706AA58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Aditamento</a:t>
          </a:r>
        </a:p>
        <a:p>
          <a:r>
            <a:rPr lang="pt-BR" sz="2400" i="1" dirty="0" smtClean="0"/>
            <a:t>(Graduação)</a:t>
          </a:r>
          <a:endParaRPr lang="pt-BR" sz="2400" i="1" dirty="0"/>
        </a:p>
      </dgm:t>
    </dgm:pt>
    <dgm:pt modelId="{268C8ADE-5160-4D6E-925A-B6E81D91DDEF}" type="parTrans" cxnId="{1FE8E81B-9A1A-4537-89AD-068FF13A5F10}">
      <dgm:prSet/>
      <dgm:spPr/>
      <dgm:t>
        <a:bodyPr/>
        <a:lstStyle/>
        <a:p>
          <a:endParaRPr lang="pt-BR"/>
        </a:p>
      </dgm:t>
    </dgm:pt>
    <dgm:pt modelId="{9042F5FC-FBA6-4ACE-87DA-9BB64C8AC696}" type="sibTrans" cxnId="{1FE8E81B-9A1A-4537-89AD-068FF13A5F10}">
      <dgm:prSet/>
      <dgm:spPr/>
      <dgm:t>
        <a:bodyPr/>
        <a:lstStyle/>
        <a:p>
          <a:endParaRPr lang="pt-BR"/>
        </a:p>
      </dgm:t>
    </dgm:pt>
    <dgm:pt modelId="{024B9110-4AEA-4B8A-B061-15422529E89A}" type="asst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Menor relevância</a:t>
          </a:r>
        </a:p>
        <a:p>
          <a:r>
            <a:rPr lang="pt-BR" sz="2400" i="1" dirty="0" smtClean="0"/>
            <a:t>(não vai ao CONSUP)</a:t>
          </a:r>
          <a:endParaRPr lang="pt-BR" sz="2400" i="1" dirty="0"/>
        </a:p>
      </dgm:t>
    </dgm:pt>
    <dgm:pt modelId="{A336A718-FD82-415C-A730-4A8A117B5B5F}" type="parTrans" cxnId="{C0BD77E1-43C1-45E4-B934-706E61EEB2D4}">
      <dgm:prSet/>
      <dgm:spPr/>
      <dgm:t>
        <a:bodyPr/>
        <a:lstStyle/>
        <a:p>
          <a:endParaRPr lang="pt-BR"/>
        </a:p>
      </dgm:t>
    </dgm:pt>
    <dgm:pt modelId="{232D09DB-56E4-4993-82EA-3A5BCEADEB6F}" type="sibTrans" cxnId="{C0BD77E1-43C1-45E4-B934-706E61EEB2D4}">
      <dgm:prSet/>
      <dgm:spPr/>
      <dgm:t>
        <a:bodyPr/>
        <a:lstStyle/>
        <a:p>
          <a:endParaRPr lang="pt-BR"/>
        </a:p>
      </dgm:t>
    </dgm:pt>
    <dgm:pt modelId="{4BDB01B3-2E50-49C9-854E-7CCF3037F4C6}" type="asst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800" b="1" dirty="0" smtClean="0"/>
            <a:t>Maior relevância </a:t>
          </a:r>
          <a:r>
            <a:rPr lang="pt-BR" sz="2400" i="1" dirty="0" smtClean="0"/>
            <a:t>(vai ao CONSUP)</a:t>
          </a:r>
          <a:endParaRPr lang="pt-BR" sz="2400" i="1" dirty="0"/>
        </a:p>
      </dgm:t>
    </dgm:pt>
    <dgm:pt modelId="{3019094C-2529-4D54-B379-F6E36F0CC5C9}" type="parTrans" cxnId="{9A450D09-C175-4150-9667-6AC9D1CDA1FF}">
      <dgm:prSet/>
      <dgm:spPr/>
      <dgm:t>
        <a:bodyPr/>
        <a:lstStyle/>
        <a:p>
          <a:endParaRPr lang="pt-BR"/>
        </a:p>
      </dgm:t>
    </dgm:pt>
    <dgm:pt modelId="{B03E540C-7E7C-4F71-938D-11F22F760BD0}" type="sibTrans" cxnId="{9A450D09-C175-4150-9667-6AC9D1CDA1FF}">
      <dgm:prSet/>
      <dgm:spPr/>
      <dgm:t>
        <a:bodyPr/>
        <a:lstStyle/>
        <a:p>
          <a:endParaRPr lang="pt-BR"/>
        </a:p>
      </dgm:t>
    </dgm:pt>
    <dgm:pt modelId="{92F62EE6-2FB6-47C9-BE68-22DEC0AA6A09}" type="pres">
      <dgm:prSet presAssocID="{732A511C-4C2D-49A1-85BC-93C3221A1D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C84AE3-DBD7-48A0-BC4D-14FDB2D8E7E3}" type="pres">
      <dgm:prSet presAssocID="{897AEF48-44C3-47F5-9C9C-354F87D4C545}" presName="hierRoot1" presStyleCnt="0">
        <dgm:presLayoutVars>
          <dgm:hierBranch val="init"/>
        </dgm:presLayoutVars>
      </dgm:prSet>
      <dgm:spPr/>
    </dgm:pt>
    <dgm:pt modelId="{A133E10C-8198-47A1-AB4B-A76AF301FAE7}" type="pres">
      <dgm:prSet presAssocID="{897AEF48-44C3-47F5-9C9C-354F87D4C545}" presName="rootComposite1" presStyleCnt="0"/>
      <dgm:spPr/>
    </dgm:pt>
    <dgm:pt modelId="{96B5FBBA-00E7-434C-A2ED-7A71A9511BA2}" type="pres">
      <dgm:prSet presAssocID="{897AEF48-44C3-47F5-9C9C-354F87D4C54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5BD668C-8A86-44A6-B334-4DD5479A9D83}" type="pres">
      <dgm:prSet presAssocID="{897AEF48-44C3-47F5-9C9C-354F87D4C545}" presName="rootConnector1" presStyleLbl="node1" presStyleIdx="0" presStyleCnt="0"/>
      <dgm:spPr/>
    </dgm:pt>
    <dgm:pt modelId="{1D56A273-C7B8-4155-B692-2D2443462E3C}" type="pres">
      <dgm:prSet presAssocID="{897AEF48-44C3-47F5-9C9C-354F87D4C545}" presName="hierChild2" presStyleCnt="0"/>
      <dgm:spPr/>
    </dgm:pt>
    <dgm:pt modelId="{FD2482C4-4AA2-428F-813B-443606519996}" type="pres">
      <dgm:prSet presAssocID="{BCAD05DC-AF0C-4BD1-B6E9-74C302E7C8F2}" presName="Name37" presStyleLbl="parChTrans1D2" presStyleIdx="0" presStyleCnt="2"/>
      <dgm:spPr/>
    </dgm:pt>
    <dgm:pt modelId="{654F8C40-EB9A-45DA-885D-7F5B11F4F03D}" type="pres">
      <dgm:prSet presAssocID="{35236D46-636F-4C1E-A82E-024695E4FD78}" presName="hierRoot2" presStyleCnt="0">
        <dgm:presLayoutVars>
          <dgm:hierBranch val="init"/>
        </dgm:presLayoutVars>
      </dgm:prSet>
      <dgm:spPr/>
    </dgm:pt>
    <dgm:pt modelId="{7C7D891B-FA82-40AE-9AEC-F2170BBE0873}" type="pres">
      <dgm:prSet presAssocID="{35236D46-636F-4C1E-A82E-024695E4FD78}" presName="rootComposite" presStyleCnt="0"/>
      <dgm:spPr/>
    </dgm:pt>
    <dgm:pt modelId="{A52AD72B-CA73-4D83-8BE6-AFC7B6B80883}" type="pres">
      <dgm:prSet presAssocID="{35236D46-636F-4C1E-A82E-024695E4FD7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B7D6C37-E4CF-4863-8B47-79D6B152C52C}" type="pres">
      <dgm:prSet presAssocID="{35236D46-636F-4C1E-A82E-024695E4FD78}" presName="rootConnector" presStyleLbl="node2" presStyleIdx="0" presStyleCnt="2"/>
      <dgm:spPr/>
    </dgm:pt>
    <dgm:pt modelId="{9B1EACCB-801D-4745-A7A4-0EC943CF7829}" type="pres">
      <dgm:prSet presAssocID="{35236D46-636F-4C1E-A82E-024695E4FD78}" presName="hierChild4" presStyleCnt="0"/>
      <dgm:spPr/>
    </dgm:pt>
    <dgm:pt modelId="{1C1688BF-1E55-4C43-BEC8-0A3A31913538}" type="pres">
      <dgm:prSet presAssocID="{35236D46-636F-4C1E-A82E-024695E4FD78}" presName="hierChild5" presStyleCnt="0"/>
      <dgm:spPr/>
    </dgm:pt>
    <dgm:pt modelId="{9EBD1520-80F5-45C0-9402-0D72A638677B}" type="pres">
      <dgm:prSet presAssocID="{A336A718-FD82-415C-A730-4A8A117B5B5F}" presName="Name111" presStyleLbl="parChTrans1D3" presStyleIdx="0" presStyleCnt="2"/>
      <dgm:spPr/>
    </dgm:pt>
    <dgm:pt modelId="{044886F6-434D-4E5D-858F-FC4111D8ED15}" type="pres">
      <dgm:prSet presAssocID="{024B9110-4AEA-4B8A-B061-15422529E89A}" presName="hierRoot3" presStyleCnt="0">
        <dgm:presLayoutVars>
          <dgm:hierBranch val="init"/>
        </dgm:presLayoutVars>
      </dgm:prSet>
      <dgm:spPr/>
    </dgm:pt>
    <dgm:pt modelId="{93C39D72-8F19-40D8-B748-2BF6B21C611D}" type="pres">
      <dgm:prSet presAssocID="{024B9110-4AEA-4B8A-B061-15422529E89A}" presName="rootComposite3" presStyleCnt="0"/>
      <dgm:spPr/>
    </dgm:pt>
    <dgm:pt modelId="{26A60F14-234A-4FB9-B2B9-2E7B997B08DE}" type="pres">
      <dgm:prSet presAssocID="{024B9110-4AEA-4B8A-B061-15422529E89A}" presName="rootText3" presStyleLbl="asst2" presStyleIdx="0" presStyleCnt="2" custLinFactNeighborX="-95" custLinFactNeighborY="-35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8DEA007-4985-4023-AEE2-252A8DE31E74}" type="pres">
      <dgm:prSet presAssocID="{024B9110-4AEA-4B8A-B061-15422529E89A}" presName="rootConnector3" presStyleLbl="asst2" presStyleIdx="0" presStyleCnt="2"/>
      <dgm:spPr/>
    </dgm:pt>
    <dgm:pt modelId="{76A8EE07-51C3-4A52-8C6C-438447265A8D}" type="pres">
      <dgm:prSet presAssocID="{024B9110-4AEA-4B8A-B061-15422529E89A}" presName="hierChild6" presStyleCnt="0"/>
      <dgm:spPr/>
    </dgm:pt>
    <dgm:pt modelId="{C17C0186-7761-4A6D-BFDC-5961FB822EA0}" type="pres">
      <dgm:prSet presAssocID="{024B9110-4AEA-4B8A-B061-15422529E89A}" presName="hierChild7" presStyleCnt="0"/>
      <dgm:spPr/>
    </dgm:pt>
    <dgm:pt modelId="{90173A9B-FDF9-4A7F-91B7-9915D0ECD7C4}" type="pres">
      <dgm:prSet presAssocID="{3019094C-2529-4D54-B379-F6E36F0CC5C9}" presName="Name111" presStyleLbl="parChTrans1D3" presStyleIdx="1" presStyleCnt="2"/>
      <dgm:spPr/>
    </dgm:pt>
    <dgm:pt modelId="{DC2751EA-E627-40A3-8B88-079F97B6596B}" type="pres">
      <dgm:prSet presAssocID="{4BDB01B3-2E50-49C9-854E-7CCF3037F4C6}" presName="hierRoot3" presStyleCnt="0">
        <dgm:presLayoutVars>
          <dgm:hierBranch val="init"/>
        </dgm:presLayoutVars>
      </dgm:prSet>
      <dgm:spPr/>
    </dgm:pt>
    <dgm:pt modelId="{0BF118DA-1C4D-4F21-84B9-E1FE8022CFDB}" type="pres">
      <dgm:prSet presAssocID="{4BDB01B3-2E50-49C9-854E-7CCF3037F4C6}" presName="rootComposite3" presStyleCnt="0"/>
      <dgm:spPr/>
    </dgm:pt>
    <dgm:pt modelId="{DE55BFE5-6D41-4A3E-8875-3BBE2A5023D3}" type="pres">
      <dgm:prSet presAssocID="{4BDB01B3-2E50-49C9-854E-7CCF3037F4C6}" presName="rootText3" presStyleLbl="asst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BF3F2A5-FBDA-41B1-A66C-1269B3AA9D94}" type="pres">
      <dgm:prSet presAssocID="{4BDB01B3-2E50-49C9-854E-7CCF3037F4C6}" presName="rootConnector3" presStyleLbl="asst2" presStyleIdx="1" presStyleCnt="2"/>
      <dgm:spPr/>
    </dgm:pt>
    <dgm:pt modelId="{0ABCD14B-73A5-45E3-BD89-A902BBE79134}" type="pres">
      <dgm:prSet presAssocID="{4BDB01B3-2E50-49C9-854E-7CCF3037F4C6}" presName="hierChild6" presStyleCnt="0"/>
      <dgm:spPr/>
    </dgm:pt>
    <dgm:pt modelId="{22FF6975-8EAA-4B31-9818-919A173D0F77}" type="pres">
      <dgm:prSet presAssocID="{4BDB01B3-2E50-49C9-854E-7CCF3037F4C6}" presName="hierChild7" presStyleCnt="0"/>
      <dgm:spPr/>
    </dgm:pt>
    <dgm:pt modelId="{7C8E7B48-F7C7-4E75-8120-9D65FE7F1AB2}" type="pres">
      <dgm:prSet presAssocID="{268C8ADE-5160-4D6E-925A-B6E81D91DDEF}" presName="Name37" presStyleLbl="parChTrans1D2" presStyleIdx="1" presStyleCnt="2"/>
      <dgm:spPr/>
    </dgm:pt>
    <dgm:pt modelId="{9E1D5702-64A2-4AFC-94E0-6DA2F0F03B42}" type="pres">
      <dgm:prSet presAssocID="{F25D0CA0-298A-497E-9B44-D6E37706AA58}" presName="hierRoot2" presStyleCnt="0">
        <dgm:presLayoutVars>
          <dgm:hierBranch val="init"/>
        </dgm:presLayoutVars>
      </dgm:prSet>
      <dgm:spPr/>
    </dgm:pt>
    <dgm:pt modelId="{4B02BEA5-3AB0-49AF-BD35-B9760DB26A08}" type="pres">
      <dgm:prSet presAssocID="{F25D0CA0-298A-497E-9B44-D6E37706AA58}" presName="rootComposite" presStyleCnt="0"/>
      <dgm:spPr/>
    </dgm:pt>
    <dgm:pt modelId="{B62A296C-6C09-4657-A493-E285EB8A17D4}" type="pres">
      <dgm:prSet presAssocID="{F25D0CA0-298A-497E-9B44-D6E37706AA5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57C193D-2367-40BA-99E9-BE3941FC6263}" type="pres">
      <dgm:prSet presAssocID="{F25D0CA0-298A-497E-9B44-D6E37706AA58}" presName="rootConnector" presStyleLbl="node2" presStyleIdx="1" presStyleCnt="2"/>
      <dgm:spPr/>
    </dgm:pt>
    <dgm:pt modelId="{B281EF2A-1ECE-4E3E-8044-DA4DD0702420}" type="pres">
      <dgm:prSet presAssocID="{F25D0CA0-298A-497E-9B44-D6E37706AA58}" presName="hierChild4" presStyleCnt="0"/>
      <dgm:spPr/>
    </dgm:pt>
    <dgm:pt modelId="{EB9B1AFF-8AEB-42A6-BF23-B330CBC38181}" type="pres">
      <dgm:prSet presAssocID="{F25D0CA0-298A-497E-9B44-D6E37706AA58}" presName="hierChild5" presStyleCnt="0"/>
      <dgm:spPr/>
    </dgm:pt>
    <dgm:pt modelId="{854E7FD8-45CF-418C-B64B-94EDF07FED86}" type="pres">
      <dgm:prSet presAssocID="{897AEF48-44C3-47F5-9C9C-354F87D4C545}" presName="hierChild3" presStyleCnt="0"/>
      <dgm:spPr/>
    </dgm:pt>
  </dgm:ptLst>
  <dgm:cxnLst>
    <dgm:cxn modelId="{D11ED44E-EBB0-465B-B389-C2BB9036B322}" type="presOf" srcId="{024B9110-4AEA-4B8A-B061-15422529E89A}" destId="{26A60F14-234A-4FB9-B2B9-2E7B997B08DE}" srcOrd="0" destOrd="0" presId="urn:microsoft.com/office/officeart/2005/8/layout/orgChart1"/>
    <dgm:cxn modelId="{07F32D07-E246-462B-B0CD-07478A6CF6D0}" type="presOf" srcId="{897AEF48-44C3-47F5-9C9C-354F87D4C545}" destId="{96B5FBBA-00E7-434C-A2ED-7A71A9511BA2}" srcOrd="0" destOrd="0" presId="urn:microsoft.com/office/officeart/2005/8/layout/orgChart1"/>
    <dgm:cxn modelId="{C0BD77E1-43C1-45E4-B934-706E61EEB2D4}" srcId="{35236D46-636F-4C1E-A82E-024695E4FD78}" destId="{024B9110-4AEA-4B8A-B061-15422529E89A}" srcOrd="0" destOrd="0" parTransId="{A336A718-FD82-415C-A730-4A8A117B5B5F}" sibTransId="{232D09DB-56E4-4993-82EA-3A5BCEADEB6F}"/>
    <dgm:cxn modelId="{6E9F4177-9F65-43CC-A82A-B4B33972D396}" type="presOf" srcId="{024B9110-4AEA-4B8A-B061-15422529E89A}" destId="{F8DEA007-4985-4023-AEE2-252A8DE31E74}" srcOrd="1" destOrd="0" presId="urn:microsoft.com/office/officeart/2005/8/layout/orgChart1"/>
    <dgm:cxn modelId="{9A450D09-C175-4150-9667-6AC9D1CDA1FF}" srcId="{35236D46-636F-4C1E-A82E-024695E4FD78}" destId="{4BDB01B3-2E50-49C9-854E-7CCF3037F4C6}" srcOrd="1" destOrd="0" parTransId="{3019094C-2529-4D54-B379-F6E36F0CC5C9}" sibTransId="{B03E540C-7E7C-4F71-938D-11F22F760BD0}"/>
    <dgm:cxn modelId="{01E89F05-1ED4-40E0-A704-7AE22CD6753F}" type="presOf" srcId="{732A511C-4C2D-49A1-85BC-93C3221A1D94}" destId="{92F62EE6-2FB6-47C9-BE68-22DEC0AA6A09}" srcOrd="0" destOrd="0" presId="urn:microsoft.com/office/officeart/2005/8/layout/orgChart1"/>
    <dgm:cxn modelId="{659546C5-CD53-44B0-BBB6-87B379385D9A}" type="presOf" srcId="{268C8ADE-5160-4D6E-925A-B6E81D91DDEF}" destId="{7C8E7B48-F7C7-4E75-8120-9D65FE7F1AB2}" srcOrd="0" destOrd="0" presId="urn:microsoft.com/office/officeart/2005/8/layout/orgChart1"/>
    <dgm:cxn modelId="{C647910A-C5D7-47B3-B263-EF3AFC79DF7E}" srcId="{897AEF48-44C3-47F5-9C9C-354F87D4C545}" destId="{35236D46-636F-4C1E-A82E-024695E4FD78}" srcOrd="0" destOrd="0" parTransId="{BCAD05DC-AF0C-4BD1-B6E9-74C302E7C8F2}" sibTransId="{A7109879-C600-4C59-B5FB-AC8D04E81BFE}"/>
    <dgm:cxn modelId="{620C4887-F431-40BE-B998-2BC549A6D713}" type="presOf" srcId="{BCAD05DC-AF0C-4BD1-B6E9-74C302E7C8F2}" destId="{FD2482C4-4AA2-428F-813B-443606519996}" srcOrd="0" destOrd="0" presId="urn:microsoft.com/office/officeart/2005/8/layout/orgChart1"/>
    <dgm:cxn modelId="{658BA2B4-B2E7-4301-8602-7FB6850C9969}" type="presOf" srcId="{3019094C-2529-4D54-B379-F6E36F0CC5C9}" destId="{90173A9B-FDF9-4A7F-91B7-9915D0ECD7C4}" srcOrd="0" destOrd="0" presId="urn:microsoft.com/office/officeart/2005/8/layout/orgChart1"/>
    <dgm:cxn modelId="{9EE980A0-91CB-48C7-B76A-1EF07E124C00}" type="presOf" srcId="{35236D46-636F-4C1E-A82E-024695E4FD78}" destId="{A52AD72B-CA73-4D83-8BE6-AFC7B6B80883}" srcOrd="0" destOrd="0" presId="urn:microsoft.com/office/officeart/2005/8/layout/orgChart1"/>
    <dgm:cxn modelId="{13B31F2C-9FF4-4E10-8104-B6E1E22637A3}" type="presOf" srcId="{F25D0CA0-298A-497E-9B44-D6E37706AA58}" destId="{B62A296C-6C09-4657-A493-E285EB8A17D4}" srcOrd="0" destOrd="0" presId="urn:microsoft.com/office/officeart/2005/8/layout/orgChart1"/>
    <dgm:cxn modelId="{8CCE2112-292D-4205-85EF-553E28544923}" type="presOf" srcId="{35236D46-636F-4C1E-A82E-024695E4FD78}" destId="{BB7D6C37-E4CF-4863-8B47-79D6B152C52C}" srcOrd="1" destOrd="0" presId="urn:microsoft.com/office/officeart/2005/8/layout/orgChart1"/>
    <dgm:cxn modelId="{923FD4D6-077E-428F-A777-10EE9C0FCC22}" type="presOf" srcId="{F25D0CA0-298A-497E-9B44-D6E37706AA58}" destId="{757C193D-2367-40BA-99E9-BE3941FC6263}" srcOrd="1" destOrd="0" presId="urn:microsoft.com/office/officeart/2005/8/layout/orgChart1"/>
    <dgm:cxn modelId="{1C82510B-C2EF-4C1E-B2C8-895A50E493CF}" type="presOf" srcId="{897AEF48-44C3-47F5-9C9C-354F87D4C545}" destId="{B5BD668C-8A86-44A6-B334-4DD5479A9D83}" srcOrd="1" destOrd="0" presId="urn:microsoft.com/office/officeart/2005/8/layout/orgChart1"/>
    <dgm:cxn modelId="{A8AE12F6-4C91-4681-AFF4-241D588FCFF2}" type="presOf" srcId="{A336A718-FD82-415C-A730-4A8A117B5B5F}" destId="{9EBD1520-80F5-45C0-9402-0D72A638677B}" srcOrd="0" destOrd="0" presId="urn:microsoft.com/office/officeart/2005/8/layout/orgChart1"/>
    <dgm:cxn modelId="{1FE8E81B-9A1A-4537-89AD-068FF13A5F10}" srcId="{897AEF48-44C3-47F5-9C9C-354F87D4C545}" destId="{F25D0CA0-298A-497E-9B44-D6E37706AA58}" srcOrd="1" destOrd="0" parTransId="{268C8ADE-5160-4D6E-925A-B6E81D91DDEF}" sibTransId="{9042F5FC-FBA6-4ACE-87DA-9BB64C8AC696}"/>
    <dgm:cxn modelId="{717B22D4-E81D-4A22-8B50-AFC8A5EDA22B}" type="presOf" srcId="{4BDB01B3-2E50-49C9-854E-7CCF3037F4C6}" destId="{DE55BFE5-6D41-4A3E-8875-3BBE2A5023D3}" srcOrd="0" destOrd="0" presId="urn:microsoft.com/office/officeart/2005/8/layout/orgChart1"/>
    <dgm:cxn modelId="{0C678B49-29E3-4933-BA07-006DE0A92510}" srcId="{732A511C-4C2D-49A1-85BC-93C3221A1D94}" destId="{897AEF48-44C3-47F5-9C9C-354F87D4C545}" srcOrd="0" destOrd="0" parTransId="{DA139941-AC1F-45F2-97C1-530B2E7619EF}" sibTransId="{6B8E13DC-A996-4CA7-B8ED-91638530F2F4}"/>
    <dgm:cxn modelId="{060F9EC0-4F25-4772-BF19-36E74D758699}" type="presOf" srcId="{4BDB01B3-2E50-49C9-854E-7CCF3037F4C6}" destId="{ABF3F2A5-FBDA-41B1-A66C-1269B3AA9D94}" srcOrd="1" destOrd="0" presId="urn:microsoft.com/office/officeart/2005/8/layout/orgChart1"/>
    <dgm:cxn modelId="{F424162E-5FD1-4659-A8A2-AC279111D9F1}" type="presParOf" srcId="{92F62EE6-2FB6-47C9-BE68-22DEC0AA6A09}" destId="{5FC84AE3-DBD7-48A0-BC4D-14FDB2D8E7E3}" srcOrd="0" destOrd="0" presId="urn:microsoft.com/office/officeart/2005/8/layout/orgChart1"/>
    <dgm:cxn modelId="{25D38438-2174-4598-B1C1-8141A3DD7DF1}" type="presParOf" srcId="{5FC84AE3-DBD7-48A0-BC4D-14FDB2D8E7E3}" destId="{A133E10C-8198-47A1-AB4B-A76AF301FAE7}" srcOrd="0" destOrd="0" presId="urn:microsoft.com/office/officeart/2005/8/layout/orgChart1"/>
    <dgm:cxn modelId="{272312F6-C8DD-4ECC-AEDA-E40C2A0F22D1}" type="presParOf" srcId="{A133E10C-8198-47A1-AB4B-A76AF301FAE7}" destId="{96B5FBBA-00E7-434C-A2ED-7A71A9511BA2}" srcOrd="0" destOrd="0" presId="urn:microsoft.com/office/officeart/2005/8/layout/orgChart1"/>
    <dgm:cxn modelId="{4D7B6270-33E1-4D9B-ABE3-DB0481C07E03}" type="presParOf" srcId="{A133E10C-8198-47A1-AB4B-A76AF301FAE7}" destId="{B5BD668C-8A86-44A6-B334-4DD5479A9D83}" srcOrd="1" destOrd="0" presId="urn:microsoft.com/office/officeart/2005/8/layout/orgChart1"/>
    <dgm:cxn modelId="{92E5C13B-ECD2-41C6-B0FB-C66EBD16DA33}" type="presParOf" srcId="{5FC84AE3-DBD7-48A0-BC4D-14FDB2D8E7E3}" destId="{1D56A273-C7B8-4155-B692-2D2443462E3C}" srcOrd="1" destOrd="0" presId="urn:microsoft.com/office/officeart/2005/8/layout/orgChart1"/>
    <dgm:cxn modelId="{5FBF0517-0035-42B4-A271-1C75018D7B51}" type="presParOf" srcId="{1D56A273-C7B8-4155-B692-2D2443462E3C}" destId="{FD2482C4-4AA2-428F-813B-443606519996}" srcOrd="0" destOrd="0" presId="urn:microsoft.com/office/officeart/2005/8/layout/orgChart1"/>
    <dgm:cxn modelId="{92166B33-F5B8-49B2-B4B1-9302A63C7A33}" type="presParOf" srcId="{1D56A273-C7B8-4155-B692-2D2443462E3C}" destId="{654F8C40-EB9A-45DA-885D-7F5B11F4F03D}" srcOrd="1" destOrd="0" presId="urn:microsoft.com/office/officeart/2005/8/layout/orgChart1"/>
    <dgm:cxn modelId="{04E5EC79-1DD5-4573-8DEE-06882BB5482D}" type="presParOf" srcId="{654F8C40-EB9A-45DA-885D-7F5B11F4F03D}" destId="{7C7D891B-FA82-40AE-9AEC-F2170BBE0873}" srcOrd="0" destOrd="0" presId="urn:microsoft.com/office/officeart/2005/8/layout/orgChart1"/>
    <dgm:cxn modelId="{EB69190C-59EF-48A2-805D-34385771A0EE}" type="presParOf" srcId="{7C7D891B-FA82-40AE-9AEC-F2170BBE0873}" destId="{A52AD72B-CA73-4D83-8BE6-AFC7B6B80883}" srcOrd="0" destOrd="0" presId="urn:microsoft.com/office/officeart/2005/8/layout/orgChart1"/>
    <dgm:cxn modelId="{C3AF992A-3C19-4215-90A5-28511D176C71}" type="presParOf" srcId="{7C7D891B-FA82-40AE-9AEC-F2170BBE0873}" destId="{BB7D6C37-E4CF-4863-8B47-79D6B152C52C}" srcOrd="1" destOrd="0" presId="urn:microsoft.com/office/officeart/2005/8/layout/orgChart1"/>
    <dgm:cxn modelId="{91133F81-E4D6-41EB-9395-B4B99719F1E7}" type="presParOf" srcId="{654F8C40-EB9A-45DA-885D-7F5B11F4F03D}" destId="{9B1EACCB-801D-4745-A7A4-0EC943CF7829}" srcOrd="1" destOrd="0" presId="urn:microsoft.com/office/officeart/2005/8/layout/orgChart1"/>
    <dgm:cxn modelId="{3E01BF3F-1A24-4F95-B8B9-11DEA576341F}" type="presParOf" srcId="{654F8C40-EB9A-45DA-885D-7F5B11F4F03D}" destId="{1C1688BF-1E55-4C43-BEC8-0A3A31913538}" srcOrd="2" destOrd="0" presId="urn:microsoft.com/office/officeart/2005/8/layout/orgChart1"/>
    <dgm:cxn modelId="{56112C96-048A-4E4C-A2B0-ED3D74501327}" type="presParOf" srcId="{1C1688BF-1E55-4C43-BEC8-0A3A31913538}" destId="{9EBD1520-80F5-45C0-9402-0D72A638677B}" srcOrd="0" destOrd="0" presId="urn:microsoft.com/office/officeart/2005/8/layout/orgChart1"/>
    <dgm:cxn modelId="{00E4B624-62C4-4583-86B3-A837DB637D78}" type="presParOf" srcId="{1C1688BF-1E55-4C43-BEC8-0A3A31913538}" destId="{044886F6-434D-4E5D-858F-FC4111D8ED15}" srcOrd="1" destOrd="0" presId="urn:microsoft.com/office/officeart/2005/8/layout/orgChart1"/>
    <dgm:cxn modelId="{A5F8BBE5-67C9-469B-B7BE-9503736197AD}" type="presParOf" srcId="{044886F6-434D-4E5D-858F-FC4111D8ED15}" destId="{93C39D72-8F19-40D8-B748-2BF6B21C611D}" srcOrd="0" destOrd="0" presId="urn:microsoft.com/office/officeart/2005/8/layout/orgChart1"/>
    <dgm:cxn modelId="{74B1FCDC-F4BA-428D-9D9B-B9958D1DA7E0}" type="presParOf" srcId="{93C39D72-8F19-40D8-B748-2BF6B21C611D}" destId="{26A60F14-234A-4FB9-B2B9-2E7B997B08DE}" srcOrd="0" destOrd="0" presId="urn:microsoft.com/office/officeart/2005/8/layout/orgChart1"/>
    <dgm:cxn modelId="{8B105EF0-B381-4460-B61D-77D51D70E8E1}" type="presParOf" srcId="{93C39D72-8F19-40D8-B748-2BF6B21C611D}" destId="{F8DEA007-4985-4023-AEE2-252A8DE31E74}" srcOrd="1" destOrd="0" presId="urn:microsoft.com/office/officeart/2005/8/layout/orgChart1"/>
    <dgm:cxn modelId="{E4042FE6-5E16-4742-8399-4CC6B877DAB0}" type="presParOf" srcId="{044886F6-434D-4E5D-858F-FC4111D8ED15}" destId="{76A8EE07-51C3-4A52-8C6C-438447265A8D}" srcOrd="1" destOrd="0" presId="urn:microsoft.com/office/officeart/2005/8/layout/orgChart1"/>
    <dgm:cxn modelId="{94089C22-3835-4DB8-904C-625BCA927CDB}" type="presParOf" srcId="{044886F6-434D-4E5D-858F-FC4111D8ED15}" destId="{C17C0186-7761-4A6D-BFDC-5961FB822EA0}" srcOrd="2" destOrd="0" presId="urn:microsoft.com/office/officeart/2005/8/layout/orgChart1"/>
    <dgm:cxn modelId="{9A33FCE9-72E2-4632-970E-B925FDE61786}" type="presParOf" srcId="{1C1688BF-1E55-4C43-BEC8-0A3A31913538}" destId="{90173A9B-FDF9-4A7F-91B7-9915D0ECD7C4}" srcOrd="2" destOrd="0" presId="urn:microsoft.com/office/officeart/2005/8/layout/orgChart1"/>
    <dgm:cxn modelId="{11325167-5274-45A8-AC4A-01F47D151789}" type="presParOf" srcId="{1C1688BF-1E55-4C43-BEC8-0A3A31913538}" destId="{DC2751EA-E627-40A3-8B88-079F97B6596B}" srcOrd="3" destOrd="0" presId="urn:microsoft.com/office/officeart/2005/8/layout/orgChart1"/>
    <dgm:cxn modelId="{6E58EF2C-1208-47A9-8770-858A5D439CF4}" type="presParOf" srcId="{DC2751EA-E627-40A3-8B88-079F97B6596B}" destId="{0BF118DA-1C4D-4F21-84B9-E1FE8022CFDB}" srcOrd="0" destOrd="0" presId="urn:microsoft.com/office/officeart/2005/8/layout/orgChart1"/>
    <dgm:cxn modelId="{DB46C6E6-603A-4B94-8E6F-016FA5C312C3}" type="presParOf" srcId="{0BF118DA-1C4D-4F21-84B9-E1FE8022CFDB}" destId="{DE55BFE5-6D41-4A3E-8875-3BBE2A5023D3}" srcOrd="0" destOrd="0" presId="urn:microsoft.com/office/officeart/2005/8/layout/orgChart1"/>
    <dgm:cxn modelId="{7B6195E5-6F30-4D3F-B264-D08AB1B91D56}" type="presParOf" srcId="{0BF118DA-1C4D-4F21-84B9-E1FE8022CFDB}" destId="{ABF3F2A5-FBDA-41B1-A66C-1269B3AA9D94}" srcOrd="1" destOrd="0" presId="urn:microsoft.com/office/officeart/2005/8/layout/orgChart1"/>
    <dgm:cxn modelId="{E15CFF6F-F0A3-4FA7-B2D6-B3CDF710D86F}" type="presParOf" srcId="{DC2751EA-E627-40A3-8B88-079F97B6596B}" destId="{0ABCD14B-73A5-45E3-BD89-A902BBE79134}" srcOrd="1" destOrd="0" presId="urn:microsoft.com/office/officeart/2005/8/layout/orgChart1"/>
    <dgm:cxn modelId="{E746A1B9-DCA3-4822-8CC4-62E33F91AB2E}" type="presParOf" srcId="{DC2751EA-E627-40A3-8B88-079F97B6596B}" destId="{22FF6975-8EAA-4B31-9818-919A173D0F77}" srcOrd="2" destOrd="0" presId="urn:microsoft.com/office/officeart/2005/8/layout/orgChart1"/>
    <dgm:cxn modelId="{E743FAB4-956E-4146-BCF6-F4B03FC06E7A}" type="presParOf" srcId="{1D56A273-C7B8-4155-B692-2D2443462E3C}" destId="{7C8E7B48-F7C7-4E75-8120-9D65FE7F1AB2}" srcOrd="2" destOrd="0" presId="urn:microsoft.com/office/officeart/2005/8/layout/orgChart1"/>
    <dgm:cxn modelId="{34A0188A-B94C-4668-A78D-2A366F9CA799}" type="presParOf" srcId="{1D56A273-C7B8-4155-B692-2D2443462E3C}" destId="{9E1D5702-64A2-4AFC-94E0-6DA2F0F03B42}" srcOrd="3" destOrd="0" presId="urn:microsoft.com/office/officeart/2005/8/layout/orgChart1"/>
    <dgm:cxn modelId="{794815E3-ECC7-4BCF-90BE-44B96142A5E9}" type="presParOf" srcId="{9E1D5702-64A2-4AFC-94E0-6DA2F0F03B42}" destId="{4B02BEA5-3AB0-49AF-BD35-B9760DB26A08}" srcOrd="0" destOrd="0" presId="urn:microsoft.com/office/officeart/2005/8/layout/orgChart1"/>
    <dgm:cxn modelId="{2E4ACB26-F009-450A-8930-8429535973D7}" type="presParOf" srcId="{4B02BEA5-3AB0-49AF-BD35-B9760DB26A08}" destId="{B62A296C-6C09-4657-A493-E285EB8A17D4}" srcOrd="0" destOrd="0" presId="urn:microsoft.com/office/officeart/2005/8/layout/orgChart1"/>
    <dgm:cxn modelId="{D8E714CE-0A0C-4226-BB7B-E0B11E6CDA72}" type="presParOf" srcId="{4B02BEA5-3AB0-49AF-BD35-B9760DB26A08}" destId="{757C193D-2367-40BA-99E9-BE3941FC6263}" srcOrd="1" destOrd="0" presId="urn:microsoft.com/office/officeart/2005/8/layout/orgChart1"/>
    <dgm:cxn modelId="{1F333904-76B3-4FEE-9C6D-2E125997BDE2}" type="presParOf" srcId="{9E1D5702-64A2-4AFC-94E0-6DA2F0F03B42}" destId="{B281EF2A-1ECE-4E3E-8044-DA4DD0702420}" srcOrd="1" destOrd="0" presId="urn:microsoft.com/office/officeart/2005/8/layout/orgChart1"/>
    <dgm:cxn modelId="{AF234311-59DE-492A-8DD4-FA62455D5BA1}" type="presParOf" srcId="{9E1D5702-64A2-4AFC-94E0-6DA2F0F03B42}" destId="{EB9B1AFF-8AEB-42A6-BF23-B330CBC38181}" srcOrd="2" destOrd="0" presId="urn:microsoft.com/office/officeart/2005/8/layout/orgChart1"/>
    <dgm:cxn modelId="{A4801940-8F0E-4198-A1F0-203F37A57DE0}" type="presParOf" srcId="{5FC84AE3-DBD7-48A0-BC4D-14FDB2D8E7E3}" destId="{854E7FD8-45CF-418C-B64B-94EDF07FED86}" srcOrd="2" destOrd="0" presId="urn:microsoft.com/office/officeart/2005/8/layout/orgChar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DD827F-3507-4AEE-B22B-DE547EE0B04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C1305D9-0A5A-487A-973B-77DB868BB768}">
      <dgm:prSet phldrT="[Texto]"/>
      <dgm:spPr>
        <a:solidFill>
          <a:srgbClr val="FFC000"/>
        </a:solidFill>
      </dgm:spPr>
      <dgm:t>
        <a:bodyPr/>
        <a:lstStyle/>
        <a:p>
          <a:r>
            <a: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Autorização</a:t>
          </a:r>
          <a:endParaRPr lang="pt-B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6F67D-D756-4EF4-94E7-0E4F5817FDF2}" type="parTrans" cxnId="{66887402-2311-40AE-A1AF-3270A21CB877}">
      <dgm:prSet/>
      <dgm:spPr/>
      <dgm:t>
        <a:bodyPr/>
        <a:lstStyle/>
        <a:p>
          <a:endParaRPr lang="pt-BR"/>
        </a:p>
      </dgm:t>
    </dgm:pt>
    <dgm:pt modelId="{DF6548B3-77C2-43AF-8163-CBC160DDAF3C}" type="sibTrans" cxnId="{66887402-2311-40AE-A1AF-3270A21CB877}">
      <dgm:prSet/>
      <dgm:spPr/>
      <dgm:t>
        <a:bodyPr/>
        <a:lstStyle/>
        <a:p>
          <a:endParaRPr lang="pt-BR"/>
        </a:p>
      </dgm:t>
    </dgm:pt>
    <dgm:pt modelId="{6C3E2A7D-7EBF-46F6-8D4F-53F19C2B4A99}">
      <dgm:prSet phldrT="[Texto]"/>
      <dgm:spPr>
        <a:solidFill>
          <a:schemeClr val="accent1"/>
        </a:solidFill>
      </dgm:spPr>
      <dgm:t>
        <a:bodyPr/>
        <a:lstStyle/>
        <a:p>
          <a:r>
            <a: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Reconhecimento</a:t>
          </a:r>
          <a:endParaRPr lang="pt-B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AEE491-F3BE-4D35-A935-F704AD713F8B}" type="parTrans" cxnId="{D3CC6AD6-123C-491C-B7E0-0EAFE500BE29}">
      <dgm:prSet/>
      <dgm:spPr/>
      <dgm:t>
        <a:bodyPr/>
        <a:lstStyle/>
        <a:p>
          <a:endParaRPr lang="pt-BR"/>
        </a:p>
      </dgm:t>
    </dgm:pt>
    <dgm:pt modelId="{E5135774-066E-4EF2-AB6C-4E2D5092CE2E}" type="sibTrans" cxnId="{D3CC6AD6-123C-491C-B7E0-0EAFE500BE29}">
      <dgm:prSet/>
      <dgm:spPr/>
      <dgm:t>
        <a:bodyPr/>
        <a:lstStyle/>
        <a:p>
          <a:endParaRPr lang="pt-BR"/>
        </a:p>
      </dgm:t>
    </dgm:pt>
    <dgm:pt modelId="{7E32AD4D-5EA8-493A-868E-41307E11DD9D}">
      <dgm:prSet phldrT="[Texto]"/>
      <dgm:spPr>
        <a:solidFill>
          <a:srgbClr val="00B050"/>
        </a:solidFill>
      </dgm:spPr>
      <dgm:t>
        <a:bodyPr/>
        <a:lstStyle/>
        <a:p>
          <a:r>
            <a: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Renovação</a:t>
          </a:r>
          <a:endParaRPr lang="pt-B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59644A-5EFE-48A7-AC2C-D9A904E3ED21}" type="parTrans" cxnId="{8A9F2F38-5945-4308-BE50-329B05564B31}">
      <dgm:prSet/>
      <dgm:spPr/>
      <dgm:t>
        <a:bodyPr/>
        <a:lstStyle/>
        <a:p>
          <a:endParaRPr lang="pt-BR"/>
        </a:p>
      </dgm:t>
    </dgm:pt>
    <dgm:pt modelId="{62EAC9E8-AEBB-4BB7-A32D-F1988435F1CE}" type="sibTrans" cxnId="{8A9F2F38-5945-4308-BE50-329B05564B31}">
      <dgm:prSet/>
      <dgm:spPr/>
      <dgm:t>
        <a:bodyPr/>
        <a:lstStyle/>
        <a:p>
          <a:endParaRPr lang="pt-BR"/>
        </a:p>
      </dgm:t>
    </dgm:pt>
    <dgm:pt modelId="{5738BE77-1EF1-47ED-A766-04022DA83CF6}" type="pres">
      <dgm:prSet presAssocID="{89DD827F-3507-4AEE-B22B-DE547EE0B04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57EBBEB-6B6C-4BB3-BC1E-006ADCEF0AA0}" type="pres">
      <dgm:prSet presAssocID="{89DD827F-3507-4AEE-B22B-DE547EE0B047}" presName="dummyMaxCanvas" presStyleCnt="0">
        <dgm:presLayoutVars/>
      </dgm:prSet>
      <dgm:spPr/>
    </dgm:pt>
    <dgm:pt modelId="{8662C7A4-C3F6-41C3-82AC-03FD5BE0C654}" type="pres">
      <dgm:prSet presAssocID="{89DD827F-3507-4AEE-B22B-DE547EE0B047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C12E66-F0D2-49CE-83F3-BF07C3285A36}" type="pres">
      <dgm:prSet presAssocID="{89DD827F-3507-4AEE-B22B-DE547EE0B047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9475A9-508D-4C7D-A80B-770D22CDA06C}" type="pres">
      <dgm:prSet presAssocID="{89DD827F-3507-4AEE-B22B-DE547EE0B047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97F0D6-3842-4288-94C8-9A2BC13AADA6}" type="pres">
      <dgm:prSet presAssocID="{89DD827F-3507-4AEE-B22B-DE547EE0B04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C2D3AA-DDFB-45F7-B4E0-5B96E6188F5D}" type="pres">
      <dgm:prSet presAssocID="{89DD827F-3507-4AEE-B22B-DE547EE0B04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EC4F0E-A621-4642-9D1A-5C1E345D4ED4}" type="pres">
      <dgm:prSet presAssocID="{89DD827F-3507-4AEE-B22B-DE547EE0B04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500D34-CD24-48B0-B01D-34409D122A68}" type="pres">
      <dgm:prSet presAssocID="{89DD827F-3507-4AEE-B22B-DE547EE0B04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8BFF8F-477A-447E-8B01-2C8C74A05A3C}" type="pres">
      <dgm:prSet presAssocID="{89DD827F-3507-4AEE-B22B-DE547EE0B04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BE35795-1CFB-4AC1-BAD4-ED245C04B1F9}" type="presOf" srcId="{6C3E2A7D-7EBF-46F6-8D4F-53F19C2B4A99}" destId="{7E500D34-CD24-48B0-B01D-34409D122A68}" srcOrd="1" destOrd="0" presId="urn:microsoft.com/office/officeart/2005/8/layout/vProcess5"/>
    <dgm:cxn modelId="{66887402-2311-40AE-A1AF-3270A21CB877}" srcId="{89DD827F-3507-4AEE-B22B-DE547EE0B047}" destId="{1C1305D9-0A5A-487A-973B-77DB868BB768}" srcOrd="0" destOrd="0" parTransId="{F2E6F67D-D756-4EF4-94E7-0E4F5817FDF2}" sibTransId="{DF6548B3-77C2-43AF-8163-CBC160DDAF3C}"/>
    <dgm:cxn modelId="{80D9D02C-9290-4215-8F83-FDE4412B9495}" type="presOf" srcId="{DF6548B3-77C2-43AF-8163-CBC160DDAF3C}" destId="{2897F0D6-3842-4288-94C8-9A2BC13AADA6}" srcOrd="0" destOrd="0" presId="urn:microsoft.com/office/officeart/2005/8/layout/vProcess5"/>
    <dgm:cxn modelId="{E1DC8487-1CD1-4B20-94DC-38B3EE796246}" type="presOf" srcId="{6C3E2A7D-7EBF-46F6-8D4F-53F19C2B4A99}" destId="{F4C12E66-F0D2-49CE-83F3-BF07C3285A36}" srcOrd="0" destOrd="0" presId="urn:microsoft.com/office/officeart/2005/8/layout/vProcess5"/>
    <dgm:cxn modelId="{6AD8665F-5640-4628-9392-718437B07D59}" type="presOf" srcId="{7E32AD4D-5EA8-493A-868E-41307E11DD9D}" destId="{359475A9-508D-4C7D-A80B-770D22CDA06C}" srcOrd="0" destOrd="0" presId="urn:microsoft.com/office/officeart/2005/8/layout/vProcess5"/>
    <dgm:cxn modelId="{9240C47C-FF67-4245-BF9B-A25FE685851C}" type="presOf" srcId="{89DD827F-3507-4AEE-B22B-DE547EE0B047}" destId="{5738BE77-1EF1-47ED-A766-04022DA83CF6}" srcOrd="0" destOrd="0" presId="urn:microsoft.com/office/officeart/2005/8/layout/vProcess5"/>
    <dgm:cxn modelId="{5966D0E5-78EC-456F-A51E-3B6287F38F86}" type="presOf" srcId="{E5135774-066E-4EF2-AB6C-4E2D5092CE2E}" destId="{F7C2D3AA-DDFB-45F7-B4E0-5B96E6188F5D}" srcOrd="0" destOrd="0" presId="urn:microsoft.com/office/officeart/2005/8/layout/vProcess5"/>
    <dgm:cxn modelId="{5F0C67E5-9CB8-440A-9EA2-CED1AC3AF0E5}" type="presOf" srcId="{1C1305D9-0A5A-487A-973B-77DB868BB768}" destId="{CCEC4F0E-A621-4642-9D1A-5C1E345D4ED4}" srcOrd="1" destOrd="0" presId="urn:microsoft.com/office/officeart/2005/8/layout/vProcess5"/>
    <dgm:cxn modelId="{D3CC6AD6-123C-491C-B7E0-0EAFE500BE29}" srcId="{89DD827F-3507-4AEE-B22B-DE547EE0B047}" destId="{6C3E2A7D-7EBF-46F6-8D4F-53F19C2B4A99}" srcOrd="1" destOrd="0" parTransId="{DEAEE491-F3BE-4D35-A935-F704AD713F8B}" sibTransId="{E5135774-066E-4EF2-AB6C-4E2D5092CE2E}"/>
    <dgm:cxn modelId="{3A6B9F5C-B037-4979-B6EE-3353AF865B0F}" type="presOf" srcId="{7E32AD4D-5EA8-493A-868E-41307E11DD9D}" destId="{848BFF8F-477A-447E-8B01-2C8C74A05A3C}" srcOrd="1" destOrd="0" presId="urn:microsoft.com/office/officeart/2005/8/layout/vProcess5"/>
    <dgm:cxn modelId="{8A9F2F38-5945-4308-BE50-329B05564B31}" srcId="{89DD827F-3507-4AEE-B22B-DE547EE0B047}" destId="{7E32AD4D-5EA8-493A-868E-41307E11DD9D}" srcOrd="2" destOrd="0" parTransId="{3159644A-5EFE-48A7-AC2C-D9A904E3ED21}" sibTransId="{62EAC9E8-AEBB-4BB7-A32D-F1988435F1CE}"/>
    <dgm:cxn modelId="{25ECC7FF-1E2D-4F30-93AF-BB338E003EAD}" type="presOf" srcId="{1C1305D9-0A5A-487A-973B-77DB868BB768}" destId="{8662C7A4-C3F6-41C3-82AC-03FD5BE0C654}" srcOrd="0" destOrd="0" presId="urn:microsoft.com/office/officeart/2005/8/layout/vProcess5"/>
    <dgm:cxn modelId="{7028153F-60C4-4A48-98EF-2BF86428C598}" type="presParOf" srcId="{5738BE77-1EF1-47ED-A766-04022DA83CF6}" destId="{D57EBBEB-6B6C-4BB3-BC1E-006ADCEF0AA0}" srcOrd="0" destOrd="0" presId="urn:microsoft.com/office/officeart/2005/8/layout/vProcess5"/>
    <dgm:cxn modelId="{8701C5DF-9446-4A98-955C-E5AADD256A3C}" type="presParOf" srcId="{5738BE77-1EF1-47ED-A766-04022DA83CF6}" destId="{8662C7A4-C3F6-41C3-82AC-03FD5BE0C654}" srcOrd="1" destOrd="0" presId="urn:microsoft.com/office/officeart/2005/8/layout/vProcess5"/>
    <dgm:cxn modelId="{67D76A9B-9324-4EF5-9015-2FBC172A5B80}" type="presParOf" srcId="{5738BE77-1EF1-47ED-A766-04022DA83CF6}" destId="{F4C12E66-F0D2-49CE-83F3-BF07C3285A36}" srcOrd="2" destOrd="0" presId="urn:microsoft.com/office/officeart/2005/8/layout/vProcess5"/>
    <dgm:cxn modelId="{2E98DA10-AAA6-4910-961E-08CB5C5C2369}" type="presParOf" srcId="{5738BE77-1EF1-47ED-A766-04022DA83CF6}" destId="{359475A9-508D-4C7D-A80B-770D22CDA06C}" srcOrd="3" destOrd="0" presId="urn:microsoft.com/office/officeart/2005/8/layout/vProcess5"/>
    <dgm:cxn modelId="{840D94E0-491D-4271-983C-BE607CE54C07}" type="presParOf" srcId="{5738BE77-1EF1-47ED-A766-04022DA83CF6}" destId="{2897F0D6-3842-4288-94C8-9A2BC13AADA6}" srcOrd="4" destOrd="0" presId="urn:microsoft.com/office/officeart/2005/8/layout/vProcess5"/>
    <dgm:cxn modelId="{E6990865-F052-4186-B26C-E82A6004C476}" type="presParOf" srcId="{5738BE77-1EF1-47ED-A766-04022DA83CF6}" destId="{F7C2D3AA-DDFB-45F7-B4E0-5B96E6188F5D}" srcOrd="5" destOrd="0" presId="urn:microsoft.com/office/officeart/2005/8/layout/vProcess5"/>
    <dgm:cxn modelId="{0D591505-6C18-42EC-8F77-E498815C0FD5}" type="presParOf" srcId="{5738BE77-1EF1-47ED-A766-04022DA83CF6}" destId="{CCEC4F0E-A621-4642-9D1A-5C1E345D4ED4}" srcOrd="6" destOrd="0" presId="urn:microsoft.com/office/officeart/2005/8/layout/vProcess5"/>
    <dgm:cxn modelId="{2780BF9C-FF32-4F68-964D-7FBED3BCAD05}" type="presParOf" srcId="{5738BE77-1EF1-47ED-A766-04022DA83CF6}" destId="{7E500D34-CD24-48B0-B01D-34409D122A68}" srcOrd="7" destOrd="0" presId="urn:microsoft.com/office/officeart/2005/8/layout/vProcess5"/>
    <dgm:cxn modelId="{7DBB699A-DAEE-4E4F-B3DA-856A2130898E}" type="presParOf" srcId="{5738BE77-1EF1-47ED-A766-04022DA83CF6}" destId="{848BFF8F-477A-447E-8B01-2C8C74A05A3C}" srcOrd="8" destOrd="0" presId="urn:microsoft.com/office/officeart/2005/8/layout/vProcess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72A550-3FCF-4BE1-8DEF-A67E4B8CE707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7F3E1AD-0C85-469D-9713-36DDBE243380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pt-BR" sz="2400" dirty="0" smtClean="0"/>
            <a:t>ENADE</a:t>
          </a:r>
        </a:p>
        <a:p>
          <a:pPr>
            <a:spcAft>
              <a:spcPct val="35000"/>
            </a:spcAft>
          </a:pPr>
          <a:r>
            <a:rPr lang="pt-BR" sz="1800" dirty="0" smtClean="0"/>
            <a:t>Exame Nacional de Desempenho dos Estudantes</a:t>
          </a:r>
          <a:endParaRPr lang="pt-BR" sz="1800" dirty="0"/>
        </a:p>
      </dgm:t>
    </dgm:pt>
    <dgm:pt modelId="{E2A5C3E6-8D8B-4E76-B246-5301C15699CD}" type="parTrans" cxnId="{EA4C4610-9428-4FE5-A7A0-25478F409C44}">
      <dgm:prSet/>
      <dgm:spPr/>
      <dgm:t>
        <a:bodyPr/>
        <a:lstStyle/>
        <a:p>
          <a:endParaRPr lang="pt-BR"/>
        </a:p>
      </dgm:t>
    </dgm:pt>
    <dgm:pt modelId="{6DE1C90F-B139-425B-B244-C9368C626B62}" type="sibTrans" cxnId="{EA4C4610-9428-4FE5-A7A0-25478F409C44}">
      <dgm:prSet/>
      <dgm:spPr/>
      <dgm:t>
        <a:bodyPr/>
        <a:lstStyle/>
        <a:p>
          <a:endParaRPr lang="pt-BR"/>
        </a:p>
      </dgm:t>
    </dgm:pt>
    <dgm:pt modelId="{79E92A9C-BF74-401F-847C-9A1EFC1114FA}">
      <dgm:prSet phldrT="[Texto]" custT="1"/>
      <dgm:spPr/>
      <dgm:t>
        <a:bodyPr/>
        <a:lstStyle/>
        <a:p>
          <a:r>
            <a:rPr lang="pt-BR" sz="1600" dirty="0" smtClean="0"/>
            <a:t>CPC</a:t>
          </a:r>
          <a:endParaRPr lang="pt-BR" sz="1600" dirty="0"/>
        </a:p>
      </dgm:t>
    </dgm:pt>
    <dgm:pt modelId="{5725B9CC-BE85-4AEC-860A-5DF9096E0669}" type="parTrans" cxnId="{E7F93AD5-9149-4A2D-87B2-6A304D3AE905}">
      <dgm:prSet/>
      <dgm:spPr/>
      <dgm:t>
        <a:bodyPr/>
        <a:lstStyle/>
        <a:p>
          <a:endParaRPr lang="pt-BR"/>
        </a:p>
      </dgm:t>
    </dgm:pt>
    <dgm:pt modelId="{B950889F-8CC9-4EF1-A304-E333025555F1}" type="sibTrans" cxnId="{E7F93AD5-9149-4A2D-87B2-6A304D3AE905}">
      <dgm:prSet/>
      <dgm:spPr/>
      <dgm:t>
        <a:bodyPr/>
        <a:lstStyle/>
        <a:p>
          <a:endParaRPr lang="pt-BR"/>
        </a:p>
      </dgm:t>
    </dgm:pt>
    <dgm:pt modelId="{E08D79F4-83DC-4BA9-B4AE-74C1011CCC4A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2400" dirty="0" smtClean="0"/>
            <a:t>CPC</a:t>
          </a:r>
        </a:p>
        <a:p>
          <a:r>
            <a:rPr lang="pt-BR" sz="1800" dirty="0" smtClean="0"/>
            <a:t>Conceito Preliminar de Curso</a:t>
          </a:r>
          <a:endParaRPr lang="pt-BR" sz="1800" dirty="0"/>
        </a:p>
      </dgm:t>
    </dgm:pt>
    <dgm:pt modelId="{D52A650A-AA05-4EDD-92FF-C33E42004A7B}" type="parTrans" cxnId="{2F486305-539B-46E0-87C3-C01D1E483625}">
      <dgm:prSet/>
      <dgm:spPr/>
      <dgm:t>
        <a:bodyPr/>
        <a:lstStyle/>
        <a:p>
          <a:endParaRPr lang="pt-BR"/>
        </a:p>
      </dgm:t>
    </dgm:pt>
    <dgm:pt modelId="{65C7265D-AE46-4858-8516-5DB1C8557FE1}" type="sibTrans" cxnId="{2F486305-539B-46E0-87C3-C01D1E483625}">
      <dgm:prSet/>
      <dgm:spPr/>
      <dgm:t>
        <a:bodyPr/>
        <a:lstStyle/>
        <a:p>
          <a:endParaRPr lang="pt-BR"/>
        </a:p>
      </dgm:t>
    </dgm:pt>
    <dgm:pt modelId="{FA1095D4-A33F-42C7-AE3E-D8B4286B69E7}">
      <dgm:prSet phldrT="[Texto]" custT="1"/>
      <dgm:spPr/>
      <dgm:t>
        <a:bodyPr/>
        <a:lstStyle/>
        <a:p>
          <a:pPr marL="0">
            <a:lnSpc>
              <a:spcPct val="100000"/>
            </a:lnSpc>
            <a:spcAft>
              <a:spcPts val="0"/>
            </a:spcAft>
          </a:pPr>
          <a:r>
            <a:rPr lang="pt-BR" sz="1500" dirty="0" smtClean="0"/>
            <a:t>Desempenho dos estudantes (ENADE)</a:t>
          </a:r>
          <a:endParaRPr lang="pt-BR" sz="1500" dirty="0"/>
        </a:p>
      </dgm:t>
    </dgm:pt>
    <dgm:pt modelId="{F4535A0B-95C5-4DCA-AD95-F8ACEA55D494}" type="parTrans" cxnId="{2BABB537-6575-4B5A-879C-9A534B27EA22}">
      <dgm:prSet/>
      <dgm:spPr/>
      <dgm:t>
        <a:bodyPr/>
        <a:lstStyle/>
        <a:p>
          <a:endParaRPr lang="pt-BR"/>
        </a:p>
      </dgm:t>
    </dgm:pt>
    <dgm:pt modelId="{79BEEBA7-E9A9-4B33-80EF-E03606715DD6}" type="sibTrans" cxnId="{2BABB537-6575-4B5A-879C-9A534B27EA22}">
      <dgm:prSet/>
      <dgm:spPr/>
      <dgm:t>
        <a:bodyPr/>
        <a:lstStyle/>
        <a:p>
          <a:endParaRPr lang="pt-BR"/>
        </a:p>
      </dgm:t>
    </dgm:pt>
    <dgm:pt modelId="{1EA6D869-C7EE-4DD2-A331-9BF63656C255}">
      <dgm:prSet phldrT="[Texto]" custT="1"/>
      <dgm:spPr>
        <a:solidFill>
          <a:srgbClr val="FFFF00"/>
        </a:solidFill>
      </dgm:spPr>
      <dgm:t>
        <a:bodyPr/>
        <a:lstStyle/>
        <a:p>
          <a:r>
            <a:rPr lang="pt-BR" sz="2400" dirty="0" smtClean="0"/>
            <a:t>CC</a:t>
          </a:r>
        </a:p>
        <a:p>
          <a:r>
            <a:rPr lang="pt-BR" sz="1800" dirty="0" smtClean="0"/>
            <a:t>Conceito de Curso</a:t>
          </a:r>
          <a:endParaRPr lang="pt-BR" sz="1800" dirty="0"/>
        </a:p>
      </dgm:t>
    </dgm:pt>
    <dgm:pt modelId="{9A5F9F20-C01D-4836-9D60-414FEE4373F2}" type="parTrans" cxnId="{4D189808-33C4-412C-8306-671FE26C7D0E}">
      <dgm:prSet/>
      <dgm:spPr/>
      <dgm:t>
        <a:bodyPr/>
        <a:lstStyle/>
        <a:p>
          <a:endParaRPr lang="pt-BR"/>
        </a:p>
      </dgm:t>
    </dgm:pt>
    <dgm:pt modelId="{B5B39D1D-1B5F-4830-937A-FAF25DC45408}" type="sibTrans" cxnId="{4D189808-33C4-412C-8306-671FE26C7D0E}">
      <dgm:prSet/>
      <dgm:spPr/>
      <dgm:t>
        <a:bodyPr/>
        <a:lstStyle/>
        <a:p>
          <a:endParaRPr lang="pt-BR"/>
        </a:p>
      </dgm:t>
    </dgm:pt>
    <dgm:pt modelId="{90E44970-A443-4756-8FD9-14024A3138B5}">
      <dgm:prSet phldrT="[Texto]" custT="1"/>
      <dgm:spPr/>
      <dgm:t>
        <a:bodyPr/>
        <a:lstStyle/>
        <a:p>
          <a:r>
            <a:rPr lang="pt-BR" sz="1600" dirty="0" smtClean="0"/>
            <a:t>Conceito atribuído  ao curso pelo INEP, através de visita in loco</a:t>
          </a:r>
          <a:endParaRPr lang="pt-BR" sz="1600" dirty="0"/>
        </a:p>
      </dgm:t>
    </dgm:pt>
    <dgm:pt modelId="{F5E3721D-E976-48B1-BAA4-6C36FE8D7C48}" type="parTrans" cxnId="{DB494925-834A-4FC2-960A-8FA437483557}">
      <dgm:prSet/>
      <dgm:spPr/>
      <dgm:t>
        <a:bodyPr/>
        <a:lstStyle/>
        <a:p>
          <a:endParaRPr lang="pt-BR"/>
        </a:p>
      </dgm:t>
    </dgm:pt>
    <dgm:pt modelId="{405BCF68-38C3-4280-8D19-101367330730}" type="sibTrans" cxnId="{DB494925-834A-4FC2-960A-8FA437483557}">
      <dgm:prSet/>
      <dgm:spPr/>
      <dgm:t>
        <a:bodyPr/>
        <a:lstStyle/>
        <a:p>
          <a:endParaRPr lang="pt-BR"/>
        </a:p>
      </dgm:t>
    </dgm:pt>
    <dgm:pt modelId="{B5CF5E61-2F8B-473F-A8A4-1B4B1EEAB759}">
      <dgm:prSet custT="1"/>
      <dgm:spPr>
        <a:solidFill>
          <a:srgbClr val="F6FA60"/>
        </a:solidFill>
      </dgm:spPr>
      <dgm:t>
        <a:bodyPr/>
        <a:lstStyle/>
        <a:p>
          <a:r>
            <a:rPr lang="pt-BR" sz="2400" dirty="0" smtClean="0"/>
            <a:t>IGC</a:t>
          </a:r>
        </a:p>
        <a:p>
          <a:r>
            <a:rPr lang="pt-BR" sz="1800" dirty="0" smtClean="0"/>
            <a:t>Índice Geral de Cursos</a:t>
          </a:r>
          <a:endParaRPr lang="pt-BR" sz="1800" dirty="0"/>
        </a:p>
      </dgm:t>
    </dgm:pt>
    <dgm:pt modelId="{1C2EB896-43FB-4A81-9A62-E683079CF18A}" type="parTrans" cxnId="{751C89D3-7100-408A-8224-4F8A040564C1}">
      <dgm:prSet/>
      <dgm:spPr/>
      <dgm:t>
        <a:bodyPr/>
        <a:lstStyle/>
        <a:p>
          <a:endParaRPr lang="pt-BR"/>
        </a:p>
      </dgm:t>
    </dgm:pt>
    <dgm:pt modelId="{0CA61089-A320-4155-8396-F1F13BCE4C60}" type="sibTrans" cxnId="{751C89D3-7100-408A-8224-4F8A040564C1}">
      <dgm:prSet/>
      <dgm:spPr/>
      <dgm:t>
        <a:bodyPr/>
        <a:lstStyle/>
        <a:p>
          <a:endParaRPr lang="pt-BR"/>
        </a:p>
      </dgm:t>
    </dgm:pt>
    <dgm:pt modelId="{2281F153-2F47-4B22-B298-7159DC3409CB}">
      <dgm:prSet custT="1"/>
      <dgm:spPr>
        <a:solidFill>
          <a:srgbClr val="FBFDBB"/>
        </a:solidFill>
      </dgm:spPr>
      <dgm:t>
        <a:bodyPr/>
        <a:lstStyle/>
        <a:p>
          <a:r>
            <a:rPr lang="pt-BR" sz="2400" dirty="0" smtClean="0"/>
            <a:t>CI</a:t>
          </a:r>
        </a:p>
        <a:p>
          <a:r>
            <a:rPr lang="pt-BR" sz="1800" dirty="0" smtClean="0"/>
            <a:t>Conceito Institucional</a:t>
          </a:r>
          <a:endParaRPr lang="pt-BR" sz="1800" dirty="0"/>
        </a:p>
      </dgm:t>
    </dgm:pt>
    <dgm:pt modelId="{94E9584C-6AF3-48A7-BD8E-E2FBB042C755}" type="parTrans" cxnId="{873D530D-E175-4FE8-9F29-BF0E45ECF2BF}">
      <dgm:prSet/>
      <dgm:spPr/>
      <dgm:t>
        <a:bodyPr/>
        <a:lstStyle/>
        <a:p>
          <a:endParaRPr lang="pt-BR"/>
        </a:p>
      </dgm:t>
    </dgm:pt>
    <dgm:pt modelId="{B306F361-7CDF-4A37-9986-FC54EAD27E65}" type="sibTrans" cxnId="{873D530D-E175-4FE8-9F29-BF0E45ECF2BF}">
      <dgm:prSet/>
      <dgm:spPr/>
      <dgm:t>
        <a:bodyPr/>
        <a:lstStyle/>
        <a:p>
          <a:endParaRPr lang="pt-BR"/>
        </a:p>
      </dgm:t>
    </dgm:pt>
    <dgm:pt modelId="{E599472B-8435-4027-9C56-554AABF4A080}">
      <dgm:prSet phldrT="[Texto]" custT="1"/>
      <dgm:spPr/>
      <dgm:t>
        <a:bodyPr/>
        <a:lstStyle/>
        <a:p>
          <a:pPr marL="0">
            <a:lnSpc>
              <a:spcPct val="100000"/>
            </a:lnSpc>
            <a:spcAft>
              <a:spcPts val="0"/>
            </a:spcAft>
          </a:pPr>
          <a:r>
            <a:rPr lang="pt-BR" sz="1500" dirty="0" smtClean="0"/>
            <a:t>Corpo docente e </a:t>
          </a:r>
          <a:r>
            <a:rPr lang="pt-BR" sz="1500" dirty="0" err="1" smtClean="0"/>
            <a:t>infraestrutura</a:t>
          </a:r>
          <a:r>
            <a:rPr lang="pt-BR" sz="1500" dirty="0" smtClean="0"/>
            <a:t>  (ENADE e CENSUP).</a:t>
          </a:r>
          <a:endParaRPr lang="pt-BR" sz="1500" dirty="0"/>
        </a:p>
      </dgm:t>
    </dgm:pt>
    <dgm:pt modelId="{515A0A73-5639-4E39-9FC2-8923EAF3FABE}" type="parTrans" cxnId="{114AECCC-0B25-4F5B-A46A-E1256D3211F8}">
      <dgm:prSet/>
      <dgm:spPr/>
    </dgm:pt>
    <dgm:pt modelId="{7BD200B6-1559-419B-9B91-A2E14380C1DE}" type="sibTrans" cxnId="{114AECCC-0B25-4F5B-A46A-E1256D3211F8}">
      <dgm:prSet/>
      <dgm:spPr/>
    </dgm:pt>
    <dgm:pt modelId="{1E40B7A8-64CF-430E-B5C2-A7F288BA4C18}">
      <dgm:prSet phldrT="[Texto]" custT="1"/>
      <dgm:spPr/>
      <dgm:t>
        <a:bodyPr/>
        <a:lstStyle/>
        <a:p>
          <a:r>
            <a:rPr lang="pt-BR" sz="1600" dirty="0" smtClean="0"/>
            <a:t>Conceitos CAPES de programas de pós-graduação </a:t>
          </a:r>
          <a:r>
            <a:rPr lang="pt-BR" sz="1600" dirty="0" err="1" smtClean="0"/>
            <a:t>stricto</a:t>
          </a:r>
          <a:r>
            <a:rPr lang="pt-BR" sz="1600" dirty="0" smtClean="0"/>
            <a:t> </a:t>
          </a:r>
          <a:r>
            <a:rPr lang="pt-BR" sz="1600" dirty="0" err="1" smtClean="0"/>
            <a:t>sensu</a:t>
          </a:r>
          <a:r>
            <a:rPr lang="pt-BR" sz="1600" dirty="0" smtClean="0"/>
            <a:t> da IES</a:t>
          </a:r>
          <a:endParaRPr lang="pt-BR" sz="1600" dirty="0"/>
        </a:p>
      </dgm:t>
    </dgm:pt>
    <dgm:pt modelId="{1F75F2E0-1431-488E-96CC-B27FAB18C67F}" type="parTrans" cxnId="{A755D068-B72A-45CD-B984-B4DCB84AD9D3}">
      <dgm:prSet/>
      <dgm:spPr/>
    </dgm:pt>
    <dgm:pt modelId="{4F435C03-B53C-4F8E-84AB-CC80AF4E3990}" type="sibTrans" cxnId="{A755D068-B72A-45CD-B984-B4DCB84AD9D3}">
      <dgm:prSet/>
      <dgm:spPr/>
    </dgm:pt>
    <dgm:pt modelId="{110420A2-4E2D-40A6-9475-D63CCF9940F0}" type="pres">
      <dgm:prSet presAssocID="{AE72A550-3FCF-4BE1-8DEF-A67E4B8CE70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F9F3043-4D0C-4B16-BF48-DE8DB26ED055}" type="pres">
      <dgm:prSet presAssocID="{17F3E1AD-0C85-469D-9713-36DDBE243380}" presName="circle1" presStyleLbl="node1" presStyleIdx="0" presStyleCnt="5"/>
      <dgm:spPr>
        <a:solidFill>
          <a:schemeClr val="accent6">
            <a:lumMod val="75000"/>
          </a:schemeClr>
        </a:solidFill>
      </dgm:spPr>
    </dgm:pt>
    <dgm:pt modelId="{F4A8C3FA-DA81-4B3D-8E79-7071EB67AF63}" type="pres">
      <dgm:prSet presAssocID="{17F3E1AD-0C85-469D-9713-36DDBE243380}" presName="space" presStyleCnt="0"/>
      <dgm:spPr/>
    </dgm:pt>
    <dgm:pt modelId="{3C1365E0-8302-43D3-8D42-B2D211242DF5}" type="pres">
      <dgm:prSet presAssocID="{17F3E1AD-0C85-469D-9713-36DDBE243380}" presName="rect1" presStyleLbl="alignAcc1" presStyleIdx="0" presStyleCnt="5"/>
      <dgm:spPr/>
      <dgm:t>
        <a:bodyPr/>
        <a:lstStyle/>
        <a:p>
          <a:endParaRPr lang="pt-BR"/>
        </a:p>
      </dgm:t>
    </dgm:pt>
    <dgm:pt modelId="{031283D6-9804-4FFC-A505-56C263029334}" type="pres">
      <dgm:prSet presAssocID="{E08D79F4-83DC-4BA9-B4AE-74C1011CCC4A}" presName="vertSpace2" presStyleLbl="node1" presStyleIdx="0" presStyleCnt="5"/>
      <dgm:spPr/>
    </dgm:pt>
    <dgm:pt modelId="{8F6FC04B-7ED0-4DFE-BE09-BB9589C319EB}" type="pres">
      <dgm:prSet presAssocID="{E08D79F4-83DC-4BA9-B4AE-74C1011CCC4A}" presName="circle2" presStyleLbl="node1" presStyleIdx="1" presStyleCnt="5"/>
      <dgm:spPr>
        <a:solidFill>
          <a:srgbClr val="FFC000"/>
        </a:solidFill>
      </dgm:spPr>
    </dgm:pt>
    <dgm:pt modelId="{C7A34806-91DF-498D-B1F7-27E2222D5465}" type="pres">
      <dgm:prSet presAssocID="{E08D79F4-83DC-4BA9-B4AE-74C1011CCC4A}" presName="rect2" presStyleLbl="alignAcc1" presStyleIdx="1" presStyleCnt="5"/>
      <dgm:spPr/>
      <dgm:t>
        <a:bodyPr/>
        <a:lstStyle/>
        <a:p>
          <a:endParaRPr lang="pt-BR"/>
        </a:p>
      </dgm:t>
    </dgm:pt>
    <dgm:pt modelId="{4C9C762C-0C75-4F01-B1C7-A93810C72F1C}" type="pres">
      <dgm:prSet presAssocID="{1EA6D869-C7EE-4DD2-A331-9BF63656C255}" presName="vertSpace3" presStyleLbl="node1" presStyleIdx="1" presStyleCnt="5"/>
      <dgm:spPr/>
    </dgm:pt>
    <dgm:pt modelId="{93EF1148-57FA-4BBE-BFE1-7720888D34C5}" type="pres">
      <dgm:prSet presAssocID="{1EA6D869-C7EE-4DD2-A331-9BF63656C255}" presName="circle3" presStyleLbl="node1" presStyleIdx="2" presStyleCnt="5"/>
      <dgm:spPr>
        <a:solidFill>
          <a:srgbClr val="FFFF00"/>
        </a:solidFill>
      </dgm:spPr>
    </dgm:pt>
    <dgm:pt modelId="{1FBAC61D-D442-4DDE-844A-D2C01535704E}" type="pres">
      <dgm:prSet presAssocID="{1EA6D869-C7EE-4DD2-A331-9BF63656C255}" presName="rect3" presStyleLbl="alignAcc1" presStyleIdx="2" presStyleCnt="5"/>
      <dgm:spPr/>
      <dgm:t>
        <a:bodyPr/>
        <a:lstStyle/>
        <a:p>
          <a:endParaRPr lang="pt-BR"/>
        </a:p>
      </dgm:t>
    </dgm:pt>
    <dgm:pt modelId="{16647A59-FA84-4507-9765-B0FFA0D5F197}" type="pres">
      <dgm:prSet presAssocID="{B5CF5E61-2F8B-473F-A8A4-1B4B1EEAB759}" presName="vertSpace4" presStyleLbl="node1" presStyleIdx="2" presStyleCnt="5"/>
      <dgm:spPr/>
    </dgm:pt>
    <dgm:pt modelId="{EEE5DB8C-CD5B-4608-A318-35B78CA0920F}" type="pres">
      <dgm:prSet presAssocID="{B5CF5E61-2F8B-473F-A8A4-1B4B1EEAB759}" presName="circle4" presStyleLbl="node1" presStyleIdx="3" presStyleCnt="5"/>
      <dgm:spPr>
        <a:solidFill>
          <a:srgbClr val="F6FA60"/>
        </a:solidFill>
      </dgm:spPr>
    </dgm:pt>
    <dgm:pt modelId="{19E40194-88C1-41F2-AECA-FB94824D9414}" type="pres">
      <dgm:prSet presAssocID="{B5CF5E61-2F8B-473F-A8A4-1B4B1EEAB759}" presName="rect4" presStyleLbl="alignAcc1" presStyleIdx="3" presStyleCnt="5"/>
      <dgm:spPr/>
      <dgm:t>
        <a:bodyPr/>
        <a:lstStyle/>
        <a:p>
          <a:endParaRPr lang="pt-BR"/>
        </a:p>
      </dgm:t>
    </dgm:pt>
    <dgm:pt modelId="{32770AC8-F191-4714-B7AE-F9ADA964F021}" type="pres">
      <dgm:prSet presAssocID="{2281F153-2F47-4B22-B298-7159DC3409CB}" presName="vertSpace5" presStyleLbl="node1" presStyleIdx="3" presStyleCnt="5"/>
      <dgm:spPr/>
    </dgm:pt>
    <dgm:pt modelId="{B7F863DE-DE9B-40E5-A6C4-36FE71526537}" type="pres">
      <dgm:prSet presAssocID="{2281F153-2F47-4B22-B298-7159DC3409CB}" presName="circle5" presStyleLbl="node1" presStyleIdx="4" presStyleCnt="5"/>
      <dgm:spPr>
        <a:solidFill>
          <a:srgbClr val="FBFDBB"/>
        </a:solidFill>
      </dgm:spPr>
    </dgm:pt>
    <dgm:pt modelId="{A4DF5EE5-142E-4706-B5B0-97DFCE714843}" type="pres">
      <dgm:prSet presAssocID="{2281F153-2F47-4B22-B298-7159DC3409CB}" presName="rect5" presStyleLbl="alignAcc1" presStyleIdx="4" presStyleCnt="5"/>
      <dgm:spPr/>
      <dgm:t>
        <a:bodyPr/>
        <a:lstStyle/>
        <a:p>
          <a:endParaRPr lang="pt-BR"/>
        </a:p>
      </dgm:t>
    </dgm:pt>
    <dgm:pt modelId="{1AA9AA35-0BC9-4750-90D6-F690D4684A68}" type="pres">
      <dgm:prSet presAssocID="{17F3E1AD-0C85-469D-9713-36DDBE243380}" presName="rect1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5F6599-1C26-4287-9EC9-9D9DBFD36543}" type="pres">
      <dgm:prSet presAssocID="{17F3E1AD-0C85-469D-9713-36DDBE243380}" presName="rect1ChTx" presStyleLbl="alignAcc1" presStyleIdx="4" presStyleCnt="5" custScaleX="118794" custLinFactY="100000" custLinFactNeighborX="-1151" custLinFactNeighborY="19614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69F5E9-47DF-42C9-A7F0-73D8CC38D4A7}" type="pres">
      <dgm:prSet presAssocID="{E08D79F4-83DC-4BA9-B4AE-74C1011CCC4A}" presName="rect2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5B6AD5-070C-41C7-B115-64097345FACC}" type="pres">
      <dgm:prSet presAssocID="{E08D79F4-83DC-4BA9-B4AE-74C1011CCC4A}" presName="rect2ChTx" presStyleLbl="alignAcc1" presStyleIdx="4" presStyleCnt="5" custScaleX="114199" custScaleY="100000" custLinFactNeighborX="-10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1E413E-798B-4392-A2ED-7F4ED0F5AA61}" type="pres">
      <dgm:prSet presAssocID="{1EA6D869-C7EE-4DD2-A331-9BF63656C255}" presName="rect3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D9F248-FE97-48E1-BE7F-5AF871E8F7F5}" type="pres">
      <dgm:prSet presAssocID="{1EA6D869-C7EE-4DD2-A331-9BF63656C255}" presName="rect3ChTx" presStyleLbl="alignAcc1" presStyleIdx="4" presStyleCnt="5" custScaleX="116169" custLinFactNeighborX="14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8555CF-05C7-42B9-BA7D-3086C18A738B}" type="pres">
      <dgm:prSet presAssocID="{B5CF5E61-2F8B-473F-A8A4-1B4B1EEAB759}" presName="rect4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474091-FB01-41BB-824B-C31EB17A8503}" type="pres">
      <dgm:prSet presAssocID="{B5CF5E61-2F8B-473F-A8A4-1B4B1EEAB759}" presName="rect4ChTx" presStyleLbl="alignAcc1" presStyleIdx="4" presStyleCnt="5">
        <dgm:presLayoutVars>
          <dgm:bulletEnabled val="1"/>
        </dgm:presLayoutVars>
      </dgm:prSet>
      <dgm:spPr/>
    </dgm:pt>
    <dgm:pt modelId="{7445FDC0-6D99-486F-98FF-47660294587C}" type="pres">
      <dgm:prSet presAssocID="{2281F153-2F47-4B22-B298-7159DC3409CB}" presName="rect5ParTx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B2209B-2A54-481E-AF9E-78FCF0362F05}" type="pres">
      <dgm:prSet presAssocID="{2281F153-2F47-4B22-B298-7159DC3409CB}" presName="rect5ChTx" presStyleLbl="alignAcc1" presStyleIdx="4" presStyleCnt="5">
        <dgm:presLayoutVars>
          <dgm:bulletEnabled val="1"/>
        </dgm:presLayoutVars>
      </dgm:prSet>
      <dgm:spPr/>
    </dgm:pt>
  </dgm:ptLst>
  <dgm:cxnLst>
    <dgm:cxn modelId="{873D530D-E175-4FE8-9F29-BF0E45ECF2BF}" srcId="{AE72A550-3FCF-4BE1-8DEF-A67E4B8CE707}" destId="{2281F153-2F47-4B22-B298-7159DC3409CB}" srcOrd="4" destOrd="0" parTransId="{94E9584C-6AF3-48A7-BD8E-E2FBB042C755}" sibTransId="{B306F361-7CDF-4A37-9986-FC54EAD27E65}"/>
    <dgm:cxn modelId="{CAB0A240-5469-4A99-9279-E52BBF55B960}" type="presOf" srcId="{1EA6D869-C7EE-4DD2-A331-9BF63656C255}" destId="{1FBAC61D-D442-4DDE-844A-D2C01535704E}" srcOrd="0" destOrd="0" presId="urn:microsoft.com/office/officeart/2005/8/layout/target3"/>
    <dgm:cxn modelId="{4D189808-33C4-412C-8306-671FE26C7D0E}" srcId="{AE72A550-3FCF-4BE1-8DEF-A67E4B8CE707}" destId="{1EA6D869-C7EE-4DD2-A331-9BF63656C255}" srcOrd="2" destOrd="0" parTransId="{9A5F9F20-C01D-4836-9D60-414FEE4373F2}" sibTransId="{B5B39D1D-1B5F-4830-937A-FAF25DC45408}"/>
    <dgm:cxn modelId="{EA4C4610-9428-4FE5-A7A0-25478F409C44}" srcId="{AE72A550-3FCF-4BE1-8DEF-A67E4B8CE707}" destId="{17F3E1AD-0C85-469D-9713-36DDBE243380}" srcOrd="0" destOrd="0" parTransId="{E2A5C3E6-8D8B-4E76-B246-5301C15699CD}" sibTransId="{6DE1C90F-B139-425B-B244-C9368C626B62}"/>
    <dgm:cxn modelId="{2BABB537-6575-4B5A-879C-9A534B27EA22}" srcId="{E08D79F4-83DC-4BA9-B4AE-74C1011CCC4A}" destId="{FA1095D4-A33F-42C7-AE3E-D8B4286B69E7}" srcOrd="0" destOrd="0" parTransId="{F4535A0B-95C5-4DCA-AD95-F8ACEA55D494}" sibTransId="{79BEEBA7-E9A9-4B33-80EF-E03606715DD6}"/>
    <dgm:cxn modelId="{5223FA1D-7839-4F17-A3CF-2B58EEC8F314}" type="presOf" srcId="{2281F153-2F47-4B22-B298-7159DC3409CB}" destId="{7445FDC0-6D99-486F-98FF-47660294587C}" srcOrd="1" destOrd="0" presId="urn:microsoft.com/office/officeart/2005/8/layout/target3"/>
    <dgm:cxn modelId="{08DB7F60-70AD-4855-97EF-298C08D09CF0}" type="presOf" srcId="{B5CF5E61-2F8B-473F-A8A4-1B4B1EEAB759}" destId="{AE8555CF-05C7-42B9-BA7D-3086C18A738B}" srcOrd="1" destOrd="0" presId="urn:microsoft.com/office/officeart/2005/8/layout/target3"/>
    <dgm:cxn modelId="{DB494925-834A-4FC2-960A-8FA437483557}" srcId="{1EA6D869-C7EE-4DD2-A331-9BF63656C255}" destId="{90E44970-A443-4756-8FD9-14024A3138B5}" srcOrd="0" destOrd="0" parTransId="{F5E3721D-E976-48B1-BAA4-6C36FE8D7C48}" sibTransId="{405BCF68-38C3-4280-8D19-101367330730}"/>
    <dgm:cxn modelId="{ABB072E7-6BA9-4E0F-9B4E-2D657E706B7C}" type="presOf" srcId="{1EA6D869-C7EE-4DD2-A331-9BF63656C255}" destId="{2A1E413E-798B-4392-A2ED-7F4ED0F5AA61}" srcOrd="1" destOrd="0" presId="urn:microsoft.com/office/officeart/2005/8/layout/target3"/>
    <dgm:cxn modelId="{114AECCC-0B25-4F5B-A46A-E1256D3211F8}" srcId="{E08D79F4-83DC-4BA9-B4AE-74C1011CCC4A}" destId="{E599472B-8435-4027-9C56-554AABF4A080}" srcOrd="1" destOrd="0" parTransId="{515A0A73-5639-4E39-9FC2-8923EAF3FABE}" sibTransId="{7BD200B6-1559-419B-9B91-A2E14380C1DE}"/>
    <dgm:cxn modelId="{F587D1E1-437E-4A1C-90AD-23B9B6B57756}" type="presOf" srcId="{79E92A9C-BF74-401F-847C-9A1EFC1114FA}" destId="{4C5F6599-1C26-4287-9EC9-9D9DBFD36543}" srcOrd="0" destOrd="0" presId="urn:microsoft.com/office/officeart/2005/8/layout/target3"/>
    <dgm:cxn modelId="{751C89D3-7100-408A-8224-4F8A040564C1}" srcId="{AE72A550-3FCF-4BE1-8DEF-A67E4B8CE707}" destId="{B5CF5E61-2F8B-473F-A8A4-1B4B1EEAB759}" srcOrd="3" destOrd="0" parTransId="{1C2EB896-43FB-4A81-9A62-E683079CF18A}" sibTransId="{0CA61089-A320-4155-8396-F1F13BCE4C60}"/>
    <dgm:cxn modelId="{245DC0C7-5176-4708-911C-ECB0467BE4BC}" type="presOf" srcId="{2281F153-2F47-4B22-B298-7159DC3409CB}" destId="{A4DF5EE5-142E-4706-B5B0-97DFCE714843}" srcOrd="0" destOrd="0" presId="urn:microsoft.com/office/officeart/2005/8/layout/target3"/>
    <dgm:cxn modelId="{AA6C581F-A7B3-4314-A61E-E417E776D4B3}" type="presOf" srcId="{E08D79F4-83DC-4BA9-B4AE-74C1011CCC4A}" destId="{C7A34806-91DF-498D-B1F7-27E2222D5465}" srcOrd="0" destOrd="0" presId="urn:microsoft.com/office/officeart/2005/8/layout/target3"/>
    <dgm:cxn modelId="{B6747551-9FCD-4AF6-813F-5A98682E205C}" type="presOf" srcId="{17F3E1AD-0C85-469D-9713-36DDBE243380}" destId="{1AA9AA35-0BC9-4750-90D6-F690D4684A68}" srcOrd="1" destOrd="0" presId="urn:microsoft.com/office/officeart/2005/8/layout/target3"/>
    <dgm:cxn modelId="{E7F93AD5-9149-4A2D-87B2-6A304D3AE905}" srcId="{17F3E1AD-0C85-469D-9713-36DDBE243380}" destId="{79E92A9C-BF74-401F-847C-9A1EFC1114FA}" srcOrd="0" destOrd="0" parTransId="{5725B9CC-BE85-4AEC-860A-5DF9096E0669}" sibTransId="{B950889F-8CC9-4EF1-A304-E333025555F1}"/>
    <dgm:cxn modelId="{3E15E863-009D-4AE0-8923-437C6DEB600E}" type="presOf" srcId="{1E40B7A8-64CF-430E-B5C2-A7F288BA4C18}" destId="{4C5F6599-1C26-4287-9EC9-9D9DBFD36543}" srcOrd="0" destOrd="1" presId="urn:microsoft.com/office/officeart/2005/8/layout/target3"/>
    <dgm:cxn modelId="{AC669853-DF5C-48AD-9B39-7630C424316F}" type="presOf" srcId="{E08D79F4-83DC-4BA9-B4AE-74C1011CCC4A}" destId="{D669F5E9-47DF-42C9-A7F0-73D8CC38D4A7}" srcOrd="1" destOrd="0" presId="urn:microsoft.com/office/officeart/2005/8/layout/target3"/>
    <dgm:cxn modelId="{251D1F1C-C662-406E-B8E6-17B99A7DC3AB}" type="presOf" srcId="{AE72A550-3FCF-4BE1-8DEF-A67E4B8CE707}" destId="{110420A2-4E2D-40A6-9475-D63CCF9940F0}" srcOrd="0" destOrd="0" presId="urn:microsoft.com/office/officeart/2005/8/layout/target3"/>
    <dgm:cxn modelId="{8BF50A67-958D-4670-AF3F-8A645AB5AE1E}" type="presOf" srcId="{FA1095D4-A33F-42C7-AE3E-D8B4286B69E7}" destId="{C45B6AD5-070C-41C7-B115-64097345FACC}" srcOrd="0" destOrd="0" presId="urn:microsoft.com/office/officeart/2005/8/layout/target3"/>
    <dgm:cxn modelId="{A755D068-B72A-45CD-B984-B4DCB84AD9D3}" srcId="{17F3E1AD-0C85-469D-9713-36DDBE243380}" destId="{1E40B7A8-64CF-430E-B5C2-A7F288BA4C18}" srcOrd="1" destOrd="0" parTransId="{1F75F2E0-1431-488E-96CC-B27FAB18C67F}" sibTransId="{4F435C03-B53C-4F8E-84AB-CC80AF4E3990}"/>
    <dgm:cxn modelId="{2F486305-539B-46E0-87C3-C01D1E483625}" srcId="{AE72A550-3FCF-4BE1-8DEF-A67E4B8CE707}" destId="{E08D79F4-83DC-4BA9-B4AE-74C1011CCC4A}" srcOrd="1" destOrd="0" parTransId="{D52A650A-AA05-4EDD-92FF-C33E42004A7B}" sibTransId="{65C7265D-AE46-4858-8516-5DB1C8557FE1}"/>
    <dgm:cxn modelId="{8480A7E9-BA89-48EC-9992-A7E4C9C390A0}" type="presOf" srcId="{E599472B-8435-4027-9C56-554AABF4A080}" destId="{C45B6AD5-070C-41C7-B115-64097345FACC}" srcOrd="0" destOrd="1" presId="urn:microsoft.com/office/officeart/2005/8/layout/target3"/>
    <dgm:cxn modelId="{B18EC15F-020B-434F-864D-54D0185D36CC}" type="presOf" srcId="{B5CF5E61-2F8B-473F-A8A4-1B4B1EEAB759}" destId="{19E40194-88C1-41F2-AECA-FB94824D9414}" srcOrd="0" destOrd="0" presId="urn:microsoft.com/office/officeart/2005/8/layout/target3"/>
    <dgm:cxn modelId="{FBF0E2C2-14C4-4B62-B314-EE4B4D733D27}" type="presOf" srcId="{17F3E1AD-0C85-469D-9713-36DDBE243380}" destId="{3C1365E0-8302-43D3-8D42-B2D211242DF5}" srcOrd="0" destOrd="0" presId="urn:microsoft.com/office/officeart/2005/8/layout/target3"/>
    <dgm:cxn modelId="{28D09B96-F8A2-4D80-8320-3D4F626758B4}" type="presOf" srcId="{90E44970-A443-4756-8FD9-14024A3138B5}" destId="{EAD9F248-FE97-48E1-BE7F-5AF871E8F7F5}" srcOrd="0" destOrd="0" presId="urn:microsoft.com/office/officeart/2005/8/layout/target3"/>
    <dgm:cxn modelId="{F21DFDB5-7E21-400C-9AB6-6ECC4EECAF11}" type="presParOf" srcId="{110420A2-4E2D-40A6-9475-D63CCF9940F0}" destId="{EF9F3043-4D0C-4B16-BF48-DE8DB26ED055}" srcOrd="0" destOrd="0" presId="urn:microsoft.com/office/officeart/2005/8/layout/target3"/>
    <dgm:cxn modelId="{51E01F91-3E3D-4513-9531-E089747A243D}" type="presParOf" srcId="{110420A2-4E2D-40A6-9475-D63CCF9940F0}" destId="{F4A8C3FA-DA81-4B3D-8E79-7071EB67AF63}" srcOrd="1" destOrd="0" presId="urn:microsoft.com/office/officeart/2005/8/layout/target3"/>
    <dgm:cxn modelId="{DA31B9F8-4321-4E30-A6A9-112565E95A1D}" type="presParOf" srcId="{110420A2-4E2D-40A6-9475-D63CCF9940F0}" destId="{3C1365E0-8302-43D3-8D42-B2D211242DF5}" srcOrd="2" destOrd="0" presId="urn:microsoft.com/office/officeart/2005/8/layout/target3"/>
    <dgm:cxn modelId="{2F53BFD4-91C6-48E4-91DB-140C90AEB802}" type="presParOf" srcId="{110420A2-4E2D-40A6-9475-D63CCF9940F0}" destId="{031283D6-9804-4FFC-A505-56C263029334}" srcOrd="3" destOrd="0" presId="urn:microsoft.com/office/officeart/2005/8/layout/target3"/>
    <dgm:cxn modelId="{F1BA5ECC-18FA-494C-8581-3389F4ED40B9}" type="presParOf" srcId="{110420A2-4E2D-40A6-9475-D63CCF9940F0}" destId="{8F6FC04B-7ED0-4DFE-BE09-BB9589C319EB}" srcOrd="4" destOrd="0" presId="urn:microsoft.com/office/officeart/2005/8/layout/target3"/>
    <dgm:cxn modelId="{0190C10A-3225-47D3-B200-1BDA2C42844E}" type="presParOf" srcId="{110420A2-4E2D-40A6-9475-D63CCF9940F0}" destId="{C7A34806-91DF-498D-B1F7-27E2222D5465}" srcOrd="5" destOrd="0" presId="urn:microsoft.com/office/officeart/2005/8/layout/target3"/>
    <dgm:cxn modelId="{19A7D75D-6611-459D-888C-F655AE702C8C}" type="presParOf" srcId="{110420A2-4E2D-40A6-9475-D63CCF9940F0}" destId="{4C9C762C-0C75-4F01-B1C7-A93810C72F1C}" srcOrd="6" destOrd="0" presId="urn:microsoft.com/office/officeart/2005/8/layout/target3"/>
    <dgm:cxn modelId="{47BA7E8B-31E6-48E7-B249-1149C676C232}" type="presParOf" srcId="{110420A2-4E2D-40A6-9475-D63CCF9940F0}" destId="{93EF1148-57FA-4BBE-BFE1-7720888D34C5}" srcOrd="7" destOrd="0" presId="urn:microsoft.com/office/officeart/2005/8/layout/target3"/>
    <dgm:cxn modelId="{D3849582-B914-4216-A03B-3410CAF861AC}" type="presParOf" srcId="{110420A2-4E2D-40A6-9475-D63CCF9940F0}" destId="{1FBAC61D-D442-4DDE-844A-D2C01535704E}" srcOrd="8" destOrd="0" presId="urn:microsoft.com/office/officeart/2005/8/layout/target3"/>
    <dgm:cxn modelId="{0061B469-FC47-4A22-A64C-CC10E296EFDB}" type="presParOf" srcId="{110420A2-4E2D-40A6-9475-D63CCF9940F0}" destId="{16647A59-FA84-4507-9765-B0FFA0D5F197}" srcOrd="9" destOrd="0" presId="urn:microsoft.com/office/officeart/2005/8/layout/target3"/>
    <dgm:cxn modelId="{8B1FBE51-3603-41E6-AA5A-6D2AE919F1C1}" type="presParOf" srcId="{110420A2-4E2D-40A6-9475-D63CCF9940F0}" destId="{EEE5DB8C-CD5B-4608-A318-35B78CA0920F}" srcOrd="10" destOrd="0" presId="urn:microsoft.com/office/officeart/2005/8/layout/target3"/>
    <dgm:cxn modelId="{764CD7D0-4A89-4187-8374-0B975D61EE62}" type="presParOf" srcId="{110420A2-4E2D-40A6-9475-D63CCF9940F0}" destId="{19E40194-88C1-41F2-AECA-FB94824D9414}" srcOrd="11" destOrd="0" presId="urn:microsoft.com/office/officeart/2005/8/layout/target3"/>
    <dgm:cxn modelId="{EC2E7FBA-0A0B-47C8-920B-8B6034D5CED6}" type="presParOf" srcId="{110420A2-4E2D-40A6-9475-D63CCF9940F0}" destId="{32770AC8-F191-4714-B7AE-F9ADA964F021}" srcOrd="12" destOrd="0" presId="urn:microsoft.com/office/officeart/2005/8/layout/target3"/>
    <dgm:cxn modelId="{4BCD29CE-8DEA-4FD3-A1FA-FBBDFE759418}" type="presParOf" srcId="{110420A2-4E2D-40A6-9475-D63CCF9940F0}" destId="{B7F863DE-DE9B-40E5-A6C4-36FE71526537}" srcOrd="13" destOrd="0" presId="urn:microsoft.com/office/officeart/2005/8/layout/target3"/>
    <dgm:cxn modelId="{43E54826-6DC8-4B3C-8CB4-2D7E4FBA2F56}" type="presParOf" srcId="{110420A2-4E2D-40A6-9475-D63CCF9940F0}" destId="{A4DF5EE5-142E-4706-B5B0-97DFCE714843}" srcOrd="14" destOrd="0" presId="urn:microsoft.com/office/officeart/2005/8/layout/target3"/>
    <dgm:cxn modelId="{473409DB-78D9-4404-9220-38DA51B39515}" type="presParOf" srcId="{110420A2-4E2D-40A6-9475-D63CCF9940F0}" destId="{1AA9AA35-0BC9-4750-90D6-F690D4684A68}" srcOrd="15" destOrd="0" presId="urn:microsoft.com/office/officeart/2005/8/layout/target3"/>
    <dgm:cxn modelId="{68362683-0442-441E-B855-3849DB10739E}" type="presParOf" srcId="{110420A2-4E2D-40A6-9475-D63CCF9940F0}" destId="{4C5F6599-1C26-4287-9EC9-9D9DBFD36543}" srcOrd="16" destOrd="0" presId="urn:microsoft.com/office/officeart/2005/8/layout/target3"/>
    <dgm:cxn modelId="{8E25F88E-0CEC-4358-9705-41FB06BD51D6}" type="presParOf" srcId="{110420A2-4E2D-40A6-9475-D63CCF9940F0}" destId="{D669F5E9-47DF-42C9-A7F0-73D8CC38D4A7}" srcOrd="17" destOrd="0" presId="urn:microsoft.com/office/officeart/2005/8/layout/target3"/>
    <dgm:cxn modelId="{1AA909E9-733E-44BF-AF73-86F975B6C69D}" type="presParOf" srcId="{110420A2-4E2D-40A6-9475-D63CCF9940F0}" destId="{C45B6AD5-070C-41C7-B115-64097345FACC}" srcOrd="18" destOrd="0" presId="urn:microsoft.com/office/officeart/2005/8/layout/target3"/>
    <dgm:cxn modelId="{A87A5727-7A28-4967-BF08-458999A1C565}" type="presParOf" srcId="{110420A2-4E2D-40A6-9475-D63CCF9940F0}" destId="{2A1E413E-798B-4392-A2ED-7F4ED0F5AA61}" srcOrd="19" destOrd="0" presId="urn:microsoft.com/office/officeart/2005/8/layout/target3"/>
    <dgm:cxn modelId="{90363913-C2ED-480A-A5A2-560D34A782FE}" type="presParOf" srcId="{110420A2-4E2D-40A6-9475-D63CCF9940F0}" destId="{EAD9F248-FE97-48E1-BE7F-5AF871E8F7F5}" srcOrd="20" destOrd="0" presId="urn:microsoft.com/office/officeart/2005/8/layout/target3"/>
    <dgm:cxn modelId="{6C0A09E0-255C-4EBE-8255-55968F250AF5}" type="presParOf" srcId="{110420A2-4E2D-40A6-9475-D63CCF9940F0}" destId="{AE8555CF-05C7-42B9-BA7D-3086C18A738B}" srcOrd="21" destOrd="0" presId="urn:microsoft.com/office/officeart/2005/8/layout/target3"/>
    <dgm:cxn modelId="{640A1795-C59F-4048-8C3A-44D4B14F78B6}" type="presParOf" srcId="{110420A2-4E2D-40A6-9475-D63CCF9940F0}" destId="{3D474091-FB01-41BB-824B-C31EB17A8503}" srcOrd="22" destOrd="0" presId="urn:microsoft.com/office/officeart/2005/8/layout/target3"/>
    <dgm:cxn modelId="{59D3C3CD-237D-4693-9EA9-098147BA243D}" type="presParOf" srcId="{110420A2-4E2D-40A6-9475-D63CCF9940F0}" destId="{7445FDC0-6D99-486F-98FF-47660294587C}" srcOrd="23" destOrd="0" presId="urn:microsoft.com/office/officeart/2005/8/layout/target3"/>
    <dgm:cxn modelId="{16BFADAC-3D4F-4F5E-83DA-A1D52683995A}" type="presParOf" srcId="{110420A2-4E2D-40A6-9475-D63CCF9940F0}" destId="{19B2209B-2A54-481E-AF9E-78FCF0362F05}" srcOrd="24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365375"/>
            <a:ext cx="4038600" cy="1238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13175"/>
            <a:ext cx="4038600" cy="530225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00"/>
                </a:solidFill>
              </a:defRPr>
            </a:lvl1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90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21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459997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9146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617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12631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76877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394063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38472933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7931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76975" y="333375"/>
            <a:ext cx="2076450" cy="56102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625" y="333375"/>
            <a:ext cx="6076950" cy="56102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7560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7625" y="333375"/>
            <a:ext cx="8305800" cy="56102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030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66BB7-C65F-43E6-BFA3-A365BB0FF856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4EF33-2D14-4558-AE81-BF09331C6F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" y="333375"/>
            <a:ext cx="8305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315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edivaldo.moura\Desktop\menino brincando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17584"/>
            <a:ext cx="6310324" cy="43973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8" name="Retângulo 7"/>
          <p:cNvSpPr/>
          <p:nvPr/>
        </p:nvSpPr>
        <p:spPr>
          <a:xfrm>
            <a:off x="0" y="4786322"/>
            <a:ext cx="9144000" cy="207167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844" y="4857760"/>
            <a:ext cx="8358214" cy="1928826"/>
          </a:xfrm>
        </p:spPr>
        <p:txBody>
          <a:bodyPr>
            <a:normAutofit/>
          </a:bodyPr>
          <a:lstStyle/>
          <a:p>
            <a:pPr algn="l"/>
            <a:r>
              <a:rPr lang="pt-BR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A vida de um curso</a:t>
            </a:r>
            <a:br>
              <a:rPr lang="pt-BR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</a:br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7816" y="6286520"/>
            <a:ext cx="5114778" cy="500066"/>
          </a:xfrm>
        </p:spPr>
        <p:txBody>
          <a:bodyPr/>
          <a:lstStyle/>
          <a:p>
            <a:pPr algn="r"/>
            <a:r>
              <a:rPr lang="en-US" sz="24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Departamento</a:t>
            </a: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de </a:t>
            </a:r>
            <a:r>
              <a:rPr lang="en-US" sz="24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Ensino</a:t>
            </a: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Superior</a:t>
            </a:r>
            <a:endParaRPr lang="pt-BR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32" name="Picture 8" descr="Q:\2. COORD.ENSINO SUPERIOR 2015-2016\Logo IFP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071702" cy="2467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5400000">
            <a:off x="4162008" y="-1733171"/>
            <a:ext cx="677108" cy="471490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ENGENHARIA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428597" y="1016874"/>
          <a:ext cx="8501121" cy="5380630"/>
        </p:xfrm>
        <a:graphic>
          <a:graphicData uri="http://schemas.openxmlformats.org/drawingml/2006/table">
            <a:tbl>
              <a:tblPr/>
              <a:tblGrid>
                <a:gridCol w="696816"/>
                <a:gridCol w="2229811"/>
                <a:gridCol w="2647900"/>
                <a:gridCol w="1114905"/>
                <a:gridCol w="1114905"/>
                <a:gridCol w="696784"/>
              </a:tblGrid>
              <a:tr h="1017791">
                <a:tc rowSpan="10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Semestre/Ano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Núcleos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Componentes Curriculares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Hora-aula (50 min)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Hora Relógio (60 min)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N/C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Núcleo de Estudos Básicos</a:t>
                      </a: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Núcleo de Conteúdos Profissionalizantes</a:t>
                      </a: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5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Núcleo de Conteúdos Específicos</a:t>
                      </a: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Atividades Complementares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264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Carga Horária Semestre/Ano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endParaRPr lang="pt-BR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714348" y="109815"/>
            <a:ext cx="76896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QUADRO 1 – ORIENTAÇÕES AOS CURSOS DE LICENCIATURA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-1" y="642919"/>
          <a:ext cx="9143998" cy="6887303"/>
        </p:xfrm>
        <a:graphic>
          <a:graphicData uri="http://schemas.openxmlformats.org/drawingml/2006/table">
            <a:tbl>
              <a:tblPr/>
              <a:tblGrid>
                <a:gridCol w="500035"/>
                <a:gridCol w="2286016"/>
                <a:gridCol w="1143008"/>
                <a:gridCol w="1214446"/>
                <a:gridCol w="857256"/>
                <a:gridCol w="1428760"/>
                <a:gridCol w="1714477"/>
              </a:tblGrid>
              <a:tr h="822102"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+mn-lt"/>
                          <a:ea typeface="Calibri"/>
                          <a:cs typeface="Times New Roman"/>
                        </a:rPr>
                        <a:t>LICENCIATURA  </a:t>
                      </a: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+mn-lt"/>
                          <a:ea typeface="Calibri"/>
                          <a:cs typeface="Times New Roman"/>
                        </a:rPr>
                        <a:t>POLÍTICAS</a:t>
                      </a: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+mn-lt"/>
                          <a:ea typeface="Calibri"/>
                          <a:cs typeface="Times New Roman"/>
                        </a:rPr>
                        <a:t>DISCIPLINAS/CONTEÚDOS</a:t>
                      </a: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+mn-lt"/>
                          <a:ea typeface="Calibri"/>
                          <a:cs typeface="Times New Roman"/>
                        </a:rPr>
                        <a:t>OBRIGATÓRIO OU OPTATIVO</a:t>
                      </a: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+mn-lt"/>
                          <a:ea typeface="Calibri"/>
                          <a:cs typeface="Times New Roman"/>
                        </a:rPr>
                        <a:t>CARGA HORÁRIA MÍNIMA</a:t>
                      </a: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+mn-lt"/>
                          <a:ea typeface="Calibri"/>
                          <a:cs typeface="Times New Roman"/>
                        </a:rPr>
                        <a:t>CÔMPUTO NA CARGA HORÁRIA MÍNIMA DO CURSO</a:t>
                      </a: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+mn-lt"/>
                          <a:ea typeface="Calibri"/>
                          <a:cs typeface="Times New Roman"/>
                        </a:rPr>
                        <a:t>LEGISLAÇÃO BÁSICA A SER CONSULTADA</a:t>
                      </a: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4049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ESTÁGIO SUPERVISIONADO 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DISCIPLINA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OBRIGATÓRIO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400h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+mn-lt"/>
                          <a:ea typeface="Calibri"/>
                          <a:cs typeface="Times New Roman"/>
                        </a:rPr>
                        <a:t>SIM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pt-BR" sz="1400" dirty="0">
                          <a:latin typeface="+mn-lt"/>
                          <a:ea typeface="Calibri"/>
                          <a:cs typeface="Times New Roman"/>
                        </a:rPr>
                        <a:t>Regulamento Didático-Pedagógico do Ensino do IFPA.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pt-BR" sz="1400" dirty="0">
                          <a:latin typeface="+mn-lt"/>
                          <a:ea typeface="Calibri"/>
                          <a:cs typeface="Times New Roman"/>
                        </a:rPr>
                        <a:t>Resolução CONSUP/IFPA nº020/2016.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pt-BR" sz="1400" dirty="0">
                          <a:latin typeface="+mn-lt"/>
                          <a:ea typeface="Calibri"/>
                          <a:cs typeface="Times New Roman"/>
                        </a:rPr>
                        <a:t>Instrução Normativa PROEN/IFPA  nº 02/2015.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pt-BR" sz="1400" dirty="0">
                          <a:latin typeface="+mn-lt"/>
                          <a:ea typeface="Calibri"/>
                          <a:cs typeface="Times New Roman"/>
                        </a:rPr>
                        <a:t>Resolução CNE/CP nº 02/2015</a:t>
                      </a:r>
                      <a:r>
                        <a:rPr lang="pt-BR" sz="1400" dirty="0" smtClean="0"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5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+mn-lt"/>
                          <a:ea typeface="Calibri"/>
                          <a:cs typeface="Times New Roman"/>
                        </a:rPr>
                        <a:t>TRABALHO DE CONCLUSÃO DE CURSO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DISCIPLINA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OBRIGATÓRIO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NÃO DEFINIDO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SIM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135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PROJETO INTEGRADOR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DISCIPLINA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OBRIGATÓRIO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NÃO DEFINIDO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SIM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492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PRÁTICA PROFISSIONAL 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DISCIPLINA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OBRIGATÓRIO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400h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SIM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93006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ATIVIDADES TEÓRICO-PRÁTICAS (ATIVIDADES COMPLEMENTARES) 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DISCIPLINA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OBRIGATÓRIO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200h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SIM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2392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EDUCAÇÃO DAS RELAÇÕES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ÉTNICORRACIAIS E PARA O ENSINO DE HISTÓRIA E CULTURA AFRO-BRASILEIRA, AFRICANA E INDÍGENA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DISCIPLINA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OBRIGATÓRIO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NÃO DEFINIDO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latin typeface="+mn-lt"/>
                          <a:ea typeface="Calibri"/>
                          <a:cs typeface="Times New Roman"/>
                        </a:rPr>
                        <a:t>SIM</a:t>
                      </a: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97246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5487" marR="55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pt-BR" sz="5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Crescimento</a:t>
            </a:r>
            <a:endParaRPr lang="pt-BR" sz="27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Diagrama 4"/>
          <p:cNvGraphicFramePr/>
          <p:nvPr/>
        </p:nvGraphicFramePr>
        <p:xfrm>
          <a:off x="0" y="1357298"/>
          <a:ext cx="914400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ta para a esquerda 5"/>
          <p:cNvSpPr/>
          <p:nvPr/>
        </p:nvSpPr>
        <p:spPr>
          <a:xfrm rot="18962166">
            <a:off x="5519778" y="4742325"/>
            <a:ext cx="612711" cy="3023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5043510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I</a:t>
            </a:r>
            <a:r>
              <a:rPr lang="pt-BR" dirty="0" smtClean="0"/>
              <a:t>. aumento de vagas ou criação de turno, observados os § 3° e 4° do artigo 61 da Portaria Normativa n° 40/2007;</a:t>
            </a:r>
          </a:p>
          <a:p>
            <a:r>
              <a:rPr lang="pt-BR" dirty="0" smtClean="0"/>
              <a:t>II. alteração da denominação de curso;</a:t>
            </a:r>
          </a:p>
          <a:p>
            <a:r>
              <a:rPr lang="pt-BR" dirty="0" smtClean="0"/>
              <a:t>III. alterações efetuadas na estrutura curricular: mudança de carga horária total ou na disciplina, mudança de nomenclatura da disciplina, inclusão e/ou exclusão de disciplina;</a:t>
            </a:r>
          </a:p>
          <a:p>
            <a:r>
              <a:rPr lang="pt-BR" dirty="0" smtClean="0"/>
              <a:t>IV. mudança do local de oferta do curso;</a:t>
            </a:r>
          </a:p>
          <a:p>
            <a:r>
              <a:rPr lang="pt-BR" dirty="0" smtClean="0"/>
              <a:t>V. ampliação da oferta de cursos a distância, em pólos credenciados;</a:t>
            </a:r>
          </a:p>
          <a:p>
            <a:r>
              <a:rPr lang="pt-BR" dirty="0" smtClean="0"/>
              <a:t>VI. desativação voluntária do curso.</a:t>
            </a: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pt-BR" sz="5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Crescimento (Aditamento)</a:t>
            </a:r>
            <a:endParaRPr lang="pt-BR" sz="27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pt-BR" sz="5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Maturidade</a:t>
            </a:r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(Graduação)</a:t>
            </a:r>
            <a:endParaRPr lang="pt-BR" sz="27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/>
        </p:nvGraphicFramePr>
        <p:xfrm>
          <a:off x="1976462" y="17224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pt-BR" sz="4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Maturidade</a:t>
            </a:r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(Graduação)</a:t>
            </a:r>
            <a:endParaRPr lang="pt-BR" sz="27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Diagrama 4"/>
          <p:cNvGraphicFramePr/>
          <p:nvPr/>
        </p:nvGraphicFramePr>
        <p:xfrm>
          <a:off x="357158" y="1428736"/>
          <a:ext cx="850112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5429256" y="1428736"/>
            <a:ext cx="3314707" cy="1056568"/>
            <a:chOff x="5114971" y="1213731"/>
            <a:chExt cx="3314707" cy="1056568"/>
          </a:xfrm>
        </p:grpSpPr>
        <p:sp>
          <p:nvSpPr>
            <p:cNvPr id="8" name="Retângulo 7"/>
            <p:cNvSpPr/>
            <p:nvPr/>
          </p:nvSpPr>
          <p:spPr>
            <a:xfrm>
              <a:off x="5114971" y="1213731"/>
              <a:ext cx="3100393" cy="105656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5186409" y="1213731"/>
              <a:ext cx="3243269" cy="92869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 smtClean="0"/>
                <a:t>Prova  (formação geral e específica)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 smtClean="0"/>
                <a:t>Questionário do  estudante </a:t>
              </a:r>
              <a:endParaRPr lang="pt-BR" sz="1600" kern="1200" dirty="0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5500694" y="4643446"/>
            <a:ext cx="3264836" cy="1000132"/>
            <a:chOff x="5162994" y="1725084"/>
            <a:chExt cx="3264836" cy="1000132"/>
          </a:xfrm>
        </p:grpSpPr>
        <p:sp>
          <p:nvSpPr>
            <p:cNvPr id="11" name="Retângulo 10"/>
            <p:cNvSpPr/>
            <p:nvPr/>
          </p:nvSpPr>
          <p:spPr>
            <a:xfrm>
              <a:off x="5305870" y="1725084"/>
              <a:ext cx="3121960" cy="816107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5162994" y="1909109"/>
              <a:ext cx="3193398" cy="81610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600" kern="1200" dirty="0" smtClean="0"/>
                <a:t>Conceito atribuído a IES pelo INEP, através de visita in loco</a:t>
              </a:r>
              <a:endParaRPr lang="pt-BR" sz="1600" kern="1200" dirty="0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Maturidade</a:t>
            </a:r>
            <a:endParaRPr lang="pt-BR" sz="27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/>
        </p:nvGraphicFramePr>
        <p:xfrm>
          <a:off x="1142976" y="1428736"/>
          <a:ext cx="6858048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Morte</a:t>
            </a:r>
            <a:endParaRPr lang="pt-B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/>
        </p:nvGraphicFramePr>
        <p:xfrm>
          <a:off x="714348" y="1571612"/>
          <a:ext cx="7715304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495283"/>
            <a:ext cx="8784976" cy="504825"/>
          </a:xfrm>
        </p:spPr>
        <p:txBody>
          <a:bodyPr/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Considerando o número de cursos ofertados </a:t>
            </a:r>
            <a:r>
              <a:rPr lang="pt-BR" sz="2000" dirty="0" smtClean="0">
                <a:solidFill>
                  <a:schemeClr val="bg1"/>
                </a:solidFill>
              </a:rPr>
              <a:t>nos 11 </a:t>
            </a:r>
            <a:r>
              <a:rPr lang="pt-BR" sz="2000" dirty="0">
                <a:solidFill>
                  <a:schemeClr val="bg1"/>
                </a:solidFill>
              </a:rPr>
              <a:t>campi, nas modalidades presencial e </a:t>
            </a:r>
            <a:r>
              <a:rPr lang="pt-BR" sz="2000" dirty="0" smtClean="0">
                <a:solidFill>
                  <a:schemeClr val="bg1"/>
                </a:solidFill>
              </a:rPr>
              <a:t>EAD, temos </a:t>
            </a:r>
            <a:r>
              <a:rPr lang="pt-BR" sz="2200" b="1" dirty="0" smtClean="0">
                <a:solidFill>
                  <a:srgbClr val="FFC000"/>
                </a:solidFill>
              </a:rPr>
              <a:t>71 cursos ativos no </a:t>
            </a:r>
            <a:r>
              <a:rPr lang="pt-BR" sz="2200" b="1" dirty="0" err="1" smtClean="0">
                <a:solidFill>
                  <a:srgbClr val="FFC000"/>
                </a:solidFill>
              </a:rPr>
              <a:t>e-MEC</a:t>
            </a:r>
            <a:r>
              <a:rPr lang="pt-BR" sz="2000" dirty="0" smtClean="0">
                <a:solidFill>
                  <a:schemeClr val="bg1"/>
                </a:solidFill>
              </a:rPr>
              <a:t>. Contudo, </a:t>
            </a:r>
            <a:r>
              <a:rPr lang="pt-BR" sz="2200" b="1" dirty="0" smtClean="0">
                <a:solidFill>
                  <a:srgbClr val="FFC000"/>
                </a:solidFill>
              </a:rPr>
              <a:t>apenas 28 estão ofertando vagas </a:t>
            </a:r>
            <a:r>
              <a:rPr lang="pt-BR" sz="2000" dirty="0" smtClean="0">
                <a:solidFill>
                  <a:schemeClr val="bg1"/>
                </a:solidFill>
              </a:rPr>
              <a:t>em 2016.</a:t>
            </a:r>
            <a:r>
              <a:rPr lang="pt-BR" sz="2400" dirty="0">
                <a:solidFill>
                  <a:schemeClr val="bg1"/>
                </a:solidFill>
              </a:rPr>
              <a:t/>
            </a:r>
            <a:br>
              <a:rPr lang="pt-BR" sz="2400" dirty="0">
                <a:solidFill>
                  <a:schemeClr val="bg1"/>
                </a:solidFill>
              </a:rPr>
            </a:b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6468927"/>
            <a:ext cx="2714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000" dirty="0" smtClean="0">
                <a:solidFill>
                  <a:schemeClr val="bg1"/>
                </a:solidFill>
              </a:rPr>
              <a:t>Fontes: </a:t>
            </a:r>
            <a:r>
              <a:rPr lang="pt-BR" sz="1000" dirty="0" err="1" smtClean="0">
                <a:solidFill>
                  <a:schemeClr val="bg1"/>
                </a:solidFill>
              </a:rPr>
              <a:t>e-MEC</a:t>
            </a:r>
            <a:r>
              <a:rPr lang="pt-BR" sz="1000" dirty="0" smtClean="0">
                <a:solidFill>
                  <a:schemeClr val="bg1"/>
                </a:solidFill>
              </a:rPr>
              <a:t> e SCA (2016)</a:t>
            </a:r>
            <a:endParaRPr lang="pt-BR" sz="1000" dirty="0">
              <a:solidFill>
                <a:schemeClr val="bg1"/>
              </a:solidFill>
            </a:endParaRPr>
          </a:p>
        </p:txBody>
      </p:sp>
      <p:graphicFrame>
        <p:nvGraphicFramePr>
          <p:cNvPr id="22" name="Gráfico 21"/>
          <p:cNvGraphicFramePr/>
          <p:nvPr/>
        </p:nvGraphicFramePr>
        <p:xfrm>
          <a:off x="0" y="1214422"/>
          <a:ext cx="9001156" cy="543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809948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5715016"/>
            <a:ext cx="6215106" cy="500066"/>
          </a:xfrm>
        </p:spPr>
        <p:txBody>
          <a:bodyPr/>
          <a:lstStyle/>
          <a:p>
            <a:pPr marL="0" indent="0">
              <a:buNone/>
            </a:pPr>
            <a:r>
              <a:rPr lang="pt-BR" sz="1600" i="1" dirty="0" err="1"/>
              <a:t>Obs</a:t>
            </a:r>
            <a:r>
              <a:rPr lang="pt-BR" sz="1600" i="1" dirty="0"/>
              <a:t>: alguns cursos são ofertados por meio de mais de um programa, ou por um programa e também de forma regular.</a:t>
            </a:r>
            <a:r>
              <a:rPr lang="pt-BR" sz="1600" i="1" dirty="0" smtClean="0"/>
              <a:t> </a:t>
            </a:r>
            <a:endParaRPr lang="pt-BR" sz="1600" i="1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6702899"/>
              </p:ext>
            </p:extLst>
          </p:nvPr>
        </p:nvGraphicFramePr>
        <p:xfrm>
          <a:off x="323528" y="188640"/>
          <a:ext cx="8463314" cy="559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42844" y="6500834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 smtClean="0">
                <a:solidFill>
                  <a:schemeClr val="bg1"/>
                </a:solidFill>
              </a:rPr>
              <a:t>Fonte: SCA (2015)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7826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Concepção</a:t>
            </a:r>
            <a:endParaRPr lang="pt-B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Diagrama 3"/>
          <p:cNvGraphicFramePr/>
          <p:nvPr/>
        </p:nvGraphicFramePr>
        <p:xfrm>
          <a:off x="357158" y="1357298"/>
          <a:ext cx="8286808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Extinção do Curso</a:t>
            </a:r>
            <a:endParaRPr lang="pt-B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954591"/>
          </a:xfrm>
        </p:spPr>
        <p:txBody>
          <a:bodyPr>
            <a:noAutofit/>
          </a:bodyPr>
          <a:lstStyle/>
          <a:p>
            <a:r>
              <a:rPr lang="pt-BR" sz="2200" dirty="0" smtClean="0"/>
              <a:t>Proposição: mesmo fluxo processual da elaboração e atualização </a:t>
            </a:r>
          </a:p>
          <a:p>
            <a:r>
              <a:rPr lang="pt-BR" sz="2200" b="1" dirty="0" smtClean="0"/>
              <a:t>Direção </a:t>
            </a:r>
            <a:r>
              <a:rPr lang="pt-BR" sz="2200" b="1" dirty="0" smtClean="0"/>
              <a:t>Geral </a:t>
            </a:r>
            <a:r>
              <a:rPr lang="pt-BR" sz="2200" dirty="0" smtClean="0"/>
              <a:t>deverá assinar uma declaração, com firma reconhecida, </a:t>
            </a:r>
            <a:r>
              <a:rPr lang="pt-BR" sz="2200" dirty="0" smtClean="0"/>
              <a:t>firmando </a:t>
            </a:r>
            <a:r>
              <a:rPr lang="pt-BR" sz="2200" dirty="0" smtClean="0"/>
              <a:t>os seguintes compromissos:</a:t>
            </a:r>
          </a:p>
          <a:p>
            <a:r>
              <a:rPr lang="pt-BR" sz="2200" dirty="0" smtClean="0"/>
              <a:t>a) responsabilização pela guarda do acervo acadêmico do curso a ser extinto e de seus respectivos estudantes, ao longo de todo o período de funcionamento da instituição.</a:t>
            </a:r>
          </a:p>
          <a:p>
            <a:r>
              <a:rPr lang="pt-BR" sz="2200" dirty="0" smtClean="0"/>
              <a:t>b) suspensão de todos processos seletivos do curso em extinção, vedando qualquer nova entrada no curso, inclusive por transferência.</a:t>
            </a:r>
          </a:p>
          <a:p>
            <a:r>
              <a:rPr lang="pt-BR" sz="2200" dirty="0" smtClean="0"/>
              <a:t>c) designação de uma Comissão Especial com o objetivo de gerir todos os trâmites de finalização, inclusive acompanhando a entrega de documentos, a oferta final de disciplinas, a transferência de estudantes e a entrega de documentos acadêmicos dos mesmos. </a:t>
            </a:r>
            <a:endParaRPr lang="pt-BR" sz="22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Extinção do Curso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85000" lnSpcReduction="10000"/>
          </a:bodyPr>
          <a:lstStyle/>
          <a:p>
            <a:r>
              <a:rPr lang="pt-BR" b="1" dirty="0" smtClean="0"/>
              <a:t>Comissão Especial </a:t>
            </a:r>
            <a:r>
              <a:rPr lang="pt-BR" dirty="0" smtClean="0"/>
              <a:t>é responsável por elaborar os seguintes documentos: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		a) a relação de todos os estudantes do 	curso, organizada em formato digital, contendo 	nome do 	aluno, identidade, CPF, endereço, modalidade do 	curso, unidade à qual estão 	vinculados, ano/semestre 	de ingresso, situação do 	aluno, e-mail e telefone.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		b</a:t>
            </a:r>
            <a:r>
              <a:rPr lang="pt-BR" dirty="0" smtClean="0"/>
              <a:t>) um Plano de Desativação do curso, com </a:t>
            </a:r>
            <a:r>
              <a:rPr lang="pt-BR" dirty="0" smtClean="0"/>
              <a:t>	cronograma 	que </a:t>
            </a:r>
            <a:r>
              <a:rPr lang="pt-BR" dirty="0" smtClean="0"/>
              <a:t>garanta a oferta do curso até a </a:t>
            </a:r>
            <a:r>
              <a:rPr lang="pt-BR" dirty="0" smtClean="0"/>
              <a:t>	formatura </a:t>
            </a:r>
            <a:r>
              <a:rPr lang="pt-BR" dirty="0" smtClean="0"/>
              <a:t>do </a:t>
            </a:r>
            <a:r>
              <a:rPr lang="pt-BR" dirty="0" smtClean="0"/>
              <a:t>último </a:t>
            </a:r>
            <a:r>
              <a:rPr lang="pt-BR" dirty="0" smtClean="0"/>
              <a:t>dos estudantes remanescentes.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Extinção do Curso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357298"/>
            <a:ext cx="8401080" cy="4900634"/>
          </a:xfrm>
        </p:spPr>
        <p:txBody>
          <a:bodyPr>
            <a:noAutofit/>
          </a:bodyPr>
          <a:lstStyle/>
          <a:p>
            <a:r>
              <a:rPr lang="pt-BR" sz="2200" b="1" dirty="0" smtClean="0"/>
              <a:t>CONSUP</a:t>
            </a:r>
            <a:r>
              <a:rPr lang="pt-BR" sz="2200" dirty="0" smtClean="0"/>
              <a:t>: </a:t>
            </a:r>
            <a:r>
              <a:rPr lang="pt-BR" sz="2200" dirty="0" smtClean="0"/>
              <a:t>emissão do ato de encerramento da oferta do </a:t>
            </a:r>
            <a:r>
              <a:rPr lang="pt-BR" sz="2200" dirty="0" smtClean="0"/>
              <a:t>curso</a:t>
            </a:r>
          </a:p>
          <a:p>
            <a:r>
              <a:rPr lang="pt-BR" sz="2200" dirty="0" smtClean="0"/>
              <a:t>IFPA encaminha o </a:t>
            </a:r>
            <a:r>
              <a:rPr lang="pt-BR" sz="2200" dirty="0" smtClean="0"/>
              <a:t>pedido de extinção de curso, via ofício, ao Ministério da Educação, endereçado à Diretoria de Regulação da Educação Superior, contendo os documentos abaixo listados:</a:t>
            </a:r>
          </a:p>
          <a:p>
            <a:r>
              <a:rPr lang="pt-BR" sz="2200" dirty="0" smtClean="0"/>
              <a:t>a)  Código do curso a ser alterado para “extinto”.</a:t>
            </a:r>
          </a:p>
          <a:p>
            <a:r>
              <a:rPr lang="pt-BR" sz="2200" dirty="0" smtClean="0"/>
              <a:t>b) Denominação do curso.</a:t>
            </a:r>
          </a:p>
          <a:p>
            <a:r>
              <a:rPr lang="pt-BR" sz="2200" dirty="0" smtClean="0"/>
              <a:t>c) Atos </a:t>
            </a:r>
            <a:r>
              <a:rPr lang="pt-BR" sz="2200" dirty="0" err="1" smtClean="0"/>
              <a:t>autorizativos</a:t>
            </a:r>
            <a:r>
              <a:rPr lang="pt-BR" sz="2200" dirty="0" smtClean="0"/>
              <a:t> do curso (incluindo o ato de encerramento de oferta).</a:t>
            </a:r>
          </a:p>
          <a:p>
            <a:r>
              <a:rPr lang="pt-BR" sz="2200" dirty="0" smtClean="0"/>
              <a:t>d) Programas do MEC vinculados ao curso (FIES, PROUNI, </a:t>
            </a:r>
            <a:r>
              <a:rPr lang="pt-BR" sz="2200" dirty="0" err="1" smtClean="0"/>
              <a:t>etc</a:t>
            </a:r>
            <a:r>
              <a:rPr lang="pt-BR" sz="2200" dirty="0" smtClean="0"/>
              <a:t>).</a:t>
            </a:r>
            <a:endParaRPr lang="pt-BR" sz="2200" dirty="0" smtClean="0"/>
          </a:p>
          <a:p>
            <a:r>
              <a:rPr lang="pt-BR" sz="2200" dirty="0" smtClean="0"/>
              <a:t>e) cópia do último edital de processo seletivo da instituição.</a:t>
            </a:r>
          </a:p>
          <a:p>
            <a:r>
              <a:rPr lang="pt-BR" sz="2200" dirty="0" smtClean="0"/>
              <a:t>f) declaração assinada pelo dirigente máximo da </a:t>
            </a:r>
            <a:r>
              <a:rPr lang="pt-BR" sz="2200" dirty="0" smtClean="0"/>
              <a:t>IES.</a:t>
            </a:r>
            <a:endParaRPr lang="pt-BR" sz="2200" dirty="0" smtClean="0"/>
          </a:p>
          <a:p>
            <a:r>
              <a:rPr lang="pt-BR" sz="2200" dirty="0" smtClean="0"/>
              <a:t>g) Plano de Desativação, com cronograma, que garanta a oferta do curso até a formatura do último dos estudantes remanescentes.</a:t>
            </a:r>
          </a:p>
          <a:p>
            <a:r>
              <a:rPr lang="pt-BR" sz="2200" dirty="0" smtClean="0"/>
              <a:t>h) Relação de todos os </a:t>
            </a:r>
            <a:r>
              <a:rPr lang="pt-BR" sz="2200" dirty="0" smtClean="0"/>
              <a:t>estudantes</a:t>
            </a:r>
            <a:endParaRPr lang="pt-BR" sz="2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28641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t-BR" sz="8600" b="1" dirty="0" smtClean="0">
                <a:solidFill>
                  <a:srgbClr val="00B050"/>
                </a:solidFill>
              </a:rPr>
              <a:t>Obrigado!</a:t>
            </a:r>
          </a:p>
          <a:p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lnSpc>
                <a:spcPct val="80000"/>
              </a:lnSpc>
              <a:buNone/>
            </a:pPr>
            <a:r>
              <a:rPr lang="en-US" sz="4000" b="1" dirty="0" err="1" smtClean="0">
                <a:solidFill>
                  <a:srgbClr val="C00000"/>
                </a:solidFill>
              </a:rPr>
              <a:t>Edivaldo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Moura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					</a:t>
            </a:r>
            <a:r>
              <a:rPr lang="en-US" dirty="0" err="1" smtClean="0">
                <a:solidFill>
                  <a:srgbClr val="C00000"/>
                </a:solidFill>
              </a:rPr>
              <a:t>Licenciado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Pleno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em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Pedagogia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dirty="0" smtClean="0">
                <a:solidFill>
                  <a:srgbClr val="C00000"/>
                </a:solidFill>
              </a:rPr>
              <a:t>					</a:t>
            </a:r>
            <a:r>
              <a:rPr lang="en-US" dirty="0" err="1" smtClean="0">
                <a:solidFill>
                  <a:srgbClr val="C00000"/>
                </a:solidFill>
              </a:rPr>
              <a:t>Especialista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em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Educação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para</a:t>
            </a:r>
            <a:r>
              <a:rPr lang="en-US" dirty="0" smtClean="0">
                <a:solidFill>
                  <a:srgbClr val="C00000"/>
                </a:solidFill>
              </a:rPr>
              <a:t> as </a:t>
            </a:r>
            <a:r>
              <a:rPr lang="en-US" dirty="0" smtClean="0">
                <a:solidFill>
                  <a:srgbClr val="C00000"/>
                </a:solidFill>
              </a:rPr>
              <a:t> 				</a:t>
            </a:r>
            <a:r>
              <a:rPr lang="en-US" dirty="0" err="1" smtClean="0">
                <a:solidFill>
                  <a:srgbClr val="C00000"/>
                </a:solidFill>
              </a:rPr>
              <a:t>Relações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Etnicorraciais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dirty="0" smtClean="0">
                <a:solidFill>
                  <a:srgbClr val="C00000"/>
                </a:solidFill>
              </a:rPr>
              <a:t>					</a:t>
            </a:r>
            <a:r>
              <a:rPr lang="en-US" dirty="0" err="1" smtClean="0">
                <a:solidFill>
                  <a:srgbClr val="C00000"/>
                </a:solidFill>
              </a:rPr>
              <a:t>Mestrando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em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Desenvolvimento</a:t>
            </a:r>
            <a:r>
              <a:rPr lang="en-US" dirty="0" smtClean="0">
                <a:solidFill>
                  <a:srgbClr val="C00000"/>
                </a:solidFill>
              </a:rPr>
              <a:t> Rural </a:t>
            </a:r>
            <a:r>
              <a:rPr lang="en-US" dirty="0" smtClean="0">
                <a:solidFill>
                  <a:srgbClr val="C00000"/>
                </a:solidFill>
              </a:rPr>
              <a:t>				e </a:t>
            </a:r>
            <a:r>
              <a:rPr lang="en-US" dirty="0" err="1" smtClean="0">
                <a:solidFill>
                  <a:srgbClr val="C00000"/>
                </a:solidFill>
              </a:rPr>
              <a:t>Gestão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de </a:t>
            </a:r>
            <a:r>
              <a:rPr lang="en-US" dirty="0" err="1" smtClean="0">
                <a:solidFill>
                  <a:srgbClr val="C00000"/>
                </a:solidFill>
              </a:rPr>
              <a:t>Empreendimentos</a:t>
            </a:r>
            <a:r>
              <a:rPr lang="en-US" dirty="0" smtClean="0">
                <a:solidFill>
                  <a:srgbClr val="C00000"/>
                </a:solidFill>
              </a:rPr>
              <a:t> 					</a:t>
            </a:r>
            <a:r>
              <a:rPr lang="en-US" dirty="0" err="1" smtClean="0">
                <a:solidFill>
                  <a:srgbClr val="C00000"/>
                </a:solidFill>
              </a:rPr>
              <a:t>Agroalimentares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dirty="0" smtClean="0">
                <a:solidFill>
                  <a:srgbClr val="C00000"/>
                </a:solidFill>
              </a:rPr>
              <a:t>					</a:t>
            </a:r>
            <a:r>
              <a:rPr lang="en-US" dirty="0" err="1" smtClean="0">
                <a:solidFill>
                  <a:srgbClr val="C00000"/>
                </a:solidFill>
              </a:rPr>
              <a:t>Departamento</a:t>
            </a:r>
            <a:r>
              <a:rPr lang="en-US" dirty="0" smtClean="0">
                <a:solidFill>
                  <a:srgbClr val="C00000"/>
                </a:solidFill>
              </a:rPr>
              <a:t> de </a:t>
            </a:r>
            <a:r>
              <a:rPr lang="en-US" dirty="0" err="1" smtClean="0">
                <a:solidFill>
                  <a:srgbClr val="C00000"/>
                </a:solidFill>
              </a:rPr>
              <a:t>Ensino</a:t>
            </a:r>
            <a:r>
              <a:rPr lang="en-US" dirty="0" smtClean="0">
                <a:solidFill>
                  <a:srgbClr val="C00000"/>
                </a:solidFill>
              </a:rPr>
              <a:t> Superior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dirty="0" smtClean="0">
                <a:solidFill>
                  <a:srgbClr val="C00000"/>
                </a:solidFill>
              </a:rPr>
              <a:t>				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</a:rPr>
              <a:t>superior.proen@ifpa.edu.br</a:t>
            </a:r>
            <a:endParaRPr lang="en-US" b="1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</a:rPr>
              <a:t>				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Preparativos e Gestação</a:t>
            </a:r>
            <a:endParaRPr lang="pt-B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/>
        </p:nvGraphicFramePr>
        <p:xfrm>
          <a:off x="500034" y="1428736"/>
          <a:ext cx="8215370" cy="492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Nascimento</a:t>
            </a:r>
            <a:endParaRPr lang="pt-B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5715016"/>
            <a:ext cx="8215370" cy="9286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000" i="1" dirty="0" smtClean="0"/>
              <a:t>	* Portaria de Autorização do Curso determina a periodicidade, início da oferta, turno, número de vagas e local de </a:t>
            </a:r>
            <a:r>
              <a:rPr lang="pt-BR" sz="2000" i="1" dirty="0" smtClean="0"/>
              <a:t>oferta.</a:t>
            </a:r>
            <a:endParaRPr lang="pt-BR" sz="2000" i="1" dirty="0" smtClean="0"/>
          </a:p>
          <a:p>
            <a:endParaRPr lang="pt-BR" sz="2000" i="1" dirty="0" smtClean="0"/>
          </a:p>
          <a:p>
            <a:endParaRPr lang="pt-BR" sz="2000" i="1" dirty="0" smtClean="0"/>
          </a:p>
          <a:p>
            <a:endParaRPr lang="pt-BR" sz="2000" i="1" dirty="0"/>
          </a:p>
        </p:txBody>
      </p:sp>
      <p:graphicFrame>
        <p:nvGraphicFramePr>
          <p:cNvPr id="4" name="Diagrama 3"/>
          <p:cNvGraphicFramePr/>
          <p:nvPr/>
        </p:nvGraphicFramePr>
        <p:xfrm>
          <a:off x="500034" y="1428736"/>
          <a:ext cx="8286808" cy="4135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Identidade</a:t>
            </a:r>
            <a:endParaRPr lang="pt-B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28736"/>
            <a:ext cx="3286116" cy="4525963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O Projeto Pedagógico do </a:t>
            </a:r>
            <a:r>
              <a:rPr lang="pt-BR" sz="2400" b="1" dirty="0" smtClean="0"/>
              <a:t>Curso - PPC</a:t>
            </a:r>
          </a:p>
          <a:p>
            <a:r>
              <a:rPr lang="pt-BR" sz="2000" dirty="0" smtClean="0"/>
              <a:t>A </a:t>
            </a:r>
            <a:r>
              <a:rPr lang="pt-BR" sz="2000" dirty="0" smtClean="0"/>
              <a:t>Resolução </a:t>
            </a:r>
            <a:r>
              <a:rPr lang="pt-BR" sz="2000" dirty="0" smtClean="0"/>
              <a:t>020/2016 – </a:t>
            </a:r>
            <a:r>
              <a:rPr lang="pt-BR" sz="2000" dirty="0" smtClean="0"/>
              <a:t>CONSUP, que convalidou a Resolução 217/2015 – CONSUP, </a:t>
            </a:r>
            <a:r>
              <a:rPr lang="pt-BR" sz="2000" dirty="0" smtClean="0"/>
              <a:t>e</a:t>
            </a:r>
            <a:r>
              <a:rPr lang="pt-BR" sz="2000" dirty="0" smtClean="0"/>
              <a:t>stabelece </a:t>
            </a:r>
            <a:r>
              <a:rPr lang="pt-BR" sz="2000" dirty="0" smtClean="0"/>
              <a:t>os procedimentos a serem adotados para </a:t>
            </a:r>
            <a:r>
              <a:rPr lang="pt-BR" sz="2000" dirty="0" smtClean="0"/>
              <a:t>autorização de criação </a:t>
            </a:r>
            <a:r>
              <a:rPr lang="pt-BR" sz="2000" dirty="0" smtClean="0"/>
              <a:t>de cursos, </a:t>
            </a:r>
            <a:r>
              <a:rPr lang="pt-BR" sz="2000" dirty="0" smtClean="0"/>
              <a:t>aprovação, </a:t>
            </a:r>
            <a:r>
              <a:rPr lang="pt-BR" sz="2000" dirty="0" err="1" smtClean="0"/>
              <a:t>atuali-zação</a:t>
            </a:r>
            <a:r>
              <a:rPr lang="pt-BR" sz="2000" dirty="0" smtClean="0"/>
              <a:t> </a:t>
            </a:r>
            <a:r>
              <a:rPr lang="pt-BR" sz="2000" dirty="0" smtClean="0"/>
              <a:t>ou aditamento de </a:t>
            </a:r>
            <a:r>
              <a:rPr lang="pt-BR" sz="2000" dirty="0" smtClean="0"/>
              <a:t>Projeto Pedagógico </a:t>
            </a:r>
            <a:r>
              <a:rPr lang="pt-BR" sz="2000" dirty="0" smtClean="0"/>
              <a:t>de Curso</a:t>
            </a:r>
            <a:endParaRPr lang="pt-BR" sz="2000" dirty="0" smtClean="0"/>
          </a:p>
        </p:txBody>
      </p:sp>
      <p:pic>
        <p:nvPicPr>
          <p:cNvPr id="10244" name="Picture 4" descr="G:\PROEN - para pasta compartilhada\Identidade IFP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428736"/>
            <a:ext cx="5786123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0" y="214290"/>
          <a:ext cx="914400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43240" y="2786058"/>
            <a:ext cx="3000396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Fluxo Processual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Identidade</a:t>
            </a:r>
            <a:endParaRPr lang="pt-B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/>
        </p:nvGraphicFramePr>
        <p:xfrm>
          <a:off x="1214414" y="2071678"/>
          <a:ext cx="5167306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143372" y="2357430"/>
            <a:ext cx="3714776" cy="757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800" dirty="0" smtClean="0"/>
              <a:t>	Norteia a práxis pedagógica e a organização curricular de um  curso</a:t>
            </a:r>
            <a:endParaRPr lang="pt-BR" sz="1800" dirty="0"/>
          </a:p>
        </p:txBody>
      </p:sp>
      <p:sp>
        <p:nvSpPr>
          <p:cNvPr id="6" name="Espaço Reservado para Conteúdo 4"/>
          <p:cNvSpPr txBox="1">
            <a:spLocks/>
          </p:cNvSpPr>
          <p:nvPr/>
        </p:nvSpPr>
        <p:spPr>
          <a:xfrm>
            <a:off x="4857752" y="3357562"/>
            <a:ext cx="3714776" cy="75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Planejamento Estratégico do campus, com ações para seu desenvolvimento e crescimento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5715008" y="4429132"/>
            <a:ext cx="3429024" cy="11858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cs"/>
              </a:rPr>
              <a:t>I</a:t>
            </a:r>
            <a:r>
              <a:rPr lang="pt-BR" dirty="0" err="1" smtClean="0">
                <a:ea typeface="Calibri"/>
              </a:rPr>
              <a:t>nstrumento</a:t>
            </a:r>
            <a:r>
              <a:rPr lang="pt-BR" dirty="0" smtClean="0">
                <a:ea typeface="Calibri"/>
              </a:rPr>
              <a:t> </a:t>
            </a:r>
            <a:r>
              <a:rPr lang="pt-BR" dirty="0" smtClean="0">
                <a:ea typeface="Calibri"/>
              </a:rPr>
              <a:t>político, filosófico </a:t>
            </a:r>
            <a:r>
              <a:rPr lang="pt-BR" dirty="0" smtClean="0">
                <a:ea typeface="Calibri"/>
              </a:rPr>
              <a:t>e </a:t>
            </a:r>
            <a:r>
              <a:rPr lang="pt-BR" dirty="0" smtClean="0">
                <a:ea typeface="Calibri"/>
              </a:rPr>
              <a:t>teórico-metodológico </a:t>
            </a:r>
            <a:r>
              <a:rPr lang="pt-BR" dirty="0" smtClean="0">
                <a:ea typeface="Calibri"/>
              </a:rPr>
              <a:t>que </a:t>
            </a:r>
            <a:r>
              <a:rPr lang="pt-BR" dirty="0" err="1" smtClean="0">
                <a:ea typeface="Calibri"/>
              </a:rPr>
              <a:t>nortea</a:t>
            </a:r>
            <a:r>
              <a:rPr lang="pt-BR" dirty="0" smtClean="0">
                <a:ea typeface="Calibri"/>
              </a:rPr>
              <a:t> as </a:t>
            </a:r>
            <a:r>
              <a:rPr lang="pt-BR" dirty="0" smtClean="0">
                <a:ea typeface="Calibri"/>
              </a:rPr>
              <a:t>práticas acadêmicas </a:t>
            </a:r>
            <a:r>
              <a:rPr lang="pt-BR" dirty="0" smtClean="0">
                <a:ea typeface="Calibri"/>
              </a:rPr>
              <a:t>do campus</a:t>
            </a:r>
            <a:endParaRPr kumimoji="0" lang="pt-BR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12" name="Diagrama 11"/>
          <p:cNvGraphicFramePr/>
          <p:nvPr/>
        </p:nvGraphicFramePr>
        <p:xfrm>
          <a:off x="-32" y="4500570"/>
          <a:ext cx="1190612" cy="960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Seta para a esquerda e para a direita 12"/>
          <p:cNvSpPr/>
          <p:nvPr/>
        </p:nvSpPr>
        <p:spPr>
          <a:xfrm>
            <a:off x="1142976" y="4714884"/>
            <a:ext cx="1000132" cy="571504"/>
          </a:xfrm>
          <a:prstGeom prst="left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Grupo 13"/>
          <p:cNvGrpSpPr/>
          <p:nvPr/>
        </p:nvGrpSpPr>
        <p:grpSpPr>
          <a:xfrm>
            <a:off x="571472" y="3143248"/>
            <a:ext cx="960396" cy="960396"/>
            <a:chOff x="115107" y="16"/>
            <a:chExt cx="960396" cy="960396"/>
          </a:xfrm>
        </p:grpSpPr>
        <p:sp>
          <p:nvSpPr>
            <p:cNvPr id="15" name="Elipse 14"/>
            <p:cNvSpPr/>
            <p:nvPr/>
          </p:nvSpPr>
          <p:spPr>
            <a:xfrm>
              <a:off x="115107" y="16"/>
              <a:ext cx="960396" cy="96039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ipse 4"/>
            <p:cNvSpPr/>
            <p:nvPr/>
          </p:nvSpPr>
          <p:spPr>
            <a:xfrm>
              <a:off x="186545" y="108962"/>
              <a:ext cx="859486" cy="8197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600" kern="1200" dirty="0" smtClean="0"/>
                <a:t>PDI</a:t>
              </a:r>
              <a:endParaRPr lang="pt-BR" sz="3600" kern="1200" dirty="0"/>
            </a:p>
          </p:txBody>
        </p:sp>
      </p:grpSp>
      <p:sp>
        <p:nvSpPr>
          <p:cNvPr id="17" name="Seta para a esquerda e para a direita 16"/>
          <p:cNvSpPr/>
          <p:nvPr/>
        </p:nvSpPr>
        <p:spPr>
          <a:xfrm>
            <a:off x="1714480" y="3571876"/>
            <a:ext cx="1000132" cy="571504"/>
          </a:xfrm>
          <a:prstGeom prst="left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17483"/>
            <a:ext cx="8715436" cy="4525963"/>
          </a:xfrm>
        </p:spPr>
        <p:txBody>
          <a:bodyPr/>
          <a:lstStyle/>
          <a:p>
            <a:pPr algn="ctr"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Modelos de Matriz Curricular e Orientações Legais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71473" y="1285866"/>
          <a:ext cx="8072493" cy="5429282"/>
        </p:xfrm>
        <a:graphic>
          <a:graphicData uri="http://schemas.openxmlformats.org/drawingml/2006/table">
            <a:tbl>
              <a:tblPr/>
              <a:tblGrid>
                <a:gridCol w="642941"/>
                <a:gridCol w="2000264"/>
                <a:gridCol w="2857520"/>
                <a:gridCol w="1071570"/>
                <a:gridCol w="928694"/>
                <a:gridCol w="571504"/>
              </a:tblGrid>
              <a:tr h="1085857">
                <a:tc rowSpan="10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Semestre/Ano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Núcleos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Componentes Curriculares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Hora-aula (50 min)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Hora Relógio (60 min)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N/C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Núcleo de Estudos de Formação Geral</a:t>
                      </a: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Núcleo de Aprofundamento e Diversificação de Estudos</a:t>
                      </a: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Núcleo de estudos Integradores </a:t>
                      </a: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Atividades </a:t>
                      </a:r>
                      <a:r>
                        <a:rPr lang="pt-BR" sz="1800" dirty="0" err="1" smtClean="0">
                          <a:latin typeface="Calibri"/>
                          <a:ea typeface="Calibri"/>
                          <a:cs typeface="Times New Roman"/>
                        </a:rPr>
                        <a:t>Teórico-Práticas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2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Carga Horária Semestre/Ano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1952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Carga Horária Total do Curso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 rot="5400000">
            <a:off x="4162008" y="-1338710"/>
            <a:ext cx="677108" cy="471490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LICENCIATURA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5400000">
            <a:off x="4022944" y="-2237049"/>
            <a:ext cx="1169551" cy="578647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/ BACHARELADO (exceto engenharias)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428596" y="1142988"/>
          <a:ext cx="8501123" cy="5357847"/>
        </p:xfrm>
        <a:graphic>
          <a:graphicData uri="http://schemas.openxmlformats.org/drawingml/2006/table">
            <a:tbl>
              <a:tblPr/>
              <a:tblGrid>
                <a:gridCol w="642942"/>
                <a:gridCol w="1714512"/>
                <a:gridCol w="3214710"/>
                <a:gridCol w="1285884"/>
                <a:gridCol w="1071570"/>
                <a:gridCol w="571505"/>
              </a:tblGrid>
              <a:tr h="1236427">
                <a:tc rowSpan="9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Semestre/Ano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Eixo Temático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Componentes Curriculares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Hora-aula (50 min)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Hora Relógio (60 min)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latin typeface="Calibri"/>
                          <a:ea typeface="Calibri"/>
                          <a:cs typeface="Times New Roman"/>
                        </a:rPr>
                        <a:t>N/C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Atividades Complementares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142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Carga Horária Semestre/Ano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12142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Carga Horária Total do Curso</a:t>
                      </a: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65" marR="533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werpoint-template-24">
  <a:themeElements>
    <a:clrScheme name="">
      <a:dk1>
        <a:srgbClr val="FFFFFF"/>
      </a:dk1>
      <a:lt1>
        <a:srgbClr val="FFFFFF"/>
      </a:lt1>
      <a:dk2>
        <a:srgbClr val="FFFFFF"/>
      </a:dk2>
      <a:lt2>
        <a:srgbClr val="830707"/>
      </a:lt2>
      <a:accent1>
        <a:srgbClr val="AD1B1B"/>
      </a:accent1>
      <a:accent2>
        <a:srgbClr val="D00000"/>
      </a:accent2>
      <a:accent3>
        <a:srgbClr val="FFFFFF"/>
      </a:accent3>
      <a:accent4>
        <a:srgbClr val="DADADA"/>
      </a:accent4>
      <a:accent5>
        <a:srgbClr val="D3ABAB"/>
      </a:accent5>
      <a:accent6>
        <a:srgbClr val="BC0000"/>
      </a:accent6>
      <a:hlink>
        <a:srgbClr val="F82025"/>
      </a:hlink>
      <a:folHlink>
        <a:srgbClr val="FFFFF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A22F08"/>
        </a:lt2>
        <a:accent1>
          <a:srgbClr val="E8500A"/>
        </a:accent1>
        <a:accent2>
          <a:srgbClr val="FF7508"/>
        </a:accent2>
        <a:accent3>
          <a:srgbClr val="FFFFFF"/>
        </a:accent3>
        <a:accent4>
          <a:srgbClr val="404040"/>
        </a:accent4>
        <a:accent5>
          <a:srgbClr val="F2B3AA"/>
        </a:accent5>
        <a:accent6>
          <a:srgbClr val="E76906"/>
        </a:accent6>
        <a:hlink>
          <a:srgbClr val="FCD65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</TotalTime>
  <Words>1082</Words>
  <Application>Microsoft Office PowerPoint</Application>
  <PresentationFormat>Apresentação na tela (4:3)</PresentationFormat>
  <Paragraphs>281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23</vt:i4>
      </vt:variant>
    </vt:vector>
  </HeadingPairs>
  <TitlesOfParts>
    <vt:vector size="25" baseType="lpstr">
      <vt:lpstr>Tema do Office</vt:lpstr>
      <vt:lpstr>powerpoint-template-24</vt:lpstr>
      <vt:lpstr>A vida de um curso </vt:lpstr>
      <vt:lpstr>A Concepção</vt:lpstr>
      <vt:lpstr>Preparativos e Gestação</vt:lpstr>
      <vt:lpstr>Nascimento</vt:lpstr>
      <vt:lpstr>A Identidade</vt:lpstr>
      <vt:lpstr>Fluxo Processual</vt:lpstr>
      <vt:lpstr>A Identidade</vt:lpstr>
      <vt:lpstr>Slide 8</vt:lpstr>
      <vt:lpstr>Slide 9</vt:lpstr>
      <vt:lpstr>Slide 10</vt:lpstr>
      <vt:lpstr>Slide 11</vt:lpstr>
      <vt:lpstr>Crescimento</vt:lpstr>
      <vt:lpstr>Crescimento (Aditamento)</vt:lpstr>
      <vt:lpstr>Maturidade (Graduação)</vt:lpstr>
      <vt:lpstr>Maturidade (Graduação)</vt:lpstr>
      <vt:lpstr>Maturidade</vt:lpstr>
      <vt:lpstr>Morte</vt:lpstr>
      <vt:lpstr>Considerando o número de cursos ofertados nos 11 campi, nas modalidades presencial e EAD, temos 71 cursos ativos no e-MEC. Contudo, apenas 28 estão ofertando vagas em 2016. </vt:lpstr>
      <vt:lpstr>Slide 19</vt:lpstr>
      <vt:lpstr>Extinção do Curso</vt:lpstr>
      <vt:lpstr>Extinção do Curso</vt:lpstr>
      <vt:lpstr>Extinção do Curso</vt:lpstr>
      <vt:lpstr>Slide 23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vida de um curso</dc:title>
  <dc:creator>edivaldo.moura</dc:creator>
  <cp:lastModifiedBy>Edival Moura</cp:lastModifiedBy>
  <cp:revision>132</cp:revision>
  <dcterms:created xsi:type="dcterms:W3CDTF">2016-04-29T18:18:21Z</dcterms:created>
  <dcterms:modified xsi:type="dcterms:W3CDTF">2016-05-03T03:59:48Z</dcterms:modified>
</cp:coreProperties>
</file>