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9"/>
  </p:notesMasterIdLst>
  <p:handoutMasterIdLst>
    <p:handoutMasterId r:id="rId20"/>
  </p:handoutMasterIdLst>
  <p:sldIdLst>
    <p:sldId id="272" r:id="rId3"/>
    <p:sldId id="342" r:id="rId4"/>
    <p:sldId id="351" r:id="rId5"/>
    <p:sldId id="352" r:id="rId6"/>
    <p:sldId id="353" r:id="rId7"/>
    <p:sldId id="341" r:id="rId8"/>
    <p:sldId id="279" r:id="rId9"/>
    <p:sldId id="344" r:id="rId10"/>
    <p:sldId id="293" r:id="rId11"/>
    <p:sldId id="325" r:id="rId12"/>
    <p:sldId id="348" r:id="rId13"/>
    <p:sldId id="345" r:id="rId14"/>
    <p:sldId id="349" r:id="rId15"/>
    <p:sldId id="346" r:id="rId16"/>
    <p:sldId id="350" r:id="rId17"/>
    <p:sldId id="34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0000"/>
    <a:srgbClr val="202022"/>
    <a:srgbClr val="379ED1"/>
    <a:srgbClr val="33CC33"/>
    <a:srgbClr val="EE60D0"/>
    <a:srgbClr val="66C2F0"/>
    <a:srgbClr val="EE6EC9"/>
    <a:srgbClr val="A17A17"/>
    <a:srgbClr val="C0CE0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132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8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998" y="66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DD8223-E4E8-444F-B2EF-DD9DE28B84A1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886367A1-56A2-4EE0-84CA-3E82BED87F2C}">
      <dgm:prSet phldrT="[Texto]"/>
      <dgm:spPr/>
      <dgm:t>
        <a:bodyPr/>
        <a:lstStyle/>
        <a:p>
          <a:r>
            <a:rPr lang="pt-BR" dirty="0" smtClean="0">
              <a:solidFill>
                <a:srgbClr val="006600"/>
              </a:solidFill>
              <a:latin typeface="Georgia" pitchFamily="18" charset="0"/>
            </a:rPr>
            <a:t>Tutor (a)</a:t>
          </a:r>
          <a:endParaRPr lang="pt-BR" dirty="0">
            <a:solidFill>
              <a:srgbClr val="006600"/>
            </a:solidFill>
            <a:latin typeface="Georgia" pitchFamily="18" charset="0"/>
          </a:endParaRPr>
        </a:p>
      </dgm:t>
    </dgm:pt>
    <dgm:pt modelId="{2401CF6E-DC89-4C82-9FE3-2DBA870A2B4B}" type="parTrans" cxnId="{71D72843-CCB9-45A5-9160-BC4DE1EF120B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C5DCE2E4-B6CB-4C5C-9716-522D0F822FD8}" type="sibTrans" cxnId="{71D72843-CCB9-45A5-9160-BC4DE1EF120B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8FA91C3A-AB39-4A0F-BABF-EC844DFAB36A}">
      <dgm:prSet phldrT="[Texto]"/>
      <dgm:spPr/>
      <dgm:t>
        <a:bodyPr/>
        <a:lstStyle/>
        <a:p>
          <a:r>
            <a:rPr lang="pt-BR" b="1" dirty="0" smtClean="0">
              <a:solidFill>
                <a:srgbClr val="006600"/>
              </a:solidFill>
              <a:latin typeface="Georgia" pitchFamily="18" charset="0"/>
            </a:rPr>
            <a:t>4 petianos bolsistas</a:t>
          </a:r>
          <a:endParaRPr lang="pt-BR" b="1" dirty="0">
            <a:solidFill>
              <a:srgbClr val="006600"/>
            </a:solidFill>
            <a:latin typeface="Georgia" pitchFamily="18" charset="0"/>
          </a:endParaRPr>
        </a:p>
      </dgm:t>
    </dgm:pt>
    <dgm:pt modelId="{65E6EEDC-8730-4230-B49A-6858251C6BF0}" type="parTrans" cxnId="{C581E665-4A13-4B6F-B408-6B13A0A1AB2D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6A381BDC-EF9F-48F2-ADCF-F2F468902D0F}" type="sibTrans" cxnId="{C581E665-4A13-4B6F-B408-6B13A0A1AB2D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BD39EF8F-366F-4E4F-986A-B7FE9A741D4C}">
      <dgm:prSet phldrT="[Texto]"/>
      <dgm:spPr/>
      <dgm:t>
        <a:bodyPr/>
        <a:lstStyle/>
        <a:p>
          <a:r>
            <a:rPr lang="pt-BR" b="1" dirty="0" smtClean="0">
              <a:solidFill>
                <a:srgbClr val="006600"/>
              </a:solidFill>
              <a:latin typeface="Georgia" pitchFamily="18" charset="0"/>
            </a:rPr>
            <a:t>4 petianos bolsistas</a:t>
          </a:r>
          <a:endParaRPr lang="pt-BR" b="1" dirty="0">
            <a:solidFill>
              <a:srgbClr val="006600"/>
            </a:solidFill>
            <a:latin typeface="Georgia" pitchFamily="18" charset="0"/>
          </a:endParaRPr>
        </a:p>
      </dgm:t>
    </dgm:pt>
    <dgm:pt modelId="{520D6FD6-0DCE-466A-B772-34DFF3B804E2}" type="parTrans" cxnId="{A6F70A13-A234-4D9D-9038-39552711B54F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5834EA73-06D6-4F62-98D0-E702D9B322F0}" type="sibTrans" cxnId="{A6F70A13-A234-4D9D-9038-39552711B54F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1BEFE1D7-5B01-4341-BF8E-98F2959BF832}">
      <dgm:prSet phldrT="[Texto]"/>
      <dgm:spPr/>
      <dgm:t>
        <a:bodyPr/>
        <a:lstStyle/>
        <a:p>
          <a:r>
            <a:rPr lang="pt-BR" b="1" dirty="0" smtClean="0">
              <a:solidFill>
                <a:srgbClr val="006600"/>
              </a:solidFill>
              <a:latin typeface="Georgia" pitchFamily="18" charset="0"/>
            </a:rPr>
            <a:t>4 petianos bolsistas</a:t>
          </a:r>
          <a:endParaRPr lang="pt-BR" b="1" dirty="0">
            <a:solidFill>
              <a:srgbClr val="006600"/>
            </a:solidFill>
            <a:latin typeface="Georgia" pitchFamily="18" charset="0"/>
          </a:endParaRPr>
        </a:p>
      </dgm:t>
    </dgm:pt>
    <dgm:pt modelId="{CF530026-6F53-4A86-8EBA-FD704BE994F8}" type="parTrans" cxnId="{45851E87-BD8D-4E03-A9C0-CD1D97E3C34B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AE26203B-0F3D-4457-8E0D-EF636E2D1F7D}" type="sibTrans" cxnId="{45851E87-BD8D-4E03-A9C0-CD1D97E3C34B}">
      <dgm:prSet/>
      <dgm:spPr/>
      <dgm:t>
        <a:bodyPr/>
        <a:lstStyle/>
        <a:p>
          <a:endParaRPr lang="pt-BR">
            <a:latin typeface="Georgia" pitchFamily="18" charset="0"/>
          </a:endParaRPr>
        </a:p>
      </dgm:t>
    </dgm:pt>
    <dgm:pt modelId="{B0C89AD2-D218-4692-9AE5-5875EF1DF76A}">
      <dgm:prSet phldrT="[Texto]"/>
      <dgm:spPr/>
      <dgm:t>
        <a:bodyPr/>
        <a:lstStyle/>
        <a:p>
          <a:r>
            <a:rPr lang="pt-BR" b="1" dirty="0" smtClean="0">
              <a:solidFill>
                <a:srgbClr val="006600"/>
              </a:solidFill>
              <a:latin typeface="Georgia" pitchFamily="18" charset="0"/>
            </a:rPr>
            <a:t>Até 6 petianos não bolsistas</a:t>
          </a:r>
          <a:endParaRPr lang="pt-BR" b="1" dirty="0">
            <a:solidFill>
              <a:srgbClr val="006600"/>
            </a:solidFill>
            <a:latin typeface="Georgia" pitchFamily="18" charset="0"/>
          </a:endParaRPr>
        </a:p>
      </dgm:t>
    </dgm:pt>
    <dgm:pt modelId="{7B93B6E4-2255-40F2-B34D-2DF4FE825918}" type="parTrans" cxnId="{E440F976-C3BC-47AB-B1D4-177CB3DF1F29}">
      <dgm:prSet/>
      <dgm:spPr/>
      <dgm:t>
        <a:bodyPr/>
        <a:lstStyle/>
        <a:p>
          <a:endParaRPr lang="pt-BR"/>
        </a:p>
      </dgm:t>
    </dgm:pt>
    <dgm:pt modelId="{F2BB9B13-3453-4CCA-B469-6CE8A2BA93F8}" type="sibTrans" cxnId="{E440F976-C3BC-47AB-B1D4-177CB3DF1F29}">
      <dgm:prSet/>
      <dgm:spPr/>
      <dgm:t>
        <a:bodyPr/>
        <a:lstStyle/>
        <a:p>
          <a:endParaRPr lang="pt-BR"/>
        </a:p>
      </dgm:t>
    </dgm:pt>
    <dgm:pt modelId="{6090FAC4-6632-4A7E-806B-E5A236C6EC47}" type="pres">
      <dgm:prSet presAssocID="{4CDD8223-E4E8-444F-B2EF-DD9DE28B84A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E12F9AEC-22D4-4C7F-B248-76F2581F9C24}" type="pres">
      <dgm:prSet presAssocID="{886367A1-56A2-4EE0-84CA-3E82BED87F2C}" presName="centerShape" presStyleLbl="node0" presStyleIdx="0" presStyleCnt="1"/>
      <dgm:spPr/>
      <dgm:t>
        <a:bodyPr/>
        <a:lstStyle/>
        <a:p>
          <a:endParaRPr lang="pt-BR"/>
        </a:p>
      </dgm:t>
    </dgm:pt>
    <dgm:pt modelId="{34F67B99-F030-4A0B-B533-0FCCBD03815F}" type="pres">
      <dgm:prSet presAssocID="{8FA91C3A-AB39-4A0F-BABF-EC844DFAB36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93BD08D-267A-4F49-9F24-2A8AD7BE1EFC}" type="pres">
      <dgm:prSet presAssocID="{8FA91C3A-AB39-4A0F-BABF-EC844DFAB36A}" presName="dummy" presStyleCnt="0"/>
      <dgm:spPr/>
    </dgm:pt>
    <dgm:pt modelId="{C32746C4-119B-4162-A1B3-37AEF4001A3D}" type="pres">
      <dgm:prSet presAssocID="{6A381BDC-EF9F-48F2-ADCF-F2F468902D0F}" presName="sibTrans" presStyleLbl="sibTrans2D1" presStyleIdx="0" presStyleCnt="4"/>
      <dgm:spPr/>
      <dgm:t>
        <a:bodyPr/>
        <a:lstStyle/>
        <a:p>
          <a:endParaRPr lang="pt-BR"/>
        </a:p>
      </dgm:t>
    </dgm:pt>
    <dgm:pt modelId="{A02B37EB-C825-4987-B1A5-EA2F2724DF9F}" type="pres">
      <dgm:prSet presAssocID="{BD39EF8F-366F-4E4F-986A-B7FE9A741D4C}" presName="node" presStyleLbl="node1" presStyleIdx="1" presStyleCnt="4" custRadScaleRad="101235" custRadScaleInc="-391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640C02-844C-4DE2-AC9E-16E58DC01011}" type="pres">
      <dgm:prSet presAssocID="{BD39EF8F-366F-4E4F-986A-B7FE9A741D4C}" presName="dummy" presStyleCnt="0"/>
      <dgm:spPr/>
    </dgm:pt>
    <dgm:pt modelId="{7210F258-4EF7-4912-8826-AA3919259D05}" type="pres">
      <dgm:prSet presAssocID="{5834EA73-06D6-4F62-98D0-E702D9B322F0}" presName="sibTrans" presStyleLbl="sibTrans2D1" presStyleIdx="1" presStyleCnt="4" custLinFactNeighborY="293" custRadScaleRad="35775" custRadScaleInc="-2147483648"/>
      <dgm:spPr/>
      <dgm:t>
        <a:bodyPr/>
        <a:lstStyle/>
        <a:p>
          <a:endParaRPr lang="pt-BR"/>
        </a:p>
      </dgm:t>
    </dgm:pt>
    <dgm:pt modelId="{6F8DD397-069C-439E-B199-2AD237567CC4}" type="pres">
      <dgm:prSet presAssocID="{1BEFE1D7-5B01-4341-BF8E-98F2959BF83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FDABE3-28B9-414F-9521-04E45197AA85}" type="pres">
      <dgm:prSet presAssocID="{1BEFE1D7-5B01-4341-BF8E-98F2959BF832}" presName="dummy" presStyleCnt="0"/>
      <dgm:spPr/>
    </dgm:pt>
    <dgm:pt modelId="{D4872F6E-D1DF-4256-A1FC-E64959DC6668}" type="pres">
      <dgm:prSet presAssocID="{AE26203B-0F3D-4457-8E0D-EF636E2D1F7D}" presName="sibTrans" presStyleLbl="sibTrans2D1" presStyleIdx="2" presStyleCnt="4"/>
      <dgm:spPr/>
      <dgm:t>
        <a:bodyPr/>
        <a:lstStyle/>
        <a:p>
          <a:endParaRPr lang="pt-BR"/>
        </a:p>
      </dgm:t>
    </dgm:pt>
    <dgm:pt modelId="{F5FC4636-388A-4F84-82D0-195AB1530D44}" type="pres">
      <dgm:prSet presAssocID="{B0C89AD2-D218-4692-9AE5-5875EF1DF7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7F2C4D-E1E0-4B4F-B80D-743FECF670F4}" type="pres">
      <dgm:prSet presAssocID="{B0C89AD2-D218-4692-9AE5-5875EF1DF76A}" presName="dummy" presStyleCnt="0"/>
      <dgm:spPr/>
    </dgm:pt>
    <dgm:pt modelId="{66D58272-04EC-47F5-8BF4-6D604AEF969D}" type="pres">
      <dgm:prSet presAssocID="{F2BB9B13-3453-4CCA-B469-6CE8A2BA93F8}" presName="sibTrans" presStyleLbl="sibTrans2D1" presStyleIdx="3" presStyleCnt="4"/>
      <dgm:spPr/>
      <dgm:t>
        <a:bodyPr/>
        <a:lstStyle/>
        <a:p>
          <a:endParaRPr lang="pt-BR"/>
        </a:p>
      </dgm:t>
    </dgm:pt>
  </dgm:ptLst>
  <dgm:cxnLst>
    <dgm:cxn modelId="{FD84B31D-3363-4F9A-ABAC-0CB7DCDD85A8}" type="presOf" srcId="{1BEFE1D7-5B01-4341-BF8E-98F2959BF832}" destId="{6F8DD397-069C-439E-B199-2AD237567CC4}" srcOrd="0" destOrd="0" presId="urn:microsoft.com/office/officeart/2005/8/layout/radial6"/>
    <dgm:cxn modelId="{C581E665-4A13-4B6F-B408-6B13A0A1AB2D}" srcId="{886367A1-56A2-4EE0-84CA-3E82BED87F2C}" destId="{8FA91C3A-AB39-4A0F-BABF-EC844DFAB36A}" srcOrd="0" destOrd="0" parTransId="{65E6EEDC-8730-4230-B49A-6858251C6BF0}" sibTransId="{6A381BDC-EF9F-48F2-ADCF-F2F468902D0F}"/>
    <dgm:cxn modelId="{A6F70A13-A234-4D9D-9038-39552711B54F}" srcId="{886367A1-56A2-4EE0-84CA-3E82BED87F2C}" destId="{BD39EF8F-366F-4E4F-986A-B7FE9A741D4C}" srcOrd="1" destOrd="0" parTransId="{520D6FD6-0DCE-466A-B772-34DFF3B804E2}" sibTransId="{5834EA73-06D6-4F62-98D0-E702D9B322F0}"/>
    <dgm:cxn modelId="{D3314898-1D09-4170-873C-418D1B8BB01C}" type="presOf" srcId="{BD39EF8F-366F-4E4F-986A-B7FE9A741D4C}" destId="{A02B37EB-C825-4987-B1A5-EA2F2724DF9F}" srcOrd="0" destOrd="0" presId="urn:microsoft.com/office/officeart/2005/8/layout/radial6"/>
    <dgm:cxn modelId="{B344B111-ED21-4EB3-845D-8B6BB7B1C72F}" type="presOf" srcId="{8FA91C3A-AB39-4A0F-BABF-EC844DFAB36A}" destId="{34F67B99-F030-4A0B-B533-0FCCBD03815F}" srcOrd="0" destOrd="0" presId="urn:microsoft.com/office/officeart/2005/8/layout/radial6"/>
    <dgm:cxn modelId="{3C3B8FD4-2AD5-4C76-86F9-CA27E44B97D4}" type="presOf" srcId="{AE26203B-0F3D-4457-8E0D-EF636E2D1F7D}" destId="{D4872F6E-D1DF-4256-A1FC-E64959DC6668}" srcOrd="0" destOrd="0" presId="urn:microsoft.com/office/officeart/2005/8/layout/radial6"/>
    <dgm:cxn modelId="{51C6FB96-BBD1-4B77-A1D2-BBD52F612B47}" type="presOf" srcId="{B0C89AD2-D218-4692-9AE5-5875EF1DF76A}" destId="{F5FC4636-388A-4F84-82D0-195AB1530D44}" srcOrd="0" destOrd="0" presId="urn:microsoft.com/office/officeart/2005/8/layout/radial6"/>
    <dgm:cxn modelId="{F5AF06EC-5BCC-4CAE-A1B4-9F8DE64907EC}" type="presOf" srcId="{4CDD8223-E4E8-444F-B2EF-DD9DE28B84A1}" destId="{6090FAC4-6632-4A7E-806B-E5A236C6EC47}" srcOrd="0" destOrd="0" presId="urn:microsoft.com/office/officeart/2005/8/layout/radial6"/>
    <dgm:cxn modelId="{8EAED8D5-4431-452B-B7FE-AA9B35C93A9C}" type="presOf" srcId="{F2BB9B13-3453-4CCA-B469-6CE8A2BA93F8}" destId="{66D58272-04EC-47F5-8BF4-6D604AEF969D}" srcOrd="0" destOrd="0" presId="urn:microsoft.com/office/officeart/2005/8/layout/radial6"/>
    <dgm:cxn modelId="{E440F976-C3BC-47AB-B1D4-177CB3DF1F29}" srcId="{886367A1-56A2-4EE0-84CA-3E82BED87F2C}" destId="{B0C89AD2-D218-4692-9AE5-5875EF1DF76A}" srcOrd="3" destOrd="0" parTransId="{7B93B6E4-2255-40F2-B34D-2DF4FE825918}" sibTransId="{F2BB9B13-3453-4CCA-B469-6CE8A2BA93F8}"/>
    <dgm:cxn modelId="{5F2DE959-7329-4CA6-94C1-C7AE10425FFC}" type="presOf" srcId="{5834EA73-06D6-4F62-98D0-E702D9B322F0}" destId="{7210F258-4EF7-4912-8826-AA3919259D05}" srcOrd="0" destOrd="0" presId="urn:microsoft.com/office/officeart/2005/8/layout/radial6"/>
    <dgm:cxn modelId="{F02F1BCD-CC1B-4F80-9932-1590843C049C}" type="presOf" srcId="{6A381BDC-EF9F-48F2-ADCF-F2F468902D0F}" destId="{C32746C4-119B-4162-A1B3-37AEF4001A3D}" srcOrd="0" destOrd="0" presId="urn:microsoft.com/office/officeart/2005/8/layout/radial6"/>
    <dgm:cxn modelId="{71D72843-CCB9-45A5-9160-BC4DE1EF120B}" srcId="{4CDD8223-E4E8-444F-B2EF-DD9DE28B84A1}" destId="{886367A1-56A2-4EE0-84CA-3E82BED87F2C}" srcOrd="0" destOrd="0" parTransId="{2401CF6E-DC89-4C82-9FE3-2DBA870A2B4B}" sibTransId="{C5DCE2E4-B6CB-4C5C-9716-522D0F822FD8}"/>
    <dgm:cxn modelId="{45851E87-BD8D-4E03-A9C0-CD1D97E3C34B}" srcId="{886367A1-56A2-4EE0-84CA-3E82BED87F2C}" destId="{1BEFE1D7-5B01-4341-BF8E-98F2959BF832}" srcOrd="2" destOrd="0" parTransId="{CF530026-6F53-4A86-8EBA-FD704BE994F8}" sibTransId="{AE26203B-0F3D-4457-8E0D-EF636E2D1F7D}"/>
    <dgm:cxn modelId="{3A325F31-CCE5-4122-8CC2-60991DEFE3F5}" type="presOf" srcId="{886367A1-56A2-4EE0-84CA-3E82BED87F2C}" destId="{E12F9AEC-22D4-4C7F-B248-76F2581F9C24}" srcOrd="0" destOrd="0" presId="urn:microsoft.com/office/officeart/2005/8/layout/radial6"/>
    <dgm:cxn modelId="{61A035A2-2E62-4ECE-B098-223727CEDB6E}" type="presParOf" srcId="{6090FAC4-6632-4A7E-806B-E5A236C6EC47}" destId="{E12F9AEC-22D4-4C7F-B248-76F2581F9C24}" srcOrd="0" destOrd="0" presId="urn:microsoft.com/office/officeart/2005/8/layout/radial6"/>
    <dgm:cxn modelId="{89D09859-D330-44A0-8657-89687779DEF4}" type="presParOf" srcId="{6090FAC4-6632-4A7E-806B-E5A236C6EC47}" destId="{34F67B99-F030-4A0B-B533-0FCCBD03815F}" srcOrd="1" destOrd="0" presId="urn:microsoft.com/office/officeart/2005/8/layout/radial6"/>
    <dgm:cxn modelId="{E99C6B57-94EB-4436-918B-D42F361F34A8}" type="presParOf" srcId="{6090FAC4-6632-4A7E-806B-E5A236C6EC47}" destId="{B93BD08D-267A-4F49-9F24-2A8AD7BE1EFC}" srcOrd="2" destOrd="0" presId="urn:microsoft.com/office/officeart/2005/8/layout/radial6"/>
    <dgm:cxn modelId="{187BF262-FC41-40EC-9763-6AEC7603635E}" type="presParOf" srcId="{6090FAC4-6632-4A7E-806B-E5A236C6EC47}" destId="{C32746C4-119B-4162-A1B3-37AEF4001A3D}" srcOrd="3" destOrd="0" presId="urn:microsoft.com/office/officeart/2005/8/layout/radial6"/>
    <dgm:cxn modelId="{0C1D2F2B-61C1-4FDF-9A3B-CEDBF0EB6876}" type="presParOf" srcId="{6090FAC4-6632-4A7E-806B-E5A236C6EC47}" destId="{A02B37EB-C825-4987-B1A5-EA2F2724DF9F}" srcOrd="4" destOrd="0" presId="urn:microsoft.com/office/officeart/2005/8/layout/radial6"/>
    <dgm:cxn modelId="{1FA4B980-E825-42C6-A551-17B02E207B45}" type="presParOf" srcId="{6090FAC4-6632-4A7E-806B-E5A236C6EC47}" destId="{51640C02-844C-4DE2-AC9E-16E58DC01011}" srcOrd="5" destOrd="0" presId="urn:microsoft.com/office/officeart/2005/8/layout/radial6"/>
    <dgm:cxn modelId="{3F628171-878B-4096-8DAB-1ECC4F8519FD}" type="presParOf" srcId="{6090FAC4-6632-4A7E-806B-E5A236C6EC47}" destId="{7210F258-4EF7-4912-8826-AA3919259D05}" srcOrd="6" destOrd="0" presId="urn:microsoft.com/office/officeart/2005/8/layout/radial6"/>
    <dgm:cxn modelId="{E68A5FF3-DD5C-4EEE-9EDD-5169E443F699}" type="presParOf" srcId="{6090FAC4-6632-4A7E-806B-E5A236C6EC47}" destId="{6F8DD397-069C-439E-B199-2AD237567CC4}" srcOrd="7" destOrd="0" presId="urn:microsoft.com/office/officeart/2005/8/layout/radial6"/>
    <dgm:cxn modelId="{8798CC8B-6BCD-4777-AD23-597974BFE557}" type="presParOf" srcId="{6090FAC4-6632-4A7E-806B-E5A236C6EC47}" destId="{37FDABE3-28B9-414F-9521-04E45197AA85}" srcOrd="8" destOrd="0" presId="urn:microsoft.com/office/officeart/2005/8/layout/radial6"/>
    <dgm:cxn modelId="{6A673563-A5B7-4020-AFDD-CDAA962BD779}" type="presParOf" srcId="{6090FAC4-6632-4A7E-806B-E5A236C6EC47}" destId="{D4872F6E-D1DF-4256-A1FC-E64959DC6668}" srcOrd="9" destOrd="0" presId="urn:microsoft.com/office/officeart/2005/8/layout/radial6"/>
    <dgm:cxn modelId="{6B5A1DB3-8C92-4DDE-BD04-6F76CD495C77}" type="presParOf" srcId="{6090FAC4-6632-4A7E-806B-E5A236C6EC47}" destId="{F5FC4636-388A-4F84-82D0-195AB1530D44}" srcOrd="10" destOrd="0" presId="urn:microsoft.com/office/officeart/2005/8/layout/radial6"/>
    <dgm:cxn modelId="{29830D3A-6D62-4908-B5B9-0A9E5105B7BF}" type="presParOf" srcId="{6090FAC4-6632-4A7E-806B-E5A236C6EC47}" destId="{937F2C4D-E1E0-4B4F-B80D-743FECF670F4}" srcOrd="11" destOrd="0" presId="urn:microsoft.com/office/officeart/2005/8/layout/radial6"/>
    <dgm:cxn modelId="{2983B00F-BD27-4DFB-9E2F-66F47358F237}" type="presParOf" srcId="{6090FAC4-6632-4A7E-806B-E5A236C6EC47}" destId="{66D58272-04EC-47F5-8BF4-6D604AEF969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D58272-04EC-47F5-8BF4-6D604AEF969D}">
      <dsp:nvSpPr>
        <dsp:cNvPr id="0" name=""/>
        <dsp:cNvSpPr/>
      </dsp:nvSpPr>
      <dsp:spPr>
        <a:xfrm>
          <a:off x="1749703" y="616363"/>
          <a:ext cx="4112005" cy="4112005"/>
        </a:xfrm>
        <a:prstGeom prst="blockArc">
          <a:avLst>
            <a:gd name="adj1" fmla="val 108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72F6E-D1DF-4256-A1FC-E64959DC6668}">
      <dsp:nvSpPr>
        <dsp:cNvPr id="0" name=""/>
        <dsp:cNvSpPr/>
      </dsp:nvSpPr>
      <dsp:spPr>
        <a:xfrm>
          <a:off x="1749703" y="616363"/>
          <a:ext cx="4112005" cy="4112005"/>
        </a:xfrm>
        <a:prstGeom prst="blockArc">
          <a:avLst>
            <a:gd name="adj1" fmla="val 5400000"/>
            <a:gd name="adj2" fmla="val 108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0F258-4EF7-4912-8826-AA3919259D05}">
      <dsp:nvSpPr>
        <dsp:cNvPr id="0" name=""/>
        <dsp:cNvSpPr/>
      </dsp:nvSpPr>
      <dsp:spPr>
        <a:xfrm>
          <a:off x="1774515" y="628564"/>
          <a:ext cx="4112005" cy="4112005"/>
        </a:xfrm>
        <a:prstGeom prst="blockArc">
          <a:avLst>
            <a:gd name="adj1" fmla="val 21528361"/>
            <a:gd name="adj2" fmla="val 5442472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2746C4-119B-4162-A1B3-37AEF4001A3D}">
      <dsp:nvSpPr>
        <dsp:cNvPr id="0" name=""/>
        <dsp:cNvSpPr/>
      </dsp:nvSpPr>
      <dsp:spPr>
        <a:xfrm>
          <a:off x="1774508" y="616209"/>
          <a:ext cx="4112005" cy="4112005"/>
        </a:xfrm>
        <a:prstGeom prst="blockArc">
          <a:avLst>
            <a:gd name="adj1" fmla="val 16157539"/>
            <a:gd name="adj2" fmla="val 21528885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2F9AEC-22D4-4C7F-B248-76F2581F9C24}">
      <dsp:nvSpPr>
        <dsp:cNvPr id="0" name=""/>
        <dsp:cNvSpPr/>
      </dsp:nvSpPr>
      <dsp:spPr>
        <a:xfrm>
          <a:off x="2859854" y="1726514"/>
          <a:ext cx="1891703" cy="18917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900" kern="1200" dirty="0" smtClean="0">
              <a:solidFill>
                <a:srgbClr val="006600"/>
              </a:solidFill>
              <a:latin typeface="Georgia" pitchFamily="18" charset="0"/>
            </a:rPr>
            <a:t>Tutor (a)</a:t>
          </a:r>
          <a:endParaRPr lang="pt-BR" sz="3900" kern="1200" dirty="0">
            <a:solidFill>
              <a:srgbClr val="006600"/>
            </a:solidFill>
            <a:latin typeface="Georgia" pitchFamily="18" charset="0"/>
          </a:endParaRPr>
        </a:p>
      </dsp:txBody>
      <dsp:txXfrm>
        <a:off x="3136887" y="2003547"/>
        <a:ext cx="1337637" cy="1337637"/>
      </dsp:txXfrm>
    </dsp:sp>
    <dsp:sp modelId="{34F67B99-F030-4A0B-B533-0FCCBD03815F}">
      <dsp:nvSpPr>
        <dsp:cNvPr id="0" name=""/>
        <dsp:cNvSpPr/>
      </dsp:nvSpPr>
      <dsp:spPr>
        <a:xfrm>
          <a:off x="3143610" y="1937"/>
          <a:ext cx="1324192" cy="1324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6600"/>
              </a:solidFill>
              <a:latin typeface="Georgia" pitchFamily="18" charset="0"/>
            </a:rPr>
            <a:t>4 petianos bolsistas</a:t>
          </a:r>
          <a:endParaRPr lang="pt-BR" sz="1500" b="1" kern="1200" dirty="0">
            <a:solidFill>
              <a:srgbClr val="006600"/>
            </a:solidFill>
            <a:latin typeface="Georgia" pitchFamily="18" charset="0"/>
          </a:endParaRPr>
        </a:p>
      </dsp:txBody>
      <dsp:txXfrm>
        <a:off x="3337533" y="195860"/>
        <a:ext cx="936346" cy="936346"/>
      </dsp:txXfrm>
    </dsp:sp>
    <dsp:sp modelId="{A02B37EB-C825-4987-B1A5-EA2F2724DF9F}">
      <dsp:nvSpPr>
        <dsp:cNvPr id="0" name=""/>
        <dsp:cNvSpPr/>
      </dsp:nvSpPr>
      <dsp:spPr>
        <a:xfrm>
          <a:off x="5176317" y="1968574"/>
          <a:ext cx="1324192" cy="1324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6600"/>
              </a:solidFill>
              <a:latin typeface="Georgia" pitchFamily="18" charset="0"/>
            </a:rPr>
            <a:t>4 petianos bolsistas</a:t>
          </a:r>
          <a:endParaRPr lang="pt-BR" sz="1500" b="1" kern="1200" dirty="0">
            <a:solidFill>
              <a:srgbClr val="006600"/>
            </a:solidFill>
            <a:latin typeface="Georgia" pitchFamily="18" charset="0"/>
          </a:endParaRPr>
        </a:p>
      </dsp:txBody>
      <dsp:txXfrm>
        <a:off x="5370240" y="2162497"/>
        <a:ext cx="936346" cy="936346"/>
      </dsp:txXfrm>
    </dsp:sp>
    <dsp:sp modelId="{6F8DD397-069C-439E-B199-2AD237567CC4}">
      <dsp:nvSpPr>
        <dsp:cNvPr id="0" name=""/>
        <dsp:cNvSpPr/>
      </dsp:nvSpPr>
      <dsp:spPr>
        <a:xfrm>
          <a:off x="3143610" y="4018601"/>
          <a:ext cx="1324192" cy="1324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6600"/>
              </a:solidFill>
              <a:latin typeface="Georgia" pitchFamily="18" charset="0"/>
            </a:rPr>
            <a:t>4 petianos bolsistas</a:t>
          </a:r>
          <a:endParaRPr lang="pt-BR" sz="1500" b="1" kern="1200" dirty="0">
            <a:solidFill>
              <a:srgbClr val="006600"/>
            </a:solidFill>
            <a:latin typeface="Georgia" pitchFamily="18" charset="0"/>
          </a:endParaRPr>
        </a:p>
      </dsp:txBody>
      <dsp:txXfrm>
        <a:off x="3337533" y="4212524"/>
        <a:ext cx="936346" cy="936346"/>
      </dsp:txXfrm>
    </dsp:sp>
    <dsp:sp modelId="{F5FC4636-388A-4F84-82D0-195AB1530D44}">
      <dsp:nvSpPr>
        <dsp:cNvPr id="0" name=""/>
        <dsp:cNvSpPr/>
      </dsp:nvSpPr>
      <dsp:spPr>
        <a:xfrm>
          <a:off x="1135278" y="2010269"/>
          <a:ext cx="1324192" cy="13241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dirty="0" smtClean="0">
              <a:solidFill>
                <a:srgbClr val="006600"/>
              </a:solidFill>
              <a:latin typeface="Georgia" pitchFamily="18" charset="0"/>
            </a:rPr>
            <a:t>Até 6 petianos não bolsistas</a:t>
          </a:r>
          <a:endParaRPr lang="pt-BR" sz="1500" b="1" kern="1200" dirty="0">
            <a:solidFill>
              <a:srgbClr val="006600"/>
            </a:solidFill>
            <a:latin typeface="Georgia" pitchFamily="18" charset="0"/>
          </a:endParaRPr>
        </a:p>
      </dsp:txBody>
      <dsp:txXfrm>
        <a:off x="1329201" y="2204192"/>
        <a:ext cx="936346" cy="936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/>
          <p:cNvGrpSpPr/>
          <p:nvPr/>
        </p:nvGrpSpPr>
        <p:grpSpPr>
          <a:xfrm>
            <a:off x="0" y="0"/>
            <a:ext cx="9141619" cy="713232"/>
            <a:chOff x="0" y="0"/>
            <a:chExt cx="12188825" cy="713232"/>
          </a:xfrm>
        </p:grpSpPr>
        <p:sp>
          <p:nvSpPr>
            <p:cNvPr id="7" name="Retângulo 6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0" y="0"/>
            <a:ext cx="534924" cy="6858000"/>
            <a:chOff x="0" y="0"/>
            <a:chExt cx="713232" cy="6858000"/>
          </a:xfrm>
        </p:grpSpPr>
        <p:sp>
          <p:nvSpPr>
            <p:cNvPr id="12" name="Retângulo 11"/>
            <p:cNvSpPr/>
            <p:nvPr/>
          </p:nvSpPr>
          <p:spPr>
            <a:xfrm flipH="1">
              <a:off x="7315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3" name="Retângulo 12"/>
            <p:cNvSpPr/>
            <p:nvPr/>
          </p:nvSpPr>
          <p:spPr>
            <a:xfrm flipH="1">
              <a:off x="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8607571" y="0"/>
            <a:ext cx="560165" cy="6858000"/>
            <a:chOff x="11476762" y="0"/>
            <a:chExt cx="746886" cy="6858000"/>
          </a:xfrm>
        </p:grpSpPr>
        <p:sp>
          <p:nvSpPr>
            <p:cNvPr id="15" name="Retângulo 14"/>
            <p:cNvSpPr/>
            <p:nvPr/>
          </p:nvSpPr>
          <p:spPr>
            <a:xfrm flipH="1">
              <a:off x="11476762" y="0"/>
              <a:ext cx="640080" cy="685800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6" name="Retângulo 15"/>
            <p:cNvSpPr/>
            <p:nvPr/>
          </p:nvSpPr>
          <p:spPr>
            <a:xfrm flipH="1">
              <a:off x="12020930" y="0"/>
              <a:ext cx="202718" cy="6858000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7" name="Grupo 16"/>
          <p:cNvGrpSpPr/>
          <p:nvPr/>
        </p:nvGrpSpPr>
        <p:grpSpPr>
          <a:xfrm flipV="1">
            <a:off x="0" y="6144768"/>
            <a:ext cx="9141619" cy="713232"/>
            <a:chOff x="0" y="0"/>
            <a:chExt cx="12188825" cy="713232"/>
          </a:xfrm>
        </p:grpSpPr>
        <p:sp>
          <p:nvSpPr>
            <p:cNvPr id="18" name="Retângulo 17"/>
            <p:cNvSpPr/>
            <p:nvPr/>
          </p:nvSpPr>
          <p:spPr>
            <a:xfrm flipV="1">
              <a:off x="0" y="73152"/>
              <a:ext cx="12188825" cy="640080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9" name="Retângulo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71550" y="1188720"/>
            <a:ext cx="7200900" cy="2514600"/>
          </a:xfrm>
        </p:spPr>
        <p:txBody>
          <a:bodyPr anchor="b">
            <a:noAutofit/>
          </a:bodyPr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1550" y="3749040"/>
            <a:ext cx="72009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/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pt-BR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82882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338572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751558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159342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 flipV="1">
            <a:off x="0" y="6309360"/>
            <a:ext cx="9141619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12552" y="0"/>
            <a:ext cx="9141619" cy="548640"/>
            <a:chOff x="0" y="0"/>
            <a:chExt cx="12188825" cy="713232"/>
          </a:xfrm>
        </p:grpSpPr>
        <p:sp>
          <p:nvSpPr>
            <p:cNvPr id="12" name="Retângulo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3" name="Retângulo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550" y="1188720"/>
            <a:ext cx="7200900" cy="2514600"/>
          </a:xfrm>
        </p:spPr>
        <p:txBody>
          <a:bodyPr anchor="b">
            <a:normAutofit/>
          </a:bodyPr>
          <a:lstStyle>
            <a:lvl1pPr algn="ctr">
              <a:defRPr sz="4050" b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71550" y="3749040"/>
            <a:ext cx="7200900" cy="914400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150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xmlns="" val="2715843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05840" y="1673352"/>
            <a:ext cx="3429000" cy="434340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709160" y="1673352"/>
            <a:ext cx="3429000" cy="434340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79FD0-C37A-4F50-8F3B-5FA0D9D0B42F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23056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1600200"/>
            <a:ext cx="3429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05840" y="2441448"/>
            <a:ext cx="3429000" cy="358444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709160" y="1600200"/>
            <a:ext cx="3429000" cy="75895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1500" b="0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709160" y="2441448"/>
            <a:ext cx="3429000" cy="358444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5708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842011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59003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0"/>
            <a:ext cx="9141619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3620" y="1828800"/>
            <a:ext cx="2743200" cy="2286000"/>
          </a:xfrm>
        </p:spPr>
        <p:txBody>
          <a:bodyPr anchor="b">
            <a:normAutofit/>
          </a:bodyPr>
          <a:lstStyle>
            <a:lvl1pPr>
              <a:defRPr sz="255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11480" y="1005840"/>
            <a:ext cx="5417820" cy="4937760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03620" y="4206240"/>
            <a:ext cx="2743200" cy="164592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43594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03620" y="1828800"/>
            <a:ext cx="2743200" cy="2286000"/>
          </a:xfrm>
        </p:spPr>
        <p:txBody>
          <a:bodyPr anchor="b">
            <a:normAutofit/>
          </a:bodyPr>
          <a:lstStyle>
            <a:lvl1pPr>
              <a:defRPr sz="2550" b="0"/>
            </a:lvl1pPr>
          </a:lstStyle>
          <a:p>
            <a:r>
              <a:rPr lang="pt-BR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11480" y="548640"/>
            <a:ext cx="5006340" cy="5760720"/>
          </a:xfrm>
          <a:noFill/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103620" y="4206240"/>
            <a:ext cx="2743200" cy="1645920"/>
          </a:xfrm>
        </p:spPr>
        <p:txBody>
          <a:bodyPr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  <p:grpSp>
        <p:nvGrpSpPr>
          <p:cNvPr id="8" name="Grupo 7"/>
          <p:cNvGrpSpPr/>
          <p:nvPr/>
        </p:nvGrpSpPr>
        <p:grpSpPr>
          <a:xfrm>
            <a:off x="0" y="0"/>
            <a:ext cx="5829300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1" name="Grupo 10"/>
          <p:cNvGrpSpPr/>
          <p:nvPr/>
        </p:nvGrpSpPr>
        <p:grpSpPr>
          <a:xfrm flipV="1">
            <a:off x="0" y="6309360"/>
            <a:ext cx="5829300" cy="548640"/>
            <a:chOff x="0" y="0"/>
            <a:chExt cx="12188825" cy="713232"/>
          </a:xfrm>
        </p:grpSpPr>
        <p:sp>
          <p:nvSpPr>
            <p:cNvPr id="12" name="Retângulo 11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3" name="Retângulo 12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4" name="Grupo 13"/>
          <p:cNvGrpSpPr/>
          <p:nvPr/>
        </p:nvGrpSpPr>
        <p:grpSpPr>
          <a:xfrm rot="5400000" flipV="1">
            <a:off x="-3223260" y="3223260"/>
            <a:ext cx="6858000" cy="411480"/>
            <a:chOff x="0" y="0"/>
            <a:chExt cx="12188825" cy="713232"/>
          </a:xfrm>
        </p:grpSpPr>
        <p:sp>
          <p:nvSpPr>
            <p:cNvPr id="15" name="Retângulo 14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6" name="Retângulo 15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grpSp>
        <p:nvGrpSpPr>
          <p:cNvPr id="17" name="Grupo 16"/>
          <p:cNvGrpSpPr/>
          <p:nvPr/>
        </p:nvGrpSpPr>
        <p:grpSpPr>
          <a:xfrm rot="16200000" flipH="1" flipV="1">
            <a:off x="2194559" y="3223261"/>
            <a:ext cx="6858000" cy="411480"/>
            <a:chOff x="0" y="0"/>
            <a:chExt cx="12188825" cy="713232"/>
          </a:xfrm>
        </p:grpSpPr>
        <p:sp>
          <p:nvSpPr>
            <p:cNvPr id="18" name="Retângulo 17"/>
            <p:cNvSpPr/>
            <p:nvPr/>
          </p:nvSpPr>
          <p:spPr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9" name="Retângulo 18"/>
            <p:cNvSpPr/>
            <p:nvPr/>
          </p:nvSpPr>
          <p:spPr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13717346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 bwMode="auto">
          <a:xfrm flipV="1">
            <a:off x="0" y="6309360"/>
            <a:ext cx="9141619" cy="548640"/>
            <a:chOff x="0" y="0"/>
            <a:chExt cx="12188825" cy="713232"/>
          </a:xfrm>
        </p:grpSpPr>
        <p:sp>
          <p:nvSpPr>
            <p:cNvPr id="9" name="Retângulo 8"/>
            <p:cNvSpPr/>
            <p:nvPr/>
          </p:nvSpPr>
          <p:spPr bwMode="auto">
            <a:xfrm flipV="1">
              <a:off x="0" y="59436"/>
              <a:ext cx="12188825" cy="653796"/>
            </a:xfrm>
            <a:prstGeom prst="rect">
              <a:avLst/>
            </a:prstGeom>
            <a:solidFill>
              <a:schemeClr val="accent1">
                <a:alpha val="1686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  <p:sp>
          <p:nvSpPr>
            <p:cNvPr id="10" name="Retângulo 9"/>
            <p:cNvSpPr/>
            <p:nvPr/>
          </p:nvSpPr>
          <p:spPr bwMode="auto">
            <a:xfrm flipV="1">
              <a:off x="0" y="0"/>
              <a:ext cx="12188825" cy="201168"/>
            </a:xfrm>
            <a:prstGeom prst="rect">
              <a:avLst/>
            </a:prstGeom>
            <a:solidFill>
              <a:schemeClr val="accent1">
                <a:alpha val="27843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350" dirty="0"/>
            </a:p>
          </p:txBody>
        </p:sp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05840" y="438912"/>
            <a:ext cx="7132320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05840" y="1673352"/>
            <a:ext cx="713232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656832" y="6391656"/>
            <a:ext cx="72009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pt-BR" smtClean="0"/>
              <a:pPr/>
              <a:t>13/05/2016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05840" y="6391656"/>
            <a:ext cx="5369814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 cap="all" baseline="0"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7658100" y="6391656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marL="0" indent="0" algn="l" defTabSz="6858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255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05740" indent="-171450" algn="l" defTabSz="685800" rtl="0" eaLnBrk="1" latinLnBrk="0" hangingPunct="1">
        <a:lnSpc>
          <a:spcPct val="90000"/>
        </a:lnSpc>
        <a:spcBef>
          <a:spcPts val="1350"/>
        </a:spcBef>
        <a:buSzPct val="80000"/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indent="-171450" algn="l" defTabSz="685800" rtl="0" eaLnBrk="1" latinLnBrk="0" hangingPunct="1">
        <a:lnSpc>
          <a:spcPct val="90000"/>
        </a:lnSpc>
        <a:spcBef>
          <a:spcPts val="750"/>
        </a:spcBef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40589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64592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8595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25980" indent="-171450" algn="l" defTabSz="6858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05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pos="2880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microsoft.com/office/2007/relationships/hdphoto" Target="../media/hdphoto6.wdp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6.wdp"/><Relationship Id="rId7" Type="http://schemas.openxmlformats.org/officeDocument/2006/relationships/image" Target="../media/image2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microsoft.com/office/2007/relationships/hdphoto" Target="../media/hdphoto13.wdp"/><Relationship Id="rId4" Type="http://schemas.openxmlformats.org/officeDocument/2006/relationships/image" Target="../media/image24.png"/><Relationship Id="rId9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microsoft.com/office/2007/relationships/hdphoto" Target="../media/hdphoto6.wdp"/><Relationship Id="rId7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microsoft.com/office/2007/relationships/hdphoto" Target="../media/hdphoto6.wdp"/><Relationship Id="rId7" Type="http://schemas.openxmlformats.org/officeDocument/2006/relationships/image" Target="../media/image3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microsoft.com/office/2007/relationships/hdphoto" Target="../media/hdphoto10.wdp"/><Relationship Id="rId4" Type="http://schemas.openxmlformats.org/officeDocument/2006/relationships/image" Target="../media/image30.jpe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microsoft.com/office/2007/relationships/hdphoto" Target="../media/hdphoto6.wdp"/><Relationship Id="rId7" Type="http://schemas.openxmlformats.org/officeDocument/2006/relationships/image" Target="../media/image3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7.wdp"/><Relationship Id="rId4" Type="http://schemas.openxmlformats.org/officeDocument/2006/relationships/image" Target="../media/image16.png"/><Relationship Id="rId9" Type="http://schemas.microsoft.com/office/2007/relationships/hdphoto" Target="../media/hdphoto9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16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2081494"/>
            <a:ext cx="8973015" cy="3250359"/>
          </a:xfrm>
        </p:spPr>
        <p:txBody>
          <a:bodyPr/>
          <a:lstStyle/>
          <a:p>
            <a:r>
              <a:rPr lang="pt-BR" sz="7200" b="1" dirty="0">
                <a:solidFill>
                  <a:srgbClr val="0066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Edwardian Script ITC" panose="030303020407070D0804" pitchFamily="66" charset="0"/>
              </a:rPr>
              <a:t>Programa de Educação Tutorial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77927" y="4679294"/>
            <a:ext cx="2217160" cy="2217160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2516927" y="176463"/>
            <a:ext cx="4605767" cy="4684295"/>
            <a:chOff x="741267" y="445718"/>
            <a:chExt cx="3278283" cy="3211882"/>
          </a:xfrm>
        </p:grpSpPr>
        <p:grpSp>
          <p:nvGrpSpPr>
            <p:cNvPr id="6" name="Grupo 15"/>
            <p:cNvGrpSpPr/>
            <p:nvPr/>
          </p:nvGrpSpPr>
          <p:grpSpPr>
            <a:xfrm>
              <a:off x="741267" y="445718"/>
              <a:ext cx="3278283" cy="3211882"/>
              <a:chOff x="2415017" y="656946"/>
              <a:chExt cx="6858000" cy="6201052"/>
            </a:xfrm>
          </p:grpSpPr>
          <p:pic>
            <p:nvPicPr>
              <p:cNvPr id="8" name="Imagem 7"/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9579"/>
              <a:stretch/>
            </p:blipFill>
            <p:spPr>
              <a:xfrm>
                <a:off x="2415017" y="656946"/>
                <a:ext cx="6858000" cy="6201052"/>
              </a:xfrm>
              <a:prstGeom prst="rect">
                <a:avLst/>
              </a:prstGeom>
            </p:spPr>
          </p:pic>
          <p:sp>
            <p:nvSpPr>
              <p:cNvPr id="10" name="CaixaDeTexto 9"/>
              <p:cNvSpPr txBox="1"/>
              <p:nvPr/>
            </p:nvSpPr>
            <p:spPr>
              <a:xfrm>
                <a:off x="4408969" y="4981502"/>
                <a:ext cx="4144094" cy="774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3200" b="1" dirty="0">
                    <a:solidFill>
                      <a:srgbClr val="0EC213"/>
                    </a:solidFill>
                    <a:effectLst>
                      <a:innerShdw blurRad="63500" dist="50800" dir="13500000">
                        <a:prstClr val="black">
                          <a:alpha val="50000"/>
                        </a:prstClr>
                      </a:inn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AGRONOMIA</a:t>
                </a:r>
              </a:p>
            </p:txBody>
          </p:sp>
        </p:grpSp>
        <p:sp>
          <p:nvSpPr>
            <p:cNvPr id="7" name="CaixaDeTexto 6"/>
            <p:cNvSpPr txBox="1"/>
            <p:nvPr/>
          </p:nvSpPr>
          <p:spPr>
            <a:xfrm>
              <a:off x="2573986" y="1551330"/>
              <a:ext cx="803402" cy="358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800" b="1" dirty="0">
                  <a:solidFill>
                    <a:srgbClr val="0EC21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671542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403550" y="869357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624847" y="0"/>
            <a:ext cx="6690263" cy="151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FÁBRICA DE APRENDIZAGEM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/>
          <a:srcRect l="531" t="8114" r="34819" b="866"/>
          <a:stretch/>
        </p:blipFill>
        <p:spPr>
          <a:xfrm>
            <a:off x="4458393" y="2441609"/>
            <a:ext cx="3637403" cy="2879196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939" b="89974" l="21608" r="89974">
                        <a14:foregroundMark x1="41812" y1="71326" x2="53749" y2="71566"/>
                        <a14:foregroundMark x1="43011" y1="75105" x2="57948" y2="74625"/>
                        <a14:foregroundMark x1="43011" y1="80204" x2="53749" y2="80204"/>
                        <a14:foregroundMark x1="47690" y1="85363" x2="52310" y2="86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7358" y="1780674"/>
            <a:ext cx="4812631" cy="4812631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823889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419592" y="798634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497109" y="454489"/>
            <a:ext cx="6690263" cy="151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AÇÃO DOCÊNCIA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09446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3333" r="89792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94543" y="1224106"/>
            <a:ext cx="5885542" cy="5885542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3141005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419592" y="837271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716052" y="428731"/>
            <a:ext cx="6690263" cy="1515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AÇÃO DOCÊNCIA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152"/>
          <a:stretch/>
        </p:blipFill>
        <p:spPr>
          <a:xfrm>
            <a:off x="1459830" y="3946358"/>
            <a:ext cx="3245023" cy="23752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0485" y="1909010"/>
            <a:ext cx="3320715" cy="2490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399" r="8943"/>
          <a:stretch/>
        </p:blipFill>
        <p:spPr>
          <a:xfrm>
            <a:off x="5518484" y="3176026"/>
            <a:ext cx="2582779" cy="3313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2256518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403551" y="869355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786320" y="602711"/>
            <a:ext cx="6690263" cy="826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PROJETANDO IDEIAS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173479" y="981695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5601" y="2166258"/>
            <a:ext cx="6429828" cy="40930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ackgroundRemoval t="9795" b="89882" l="273" r="99091">
                        <a14:foregroundMark x1="6182" y1="64370" x2="10364" y2="64370"/>
                        <a14:foregroundMark x1="30636" y1="61356" x2="30636" y2="64693"/>
                        <a14:foregroundMark x1="84727" y1="40474" x2="85818" y2="42088"/>
                        <a14:foregroundMark x1="94636" y1="46286" x2="96273" y2="46502"/>
                        <a14:foregroundMark x1="93000" y1="50700" x2="94182" y2="52099"/>
                        <a14:foregroundMark x1="93000" y1="41765" x2="93909" y2="41012"/>
                        <a14:foregroundMark x1="89455" y1="38428" x2="89364" y2="40474"/>
                        <a14:foregroundMark x1="83091" y1="46502" x2="84273" y2="46502"/>
                        <a14:foregroundMark x1="84455" y1="51884" x2="85364" y2="50915"/>
                        <a14:foregroundMark x1="37636" y1="70183" x2="38182" y2="69968"/>
                        <a14:foregroundMark x1="60636" y1="70183" x2="63000" y2="6942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5942"/>
          <a:stretch/>
        </p:blipFill>
        <p:spPr>
          <a:xfrm>
            <a:off x="1615743" y="2670629"/>
            <a:ext cx="6718787" cy="3985005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3289890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403551" y="869355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2005263" y="499679"/>
            <a:ext cx="6690263" cy="826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PROJETANDO IDEIAS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947" t="20585" r="21403" b="12983"/>
          <a:stretch/>
        </p:blipFill>
        <p:spPr>
          <a:xfrm>
            <a:off x="5614739" y="2422356"/>
            <a:ext cx="2421907" cy="17325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632" t="23256" r="22982" b="24658"/>
          <a:stretch/>
        </p:blipFill>
        <p:spPr>
          <a:xfrm>
            <a:off x="1459836" y="2013522"/>
            <a:ext cx="3930313" cy="17884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86" t="21521" r="6491" b="26316"/>
          <a:stretch/>
        </p:blipFill>
        <p:spPr>
          <a:xfrm>
            <a:off x="1459832" y="4165672"/>
            <a:ext cx="4251159" cy="18661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35581" y="4507831"/>
            <a:ext cx="2213811" cy="1660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739537" y="691409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325788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236111" y="853315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805979" y="583364"/>
            <a:ext cx="6962273" cy="77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SEDE DE CIDADANIA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" name="Agrupar 3"/>
          <p:cNvGrpSpPr/>
          <p:nvPr/>
        </p:nvGrpSpPr>
        <p:grpSpPr>
          <a:xfrm>
            <a:off x="2063416" y="1710298"/>
            <a:ext cx="5556584" cy="4792102"/>
            <a:chOff x="2063416" y="1710298"/>
            <a:chExt cx="5556584" cy="4792102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4400"/>
            <a:stretch/>
          </p:blipFill>
          <p:spPr>
            <a:xfrm>
              <a:off x="2063416" y="1710298"/>
              <a:ext cx="5556584" cy="4792102"/>
            </a:xfrm>
            <a:prstGeom prst="rect">
              <a:avLst/>
            </a:prstGeom>
          </p:spPr>
        </p:pic>
        <p:sp>
          <p:nvSpPr>
            <p:cNvPr id="3" name="Retângulo 2"/>
            <p:cNvSpPr/>
            <p:nvPr/>
          </p:nvSpPr>
          <p:spPr>
            <a:xfrm>
              <a:off x="2830285" y="5573486"/>
              <a:ext cx="3962400" cy="856343"/>
            </a:xfrm>
            <a:prstGeom prst="rect">
              <a:avLst/>
            </a:prstGeom>
            <a:solidFill>
              <a:srgbClr val="284D92"/>
            </a:solidFill>
            <a:ln>
              <a:solidFill>
                <a:srgbClr val="284D9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5" name="Retângulo 4"/>
          <p:cNvSpPr/>
          <p:nvPr/>
        </p:nvSpPr>
        <p:spPr>
          <a:xfrm>
            <a:off x="2327850" y="5668220"/>
            <a:ext cx="50398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3600" b="1" dirty="0">
                <a:solidFill>
                  <a:schemeClr val="bg1"/>
                </a:solidFill>
                <a:latin typeface="David" pitchFamily="34" charset="-79"/>
                <a:cs typeface="David" pitchFamily="34" charset="-79"/>
              </a:rPr>
              <a:t>SEDE DE CIDADANIA</a:t>
            </a: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1661509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236111" y="853315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ço Reservado para Conteúdo 1"/>
          <p:cNvSpPr txBox="1">
            <a:spLocks/>
          </p:cNvSpPr>
          <p:nvPr/>
        </p:nvSpPr>
        <p:spPr bwMode="auto">
          <a:xfrm>
            <a:off x="1883253" y="592769"/>
            <a:ext cx="6962273" cy="7780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SEDE DE CIDADANIA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4871"/>
          <a:stretch/>
        </p:blipFill>
        <p:spPr>
          <a:xfrm>
            <a:off x="2229853" y="1680410"/>
            <a:ext cx="5855368" cy="24744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330" t="29006" r="16116"/>
          <a:stretch/>
        </p:blipFill>
        <p:spPr>
          <a:xfrm>
            <a:off x="1315452" y="4293598"/>
            <a:ext cx="2855495" cy="20670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36"/>
          <a:stretch/>
        </p:blipFill>
        <p:spPr>
          <a:xfrm>
            <a:off x="4315327" y="4315326"/>
            <a:ext cx="3868044" cy="20934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1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2559490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047461" y="2246243"/>
            <a:ext cx="6023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APRESENTAÇÃO</a:t>
            </a:r>
          </a:p>
          <a:p>
            <a:r>
              <a:rPr lang="pt-BR" dirty="0"/>
              <a:t>EDITAIS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790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5360" y="219456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EDITAL Nº 9</a:t>
            </a: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Programa de Educação Tutorial</a:t>
            </a: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PET 2010 – MEC/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SESu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/SECAD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5054" y="2084266"/>
            <a:ext cx="559346" cy="579271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290320" y="346456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Distribuição dos novos grupos em nove lotes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1º resultado: 352 grupos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2º resultado: 57 grupos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85520" y="480568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EDITAL Nº 11</a:t>
            </a: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Programa de Educação Tutorial</a:t>
            </a: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PET 2012 – MEC/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SESu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/SECAD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214" y="4857946"/>
            <a:ext cx="559346" cy="579271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300480" y="615696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63 novos grupos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985520" y="2540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EDITAL Nº 5</a:t>
            </a: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Programa de Educação Tutorial</a:t>
            </a:r>
          </a:p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PET 2009 – MEC/</a:t>
            </a:r>
            <a:r>
              <a:rPr lang="pt-B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SESu</a:t>
            </a: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/DIFES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5214" y="143706"/>
            <a:ext cx="559346" cy="579271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1300480" y="152400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30 novos grupos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0830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8505"/>
            <a:ext cx="9144000" cy="5140990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640169" y="4108361"/>
            <a:ext cx="3412901" cy="321971"/>
          </a:xfrm>
          <a:prstGeom prst="rect">
            <a:avLst/>
          </a:prstGeom>
          <a:solidFill>
            <a:schemeClr val="accent1">
              <a:alpha val="45000"/>
            </a:schemeClr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0104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1306493637"/>
              </p:ext>
            </p:extLst>
          </p:nvPr>
        </p:nvGraphicFramePr>
        <p:xfrm>
          <a:off x="695455" y="1030315"/>
          <a:ext cx="7611413" cy="53447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nto dobrado 2"/>
          <p:cNvSpPr/>
          <p:nvPr/>
        </p:nvSpPr>
        <p:spPr>
          <a:xfrm>
            <a:off x="7598535" y="4922948"/>
            <a:ext cx="1493949" cy="967526"/>
          </a:xfrm>
          <a:prstGeom prst="foldedCorner">
            <a:avLst>
              <a:gd name="adj" fmla="val 261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rgbClr val="006600"/>
              </a:solidFill>
            </a:endParaRPr>
          </a:p>
          <a:p>
            <a:pPr algn="ctr"/>
            <a:r>
              <a:rPr lang="pt-BR" b="1" dirty="0" smtClean="0">
                <a:solidFill>
                  <a:srgbClr val="006600"/>
                </a:solidFill>
              </a:rPr>
              <a:t>Inclusão de voluntários</a:t>
            </a:r>
            <a:endParaRPr lang="pt-BR" b="1" dirty="0">
              <a:solidFill>
                <a:srgbClr val="006600"/>
              </a:solidFill>
            </a:endParaRPr>
          </a:p>
        </p:txBody>
      </p:sp>
      <p:sp>
        <p:nvSpPr>
          <p:cNvPr id="4" name="Espaço Reservado para Conteúdo 1"/>
          <p:cNvSpPr txBox="1">
            <a:spLocks/>
          </p:cNvSpPr>
          <p:nvPr/>
        </p:nvSpPr>
        <p:spPr bwMode="auto">
          <a:xfrm>
            <a:off x="811370" y="224852"/>
            <a:ext cx="7534140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3600" b="1" dirty="0" smtClean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DINÂMICA DOS GRUPOS PET</a:t>
            </a:r>
            <a:endParaRPr lang="pt-BR" sz="3600" b="1" dirty="0">
              <a:solidFill>
                <a:srgbClr val="000000"/>
              </a:solidFill>
              <a:latin typeface="Castellar" pitchFamily="18" charset="0"/>
              <a:cs typeface="David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087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67707" b="95318" l="71429" r="97419">
                        <a14:foregroundMark x1="78391" y1="89196" x2="75810" y2="87215"/>
                        <a14:foregroundMark x1="85414" y1="89196" x2="88235" y2="881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760" t="68415"/>
          <a:stretch/>
        </p:blipFill>
        <p:spPr>
          <a:xfrm>
            <a:off x="4512037" y="4826833"/>
            <a:ext cx="2930215" cy="287061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861" b="29052" l="51981" r="1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7268" t="1967" b="66448"/>
          <a:stretch/>
        </p:blipFill>
        <p:spPr>
          <a:xfrm>
            <a:off x="1436819" y="4526707"/>
            <a:ext cx="2961563" cy="285773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 rot="20453905">
            <a:off x="-804750" y="171588"/>
            <a:ext cx="357945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4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Organização</a:t>
            </a:r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 bwMode="auto">
          <a:xfrm>
            <a:off x="1216842" y="224852"/>
            <a:ext cx="669026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4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COMISSÕES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B8E5C4"/>
              </a:clrFrom>
              <a:clrTo>
                <a:srgbClr val="B8E5C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864" t="63170" r="4535" b="7322"/>
          <a:stretch/>
        </p:blipFill>
        <p:spPr>
          <a:xfrm>
            <a:off x="-239843" y="3402768"/>
            <a:ext cx="2021067" cy="1963712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0" y="2945845"/>
            <a:ext cx="1869804" cy="50771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Tesouraria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938430" y="4542469"/>
            <a:ext cx="1957587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Secretaria</a:t>
            </a:r>
            <a:endParaRPr lang="pt-B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634459" y="4604479"/>
            <a:ext cx="2710999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Comunicação</a:t>
            </a:r>
            <a:endParaRPr lang="pt-B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6689482" y="3137942"/>
            <a:ext cx="2454518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Infraestrutura</a:t>
            </a:r>
            <a:endParaRPr lang="pt-B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855628" y="1221699"/>
            <a:ext cx="3724096" cy="52322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chemeClr val="accent6">
                    <a:lumMod val="50000"/>
                  </a:schemeClr>
                </a:solidFill>
              </a:rPr>
              <a:t>Coordenação Geral</a:t>
            </a:r>
            <a:endParaRPr lang="pt-BR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8F2F2"/>
              </a:clrFrom>
              <a:clrTo>
                <a:srgbClr val="F8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322" b="10164"/>
          <a:stretch/>
        </p:blipFill>
        <p:spPr>
          <a:xfrm>
            <a:off x="3132946" y="1828800"/>
            <a:ext cx="3232056" cy="2020477"/>
          </a:xfrm>
          <a:prstGeom prst="rect">
            <a:avLst/>
          </a:prstGeom>
        </p:spPr>
      </p:pic>
      <p:sp>
        <p:nvSpPr>
          <p:cNvPr id="15" name="AutoShape 2" descr="Bedroom closet with opened door of the side to hang clothes free icon"/>
          <p:cNvSpPr>
            <a:spLocks noChangeAspect="1" noChangeArrowheads="1"/>
          </p:cNvSpPr>
          <p:nvPr/>
        </p:nvSpPr>
        <p:spPr bwMode="auto">
          <a:xfrm>
            <a:off x="155575" y="-10207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6" name="AutoShape 4" descr="Bedroom closet with opened door of the side to hang clothes free icon"/>
          <p:cNvSpPr>
            <a:spLocks noChangeAspect="1" noChangeArrowheads="1"/>
          </p:cNvSpPr>
          <p:nvPr/>
        </p:nvSpPr>
        <p:spPr bwMode="auto">
          <a:xfrm>
            <a:off x="307975" y="-868363"/>
            <a:ext cx="213360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" name="AutoShape 6" descr="data:image/jpeg;base64,/9j/4AAQSkZJRgABAQAAAQABAAD/2wCEAAkGBxMTEhUTExMVFhUXFx0aGBgWGBgYGhoYFxsXFxYVFxgYHSgiGBolGxcYITEhJSkrLi4uFx8zODMtNygtLisBCgoKDg0OGhAQGy0lHyUvLS0tLS0tLS0tKy0tLS0tLS0tLS0tLS0tLS0tLS0tLS0tLS0tLS0tLS0tLS0tLS0tLf/AABEIAMUBAAMBIgACEQEDEQH/xAAbAAACAwEBAQAAAAAAAAAAAAADBAACBQEGB//EAEcQAAEDAgMEBwUEBwcCBwAAAAEAAhEDIQQSMQVBUWETIjJxgZGxI0JSocEGctHwFDNDU2JzsmOCksLS4fEVohaDk7O0w+L/xAAZAQADAQEBAAAAAAAAAAAAAAAAAgMBBAX/xAAnEQACAgICAQQCAgMAAAAAAAAAAQIRAyESMUEEEzJRImEzcQUUI//aAAwDAQACEQMRAD8A+4qKJdz7oAYUQGuK46o7kfNBtDCiWdUI91ZO0/tLSonJBdU+Bok8pOjfErLCjfUXlmbbxL2yyjTZ99xd6QoP091+kaOTaYj/ALifVTeWI3Bnp4UhedwzseCQ40SI1c10z3MICpiamPAkOpj+5/8AorfciZxZ6aFIXk6H2hr04FdjHfy5nykg+a9FgsY2qwPYZafDkRyMrYyUugcWhkhQAriiYwsoFSV1FhRYLqo0rpctMLKKuZcN0AWK4J5LhVMyw2gpCgCFnVmFFhQRRRQrTCrmSIUayF0qAIAmULhXYXCEAVJXAFc2XM6w0uhmERBfAubam6GCLZwuFw4pMV6Z99vmPxQ6lVsHrt8wkcjaJtnaTaVF7wRIaY793feF43Zwayn0jv1jpc9ziCS46ARoI4XU+2T5NJgeC0y6xm4yhvqSs6lSzCOH11+q582R1R0Ysabs3aW143SY0+nII9Paw94kH05T+e9ebaS3Ty/O5EfWb71jyXM3LwzpUInsMNjnOFnd3/HDvK0XYluTrObPNfOHvI62cgDjPy4ra2Rh6lVuZ5c0Ds2E6cDp6q8JSITgkN7WwlR4Ipu9o4WJN++2lgYW59mqTG4akGTAbedc0nPPPNKFhaVKiLuGY6ue4Zj4ncibKrtHSMkCKriL6h8VAR/iV8cVFaIzbfZply6Chmo3iPNdFQcR5p0xAgXYQjUHEeaq6uBvHmjkjKDqIArjiPNVdXHEeYRyRvEZhRBa6d8qxatUkZRfNwUlUgKrWjittBQZdahiOKuwItAEUKihTCg6mhXaeg7lypoe5RgsO5YadhRxUXD3IA5nHFTOOKE7LOXfrE7uPzVgwcCgBhZe1i7o6nDK7hwK1FlbUxAyVBPuu9Cln0bEBRFhYacArVt9h5DguMrCBfcpVriPBRG0ea+1OAd0NOqB+rAJ07JDZPyWXRcMsjQx+fzwXs6eNovohrnNILAHT3QQvD13spVHMYQWRIOt+R5fVSzQbVlsEq0Ga25+KYgeFh32R24WZIIJBiIgEgTAJPzgTCzqGNLXggXa4EibWIie9b2DBeKT2mWcfGZPE/8AKWEE1srKbvRk7Nw7ziKZewxeJGkA377L27KcjkqPYI6sSBKts7GSIdqNVdKtCfsx9u7JJBdkZUcY69Q6SQA1jLADW3eZnVvZ2SlUdSIADiDTMWIDWtLRwdIJjmt99VpavM4vaADjSq0nOFyYI6rQSGvB3Hy0KdrwQ12b5LeA8guMjgPILMwWMDaQ6R4JAMzwkwDGpiBKadj2ASXADidElOzdDUt4BBxjAWO00KE7HMFy4AeWqpjNoNyEg7rSimZaHYGkD5LpaI0HyS7KoE3Nzv3aWHDREFdsXKDdHNm1PZU/uj0CadUWfga7ejZf3R6K5xIOhshhob6RQP1QBXHFcOIbxQbYYuKPhnGbrNq7QY2JcAdw1J7gLldwWOLqjRAa0n3j1nWOgGnme5NHsSTRurhXVV+iuTK1NCus0CFUqgMcSQABckwPNIO2mXD2YgfG4QO8N1PeYHelvRr0aGIxDWCXEAfMngBvPILOrY9ztPZs4ntHuGjfGfBJMeXGWS937xxt4HhyaIR2YIEy85zuGjR3N08TKXkJyD7OxDZOUEg6uM3I5m7u/RaHSBCw1MDcEbIEyHQZZW1Ow/7rvQrVWLtr9XU7j9VkzYnWCw7h6KPFihNdDW3Og5zZceTPARvKiOTCtljXi1MNGdumYgXdB0HL3vXzX2t2c9xOIY32bgJteGyJPDWY5L0uAvTY8mMrW9Q+9AAaTxcfdjgPBD7R41raNSD7R7S1tLUtLuoHuA0dJFza9pOtZJNCRbT0eUwezHvEhhIJFxFxed/AjvXp6GzzTodGwnOAIPdoCBbS2i7Q9nTkXytGvL/Za7GgnkQCDxn8lSSro6P7A7OxQqtnQ6EHUEbiEYshwtrb8+StRwAmRY8dEhicZWZUe1tMVAwNLiCA4Zp3GxsPNNTBySNPE1XNAhrY3kmABx0Ky9nVGvdUxL+tTPUENMZWElrh+8ac1jHDXVXrbUqOpGMO8ZhALsuW9psSXazA1TGz8OKNKnmJcxrWtaB1ogRmgdonXlJi106ISYTKGQ6oPZ+603yTpmF5ndw03roaGCag9n7o7WWdx4yLDhpvk3ccnXfdp7LdcttAPekeXddD/Vw6p1mmzR2skzYfFI37u5MKTLkvVu02aDfLM9U2uSLT4cyttCnkpPL+zkOSb5Jmx4k8fDvbIydaoJaRYa5J3c5G/wANEDaTS2k/NoWnKNcpIMDn37vmcZoS3JdACqldpVnNZ1SASYkiYsTp4R4rnKDGCaOjZp2W+gVgRO5DwIIps+43XuCQ2m8tcdSBTzZZygkuA6xFyE1GNpIcq4xgMAZncGiSO/4fFKYjEknKSGn4KfXf4nRnl4rjqQaB0jwATAa3qNJ1gAXceSK3qjqU4bxdFNvzv8kNpdkuTl0Up4Z0dVrac7+08954+af2bgmtqNdEu+J1zpxPoEswl2tQ9kuhgIHDtG58ITey6LGilNR3SFoOUvJnq3sbkc0Y5qTpGcGts20vtB+Wm85g2B2joOd0wg4tsscDwXQ+jTCoVM1KsWy89W77A33WsBrYQh0qIImo7Ny0b/h3+K1KFLqPtrHqlH4bNUylxDQ2YbaSTFzqBbQRqozkkrYqTZx+MY3qzJ+Fsk+Q07zZXYXu3hg/xO/0t+aLSpU29VjRPBok95j1KK1vGG98E+Q7wufnknqKKqCXZ3C0mtObUxEm57uQ5BN9IOKBhBIM3u4acHEBM5QujDfHYMIsjarJY++4+hWusralPqPvuO7kVSfQqA0mgtb90egXKrN87lyizqMueyPQJTaWMbTGXMS4izGwXHnc2HMqD0OguFe0U2OectRrBkHKN3GRqd19ACsGnjumqVXHKXCo1xDTmDqbAMoY7eA4ONtTKz69Ks/L0pJyiGsjqtAAi282uU1haZzGLEBvC4k6f871DN6hV+JXHifk3qVRrhYyPPzuU3hG9TL8B6v3TuWQyg1x63Vduczqu56apugyuw69K3iAA+ObdD4JsXqIT15HnFrs3W1A0ZiYAEknhxXnNkbUZUrVqwPWJAbT0LqbZDXtHvOJLu7ktDEAVqbmB1j2hoYkSCNRb1XncDs1wfUYx2V7CHUnDcDMDu1BCvLKobZFws9VOX2tnSewLwTrkG9/Hx8etdkir2g7RrTOWb9T66eSx9mbaBOd4c2sTDmEAMJO5jtAeZInyWsJb7RpDnO1YBv3hnAjfOu/grEi7j0XtHdbNo0XibwydefnoF1oFMdI6CCNBfLO5nEcfw0HTlsVAQ7N7o3cRTHrx+Sl2Q9pDs09Vt4+5y4/kIAtHRdZ12nQTOWdzZ3c93cl9ojJSeTcOaQIvlkHqt/h5/TQkFnWHXzDQe6NepPu8fyEvtBhZSeZDg5hAA3W0bJ7P500w0MRdJbZMUxJiHDXuKMKgzZS9ubhN/KUw6kSN3iFGmPYPBuHRs+430CztsES6/7I/wBbU9g6ZFNl/cb6BZm22Ek3/ZO+Tm81qWxZdDWJMdGRrmdB4ezqJvDsLoiOyDmM1H3AMhujb9yRxBM0vvH+h6doVSKbJiMjbGTNm2GZwASxSc3f0LH4hawh9yT1DckHeRusl9iVg1wtJd0bZ/8AJB+mnNWqVOuOdI8BoRuFt6U2U72lKNC6nz/YEqVf9H/aK+D1yDi4yOl2UR2rW53sjIeI7JgTyXc+iJlUXuNOpkLndnKSwMBveJ1HOO6UHD0nh7ukcCTT0aIAud5uVo0gcrszmg27N48Tx7km5o6QgTembum8mN+5ceXnwt6KJKw9OkA1sCBlFrgaTpYb95RA3hAHKw3a6fVDph1pygwBIEkxbU6eSIGjffvv66LX6qC0g4stgb5iNMzo801CFRKLKrglyjYsuy6ydrP6r7+6fQrWXz/H1+krPNYEta9wYxsZLEgOfPadab2Fu9NlkorYRVjLdrve1raDbBoBqPnLoOw3V/yCFSwxaSes4uPWeTJJ4nTyFgpTxbN7T3tIOnKy1MNkeJBPdvHeO9eXkWXK6jVfR1wcYboUNEfn/ZK4thbFRty2ZHFu8fXwWvWogce/0lLOpHePKfVc0sUsb2ynup+AVKs17Q5pkESCDuRv+sNp2ddx7IF3HkBvWW7YpGbJUcxrrlo430J08Ets6l0ToyzUaDm/jZPaaSbkcFTFgUm+L2vAuTLraPQ4fGOqvBdSDCbB4d1hMxmEQe66Tw9Sqwl+UVHHqgg5WuDCevMb8wA7iiVWirSs4gay08DNvRecw2zHuzAUycji21TK7QEajSDZdOPLzg4z7RNxp/j0a9b7RUapGak5ri7I5rgC1wm8OG9pk7t60MDhqtN5dSe0iOxUmYGjQ8XHivItYGPJBrMcwl5BDXixLSTB8Fs4baVUtD5ohp7JeXMLoMGGiSRZdE5ZOSlDryT4JLZssx5a+cpFZ1jTOjudM8La77TuVcRtelRMioC94kt01OoiclzodYO9ef21tGoKYz1JzHqMYwtkiJOep1gNLtHBZ2Bpm7nEuqO1c68+Kt7lK32Jx2e0pbRpt9ox7Hl2rQ4D+KW8I1Pjv1S23tIMGWk5r3VWmY0aDN2kGwmbciVj02fE0X0sCf8AZKHZxzlxa18nQkiOQjVEcqb2ZKL8HI6Qug9UXL4Jc4i5ykn0XoPs7jahfkc5zm5SYf2m5SGgzFweazW1iLGmQB8JB9Y9ETBV6gc/IS0GO00GY+g+qrKUK7JxUrPTYacjPuD0Cy9uWJ50XfIsVtn4ytnZSAY+IzOuCGC0m2pi3FT7SCDz6J/qxSQ8ugrhJp/fP9D0xQtTaTpkExbQRr1Ru+JKsJmnJ/af5XrXpYVjRZo9fVQyZfbl0bjjcRNxBezLeKb5I0F2QJHj5FLbGHtKR50//jmy16pgXt3rO2BWpuc1pILgKZaJ3ilB8pKniyOcm68opLSo9Sh1+yURUrCxXpEDNw89G8S0adm8X3hoG5LGRV55N9veH5unMPOV9ydIgk8+AHkknWrbh1DwG9t7Lnz/AMbHj2MyeSmZ3AKnSbrKjH7l5jiWHaDzyTAceASVBydYwwvT9OqgkSl2HXhMU4dJU453W10J3XXu14rFUZqO++R4Zrrn9f8AGJT0/bB0qHV6wB+m8Qo2kWEODrHQjxseeg8E5QmSHRdcpgBxYfzwI/O5eTGbVnW0i+FxIcSJMm8RYaaJmg4Gzhf83CzalQtdbVrgDzB3+ITGIq3MCY/MLW32ZxT6D6GCNEntTBZhI6rwZaeB4p1tQODXcRHiFZxWPljncRdNUzDwGNLSQQBH6xg3f2jP4TvU6Oaxa02qMDt8E0zoY3EO+Sc2hgM0OacrhdrhuP1HJYtTE9G49JTAcATlmATBl1N24neCvQjxz/nH5eV9/sg7hp9F9v4RzBSyyXO9kXHfnAl3/bKPVrswtLMDkBAjK0FzjHVZLgQ1oA4c0ptLaRz0zUAY1jS+zs3aGRu4XuY7kpSY7EPFWoIaP1bOAN8x5/7Lqx8oY0piad0Uw9J1QmtWJcTpJm24DgB+KdEajX86Kz6JcQBoEZzYsOGqRu9jUBpPM853orwh09e7RdIiSbALKAuOEK9KS4MYJe7QbgBq53AD8BvQM7g0uFN7jo0RqdBPDVbmxcM6jAqN69QF2Yb8tsse6ADbXzKeMHdsVsd2PhBTpje5/WceJIHkNwCztvQ6oA45R0VSTwE07wtfCx0bT/CPRYW3gcwA/c1fkaasicujuGdnIdNQwZGWnF4InrjmnSx592qfvVA35MP0TGCp+iG3DSxhJe5zxN3uA7MmA1K+PlCRtoG3BO/d0xzdmcfmB6prZhio0GpT5Na2DoeZQ27Obr0bbfE17tPvRdP4GgGvEZR91rGg/Mn/AIWxu+huJrIeInKYsfNES+0GzTcIm2htPiry6MEy9oZULqlhEmQ2L8tFkmvSFWWhzhkMloJkkti55c9yewdBwp1BkptnLAuRY+9ACVqDc6swcmho/qlcrxNpcmbz+jjq89mmf7zgPk2VwZxcua0ch373H6IfspAdUcZvcuAOgPZAG8JijTw/9lPMifndNHDFdIzlJjOCa0u/W53XtmHjIaAPNbDLAdyUwrgR1Y8CI+SZdoFeKo0KvI1nRUdNuub95IAHP8V65eSxrOs4m/WMea4P8hKoxOj06tsqXXsUVlEPADnZSOy4bifUHggMfzHoisqt3uE968aORxldHTJGfthr2OZnBB7LnAdQt1a4HcbEQeKGcWXPI93fvvrHl6r0wiqw03bwQvMYSjYtOrHFpEcND5QvQyKEoqceiUJNOmamFI6E8QfVMYZ+ZoPELPouy038418foUvQ2q1s06YNV41gwxvJzzbwElSnic2q+jeRqbSr5KT3NHWDSRPEAwsjblOg6kQar6hyyRLA1vNzgy3cL8kR2GfWvXeC34GSGcpOr/ExyWRij+kuDWCKDD3ZiN4A3Dd3zwXd6fCsSt9kpuxDAYZ1ZxqVJLQbTALiBAJA0A4bvMreZ/wi9GAMugA0VsvAJpNydsVaONYgTJt5pqq2BHnuPchsYsA4zDiFn7Qpy8tJgNG8EggicxDb62WrVqNptLnn6nkAN5PBL4/ZhGGq16giq4BtNs/qwTAEjV0mSfDcq447MYHC1L2FxdoZVdrvOUNcdeS9Js3BPBNSpZzmgZcznRvMlxu6TugWTOBwbKYORsTrqZjSSU2D5Klii2EHs2j+EeixNus6w/kVfWmt7B9hn3R6LG+0Z6zf5FX1pIQsujRwF/JWwlMmnScIOUEQTAMjLwSmDD/aHpA0Mj3Mx7IcdT9EahSc1oAqVYH8NMR35gklvrwEFSGHscBYNHMAeWgsr4F784l0g8jz063LglzQcR26x/vUhfhaFNmUGioz9ZNyM1TMDFjo4/EhOdqxtUb6Di2Sxw4jjl+Y0RlSs6Gkm66X0TMzCYRhpu6tnRmDiXdlx+LmFehhmMPVa0dwA9FfBWYZtcmOTnEj5FcNRp3rgk3ookBA9qL+47+piaFEHUT3wUpLelbrdjvWn+KdY8TvXXj+JjOUcOxtw1oPEAD5hMN0VVdhVBS68HtfHuYahNBxa1xvLR7x6wF7b17xeZxuxa+Z5DmPa4k5XS03J6siR8lyesxPIo0rorhmo3bMEbSqCIpNMi3X8h2dbjzCJT2nV/dMOnvHfp7vee4IGDwjqbnUKgyuYJbBmabpgg746w8k/SYGHMfXjFp7oCj/AKmJeCnKT8kOMqauosgXJNSw8S2350SbcW+tUdUpMNNrhDnPOYOc2wdTFptvNtE7iaIquaHGaYuWyIJEEF3FoG7ROVnNaANTP03fJPHDCEWktBtu7E/+jteIeXOGpBMCe5sBFoYJrABAAA7IsPknWvgSd+5J1q1idAPRUX0NSWzO28HuYAOwe3GpHAd/z0RtnUj0bclCpkIsQWeeq5SBc4OOnug7v4jz9ExQrVKYZTbUAA06oJ17+az3I9MnKLbssQ/ToKnk38Uq/Gw4MNJ4dExA046p91ar++Pg1v4IDKMPLi9z3ZCBmi03gAIUoNaF4sRq7TaDBa4HmPnZSntKkb9Y/wBx59As7F1vagnTL6k/gtXZLOrlI3k+ZlPGKaToPNDWDwjqhFaoIA/VMI03dI4fFwG4c0X7aPcMIQBBlpBHIz9ERtXM4cvoqfair0lMUhcnrH7rbk+aoo0EnqjbpCwKX2jXcymS2JLmgSCR1nNadCNxKvRdZA2ofZj+ZT/9xiUwJsp00acxOUaCBI5LM+0Quz+TW/8ArWjsl/sWd31KT22ZLRvNOoB45FqFl0HwDC7p2jUtbHeacBOim7e0jTePo9Zey8S5heTTcQ7LEOZ7og2zLSO0xvp1P+0+jlJ8ot0YmqCgO4O+X+tUw1J3TMOUwGukniS2ABJ4HyVf+qN+Gp/gP0RsPjmOe1ozSdJY8cd5EBCnNtJo3RpIWKByHLExadPGEVUq6FdUumKjOo06uR8lgNogEgXvNxKSdh6vxs7xTvqOJK1A12V3hH1QKbXLia0iq8ixwjy4ONR8gEWDAIdBNsp+EI1LCE3NSpPeB6BMhrlyHLVJryYD2fTgOcXvPWcIc4ka21TbaolKYKS1w/jd6ymMp5bl1LoQbVJV0J2qYw8h9vmlhw9Rg6weW97SLtJ4FAwwbVYHA877jvBG4gx5Jv7b4tvsacS8vDtey0EDMe8mFkvwzqbzUpGJ7TTdrj1jPI2iQuXLkjGSTL4oujRo7OdAzOYALdUF1rA9owNBxTApAdnX4jc93IcgsuntcAxVcGOnQxB1uHb/APZP/p7C09GWuedADIH8TiLDu1K21VjKgeLrhgAJ6x7z4keg3oDWkkFwgDRp173c+W5dw2HyS9xL6h0J3cSBwTNGlmO+N/53rmyZdVEpCNu5BsLS3nel6zOuB8MDx1K02ODWlx0aJ8dwSFBskb95Kh1GxluRZzDuSlcuFWO7/ZbmGoyRyWFtFpNQkbiOWipjv27Eq5C1PACpWfTPwSOd5EcddyLhcJUpyWgvYN3vCN7fiHNPV8MOkpONswNMkfxXYPOR4rRGaoclgWjtDfuhvLjw+Y9GDuKZyvUjJ2diqYnrAHfm6p8ZQwzMMRUaTeQDuLY3DmQb8ltvw4qdTK0OZq6AQLaDj9O9C2hTmm5rQAWtIIGgbBtzlNQNjNFpgKV6OZpBEjXxFwfMJqk2wUqjqnuPopmieGbDGgaZRpbcs/bZ7P8ALqf5Fr0W9Rv3R6BZG3tWj+zq+jFpkugBbSb1egc92UE5Gg20G8K1IsP7Gszvc5v+ZHwkguM/sBB5y5aYpFpIzuiYl0cLnsj1SXK9IVJUZuGI3GL767Z+crQ2fQqZ2uzAt3w9rptypj1RGg7y0g8mn/PfyXaNIB7T0bNbEDKRM3u36pouV7RrSNVUq6FXS+0HxTcSSLajUdytLoUqw2Kqxu9ZWExrDSqnpXnLlkxdsm0dW8+KC3FD9+9vDM0D+pgXK8bpD8jca6TF12FjU8Wd2Jae8U/pCZY+ruqMP9yfRyz2mHJDezvf/mO+ibhZODpV2uJL6ZaXEkBhBvwObjC0854LpWkYHSznGUys+swye/8AMJjEeFfWc/FYh1Tth2UNO6m2csTxJPimDiQd4k/SRob+8tbb32e6aKrHdHUbPWOhHB3JeR/SXOJYWB5bYup1BBIBgtNp115Lz8/p5SlaOnHkSVM1qjWvkOaDfhxvv7yj04a2AI7hbgSs/C1qos6jmHe0Ojws4+SbbimHtFzOTxl+ZBBXM8c4fJaLcovocYZ5uPrpu3LSw+H0A8Sslm1MNTEl8nkcx8INlWv9pZaQyk4Ni7nQwR943+SeEXLdMWUvFjm0cSCRTbcN15lGwDPzyWA7EPGXL0YzaSSbncLC6ozG1SW5qkZs0CQB1XFsDq3NpVngnJ20J7iSpHsamLa0GNwuV5kvLj3yfNAq450EZgRcGeIE2Iby4IeBAqVGtqVDTDpygHtEOLMua0TH0T+zN9irJFGrXq9I1tFt3ktJO5gae0eB5LQAdBAqQBp1QI7juRKezRTBazq2tA38Te6VDnNJD2P72tzA9xH1hdEVxVEnt2VZinZKcPjM0kODRY6kE8Tr4K5LjTd7TcbwJNryZvKAdmvqNbB6NjdAQJMyJImwjnvVf/DdUtluU6je12oG+RpPmmTsVnqf0dwFjKp0TnWiLRdPBdTcUZyYmMM6ALW7157bpAeJOlOqP6F6wrB2xhAXG0dWpJj4supWOIN2hbDszy0GJpAfNaBqvmSw97CCPGcpVcBh8pm/ZA9U2SoNuI8UminT8Z8Q5vrIVaVYZgJbJeIAcDuJ3AK4ddFpN6wK2OXdA4jiHiOyYAPI2B8YKIg4vsnvHqF0S6ZMWZiCGPcaUZRMAtv3G2nNDp1qrgCKbQCAbv430DT6o1Q9R/d+K7hHdRv3R6BSxyclsZqgD8M92vRD+4XepCAdiMOuUfcpsb9CVouqRrAHNB/T6fxtJ4NOY+QlUoAeD2WxhzAvJ5vcR/hmPknoS9LEyQA1/eWkAecIxPJAB0HoblGUTCimKwLajMjxLZuJiYMweI5KVNm0nCDSpkaXaN2m5NqLKAy6n2fwx/YsHdLfRVd9naHwn/HU/wBS1lEUbZiH7MYfKWZXQXB3aMy3SHTMeKqfsrQ/tD31H/it1RFGWYo+zVHg/wD9R/4pN/2V0h4gExIdMOJMSHCblemURRtnnqH2XYLuObWwltzF5kndxTD9g0ywsLGwWxzFybHXUytlRFBYp+h2AzGwi9/+UY0hEQEVRFGWCbTHwhX0GnkrKIoAZJXWyrqIAFkO5BrYYuBE6tI84v8AJNqIo2wDcPHkuuoyjKJXCL7C2L/o6uylBlFUWLFFG8mRCxIlp/O9FVKuhTy6ZiEb5Knd+KSxJd0AuRIpiW2MOLAYO6xKfb2HpV7Zpgaxk+TmqMFSGfZlYfCBtxJvbpMtTjvdBnxK0KeOeLZWHdq5k8gCCJ8USnhY3A+Mc+HPio2i4ObDTEydNwdvmdYWp/sC9DGucSOjIgwSS2NJtBJOoTQqIeFZd9vf/wArUzk5KgDCiiiYQiiiiAIooogCKKKIAiiiiAIooogCKKKIAiiiiAIooogCKKKIAiiiiAIooogCKKKIArlC42kBpZcUQBbIu5QoospAQNUXVFoH/9k="/>
          <p:cNvSpPr>
            <a:spLocks noChangeAspect="1" noChangeArrowheads="1"/>
          </p:cNvSpPr>
          <p:nvPr/>
        </p:nvSpPr>
        <p:spPr bwMode="auto">
          <a:xfrm>
            <a:off x="155575" y="-1470025"/>
            <a:ext cx="40005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2" name="Picture 8" descr="http://www.utfpr.edu.br/medianeira/estrutura/diretorias/dirplad/departamento-de-materiais-e-patrimonio-1/Almoxarifado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5121" y="3642610"/>
            <a:ext cx="1708879" cy="1648111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1387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958" b="93581" l="9958" r="89982">
                        <a14:foregroundMark x1="63347" y1="54169" x2="70546" y2="53869"/>
                        <a14:foregroundMark x1="33353" y1="20276" x2="40012" y2="20276"/>
                        <a14:foregroundMark x1="66947" y1="19196" x2="67487" y2="19436"/>
                        <a14:foregroundMark x1="75585" y1="28914" x2="78044" y2="27774"/>
                        <a14:foregroundMark x1="17217" y1="30534" x2="23635" y2="31674"/>
                        <a14:backgroundMark x1="51110" y1="68866" x2="58308" y2="90582"/>
                        <a14:backgroundMark x1="30294" y1="52789" x2="7199" y2="53029"/>
                        <a14:backgroundMark x1="86683" y1="55249" x2="79424" y2="5470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739" t="45218" r="48123"/>
          <a:stretch/>
        </p:blipFill>
        <p:spPr>
          <a:xfrm>
            <a:off x="-1" y="2095500"/>
            <a:ext cx="2190751" cy="4972050"/>
          </a:xfrm>
          <a:prstGeom prst="rect">
            <a:avLst/>
          </a:prstGeom>
        </p:spPr>
      </p:pic>
      <p:grpSp>
        <p:nvGrpSpPr>
          <p:cNvPr id="4" name="Agrupar 3"/>
          <p:cNvGrpSpPr/>
          <p:nvPr/>
        </p:nvGrpSpPr>
        <p:grpSpPr>
          <a:xfrm>
            <a:off x="2807961" y="2571795"/>
            <a:ext cx="6336039" cy="4895805"/>
            <a:chOff x="3069977" y="2362245"/>
            <a:chExt cx="6336039" cy="4895805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backgroundRemoval t="40432" b="94301" l="1500" r="53749">
                          <a14:foregroundMark x1="16317" y1="46791" x2="18116" y2="85003"/>
                        </a14:backgroundRemoval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40000" r="48688" b="5573"/>
            <a:stretch/>
          </p:blipFill>
          <p:spPr>
            <a:xfrm>
              <a:off x="4438650" y="2362245"/>
              <a:ext cx="4705350" cy="4495755"/>
            </a:xfrm>
            <a:prstGeom prst="rect">
              <a:avLst/>
            </a:prstGeom>
          </p:spPr>
        </p:pic>
        <p:grpSp>
          <p:nvGrpSpPr>
            <p:cNvPr id="3" name="Agrupar 2"/>
            <p:cNvGrpSpPr/>
            <p:nvPr/>
          </p:nvGrpSpPr>
          <p:grpSpPr>
            <a:xfrm>
              <a:off x="3069977" y="3797884"/>
              <a:ext cx="2873934" cy="3460166"/>
              <a:chOff x="2822327" y="3397834"/>
              <a:chExt cx="2873934" cy="3460166"/>
            </a:xfrm>
          </p:grpSpPr>
          <p:pic>
            <p:nvPicPr>
              <p:cNvPr id="16" name="Imagem 15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backgroundRemoval t="55549" b="95561" l="67067" r="96821"/>
                        </a14:imgEffect>
                        <a14:imgEffect>
                          <a14:saturation sat="4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68360" t="55738"/>
              <a:stretch/>
            </p:blipFill>
            <p:spPr>
              <a:xfrm>
                <a:off x="2953062" y="3397834"/>
                <a:ext cx="2743199" cy="3460166"/>
              </a:xfrm>
              <a:prstGeom prst="rect">
                <a:avLst/>
              </a:prstGeom>
            </p:spPr>
          </p:pic>
          <p:sp>
            <p:nvSpPr>
              <p:cNvPr id="18" name="Retângulo 17"/>
              <p:cNvSpPr/>
              <p:nvPr/>
            </p:nvSpPr>
            <p:spPr>
              <a:xfrm rot="20456344">
                <a:off x="2822327" y="4159601"/>
                <a:ext cx="248982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pt-BR" sz="4000" b="1" dirty="0">
                    <a:solidFill>
                      <a:schemeClr val="bg1"/>
                    </a:solidFill>
                    <a:latin typeface="Lucida Console" panose="020B0609040504020204" pitchFamily="49" charset="0"/>
                    <a:cs typeface="David" panose="020E0502060401010101" pitchFamily="34" charset="-79"/>
                  </a:rPr>
                  <a:t>Ensino</a:t>
                </a:r>
              </a:p>
            </p:txBody>
          </p:sp>
        </p:grpSp>
        <p:sp>
          <p:nvSpPr>
            <p:cNvPr id="19" name="Retângulo 18"/>
            <p:cNvSpPr/>
            <p:nvPr/>
          </p:nvSpPr>
          <p:spPr>
            <a:xfrm>
              <a:off x="4915309" y="2944460"/>
              <a:ext cx="223208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sz="4000" b="1" dirty="0">
                  <a:solidFill>
                    <a:schemeClr val="bg1"/>
                  </a:solidFill>
                  <a:latin typeface="David" panose="020E0502060401010101" pitchFamily="34" charset="-79"/>
                  <a:cs typeface="David" panose="020E0502060401010101" pitchFamily="34" charset="-79"/>
                </a:rPr>
                <a:t>Extensão</a:t>
              </a: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441970" y="4351926"/>
              <a:ext cx="2964046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pt-BR" sz="3500" b="1" dirty="0">
                  <a:solidFill>
                    <a:schemeClr val="bg1"/>
                  </a:solidFill>
                  <a:latin typeface="Arial Rounded MT Bold" panose="020F0704030504030204" pitchFamily="34" charset="0"/>
                  <a:cs typeface="David" panose="020E0502060401010101" pitchFamily="34" charset="-79"/>
                </a:rPr>
                <a:t>Pesquisa</a:t>
              </a:r>
            </a:p>
          </p:txBody>
        </p:sp>
      </p:grpSp>
      <p:grpSp>
        <p:nvGrpSpPr>
          <p:cNvPr id="5" name="Agrupar 4"/>
          <p:cNvGrpSpPr/>
          <p:nvPr/>
        </p:nvGrpSpPr>
        <p:grpSpPr>
          <a:xfrm>
            <a:off x="4265517" y="0"/>
            <a:ext cx="3278283" cy="3211882"/>
            <a:chOff x="741267" y="445718"/>
            <a:chExt cx="3278283" cy="3211882"/>
          </a:xfrm>
        </p:grpSpPr>
        <p:grpSp>
          <p:nvGrpSpPr>
            <p:cNvPr id="23" name="Grupo 15"/>
            <p:cNvGrpSpPr/>
            <p:nvPr/>
          </p:nvGrpSpPr>
          <p:grpSpPr>
            <a:xfrm>
              <a:off x="741267" y="445718"/>
              <a:ext cx="3278283" cy="3211882"/>
              <a:chOff x="2415017" y="656946"/>
              <a:chExt cx="6858000" cy="6201052"/>
            </a:xfrm>
          </p:grpSpPr>
          <p:pic>
            <p:nvPicPr>
              <p:cNvPr id="24" name="Imagem 23"/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t="9579"/>
              <a:stretch/>
            </p:blipFill>
            <p:spPr>
              <a:xfrm>
                <a:off x="2415017" y="656946"/>
                <a:ext cx="6858000" cy="6201052"/>
              </a:xfrm>
              <a:prstGeom prst="rect">
                <a:avLst/>
              </a:prstGeom>
            </p:spPr>
          </p:pic>
          <p:sp>
            <p:nvSpPr>
              <p:cNvPr id="25" name="CaixaDeTexto 24"/>
              <p:cNvSpPr txBox="1"/>
              <p:nvPr/>
            </p:nvSpPr>
            <p:spPr>
              <a:xfrm>
                <a:off x="4587621" y="4952491"/>
                <a:ext cx="3112627" cy="6536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600" b="1" dirty="0">
                    <a:solidFill>
                      <a:srgbClr val="0EC213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AGRONOMIA</a:t>
                </a:r>
                <a:endParaRPr lang="pt-BR" b="1" dirty="0">
                  <a:solidFill>
                    <a:srgbClr val="0EC213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CaixaDeTexto 25"/>
            <p:cNvSpPr txBox="1"/>
            <p:nvPr/>
          </p:nvSpPr>
          <p:spPr>
            <a:xfrm>
              <a:off x="2317310" y="1551330"/>
              <a:ext cx="6486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b="1" dirty="0">
                  <a:solidFill>
                    <a:srgbClr val="0EC213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IFPA</a:t>
              </a:r>
              <a:endParaRPr lang="pt-BR" b="1" dirty="0">
                <a:solidFill>
                  <a:srgbClr val="0EC213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25068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531887" y="885398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Conteúdo 1"/>
          <p:cNvSpPr txBox="1">
            <a:spLocks/>
          </p:cNvSpPr>
          <p:nvPr/>
        </p:nvSpPr>
        <p:spPr bwMode="auto">
          <a:xfrm>
            <a:off x="1790700" y="0"/>
            <a:ext cx="669026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ESPAÇO DE (TRANS)FORMAÇÃO</a:t>
            </a:r>
          </a:p>
        </p:txBody>
      </p:sp>
      <p:sp>
        <p:nvSpPr>
          <p:cNvPr id="17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7891" l="21172" r="90000">
                        <a14:foregroundMark x1="28594" y1="57891" x2="31875" y2="63203"/>
                        <a14:foregroundMark x1="51719" y1="25156" x2="55469" y2="34766"/>
                        <a14:foregroundMark x1="48906" y1="53750" x2="52188" y2="63594"/>
                        <a14:foregroundMark x1="47578" y1="81328" x2="44063" y2="93125"/>
                        <a14:foregroundMark x1="47578" y1="66016" x2="52812" y2="66875"/>
                        <a14:foregroundMark x1="55937" y1="55313" x2="57188" y2="63203"/>
                        <a14:foregroundMark x1="26406" y1="60781" x2="26641" y2="66484"/>
                        <a14:foregroundMark x1="55937" y1="24922" x2="61172" y2="29063"/>
                        <a14:foregroundMark x1="49531" y1="34766" x2="55234" y2="35156"/>
                        <a14:foregroundMark x1="61328" y1="34297" x2="53750" y2="37188"/>
                        <a14:foregroundMark x1="50625" y1="26484" x2="48906" y2="33672"/>
                        <a14:foregroundMark x1="59609" y1="28828" x2="61328" y2="33203"/>
                        <a14:foregroundMark x1="35547" y1="58125" x2="36875" y2="65156"/>
                        <a14:foregroundMark x1="45625" y1="56797" x2="44531" y2="64688"/>
                        <a14:foregroundMark x1="59375" y1="57266" x2="55234" y2="65391"/>
                        <a14:foregroundMark x1="50625" y1="53359" x2="54844" y2="53984"/>
                        <a14:foregroundMark x1="28359" y1="69766" x2="33203" y2="69531"/>
                        <a14:foregroundMark x1="69688" y1="54219" x2="73203" y2="61641"/>
                        <a14:foregroundMark x1="74063" y1="72813" x2="75547" y2="78906"/>
                        <a14:foregroundMark x1="68594" y1="52031" x2="70313" y2="59922"/>
                        <a14:foregroundMark x1="50625" y1="38672" x2="55937" y2="38281"/>
                        <a14:foregroundMark x1="69453" y1="70625" x2="72969" y2="77813"/>
                        <a14:foregroundMark x1="31172" y1="58359" x2="25313" y2="61016"/>
                        <a14:foregroundMark x1="51953" y1="51797" x2="59375" y2="55078"/>
                        <a14:foregroundMark x1="50859" y1="68828" x2="57188" y2="66250"/>
                        <a14:foregroundMark x1="37734" y1="66250" x2="30312" y2="68828"/>
                        <a14:foregroundMark x1="71875" y1="69063" x2="77969" y2="76250"/>
                        <a14:foregroundMark x1="75391" y1="69297" x2="80156" y2="76250"/>
                        <a14:foregroundMark x1="73594" y1="81719" x2="79531" y2="78047"/>
                        <a14:foregroundMark x1="68594" y1="73906" x2="70781" y2="80000"/>
                        <a14:foregroundMark x1="80156" y1="71875" x2="76016" y2="69922"/>
                        <a14:foregroundMark x1="68594" y1="78672" x2="73359" y2="81094"/>
                        <a14:foregroundMark x1="72969" y1="51172" x2="74063" y2="54844"/>
                        <a14:foregroundMark x1="70781" y1="61172" x2="66797" y2="55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0876" y="2188563"/>
            <a:ext cx="1806315" cy="180631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301" b="93998" l="1501" r="100000">
                        <a14:foregroundMark x1="87815" y1="46759" x2="86255" y2="60984"/>
                        <a14:foregroundMark x1="12605" y1="45018" x2="14586" y2="57683"/>
                        <a14:foregroundMark x1="42797" y1="48980" x2="42557" y2="53121"/>
                        <a14:foregroundMark x1="25330" y1="18788" x2="28331" y2="21429"/>
                        <a14:backgroundMark x1="59184" y1="13565" x2="63745" y2="18788"/>
                        <a14:backgroundMark x1="59604" y1="28872" x2="68607" y2="32773"/>
                        <a14:backgroundMark x1="56783" y1="24490" x2="66807" y2="14226"/>
                        <a14:backgroundMark x1="39076" y1="13085" x2="36675" y2="19688"/>
                        <a14:backgroundMark x1="39916" y1="35414" x2="40156" y2="39136"/>
                        <a14:backgroundMark x1="55882" y1="44598" x2="60924" y2="46999"/>
                        <a14:backgroundMark x1="80792" y1="57503" x2="78391" y2="59244"/>
                        <a14:backgroundMark x1="81693" y1="68607" x2="81693" y2="68607"/>
                        <a14:backgroundMark x1="81693" y1="68607" x2="81693" y2="68607"/>
                        <a14:backgroundMark x1="76891" y1="70828" x2="76891" y2="70828"/>
                        <a14:backgroundMark x1="29892" y1="66867" x2="31633" y2="50900"/>
                        <a14:backgroundMark x1="58103" y1="15066" x2="65966" y2="17047"/>
                        <a14:backgroundMark x1="25930" y1="47659" x2="25330" y2="347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2233" y="2109866"/>
            <a:ext cx="5167858" cy="474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0835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ard, School, Blackboard, Empty, Leave, Chalk, Ol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8472" l="2737" r="96211">
                        <a14:foregroundMark x1="44421" y1="8056" x2="54947" y2="7222"/>
                        <a14:backgroundMark x1="42105" y1="7778" x2="45684" y2="6667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1056161">
            <a:off x="531887" y="885398"/>
            <a:ext cx="8802449" cy="6671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ço Reservado para Conteúdo 1"/>
          <p:cNvSpPr txBox="1">
            <a:spLocks/>
          </p:cNvSpPr>
          <p:nvPr/>
        </p:nvSpPr>
        <p:spPr bwMode="auto">
          <a:xfrm>
            <a:off x="1790700" y="0"/>
            <a:ext cx="6690263" cy="135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55588" algn="ctr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</a:pPr>
            <a:r>
              <a:rPr lang="pt-BR" sz="4000" b="1" dirty="0">
                <a:solidFill>
                  <a:srgbClr val="000000"/>
                </a:solidFill>
                <a:latin typeface="Castellar" pitchFamily="18" charset="0"/>
                <a:cs typeface="David" pitchFamily="34" charset="-79"/>
              </a:rPr>
              <a:t>ESPAÇO DE (TRANS)FORMAÇÃO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3" t="26944" r="4271" b="16389"/>
          <a:stretch/>
        </p:blipFill>
        <p:spPr>
          <a:xfrm>
            <a:off x="1419727" y="2327108"/>
            <a:ext cx="7067550" cy="3505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27276">
            <a:off x="643284" y="948083"/>
            <a:ext cx="1568927" cy="1219200"/>
          </a:xfrm>
          <a:prstGeom prst="roundRect">
            <a:avLst>
              <a:gd name="adj" fmla="val 16667"/>
            </a:avLst>
          </a:prstGeom>
          <a:gradFill flip="none" rotWithShape="1">
            <a:gsLst>
              <a:gs pos="100000">
                <a:schemeClr val="accent1">
                  <a:lumMod val="20000"/>
                  <a:lumOff val="80000"/>
                  <a:alpha val="86000"/>
                </a:schemeClr>
              </a:gs>
              <a:gs pos="42000">
                <a:schemeClr val="bg1">
                  <a:alpha val="40000"/>
                </a:schemeClr>
              </a:gs>
              <a:gs pos="0">
                <a:schemeClr val="accent1">
                  <a:lumMod val="20000"/>
                  <a:lumOff val="80000"/>
                  <a:alpha val="85000"/>
                </a:schemeClr>
              </a:gs>
              <a:gs pos="75000">
                <a:schemeClr val="bg1">
                  <a:alpha val="40000"/>
                </a:schemeClr>
              </a:gs>
            </a:gsLst>
            <a:lin ang="8100000" scaled="1"/>
            <a:tileRect/>
          </a:gradFill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ítulo 1"/>
          <p:cNvSpPr txBox="1">
            <a:spLocks/>
          </p:cNvSpPr>
          <p:nvPr/>
        </p:nvSpPr>
        <p:spPr>
          <a:xfrm rot="21050638">
            <a:off x="-182256" y="96520"/>
            <a:ext cx="2904223" cy="903435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255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n/>
                <a:solidFill>
                  <a:srgbClr val="006600"/>
                </a:solidFill>
                <a:latin typeface="Edwardian Script ITC" panose="030303020407070D0804" pitchFamily="66" charset="0"/>
              </a:rPr>
              <a:t>Atividades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1006224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eer Green 16x9">
  <a:themeElements>
    <a:clrScheme name="Sheer Green">
      <a:dk1>
        <a:srgbClr val="624D38"/>
      </a:dk1>
      <a:lt1>
        <a:srgbClr val="FFFFFF"/>
      </a:lt1>
      <a:dk2>
        <a:srgbClr val="404040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heer Green">
      <a:dk1>
        <a:srgbClr val="404040"/>
      </a:dk1>
      <a:lt1>
        <a:sysClr val="window" lastClr="FFFFFF"/>
      </a:lt1>
      <a:dk2>
        <a:srgbClr val="624D38"/>
      </a:dk2>
      <a:lt2>
        <a:srgbClr val="F2F2E2"/>
      </a:lt2>
      <a:accent1>
        <a:srgbClr val="72C23C"/>
      </a:accent1>
      <a:accent2>
        <a:srgbClr val="F4CC20"/>
      </a:accent2>
      <a:accent3>
        <a:srgbClr val="53B6BB"/>
      </a:accent3>
      <a:accent4>
        <a:srgbClr val="BA7CC0"/>
      </a:accent4>
      <a:accent5>
        <a:srgbClr val="ED635A"/>
      </a:accent5>
      <a:accent6>
        <a:srgbClr val="EE9B40"/>
      </a:accent6>
      <a:hlink>
        <a:srgbClr val="53B6BB"/>
      </a:hlink>
      <a:folHlink>
        <a:srgbClr val="B68DC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04C4809-32CE-4D76-8837-BF87A221E8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com design de borda verde fina (widescreen)</Template>
  <TotalTime>0</TotalTime>
  <Words>139</Words>
  <Application>Microsoft Office PowerPoint</Application>
  <PresentationFormat>Apresentação na tela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Sheer Green 16x9</vt:lpstr>
      <vt:lpstr>Programa de Educação Tutorial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2015-05-29T00:56:54Z</dcterms:created>
  <dcterms:modified xsi:type="dcterms:W3CDTF">2016-05-13T13:09:32Z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TC029208979991</vt:lpwstr>
  </property>
</Properties>
</file>