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-90" y="-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5/22/2017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pPr/>
              <a:t>5/22/2017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5/22/2017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sz="4000" dirty="0"/>
              <a:t>Experiência do Campus Ananindeua na implantação do módulo de assistência ao estudante - SIGAA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Cristina Mangabeira (IFPA-Campus Ananindeua)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406" y="0"/>
            <a:ext cx="2030513" cy="203051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00438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Fórum de </a:t>
            </a:r>
            <a:r>
              <a:rPr lang="pt-BR"/>
              <a:t>Assistência Estudantil 2017: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1540477"/>
            <a:ext cx="8596668" cy="4500886"/>
          </a:xfrm>
        </p:spPr>
        <p:txBody>
          <a:bodyPr/>
          <a:lstStyle/>
          <a:p>
            <a:pPr algn="just"/>
            <a:r>
              <a:rPr lang="pt-BR" dirty="0"/>
              <a:t>No dia 23 de Fevereiro de 2017, a Comissão de Assistência Estudantil realizou o Fórum de Assistência Estudantil, </a:t>
            </a:r>
            <a:r>
              <a:rPr lang="pt-BR" dirty="0" smtClean="0"/>
              <a:t>com  apresentação </a:t>
            </a:r>
            <a:r>
              <a:rPr lang="pt-BR" dirty="0"/>
              <a:t>das proposta acerca das modalidades de auxílio a serem ofertadas no Edital da Assistência Estudantil, de acordo com o orçamento existente.</a:t>
            </a:r>
          </a:p>
          <a:p>
            <a:pPr algn="just"/>
            <a:endParaRPr lang="pt-BR" dirty="0"/>
          </a:p>
          <a:p>
            <a:pPr algn="just"/>
            <a:endParaRPr lang="pt-B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pt-BR" dirty="0">
              <a:solidFill>
                <a:srgbClr val="FF0000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980" y="2984851"/>
            <a:ext cx="2960457" cy="2454499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4757" y="2776700"/>
            <a:ext cx="3592219" cy="241836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40188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Edital 001/2017 –Assistência Estudantil: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1614616"/>
            <a:ext cx="8596668" cy="4786183"/>
          </a:xfrm>
        </p:spPr>
        <p:txBody>
          <a:bodyPr/>
          <a:lstStyle/>
          <a:p>
            <a:pPr algn="just"/>
            <a:r>
              <a:rPr lang="pt-BR" dirty="0"/>
              <a:t>A inscrição no processo seletivo do Edital 001/2017 da Assistência Estudantil para concorrer ao auxílio alimentação ocorreu através do módulo assistência ao estudante no SIGAA. 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Na plataforma SIGAA, os alunos participantes deste processo seletivo tiveram que preencher o Cadastro Único (questionário socioeconômico) e anexar os documentos em formato </a:t>
            </a:r>
            <a:r>
              <a:rPr lang="pt-BR" dirty="0" err="1"/>
              <a:t>pdf</a:t>
            </a:r>
            <a:r>
              <a:rPr lang="pt-BR" dirty="0"/>
              <a:t>, </a:t>
            </a:r>
            <a:r>
              <a:rPr lang="pt-BR" dirty="0" err="1"/>
              <a:t>png</a:t>
            </a:r>
            <a:r>
              <a:rPr lang="pt-BR" dirty="0"/>
              <a:t> ou </a:t>
            </a:r>
            <a:r>
              <a:rPr lang="pt-BR" dirty="0" err="1"/>
              <a:t>jpg</a:t>
            </a:r>
            <a:r>
              <a:rPr lang="pt-BR" dirty="0"/>
              <a:t>.</a:t>
            </a:r>
          </a:p>
          <a:p>
            <a:pPr algn="just"/>
            <a:endParaRPr lang="pt-BR" dirty="0"/>
          </a:p>
          <a:p>
            <a:pPr algn="just"/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253" y="4007707"/>
            <a:ext cx="3657600" cy="2101146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2426" y="4007707"/>
            <a:ext cx="3577389" cy="23271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12816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593124"/>
            <a:ext cx="8596668" cy="5448239"/>
          </a:xfrm>
        </p:spPr>
        <p:txBody>
          <a:bodyPr/>
          <a:lstStyle/>
          <a:p>
            <a:pPr algn="just"/>
            <a:r>
              <a:rPr lang="pt-BR" dirty="0"/>
              <a:t>Durante as inscrições, o IFPA/Campus Ananindeua disponibilizou quatro computadores, um scanner e dois servidores para auxiliar na digitalização dos documentos exigidos pelo edital. 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>
              <a:solidFill>
                <a:srgbClr val="FF0000"/>
              </a:solidFill>
            </a:endParaRPr>
          </a:p>
          <a:p>
            <a:endParaRPr lang="pt-BR" dirty="0"/>
          </a:p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579" y="1828799"/>
            <a:ext cx="7088201" cy="398711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12960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265" y="362465"/>
            <a:ext cx="4753232" cy="2948298"/>
          </a:xfrm>
          <a:prstGeom prst="rect">
            <a:avLst/>
          </a:prstGeom>
        </p:spPr>
      </p:pic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107" y="3530762"/>
            <a:ext cx="4450224" cy="3327238"/>
          </a:xfr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165" y="1495682"/>
            <a:ext cx="4843835" cy="322459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65288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Pontos Negativos: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7290" y="1583940"/>
            <a:ext cx="8596668" cy="3880773"/>
          </a:xfrm>
        </p:spPr>
        <p:txBody>
          <a:bodyPr/>
          <a:lstStyle/>
          <a:p>
            <a:pPr algn="just"/>
            <a:r>
              <a:rPr lang="pt-BR" dirty="0"/>
              <a:t>Sobre as inscrições no Edital via plataforma do SIGAA: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dirty="0"/>
              <a:t>lentidão e queda do sistema, em algumas ocasiões;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dirty="0"/>
              <a:t>não ter um feedback sobre a finalização da inscrição;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dirty="0"/>
              <a:t>foram identificados inscrições de alunos de outros campi no relatório do Cadastro Único.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Apesar da ampla divulgação do edital e manual de orientação para inscrição </a:t>
            </a:r>
            <a:r>
              <a:rPr lang="pt-BR" dirty="0" err="1"/>
              <a:t>on</a:t>
            </a:r>
            <a:r>
              <a:rPr lang="pt-BR" dirty="0"/>
              <a:t> </a:t>
            </a:r>
            <a:r>
              <a:rPr lang="pt-BR" dirty="0" err="1"/>
              <a:t>line</a:t>
            </a:r>
            <a:r>
              <a:rPr lang="pt-BR" dirty="0"/>
              <a:t>, notou-se que muitos alunos não se atentaram as informações do edital (prazos, documentos, forma de inscrição). </a:t>
            </a:r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216125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Pontos Positivos: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1754659"/>
            <a:ext cx="8596668" cy="4286703"/>
          </a:xfrm>
        </p:spPr>
        <p:txBody>
          <a:bodyPr/>
          <a:lstStyle/>
          <a:p>
            <a:r>
              <a:rPr lang="pt-BR" dirty="0"/>
              <a:t>A realização do processo seletivo para concessão de auxílio alimentação pelo módulo assistência ao estudante no SIGAA permiti que o aluno acompanhe o resultado do mesmo (deferido, indeferido e fila de espera) nesta plataforma.</a:t>
            </a:r>
          </a:p>
          <a:p>
            <a:endParaRPr lang="pt-BR" dirty="0"/>
          </a:p>
          <a:p>
            <a:pPr algn="just"/>
            <a:r>
              <a:rPr lang="pt-BR" dirty="0"/>
              <a:t>O acesso on-line dos documentados dos candidatos facilitou o processo de avaliação, uma vez que possibilitou uma melhor acesso aos documentos, uma vez que não se tornava necessário recorrer as cópias. Ademais, diminui o acúmulo de cópias de documentos, facilitando o armazenamento.</a:t>
            </a:r>
          </a:p>
          <a:p>
            <a:endParaRPr lang="pt-BR" dirty="0"/>
          </a:p>
          <a:p>
            <a:r>
              <a:rPr lang="pt-BR" dirty="0"/>
              <a:t>O sistema gera o Relatório do Cadastro Único, em formato de planilha, que permite identificar o perfil socioeconômico dos candidatos. </a:t>
            </a:r>
          </a:p>
        </p:txBody>
      </p:sp>
    </p:spTree>
    <p:extLst>
      <p:ext uri="{BB962C8B-B14F-4D97-AF65-F5344CB8AC3E}">
        <p14:creationId xmlns="" xmlns:p14="http://schemas.microsoft.com/office/powerpoint/2010/main" val="1916029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Sugestões: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1548715"/>
            <a:ext cx="8596668" cy="4492648"/>
          </a:xfrm>
        </p:spPr>
        <p:txBody>
          <a:bodyPr/>
          <a:lstStyle/>
          <a:p>
            <a:pPr algn="just"/>
            <a:r>
              <a:rPr lang="pt-BR" dirty="0"/>
              <a:t>Retirar do Cadastro único o item referente ao anexo do documento “Composição Familiar”. Tal documento poderá ser anexado ao final, junto com os demais. 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Incluir no Relatório do Cadastro Único informações sobre a renda per capta dos membros da família do aluno candidato. </a:t>
            </a:r>
          </a:p>
        </p:txBody>
      </p:sp>
    </p:spTree>
    <p:extLst>
      <p:ext uri="{BB962C8B-B14F-4D97-AF65-F5344CB8AC3E}">
        <p14:creationId xmlns="" xmlns:p14="http://schemas.microsoft.com/office/powerpoint/2010/main" val="170344123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do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452</TotalTime>
  <Words>405</Words>
  <Application>Microsoft Office PowerPoint</Application>
  <PresentationFormat>Personalizar</PresentationFormat>
  <Paragraphs>33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9" baseType="lpstr">
      <vt:lpstr>Facetado</vt:lpstr>
      <vt:lpstr>Experiência do Campus Ananindeua na implantação do módulo de assistência ao estudante - SIGAA</vt:lpstr>
      <vt:lpstr>Fórum de Assistência Estudantil 2017:</vt:lpstr>
      <vt:lpstr>Edital 001/2017 –Assistência Estudantil:</vt:lpstr>
      <vt:lpstr>Slide 4</vt:lpstr>
      <vt:lpstr>Slide 5</vt:lpstr>
      <vt:lpstr>Pontos Negativos:</vt:lpstr>
      <vt:lpstr>Pontos Positivos: </vt:lpstr>
      <vt:lpstr>Sugestões: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ANA CAROLINA FARIAS FRANCO</dc:creator>
  <cp:lastModifiedBy>selma.silva</cp:lastModifiedBy>
  <cp:revision>23</cp:revision>
  <dcterms:created xsi:type="dcterms:W3CDTF">2017-05-10T18:49:28Z</dcterms:created>
  <dcterms:modified xsi:type="dcterms:W3CDTF">2017-05-22T12:34:40Z</dcterms:modified>
</cp:coreProperties>
</file>