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7.xml" ContentType="application/vnd.ms-office.drawingml.diagramDrawing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9"/>
  </p:notesMasterIdLst>
  <p:sldIdLst>
    <p:sldId id="256" r:id="rId2"/>
    <p:sldId id="263" r:id="rId3"/>
    <p:sldId id="279" r:id="rId4"/>
    <p:sldId id="282" r:id="rId5"/>
    <p:sldId id="284" r:id="rId6"/>
    <p:sldId id="288" r:id="rId7"/>
    <p:sldId id="280" r:id="rId8"/>
    <p:sldId id="265" r:id="rId9"/>
    <p:sldId id="260" r:id="rId10"/>
    <p:sldId id="283" r:id="rId11"/>
    <p:sldId id="286" r:id="rId12"/>
    <p:sldId id="285" r:id="rId13"/>
    <p:sldId id="278" r:id="rId14"/>
    <p:sldId id="287" r:id="rId15"/>
    <p:sldId id="277" r:id="rId16"/>
    <p:sldId id="289" r:id="rId17"/>
    <p:sldId id="290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838"/>
    <a:srgbClr val="A63434"/>
    <a:srgbClr val="FFCC99"/>
    <a:srgbClr val="FFCC66"/>
    <a:srgbClr val="A3F87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3" autoAdjust="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D0A3BD-27AB-4769-8EA7-F4D8435237D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F665B8-BFD8-43D2-A238-70AE110D7C44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Psicólogo</a:t>
          </a:r>
          <a:endParaRPr lang="pt-BR" dirty="0"/>
        </a:p>
      </dgm:t>
    </dgm:pt>
    <dgm:pt modelId="{4B888880-A5A1-4B78-A211-B2E8B712010A}" type="parTrans" cxnId="{B77282EE-8058-453C-B34E-CE08EFBF6691}">
      <dgm:prSet/>
      <dgm:spPr/>
      <dgm:t>
        <a:bodyPr/>
        <a:lstStyle/>
        <a:p>
          <a:endParaRPr lang="pt-BR"/>
        </a:p>
      </dgm:t>
    </dgm:pt>
    <dgm:pt modelId="{75E062E2-4497-4809-A59B-FD10B392F05C}" type="sibTrans" cxnId="{B77282EE-8058-453C-B34E-CE08EFBF6691}">
      <dgm:prSet/>
      <dgm:spPr/>
      <dgm:t>
        <a:bodyPr/>
        <a:lstStyle/>
        <a:p>
          <a:endParaRPr lang="pt-BR"/>
        </a:p>
      </dgm:t>
    </dgm:pt>
    <dgm:pt modelId="{8A07305E-DC98-4A5C-AC0A-4727650C04D8}">
      <dgm:prSet phldrT="[Texto]"/>
      <dgm:spPr>
        <a:solidFill>
          <a:schemeClr val="bg1">
            <a:alpha val="90000"/>
          </a:scheme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pPr algn="just"/>
          <a:r>
            <a:rPr lang="pt-BR" b="1" dirty="0" smtClean="0"/>
            <a:t>Trabalhará visando promover a saúde e a qualidade de vida das pessoas</a:t>
          </a:r>
          <a:r>
            <a:rPr lang="pt-BR" dirty="0" smtClean="0"/>
            <a:t> e das coletividades e contribuirá para a eliminação de quaisquer formas de negligência, discriminação, exploração, violência, crueldade e opressão.</a:t>
          </a:r>
          <a:endParaRPr lang="pt-BR" dirty="0"/>
        </a:p>
      </dgm:t>
    </dgm:pt>
    <dgm:pt modelId="{8E9E65D2-D38D-4A86-9AD0-C5FEB8B40632}" type="parTrans" cxnId="{385FB5C5-38AA-4494-A9BA-C4D2265F181A}">
      <dgm:prSet/>
      <dgm:spPr/>
      <dgm:t>
        <a:bodyPr/>
        <a:lstStyle/>
        <a:p>
          <a:endParaRPr lang="pt-BR"/>
        </a:p>
      </dgm:t>
    </dgm:pt>
    <dgm:pt modelId="{3708DF4D-06C0-4A3B-8C83-31198E3A2B16}" type="sibTrans" cxnId="{385FB5C5-38AA-4494-A9BA-C4D2265F181A}">
      <dgm:prSet/>
      <dgm:spPr/>
      <dgm:t>
        <a:bodyPr/>
        <a:lstStyle/>
        <a:p>
          <a:endParaRPr lang="pt-BR"/>
        </a:p>
      </dgm:t>
    </dgm:pt>
    <dgm:pt modelId="{59478D50-6EB9-42D6-A73E-9437981322B4}">
      <dgm:prSet phldrT="[Texto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Pedagogo</a:t>
          </a:r>
          <a:endParaRPr lang="pt-BR" dirty="0"/>
        </a:p>
      </dgm:t>
    </dgm:pt>
    <dgm:pt modelId="{3CD4284B-356C-40C5-909E-0A0A174AE6D5}" type="parTrans" cxnId="{B981C846-D86A-4E88-A2F0-DE9A0A4E0FFF}">
      <dgm:prSet/>
      <dgm:spPr/>
      <dgm:t>
        <a:bodyPr/>
        <a:lstStyle/>
        <a:p>
          <a:endParaRPr lang="pt-BR"/>
        </a:p>
      </dgm:t>
    </dgm:pt>
    <dgm:pt modelId="{FD01E4B6-BB02-4F99-8825-CFAE74EB544A}" type="sibTrans" cxnId="{B981C846-D86A-4E88-A2F0-DE9A0A4E0FFF}">
      <dgm:prSet/>
      <dgm:spPr/>
      <dgm:t>
        <a:bodyPr/>
        <a:lstStyle/>
        <a:p>
          <a:endParaRPr lang="pt-BR"/>
        </a:p>
      </dgm:t>
    </dgm:pt>
    <dgm:pt modelId="{24655F23-726E-497C-BEE6-2A940394E905}">
      <dgm:prSet phldrT="[Texto]"/>
      <dgm:spPr>
        <a:noFill/>
        <a:ln>
          <a:solidFill>
            <a:schemeClr val="accent3">
              <a:alpha val="90000"/>
            </a:schemeClr>
          </a:solidFill>
        </a:ln>
      </dgm:spPr>
      <dgm:t>
        <a:bodyPr/>
        <a:lstStyle/>
        <a:p>
          <a:pPr algn="just"/>
          <a:r>
            <a:rPr lang="pt-BR" dirty="0" smtClean="0"/>
            <a:t>Trabalha com objetivo desenvolver a articulação entre conhecimentos científicos e culturais, valores éticos e estéticos inerentes a processos de aprendizagem, de socialização e de construção do conhecimento, no âmbito do diálogo entre diferentes visões de mundo.</a:t>
          </a:r>
          <a:endParaRPr lang="pt-BR" dirty="0"/>
        </a:p>
      </dgm:t>
    </dgm:pt>
    <dgm:pt modelId="{CA82ACDB-26E5-4E08-AEA7-E9B1EE2AB0FE}" type="parTrans" cxnId="{3CE16D04-4746-4EAD-B8C4-EE083A9DD9C7}">
      <dgm:prSet/>
      <dgm:spPr/>
      <dgm:t>
        <a:bodyPr/>
        <a:lstStyle/>
        <a:p>
          <a:endParaRPr lang="pt-BR"/>
        </a:p>
      </dgm:t>
    </dgm:pt>
    <dgm:pt modelId="{DD292A39-7AE1-46B0-A5E1-FE0F0E2678C4}" type="sibTrans" cxnId="{3CE16D04-4746-4EAD-B8C4-EE083A9DD9C7}">
      <dgm:prSet/>
      <dgm:spPr/>
      <dgm:t>
        <a:bodyPr/>
        <a:lstStyle/>
        <a:p>
          <a:endParaRPr lang="pt-BR"/>
        </a:p>
      </dgm:t>
    </dgm:pt>
    <dgm:pt modelId="{4789DDCD-9ED9-4557-8585-6E23C36B1FAD}">
      <dgm:prSet phldrT="[Texto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Assistente Social</a:t>
          </a:r>
          <a:endParaRPr lang="pt-BR" dirty="0"/>
        </a:p>
      </dgm:t>
    </dgm:pt>
    <dgm:pt modelId="{8492746B-4F47-4231-8DF1-54DA1F57D1E7}" type="parTrans" cxnId="{FB6A0994-FCCC-47CE-B442-F48312C07E65}">
      <dgm:prSet/>
      <dgm:spPr/>
      <dgm:t>
        <a:bodyPr/>
        <a:lstStyle/>
        <a:p>
          <a:endParaRPr lang="pt-BR"/>
        </a:p>
      </dgm:t>
    </dgm:pt>
    <dgm:pt modelId="{ED666CA8-C314-4051-923F-E002CC7AFAFA}" type="sibTrans" cxnId="{FB6A0994-FCCC-47CE-B442-F48312C07E65}">
      <dgm:prSet/>
      <dgm:spPr/>
      <dgm:t>
        <a:bodyPr/>
        <a:lstStyle/>
        <a:p>
          <a:endParaRPr lang="pt-BR"/>
        </a:p>
      </dgm:t>
    </dgm:pt>
    <dgm:pt modelId="{AE83C61C-DA08-4B63-90A9-5F77D7C33618}">
      <dgm:prSet phldrT="[Texto]"/>
      <dgm:spPr>
        <a:noFill/>
        <a:ln>
          <a:solidFill>
            <a:schemeClr val="accent6">
              <a:alpha val="90000"/>
            </a:schemeClr>
          </a:solidFill>
        </a:ln>
      </dgm:spPr>
      <dgm:t>
        <a:bodyPr/>
        <a:lstStyle/>
        <a:p>
          <a:pPr algn="just"/>
          <a:r>
            <a:rPr lang="pt-BR" dirty="0" smtClean="0"/>
            <a:t>Reconhecimento da liberdade como valor ético central e das demandas políticas a ela inerentes – </a:t>
          </a:r>
          <a:r>
            <a:rPr lang="pt-BR" b="1" dirty="0" smtClean="0"/>
            <a:t>autonomia, emancipação e plena expansão dos indivíduos sociais.</a:t>
          </a:r>
          <a:endParaRPr lang="pt-BR" b="1" dirty="0"/>
        </a:p>
      </dgm:t>
    </dgm:pt>
    <dgm:pt modelId="{CC779B4B-B2B1-4C50-BC09-36531A22C8E1}" type="parTrans" cxnId="{E89EB77A-5C65-4A59-9C41-B1A926740067}">
      <dgm:prSet/>
      <dgm:spPr/>
      <dgm:t>
        <a:bodyPr/>
        <a:lstStyle/>
        <a:p>
          <a:endParaRPr lang="pt-BR"/>
        </a:p>
      </dgm:t>
    </dgm:pt>
    <dgm:pt modelId="{FDB499A0-65A2-47C0-8D79-5A1C6A67FDF1}" type="sibTrans" cxnId="{E89EB77A-5C65-4A59-9C41-B1A926740067}">
      <dgm:prSet/>
      <dgm:spPr/>
      <dgm:t>
        <a:bodyPr/>
        <a:lstStyle/>
        <a:p>
          <a:endParaRPr lang="pt-BR"/>
        </a:p>
      </dgm:t>
    </dgm:pt>
    <dgm:pt modelId="{236D8D73-4C56-4CBF-B8CC-47D044E9E8A1}">
      <dgm:prSet phldrT="[Texto]"/>
      <dgm:spPr>
        <a:noFill/>
        <a:ln>
          <a:solidFill>
            <a:schemeClr val="accent6">
              <a:alpha val="90000"/>
            </a:schemeClr>
          </a:solidFill>
        </a:ln>
      </dgm:spPr>
      <dgm:t>
        <a:bodyPr/>
        <a:lstStyle/>
        <a:p>
          <a:pPr algn="just"/>
          <a:r>
            <a:rPr lang="pt-BR" dirty="0" smtClean="0"/>
            <a:t>Empenho na eliminação de todas as formas de preconceito, incentivando o respeito à diversidade, à participação de grupos socialmente discriminados e à discussão das diferenças. (Código de Ética)</a:t>
          </a:r>
          <a:endParaRPr lang="pt-BR" dirty="0"/>
        </a:p>
      </dgm:t>
    </dgm:pt>
    <dgm:pt modelId="{A88B6336-86BE-47C8-8703-D8337873941E}" type="parTrans" cxnId="{883D73D9-AABA-4779-85A5-D2057B229F2B}">
      <dgm:prSet/>
      <dgm:spPr/>
      <dgm:t>
        <a:bodyPr/>
        <a:lstStyle/>
        <a:p>
          <a:endParaRPr lang="pt-BR"/>
        </a:p>
      </dgm:t>
    </dgm:pt>
    <dgm:pt modelId="{FD843152-A1F6-42BF-A328-564BECF3EFE0}" type="sibTrans" cxnId="{883D73D9-AABA-4779-85A5-D2057B229F2B}">
      <dgm:prSet/>
      <dgm:spPr/>
      <dgm:t>
        <a:bodyPr/>
        <a:lstStyle/>
        <a:p>
          <a:endParaRPr lang="pt-BR"/>
        </a:p>
      </dgm:t>
    </dgm:pt>
    <dgm:pt modelId="{D7350A68-994B-4075-9BAE-BC890D238ED2}">
      <dgm:prSet/>
      <dgm:spPr>
        <a:solidFill>
          <a:schemeClr val="bg1">
            <a:alpha val="90000"/>
          </a:scheme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pPr algn="just"/>
          <a:r>
            <a:rPr lang="pt-BR" dirty="0" smtClean="0"/>
            <a:t>O psicólogo atuará com responsabilidade social, analisando crítica e historicamente a realidade política, econômica, social e cultural. (Código de Ética)</a:t>
          </a:r>
          <a:endParaRPr lang="pt-BR" dirty="0"/>
        </a:p>
      </dgm:t>
    </dgm:pt>
    <dgm:pt modelId="{75CDAD62-373D-4470-8DEF-A18967461A31}" type="parTrans" cxnId="{CB34DF48-C9BC-4FED-8992-68B16FAFD5D9}">
      <dgm:prSet/>
      <dgm:spPr/>
      <dgm:t>
        <a:bodyPr/>
        <a:lstStyle/>
        <a:p>
          <a:endParaRPr lang="pt-BR"/>
        </a:p>
      </dgm:t>
    </dgm:pt>
    <dgm:pt modelId="{CE56E7F3-8281-40E9-A1C4-52118031666D}" type="sibTrans" cxnId="{CB34DF48-C9BC-4FED-8992-68B16FAFD5D9}">
      <dgm:prSet/>
      <dgm:spPr/>
      <dgm:t>
        <a:bodyPr/>
        <a:lstStyle/>
        <a:p>
          <a:endParaRPr lang="pt-BR"/>
        </a:p>
      </dgm:t>
    </dgm:pt>
    <dgm:pt modelId="{78F398D2-58EB-41FB-8D44-53E7533F561E}">
      <dgm:prSet phldrT="[Texto]"/>
      <dgm:spPr>
        <a:noFill/>
        <a:ln>
          <a:solidFill>
            <a:schemeClr val="accent6">
              <a:alpha val="90000"/>
            </a:schemeClr>
          </a:solidFill>
        </a:ln>
      </dgm:spPr>
      <dgm:t>
        <a:bodyPr/>
        <a:lstStyle/>
        <a:p>
          <a:pPr algn="just"/>
          <a:endParaRPr lang="pt-BR" dirty="0"/>
        </a:p>
      </dgm:t>
    </dgm:pt>
    <dgm:pt modelId="{B425582A-DABB-44F9-BB42-2E609C2AE58B}" type="parTrans" cxnId="{507C763C-4CF7-40CA-A22D-97D41BCF0A3E}">
      <dgm:prSet/>
      <dgm:spPr/>
      <dgm:t>
        <a:bodyPr/>
        <a:lstStyle/>
        <a:p>
          <a:endParaRPr lang="pt-BR"/>
        </a:p>
      </dgm:t>
    </dgm:pt>
    <dgm:pt modelId="{50E9748B-110E-4E55-98F5-3C499CFD65D4}" type="sibTrans" cxnId="{507C763C-4CF7-40CA-A22D-97D41BCF0A3E}">
      <dgm:prSet/>
      <dgm:spPr/>
      <dgm:t>
        <a:bodyPr/>
        <a:lstStyle/>
        <a:p>
          <a:endParaRPr lang="pt-BR"/>
        </a:p>
      </dgm:t>
    </dgm:pt>
    <dgm:pt modelId="{AD1A7613-B27A-4B19-9ED8-AD93F2236BC1}">
      <dgm:prSet phldrT="[Texto]"/>
      <dgm:spPr>
        <a:solidFill>
          <a:schemeClr val="bg1">
            <a:alpha val="90000"/>
          </a:schemeClr>
        </a:solidFill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pPr algn="just"/>
          <a:endParaRPr lang="pt-BR" dirty="0"/>
        </a:p>
      </dgm:t>
    </dgm:pt>
    <dgm:pt modelId="{FB519E6C-2A02-4A77-91BD-F15F8F32E98A}" type="parTrans" cxnId="{BEBFF97A-FB81-443E-B8DA-9C1AC40D84DE}">
      <dgm:prSet/>
      <dgm:spPr/>
      <dgm:t>
        <a:bodyPr/>
        <a:lstStyle/>
        <a:p>
          <a:endParaRPr lang="pt-BR"/>
        </a:p>
      </dgm:t>
    </dgm:pt>
    <dgm:pt modelId="{18F896DE-8B02-4D58-89CE-70715DCB6BCD}" type="sibTrans" cxnId="{BEBFF97A-FB81-443E-B8DA-9C1AC40D84DE}">
      <dgm:prSet/>
      <dgm:spPr/>
      <dgm:t>
        <a:bodyPr/>
        <a:lstStyle/>
        <a:p>
          <a:endParaRPr lang="pt-BR"/>
        </a:p>
      </dgm:t>
    </dgm:pt>
    <dgm:pt modelId="{39F06F5A-FE30-4314-AA29-30A3040E7437}">
      <dgm:prSet/>
      <dgm:spPr/>
      <dgm:t>
        <a:bodyPr/>
        <a:lstStyle/>
        <a:p>
          <a:pPr algn="just"/>
          <a:r>
            <a:rPr lang="pt-BR" dirty="0" smtClean="0"/>
            <a:t>Aplica princípios, concepções e critérios oriundos de diferentes áreas do conhecimento, com pertinência ao campo da Pedagogia, que </a:t>
          </a:r>
          <a:r>
            <a:rPr lang="pt-BR" b="1" dirty="0" smtClean="0"/>
            <a:t>contribuam para o desenvolvimento das pessoas</a:t>
          </a:r>
          <a:r>
            <a:rPr lang="pt-BR" dirty="0" smtClean="0"/>
            <a:t>, das organizações e da sociedade.</a:t>
          </a:r>
          <a:endParaRPr lang="pt-BR" dirty="0"/>
        </a:p>
      </dgm:t>
    </dgm:pt>
    <dgm:pt modelId="{271ED8EE-6B6F-4AEF-A0CB-CFE1C48B1887}" type="parTrans" cxnId="{546DC114-EBD7-497B-BB8E-ED001E7EC9FE}">
      <dgm:prSet/>
      <dgm:spPr/>
      <dgm:t>
        <a:bodyPr/>
        <a:lstStyle/>
        <a:p>
          <a:endParaRPr lang="pt-BR"/>
        </a:p>
      </dgm:t>
    </dgm:pt>
    <dgm:pt modelId="{F855657B-260B-4686-A000-29B6770531BD}" type="sibTrans" cxnId="{546DC114-EBD7-497B-BB8E-ED001E7EC9FE}">
      <dgm:prSet/>
      <dgm:spPr/>
      <dgm:t>
        <a:bodyPr/>
        <a:lstStyle/>
        <a:p>
          <a:endParaRPr lang="pt-BR"/>
        </a:p>
      </dgm:t>
    </dgm:pt>
    <dgm:pt modelId="{E40D2C5D-EDED-473C-83A7-18C01572776C}">
      <dgm:prSet/>
      <dgm:spPr/>
      <dgm:t>
        <a:bodyPr/>
        <a:lstStyle/>
        <a:p>
          <a:pPr algn="just"/>
          <a:endParaRPr lang="pt-BR" dirty="0"/>
        </a:p>
      </dgm:t>
    </dgm:pt>
    <dgm:pt modelId="{C9CAF66C-D0F3-412F-A636-EAA44F6ED7E3}" type="parTrans" cxnId="{E7CE37E6-8560-4B63-BAF8-2DDFF854B04E}">
      <dgm:prSet/>
      <dgm:spPr/>
      <dgm:t>
        <a:bodyPr/>
        <a:lstStyle/>
        <a:p>
          <a:endParaRPr lang="pt-BR"/>
        </a:p>
      </dgm:t>
    </dgm:pt>
    <dgm:pt modelId="{87EB2166-2E30-4A6A-81D3-2DC9DBE64885}" type="sibTrans" cxnId="{E7CE37E6-8560-4B63-BAF8-2DDFF854B04E}">
      <dgm:prSet/>
      <dgm:spPr/>
      <dgm:t>
        <a:bodyPr/>
        <a:lstStyle/>
        <a:p>
          <a:endParaRPr lang="pt-BR"/>
        </a:p>
      </dgm:t>
    </dgm:pt>
    <dgm:pt modelId="{25CE1533-EF09-40A0-9D78-31FEFBDE7F37}" type="pres">
      <dgm:prSet presAssocID="{43D0A3BD-27AB-4769-8EA7-F4D8435237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1500FE-E68C-4DE3-8872-1053D9EE9DB3}" type="pres">
      <dgm:prSet presAssocID="{6EF665B8-BFD8-43D2-A238-70AE110D7C44}" presName="composite" presStyleCnt="0"/>
      <dgm:spPr/>
    </dgm:pt>
    <dgm:pt modelId="{1FD95A38-F317-4CE9-AF0B-F7B0D76AE158}" type="pres">
      <dgm:prSet presAssocID="{6EF665B8-BFD8-43D2-A238-70AE110D7C4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BA6EA8-8C55-4DF1-8BA5-3FE9C0FC414F}" type="pres">
      <dgm:prSet presAssocID="{6EF665B8-BFD8-43D2-A238-70AE110D7C4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A523B5-927B-44C3-AC0C-6B1AB3DBFD13}" type="pres">
      <dgm:prSet presAssocID="{75E062E2-4497-4809-A59B-FD10B392F05C}" presName="space" presStyleCnt="0"/>
      <dgm:spPr/>
    </dgm:pt>
    <dgm:pt modelId="{F771E99A-C741-4643-BA24-3AF6F9D74DFB}" type="pres">
      <dgm:prSet presAssocID="{59478D50-6EB9-42D6-A73E-9437981322B4}" presName="composite" presStyleCnt="0"/>
      <dgm:spPr/>
    </dgm:pt>
    <dgm:pt modelId="{DAA57851-5277-41DC-89BC-3E30FF69A94E}" type="pres">
      <dgm:prSet presAssocID="{59478D50-6EB9-42D6-A73E-9437981322B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83EA91-1B70-40DD-9B79-3D5901D66F31}" type="pres">
      <dgm:prSet presAssocID="{59478D50-6EB9-42D6-A73E-9437981322B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FE3C8C-AA5D-47A6-BD12-F21D61E7ACDE}" type="pres">
      <dgm:prSet presAssocID="{FD01E4B6-BB02-4F99-8825-CFAE74EB544A}" presName="space" presStyleCnt="0"/>
      <dgm:spPr/>
    </dgm:pt>
    <dgm:pt modelId="{1D51407A-48F8-4B86-B2D0-70E9C61B96D2}" type="pres">
      <dgm:prSet presAssocID="{4789DDCD-9ED9-4557-8585-6E23C36B1FAD}" presName="composite" presStyleCnt="0"/>
      <dgm:spPr/>
    </dgm:pt>
    <dgm:pt modelId="{C00EBC65-6160-407B-BA8A-017109EAD129}" type="pres">
      <dgm:prSet presAssocID="{4789DDCD-9ED9-4557-8585-6E23C36B1FA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A69245-2C69-40B1-A18B-627144D508F3}" type="pres">
      <dgm:prSet presAssocID="{4789DDCD-9ED9-4557-8585-6E23C36B1FA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5205220-92B4-4ABD-AB5D-DC9CF23D5FE2}" type="presOf" srcId="{AD1A7613-B27A-4B19-9ED8-AD93F2236BC1}" destId="{2DBA6EA8-8C55-4DF1-8BA5-3FE9C0FC414F}" srcOrd="0" destOrd="1" presId="urn:microsoft.com/office/officeart/2005/8/layout/hList1"/>
    <dgm:cxn modelId="{1510E528-A6A3-4AAA-90F3-D7F6141DF5F8}" type="presOf" srcId="{39F06F5A-FE30-4314-AA29-30A3040E7437}" destId="{E683EA91-1B70-40DD-9B79-3D5901D66F31}" srcOrd="0" destOrd="1" presId="urn:microsoft.com/office/officeart/2005/8/layout/hList1"/>
    <dgm:cxn modelId="{A9E4FE2C-8C9F-4DB2-98FB-BFB878C2DD10}" type="presOf" srcId="{6EF665B8-BFD8-43D2-A238-70AE110D7C44}" destId="{1FD95A38-F317-4CE9-AF0B-F7B0D76AE158}" srcOrd="0" destOrd="0" presId="urn:microsoft.com/office/officeart/2005/8/layout/hList1"/>
    <dgm:cxn modelId="{71999E88-EE26-428F-A5E9-8D87B6D9352A}" type="presOf" srcId="{D7350A68-994B-4075-9BAE-BC890D238ED2}" destId="{2DBA6EA8-8C55-4DF1-8BA5-3FE9C0FC414F}" srcOrd="0" destOrd="2" presId="urn:microsoft.com/office/officeart/2005/8/layout/hList1"/>
    <dgm:cxn modelId="{546DC114-EBD7-497B-BB8E-ED001E7EC9FE}" srcId="{59478D50-6EB9-42D6-A73E-9437981322B4}" destId="{39F06F5A-FE30-4314-AA29-30A3040E7437}" srcOrd="1" destOrd="0" parTransId="{271ED8EE-6B6F-4AEF-A0CB-CFE1C48B1887}" sibTransId="{F855657B-260B-4686-A000-29B6770531BD}"/>
    <dgm:cxn modelId="{883D73D9-AABA-4779-85A5-D2057B229F2B}" srcId="{4789DDCD-9ED9-4557-8585-6E23C36B1FAD}" destId="{236D8D73-4C56-4CBF-B8CC-47D044E9E8A1}" srcOrd="2" destOrd="0" parTransId="{A88B6336-86BE-47C8-8703-D8337873941E}" sibTransId="{FD843152-A1F6-42BF-A328-564BECF3EFE0}"/>
    <dgm:cxn modelId="{CB34DF48-C9BC-4FED-8992-68B16FAFD5D9}" srcId="{6EF665B8-BFD8-43D2-A238-70AE110D7C44}" destId="{D7350A68-994B-4075-9BAE-BC890D238ED2}" srcOrd="2" destOrd="0" parTransId="{75CDAD62-373D-4470-8DEF-A18967461A31}" sibTransId="{CE56E7F3-8281-40E9-A1C4-52118031666D}"/>
    <dgm:cxn modelId="{520709CC-C014-4811-8FA9-0BC7FFAEF3FC}" type="presOf" srcId="{59478D50-6EB9-42D6-A73E-9437981322B4}" destId="{DAA57851-5277-41DC-89BC-3E30FF69A94E}" srcOrd="0" destOrd="0" presId="urn:microsoft.com/office/officeart/2005/8/layout/hList1"/>
    <dgm:cxn modelId="{FB6A0994-FCCC-47CE-B442-F48312C07E65}" srcId="{43D0A3BD-27AB-4769-8EA7-F4D8435237D6}" destId="{4789DDCD-9ED9-4557-8585-6E23C36B1FAD}" srcOrd="2" destOrd="0" parTransId="{8492746B-4F47-4231-8DF1-54DA1F57D1E7}" sibTransId="{ED666CA8-C314-4051-923F-E002CC7AFAFA}"/>
    <dgm:cxn modelId="{D15B7ED0-8A49-4B0C-99DD-8F1D5A0F82AA}" type="presOf" srcId="{43D0A3BD-27AB-4769-8EA7-F4D8435237D6}" destId="{25CE1533-EF09-40A0-9D78-31FEFBDE7F37}" srcOrd="0" destOrd="0" presId="urn:microsoft.com/office/officeart/2005/8/layout/hList1"/>
    <dgm:cxn modelId="{B981C846-D86A-4E88-A2F0-DE9A0A4E0FFF}" srcId="{43D0A3BD-27AB-4769-8EA7-F4D8435237D6}" destId="{59478D50-6EB9-42D6-A73E-9437981322B4}" srcOrd="1" destOrd="0" parTransId="{3CD4284B-356C-40C5-909E-0A0A174AE6D5}" sibTransId="{FD01E4B6-BB02-4F99-8825-CFAE74EB544A}"/>
    <dgm:cxn modelId="{5CBDACE8-F4AA-491E-9541-8D532AFC322D}" type="presOf" srcId="{4789DDCD-9ED9-4557-8585-6E23C36B1FAD}" destId="{C00EBC65-6160-407B-BA8A-017109EAD129}" srcOrd="0" destOrd="0" presId="urn:microsoft.com/office/officeart/2005/8/layout/hList1"/>
    <dgm:cxn modelId="{E243A306-56B4-4D14-B08F-E158B36EAA8D}" type="presOf" srcId="{E40D2C5D-EDED-473C-83A7-18C01572776C}" destId="{E683EA91-1B70-40DD-9B79-3D5901D66F31}" srcOrd="0" destOrd="2" presId="urn:microsoft.com/office/officeart/2005/8/layout/hList1"/>
    <dgm:cxn modelId="{E89EB77A-5C65-4A59-9C41-B1A926740067}" srcId="{4789DDCD-9ED9-4557-8585-6E23C36B1FAD}" destId="{AE83C61C-DA08-4B63-90A9-5F77D7C33618}" srcOrd="0" destOrd="0" parTransId="{CC779B4B-B2B1-4C50-BC09-36531A22C8E1}" sibTransId="{FDB499A0-65A2-47C0-8D79-5A1C6A67FDF1}"/>
    <dgm:cxn modelId="{385FB5C5-38AA-4494-A9BA-C4D2265F181A}" srcId="{6EF665B8-BFD8-43D2-A238-70AE110D7C44}" destId="{8A07305E-DC98-4A5C-AC0A-4727650C04D8}" srcOrd="0" destOrd="0" parTransId="{8E9E65D2-D38D-4A86-9AD0-C5FEB8B40632}" sibTransId="{3708DF4D-06C0-4A3B-8C83-31198E3A2B16}"/>
    <dgm:cxn modelId="{977BEB61-B1E3-4DBE-B6CA-25FF90620164}" type="presOf" srcId="{24655F23-726E-497C-BEE6-2A940394E905}" destId="{E683EA91-1B70-40DD-9B79-3D5901D66F31}" srcOrd="0" destOrd="0" presId="urn:microsoft.com/office/officeart/2005/8/layout/hList1"/>
    <dgm:cxn modelId="{E7CE37E6-8560-4B63-BAF8-2DDFF854B04E}" srcId="{59478D50-6EB9-42D6-A73E-9437981322B4}" destId="{E40D2C5D-EDED-473C-83A7-18C01572776C}" srcOrd="2" destOrd="0" parTransId="{C9CAF66C-D0F3-412F-A636-EAA44F6ED7E3}" sibTransId="{87EB2166-2E30-4A6A-81D3-2DC9DBE64885}"/>
    <dgm:cxn modelId="{B198C8F8-D328-48E7-8381-43D5FD6531E2}" type="presOf" srcId="{8A07305E-DC98-4A5C-AC0A-4727650C04D8}" destId="{2DBA6EA8-8C55-4DF1-8BA5-3FE9C0FC414F}" srcOrd="0" destOrd="0" presId="urn:microsoft.com/office/officeart/2005/8/layout/hList1"/>
    <dgm:cxn modelId="{BEBFF97A-FB81-443E-B8DA-9C1AC40D84DE}" srcId="{6EF665B8-BFD8-43D2-A238-70AE110D7C44}" destId="{AD1A7613-B27A-4B19-9ED8-AD93F2236BC1}" srcOrd="1" destOrd="0" parTransId="{FB519E6C-2A02-4A77-91BD-F15F8F32E98A}" sibTransId="{18F896DE-8B02-4D58-89CE-70715DCB6BCD}"/>
    <dgm:cxn modelId="{CC9BA693-3353-41FE-A234-531E5B058CF0}" type="presOf" srcId="{78F398D2-58EB-41FB-8D44-53E7533F561E}" destId="{EFA69245-2C69-40B1-A18B-627144D508F3}" srcOrd="0" destOrd="1" presId="urn:microsoft.com/office/officeart/2005/8/layout/hList1"/>
    <dgm:cxn modelId="{A2B4C753-968F-4FB2-A64B-F8A5EB489168}" type="presOf" srcId="{AE83C61C-DA08-4B63-90A9-5F77D7C33618}" destId="{EFA69245-2C69-40B1-A18B-627144D508F3}" srcOrd="0" destOrd="0" presId="urn:microsoft.com/office/officeart/2005/8/layout/hList1"/>
    <dgm:cxn modelId="{3CE16D04-4746-4EAD-B8C4-EE083A9DD9C7}" srcId="{59478D50-6EB9-42D6-A73E-9437981322B4}" destId="{24655F23-726E-497C-BEE6-2A940394E905}" srcOrd="0" destOrd="0" parTransId="{CA82ACDB-26E5-4E08-AEA7-E9B1EE2AB0FE}" sibTransId="{DD292A39-7AE1-46B0-A5E1-FE0F0E2678C4}"/>
    <dgm:cxn modelId="{507C763C-4CF7-40CA-A22D-97D41BCF0A3E}" srcId="{4789DDCD-9ED9-4557-8585-6E23C36B1FAD}" destId="{78F398D2-58EB-41FB-8D44-53E7533F561E}" srcOrd="1" destOrd="0" parTransId="{B425582A-DABB-44F9-BB42-2E609C2AE58B}" sibTransId="{50E9748B-110E-4E55-98F5-3C499CFD65D4}"/>
    <dgm:cxn modelId="{D987C4FD-AEC3-4836-85A3-563DB00F8336}" type="presOf" srcId="{236D8D73-4C56-4CBF-B8CC-47D044E9E8A1}" destId="{EFA69245-2C69-40B1-A18B-627144D508F3}" srcOrd="0" destOrd="2" presId="urn:microsoft.com/office/officeart/2005/8/layout/hList1"/>
    <dgm:cxn modelId="{B77282EE-8058-453C-B34E-CE08EFBF6691}" srcId="{43D0A3BD-27AB-4769-8EA7-F4D8435237D6}" destId="{6EF665B8-BFD8-43D2-A238-70AE110D7C44}" srcOrd="0" destOrd="0" parTransId="{4B888880-A5A1-4B78-A211-B2E8B712010A}" sibTransId="{75E062E2-4497-4809-A59B-FD10B392F05C}"/>
    <dgm:cxn modelId="{B2DF33FE-2431-4E62-AE1D-CCE28469A5BA}" type="presParOf" srcId="{25CE1533-EF09-40A0-9D78-31FEFBDE7F37}" destId="{AD1500FE-E68C-4DE3-8872-1053D9EE9DB3}" srcOrd="0" destOrd="0" presId="urn:microsoft.com/office/officeart/2005/8/layout/hList1"/>
    <dgm:cxn modelId="{8B6AFEE3-3216-41D5-9CF4-36F69CF00F63}" type="presParOf" srcId="{AD1500FE-E68C-4DE3-8872-1053D9EE9DB3}" destId="{1FD95A38-F317-4CE9-AF0B-F7B0D76AE158}" srcOrd="0" destOrd="0" presId="urn:microsoft.com/office/officeart/2005/8/layout/hList1"/>
    <dgm:cxn modelId="{F56E2024-A56F-43EF-B70B-10BD314A9E2A}" type="presParOf" srcId="{AD1500FE-E68C-4DE3-8872-1053D9EE9DB3}" destId="{2DBA6EA8-8C55-4DF1-8BA5-3FE9C0FC414F}" srcOrd="1" destOrd="0" presId="urn:microsoft.com/office/officeart/2005/8/layout/hList1"/>
    <dgm:cxn modelId="{1E8D2C11-C583-4D11-8656-4ECA1977E124}" type="presParOf" srcId="{25CE1533-EF09-40A0-9D78-31FEFBDE7F37}" destId="{96A523B5-927B-44C3-AC0C-6B1AB3DBFD13}" srcOrd="1" destOrd="0" presId="urn:microsoft.com/office/officeart/2005/8/layout/hList1"/>
    <dgm:cxn modelId="{D4E5C2ED-46AA-4646-9E23-A6E113399BF7}" type="presParOf" srcId="{25CE1533-EF09-40A0-9D78-31FEFBDE7F37}" destId="{F771E99A-C741-4643-BA24-3AF6F9D74DFB}" srcOrd="2" destOrd="0" presId="urn:microsoft.com/office/officeart/2005/8/layout/hList1"/>
    <dgm:cxn modelId="{8C94EC9E-25B2-403C-9628-E96482FFC25F}" type="presParOf" srcId="{F771E99A-C741-4643-BA24-3AF6F9D74DFB}" destId="{DAA57851-5277-41DC-89BC-3E30FF69A94E}" srcOrd="0" destOrd="0" presId="urn:microsoft.com/office/officeart/2005/8/layout/hList1"/>
    <dgm:cxn modelId="{ACE8C82A-A105-43FB-A962-2D39FC60DE44}" type="presParOf" srcId="{F771E99A-C741-4643-BA24-3AF6F9D74DFB}" destId="{E683EA91-1B70-40DD-9B79-3D5901D66F31}" srcOrd="1" destOrd="0" presId="urn:microsoft.com/office/officeart/2005/8/layout/hList1"/>
    <dgm:cxn modelId="{556164BE-029F-431D-A2B2-1FF332384885}" type="presParOf" srcId="{25CE1533-EF09-40A0-9D78-31FEFBDE7F37}" destId="{80FE3C8C-AA5D-47A6-BD12-F21D61E7ACDE}" srcOrd="3" destOrd="0" presId="urn:microsoft.com/office/officeart/2005/8/layout/hList1"/>
    <dgm:cxn modelId="{8FEAD268-1056-47F5-A91E-C2114209C539}" type="presParOf" srcId="{25CE1533-EF09-40A0-9D78-31FEFBDE7F37}" destId="{1D51407A-48F8-4B86-B2D0-70E9C61B96D2}" srcOrd="4" destOrd="0" presId="urn:microsoft.com/office/officeart/2005/8/layout/hList1"/>
    <dgm:cxn modelId="{400D4C65-51D8-4875-9A21-AAC2FE832259}" type="presParOf" srcId="{1D51407A-48F8-4B86-B2D0-70E9C61B96D2}" destId="{C00EBC65-6160-407B-BA8A-017109EAD129}" srcOrd="0" destOrd="0" presId="urn:microsoft.com/office/officeart/2005/8/layout/hList1"/>
    <dgm:cxn modelId="{B9796D64-2AB0-4D39-A72A-34B9459FB76A}" type="presParOf" srcId="{1D51407A-48F8-4B86-B2D0-70E9C61B96D2}" destId="{EFA69245-2C69-40B1-A18B-627144D508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3F2B1F-2648-4355-A10E-95E0FA9C6F7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927CD37-9AAE-40A7-B16D-AFF983672654}">
      <dgm:prSet phldrT="[Texto]" custT="1"/>
      <dgm:spPr>
        <a:solidFill>
          <a:srgbClr val="C00000">
            <a:alpha val="72000"/>
          </a:srgbClr>
        </a:solidFill>
      </dgm:spPr>
      <dgm:t>
        <a:bodyPr/>
        <a:lstStyle/>
        <a:p>
          <a:r>
            <a:rPr lang="pt-BR" sz="14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IDENTIFICAR A SITUAÇÃO</a:t>
          </a:r>
          <a:endParaRPr lang="pt-BR" sz="1400" dirty="0">
            <a:solidFill>
              <a:schemeClr val="bg1"/>
            </a:solidFill>
          </a:endParaRPr>
        </a:p>
      </dgm:t>
    </dgm:pt>
    <dgm:pt modelId="{EC4631D4-DC29-4605-BE31-E8E88274F56D}" type="parTrans" cxnId="{21E9F56D-A396-4919-9A1A-8930B58F548F}">
      <dgm:prSet/>
      <dgm:spPr/>
      <dgm:t>
        <a:bodyPr/>
        <a:lstStyle/>
        <a:p>
          <a:endParaRPr lang="pt-BR"/>
        </a:p>
      </dgm:t>
    </dgm:pt>
    <dgm:pt modelId="{77C67E97-98BD-416B-9B68-6E0D2286BF95}" type="sibTrans" cxnId="{21E9F56D-A396-4919-9A1A-8930B58F548F}">
      <dgm:prSet/>
      <dgm:spPr/>
      <dgm:t>
        <a:bodyPr/>
        <a:lstStyle/>
        <a:p>
          <a:endParaRPr lang="pt-BR"/>
        </a:p>
      </dgm:t>
    </dgm:pt>
    <dgm:pt modelId="{6FC7E3D2-1F26-40A9-9530-AAE6A838184C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</a:rPr>
            <a:t>Consiste em</a:t>
          </a:r>
          <a:r>
            <a:rPr lang="pt-BR" sz="1400" b="0" baseline="0" dirty="0" smtClean="0">
              <a:solidFill>
                <a:schemeClr val="bg1"/>
              </a:solidFill>
            </a:rPr>
            <a:t> identificar a questão/situação que será trabalhada . A identificação pode ocorrer através do acompanhamento da freqüência e rendimento</a:t>
          </a:r>
          <a:r>
            <a:rPr lang="pt-BR" sz="1400" b="0" dirty="0" smtClean="0">
              <a:solidFill>
                <a:schemeClr val="bg1"/>
              </a:solidFill>
            </a:rPr>
            <a:t>,  por meio de encaminhamento  de algum setor ou procura espontânea</a:t>
          </a:r>
          <a:endParaRPr lang="pt-BR" sz="1400" b="0" dirty="0">
            <a:solidFill>
              <a:schemeClr val="bg1"/>
            </a:solidFill>
          </a:endParaRPr>
        </a:p>
      </dgm:t>
    </dgm:pt>
    <dgm:pt modelId="{F6938714-5040-4741-B0B7-F37548696BAE}" type="parTrans" cxnId="{53BBBA0C-2103-49BF-9047-E939948749B4}">
      <dgm:prSet/>
      <dgm:spPr/>
      <dgm:t>
        <a:bodyPr/>
        <a:lstStyle/>
        <a:p>
          <a:endParaRPr lang="pt-BR"/>
        </a:p>
      </dgm:t>
    </dgm:pt>
    <dgm:pt modelId="{C2EF9A3C-AE4E-4ABF-8E29-69A0736C8018}" type="sibTrans" cxnId="{53BBBA0C-2103-49BF-9047-E939948749B4}">
      <dgm:prSet/>
      <dgm:spPr/>
      <dgm:t>
        <a:bodyPr/>
        <a:lstStyle/>
        <a:p>
          <a:endParaRPr lang="pt-BR"/>
        </a:p>
      </dgm:t>
    </dgm:pt>
    <dgm:pt modelId="{78FAFE36-856A-4B8A-BC3E-B35A9D8F9BA4}">
      <dgm:prSet phldrT="[Texto]" custT="1"/>
      <dgm:spPr>
        <a:solidFill>
          <a:srgbClr val="C00000">
            <a:alpha val="70000"/>
          </a:srgbClr>
        </a:solidFill>
      </dgm:spPr>
      <dgm:t>
        <a:bodyPr/>
        <a:lstStyle/>
        <a:p>
          <a:endParaRPr lang="pt-BR" sz="1100" b="1" dirty="0" smtClean="0">
            <a:solidFill>
              <a:srgbClr val="FF0000"/>
            </a:solidFill>
            <a:latin typeface="+mn-lt"/>
            <a:cs typeface="Times New Roman" pitchFamily="18" charset="0"/>
          </a:endParaRPr>
        </a:p>
      </dgm:t>
    </dgm:pt>
    <dgm:pt modelId="{9A2920A5-10A1-48C6-AC39-41D26AAA6A56}" type="parTrans" cxnId="{DB026803-8768-4153-943C-000151909596}">
      <dgm:prSet/>
      <dgm:spPr/>
      <dgm:t>
        <a:bodyPr/>
        <a:lstStyle/>
        <a:p>
          <a:endParaRPr lang="pt-BR"/>
        </a:p>
      </dgm:t>
    </dgm:pt>
    <dgm:pt modelId="{6FBBC9FE-911C-4123-ACCB-C44130497D80}" type="sibTrans" cxnId="{DB026803-8768-4153-943C-000151909596}">
      <dgm:prSet/>
      <dgm:spPr/>
      <dgm:t>
        <a:bodyPr/>
        <a:lstStyle/>
        <a:p>
          <a:endParaRPr lang="pt-BR"/>
        </a:p>
      </dgm:t>
    </dgm:pt>
    <dgm:pt modelId="{FC9D5439-DE2B-4877-B27F-B8F336261B1D}">
      <dgm:prSet phldrT="[Texto]" custT="1"/>
      <dgm:spPr>
        <a:solidFill>
          <a:srgbClr val="C00000">
            <a:alpha val="66000"/>
          </a:srgbClr>
        </a:solidFill>
      </dgm:spPr>
      <dgm:t>
        <a:bodyPr/>
        <a:lstStyle/>
        <a:p>
          <a:r>
            <a:rPr lang="pt-BR" sz="14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INTERVENÇÃO</a:t>
          </a:r>
        </a:p>
        <a:p>
          <a:r>
            <a:rPr lang="pt-BR" sz="14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ENCAMINHAMENTO</a:t>
          </a:r>
        </a:p>
      </dgm:t>
    </dgm:pt>
    <dgm:pt modelId="{C1DD1E7D-4441-4F1B-BABC-90023AFE6DC0}" type="parTrans" cxnId="{5EB17254-05EE-4806-9086-BDB1F939901B}">
      <dgm:prSet/>
      <dgm:spPr/>
      <dgm:t>
        <a:bodyPr/>
        <a:lstStyle/>
        <a:p>
          <a:endParaRPr lang="pt-BR"/>
        </a:p>
      </dgm:t>
    </dgm:pt>
    <dgm:pt modelId="{32816A84-D195-4C59-877D-C80C231919F8}" type="sibTrans" cxnId="{5EB17254-05EE-4806-9086-BDB1F939901B}">
      <dgm:prSet/>
      <dgm:spPr/>
      <dgm:t>
        <a:bodyPr/>
        <a:lstStyle/>
        <a:p>
          <a:endParaRPr lang="pt-BR"/>
        </a:p>
      </dgm:t>
    </dgm:pt>
    <dgm:pt modelId="{87154AD2-501C-49E6-AD95-6618CF0C861E}">
      <dgm:prSet custT="1"/>
      <dgm:spPr>
        <a:solidFill>
          <a:srgbClr val="FFC000">
            <a:alpha val="98000"/>
          </a:srgbClr>
        </a:solidFill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</a:rPr>
            <a:t>Após</a:t>
          </a:r>
          <a:r>
            <a:rPr lang="pt-BR" sz="1400" b="0" baseline="0" dirty="0" smtClean="0">
              <a:solidFill>
                <a:schemeClr val="bg1"/>
              </a:solidFill>
            </a:rPr>
            <a:t> o conhecimento da situação o profissional  elaborará uma proposta de intervenção ou fazer o encaminhamento.</a:t>
          </a:r>
          <a:endParaRPr lang="pt-BR" sz="1400" b="0" dirty="0">
            <a:solidFill>
              <a:schemeClr val="tx1"/>
            </a:solidFill>
          </a:endParaRPr>
        </a:p>
      </dgm:t>
    </dgm:pt>
    <dgm:pt modelId="{A97C407F-D98E-4F92-9697-F2EB8E3D88F2}" type="parTrans" cxnId="{30FFD4E6-23D8-49F4-92E8-AF4B0B23A46C}">
      <dgm:prSet/>
      <dgm:spPr/>
      <dgm:t>
        <a:bodyPr/>
        <a:lstStyle/>
        <a:p>
          <a:endParaRPr lang="pt-BR"/>
        </a:p>
      </dgm:t>
    </dgm:pt>
    <dgm:pt modelId="{630EA764-7DCA-46C8-B32D-1DF953703BEF}" type="sibTrans" cxnId="{30FFD4E6-23D8-49F4-92E8-AF4B0B23A46C}">
      <dgm:prSet/>
      <dgm:spPr/>
      <dgm:t>
        <a:bodyPr/>
        <a:lstStyle/>
        <a:p>
          <a:endParaRPr lang="pt-BR"/>
        </a:p>
      </dgm:t>
    </dgm:pt>
    <dgm:pt modelId="{A359671B-D45B-4AB6-BD5E-6F1B80EA06FD}">
      <dgm:prSet/>
      <dgm:spPr/>
      <dgm:t>
        <a:bodyPr/>
        <a:lstStyle/>
        <a:p>
          <a:endParaRPr lang="pt-BR" dirty="0"/>
        </a:p>
      </dgm:t>
    </dgm:pt>
    <dgm:pt modelId="{0C048761-839F-469D-8346-E29368CDFE31}" type="sibTrans" cxnId="{DB6195FA-60B5-4F9B-BF4A-791871277F2E}">
      <dgm:prSet/>
      <dgm:spPr/>
      <dgm:t>
        <a:bodyPr/>
        <a:lstStyle/>
        <a:p>
          <a:endParaRPr lang="pt-BR"/>
        </a:p>
      </dgm:t>
    </dgm:pt>
    <dgm:pt modelId="{08476DE6-5EF4-4560-8F60-EC1CC6D66150}" type="parTrans" cxnId="{DB6195FA-60B5-4F9B-BF4A-791871277F2E}">
      <dgm:prSet/>
      <dgm:spPr/>
      <dgm:t>
        <a:bodyPr/>
        <a:lstStyle/>
        <a:p>
          <a:endParaRPr lang="pt-BR"/>
        </a:p>
      </dgm:t>
    </dgm:pt>
    <dgm:pt modelId="{A8368108-2989-4EEA-B115-472599752F66}" type="pres">
      <dgm:prSet presAssocID="{3E3F2B1F-2648-4355-A10E-95E0FA9C6F7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15C336D-0EAE-4DB7-A2DD-F999D8F2D80E}" type="pres">
      <dgm:prSet presAssocID="{A927CD37-9AAE-40A7-B16D-AFF983672654}" presName="compNode" presStyleCnt="0"/>
      <dgm:spPr/>
    </dgm:pt>
    <dgm:pt modelId="{86440133-0D1E-4677-8DCC-EBD9EFAE3E91}" type="pres">
      <dgm:prSet presAssocID="{A927CD37-9AAE-40A7-B16D-AFF983672654}" presName="aNode" presStyleLbl="bgShp" presStyleIdx="0" presStyleCnt="4"/>
      <dgm:spPr/>
      <dgm:t>
        <a:bodyPr/>
        <a:lstStyle/>
        <a:p>
          <a:endParaRPr lang="pt-BR"/>
        </a:p>
      </dgm:t>
    </dgm:pt>
    <dgm:pt modelId="{2CAE8AB3-0C7C-4895-80F1-4C0C170C9C68}" type="pres">
      <dgm:prSet presAssocID="{A927CD37-9AAE-40A7-B16D-AFF983672654}" presName="textNode" presStyleLbl="bgShp" presStyleIdx="0" presStyleCnt="4"/>
      <dgm:spPr/>
      <dgm:t>
        <a:bodyPr/>
        <a:lstStyle/>
        <a:p>
          <a:endParaRPr lang="pt-BR"/>
        </a:p>
      </dgm:t>
    </dgm:pt>
    <dgm:pt modelId="{B445A560-1DC3-4C5C-BE2E-6BCE2B440CF6}" type="pres">
      <dgm:prSet presAssocID="{A927CD37-9AAE-40A7-B16D-AFF983672654}" presName="compChildNode" presStyleCnt="0"/>
      <dgm:spPr/>
    </dgm:pt>
    <dgm:pt modelId="{A4AF4B69-201A-4B69-A2F2-EBC469CE36D2}" type="pres">
      <dgm:prSet presAssocID="{A927CD37-9AAE-40A7-B16D-AFF983672654}" presName="theInnerList" presStyleCnt="0"/>
      <dgm:spPr/>
    </dgm:pt>
    <dgm:pt modelId="{208B1E8D-B850-4FA8-A17F-582B4A5CC8C8}" type="pres">
      <dgm:prSet presAssocID="{6FC7E3D2-1F26-40A9-9530-AAE6A838184C}" presName="childNode" presStyleLbl="node1" presStyleIdx="0" presStyleCnt="2" custScaleY="1219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02DDEA-FC72-4537-82DE-14DA5C69DEB4}" type="pres">
      <dgm:prSet presAssocID="{A927CD37-9AAE-40A7-B16D-AFF983672654}" presName="aSpace" presStyleCnt="0"/>
      <dgm:spPr/>
    </dgm:pt>
    <dgm:pt modelId="{E0DC8DE4-EC1E-47C6-AF9E-4F7C86075A48}" type="pres">
      <dgm:prSet presAssocID="{78FAFE36-856A-4B8A-BC3E-B35A9D8F9BA4}" presName="compNode" presStyleCnt="0"/>
      <dgm:spPr/>
    </dgm:pt>
    <dgm:pt modelId="{14BBF786-A0A5-4892-B992-C25DC37B3405}" type="pres">
      <dgm:prSet presAssocID="{78FAFE36-856A-4B8A-BC3E-B35A9D8F9BA4}" presName="aNode" presStyleLbl="bgShp" presStyleIdx="1" presStyleCnt="4" custLinFactNeighborX="-3604"/>
      <dgm:spPr/>
      <dgm:t>
        <a:bodyPr/>
        <a:lstStyle/>
        <a:p>
          <a:endParaRPr lang="pt-BR"/>
        </a:p>
      </dgm:t>
    </dgm:pt>
    <dgm:pt modelId="{38288C59-B34C-4358-875C-ABD16896A080}" type="pres">
      <dgm:prSet presAssocID="{78FAFE36-856A-4B8A-BC3E-B35A9D8F9BA4}" presName="textNode" presStyleLbl="bgShp" presStyleIdx="1" presStyleCnt="4"/>
      <dgm:spPr/>
      <dgm:t>
        <a:bodyPr/>
        <a:lstStyle/>
        <a:p>
          <a:endParaRPr lang="pt-BR"/>
        </a:p>
      </dgm:t>
    </dgm:pt>
    <dgm:pt modelId="{1A1776C4-0F7E-45C6-B82B-EE7F34540BFB}" type="pres">
      <dgm:prSet presAssocID="{78FAFE36-856A-4B8A-BC3E-B35A9D8F9BA4}" presName="compChildNode" presStyleCnt="0"/>
      <dgm:spPr/>
    </dgm:pt>
    <dgm:pt modelId="{5686D12B-A898-42BD-A7E4-A1639B2DBE27}" type="pres">
      <dgm:prSet presAssocID="{78FAFE36-856A-4B8A-BC3E-B35A9D8F9BA4}" presName="theInnerList" presStyleCnt="0"/>
      <dgm:spPr/>
    </dgm:pt>
    <dgm:pt modelId="{3ACA826C-5FF7-40D4-8F23-EA41CF3CEF17}" type="pres">
      <dgm:prSet presAssocID="{78FAFE36-856A-4B8A-BC3E-B35A9D8F9BA4}" presName="aSpace" presStyleCnt="0"/>
      <dgm:spPr/>
    </dgm:pt>
    <dgm:pt modelId="{BF52FE3F-9858-49C7-81F7-ED86BCAFFD93}" type="pres">
      <dgm:prSet presAssocID="{FC9D5439-DE2B-4877-B27F-B8F336261B1D}" presName="compNode" presStyleCnt="0"/>
      <dgm:spPr/>
    </dgm:pt>
    <dgm:pt modelId="{16A0F045-6B0C-413F-9C17-9D73FABAB0D5}" type="pres">
      <dgm:prSet presAssocID="{FC9D5439-DE2B-4877-B27F-B8F336261B1D}" presName="aNode" presStyleLbl="bgShp" presStyleIdx="2" presStyleCnt="4" custLinFactNeighborX="3603"/>
      <dgm:spPr/>
      <dgm:t>
        <a:bodyPr/>
        <a:lstStyle/>
        <a:p>
          <a:endParaRPr lang="pt-BR"/>
        </a:p>
      </dgm:t>
    </dgm:pt>
    <dgm:pt modelId="{CCD074A0-26EE-4B48-81E1-86B9F84EF78C}" type="pres">
      <dgm:prSet presAssocID="{FC9D5439-DE2B-4877-B27F-B8F336261B1D}" presName="textNode" presStyleLbl="bgShp" presStyleIdx="2" presStyleCnt="4"/>
      <dgm:spPr/>
      <dgm:t>
        <a:bodyPr/>
        <a:lstStyle/>
        <a:p>
          <a:endParaRPr lang="pt-BR"/>
        </a:p>
      </dgm:t>
    </dgm:pt>
    <dgm:pt modelId="{5472FB82-940A-4618-B5A2-D478A113E82A}" type="pres">
      <dgm:prSet presAssocID="{FC9D5439-DE2B-4877-B27F-B8F336261B1D}" presName="compChildNode" presStyleCnt="0"/>
      <dgm:spPr/>
    </dgm:pt>
    <dgm:pt modelId="{850C5516-722B-420B-B320-70B013EB959E}" type="pres">
      <dgm:prSet presAssocID="{FC9D5439-DE2B-4877-B27F-B8F336261B1D}" presName="theInnerList" presStyleCnt="0"/>
      <dgm:spPr/>
    </dgm:pt>
    <dgm:pt modelId="{29AE7EAA-ED1F-40B5-9829-A11D79A8AAEA}" type="pres">
      <dgm:prSet presAssocID="{87154AD2-501C-49E6-AD95-6618CF0C861E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3C44D5-6B58-4CEB-80BE-D0133C07799C}" type="pres">
      <dgm:prSet presAssocID="{FC9D5439-DE2B-4877-B27F-B8F336261B1D}" presName="aSpace" presStyleCnt="0"/>
      <dgm:spPr/>
    </dgm:pt>
    <dgm:pt modelId="{9D3B8435-AF18-438F-9E0E-21E1CD5EFA3C}" type="pres">
      <dgm:prSet presAssocID="{A359671B-D45B-4AB6-BD5E-6F1B80EA06FD}" presName="compNode" presStyleCnt="0"/>
      <dgm:spPr/>
    </dgm:pt>
    <dgm:pt modelId="{1CFD9C8E-B2B1-40A9-AA70-B4F35F83809D}" type="pres">
      <dgm:prSet presAssocID="{A359671B-D45B-4AB6-BD5E-6F1B80EA06FD}" presName="aNode" presStyleLbl="bgShp" presStyleIdx="3" presStyleCnt="4" custLinFactNeighborX="-542"/>
      <dgm:spPr/>
      <dgm:t>
        <a:bodyPr/>
        <a:lstStyle/>
        <a:p>
          <a:endParaRPr lang="pt-BR"/>
        </a:p>
      </dgm:t>
    </dgm:pt>
    <dgm:pt modelId="{3E63F13B-5C8D-4987-8F0F-E4D726ED1C5F}" type="pres">
      <dgm:prSet presAssocID="{A359671B-D45B-4AB6-BD5E-6F1B80EA06FD}" presName="textNode" presStyleLbl="bgShp" presStyleIdx="3" presStyleCnt="4"/>
      <dgm:spPr/>
      <dgm:t>
        <a:bodyPr/>
        <a:lstStyle/>
        <a:p>
          <a:endParaRPr lang="pt-BR"/>
        </a:p>
      </dgm:t>
    </dgm:pt>
    <dgm:pt modelId="{A5AFB6D4-F21D-46EF-9A53-C8599BD51482}" type="pres">
      <dgm:prSet presAssocID="{A359671B-D45B-4AB6-BD5E-6F1B80EA06FD}" presName="compChildNode" presStyleCnt="0"/>
      <dgm:spPr/>
    </dgm:pt>
    <dgm:pt modelId="{C86C822D-224A-497C-8B7A-4410FAC03596}" type="pres">
      <dgm:prSet presAssocID="{A359671B-D45B-4AB6-BD5E-6F1B80EA06FD}" presName="theInnerList" presStyleCnt="0"/>
      <dgm:spPr/>
    </dgm:pt>
  </dgm:ptLst>
  <dgm:cxnLst>
    <dgm:cxn modelId="{981E1003-F089-4B1B-8636-FCFB9B7FAFE0}" type="presOf" srcId="{6FC7E3D2-1F26-40A9-9530-AAE6A838184C}" destId="{208B1E8D-B850-4FA8-A17F-582B4A5CC8C8}" srcOrd="0" destOrd="0" presId="urn:microsoft.com/office/officeart/2005/8/layout/lProcess2"/>
    <dgm:cxn modelId="{30FFD4E6-23D8-49F4-92E8-AF4B0B23A46C}" srcId="{FC9D5439-DE2B-4877-B27F-B8F336261B1D}" destId="{87154AD2-501C-49E6-AD95-6618CF0C861E}" srcOrd="0" destOrd="0" parTransId="{A97C407F-D98E-4F92-9697-F2EB8E3D88F2}" sibTransId="{630EA764-7DCA-46C8-B32D-1DF953703BEF}"/>
    <dgm:cxn modelId="{7EB1A37D-7017-444D-9D74-95488436E8D3}" type="presOf" srcId="{87154AD2-501C-49E6-AD95-6618CF0C861E}" destId="{29AE7EAA-ED1F-40B5-9829-A11D79A8AAEA}" srcOrd="0" destOrd="0" presId="urn:microsoft.com/office/officeart/2005/8/layout/lProcess2"/>
    <dgm:cxn modelId="{21E9F56D-A396-4919-9A1A-8930B58F548F}" srcId="{3E3F2B1F-2648-4355-A10E-95E0FA9C6F70}" destId="{A927CD37-9AAE-40A7-B16D-AFF983672654}" srcOrd="0" destOrd="0" parTransId="{EC4631D4-DC29-4605-BE31-E8E88274F56D}" sibTransId="{77C67E97-98BD-416B-9B68-6E0D2286BF95}"/>
    <dgm:cxn modelId="{79E6C24C-082F-457B-BB49-39AF1D2447E0}" type="presOf" srcId="{A927CD37-9AAE-40A7-B16D-AFF983672654}" destId="{2CAE8AB3-0C7C-4895-80F1-4C0C170C9C68}" srcOrd="1" destOrd="0" presId="urn:microsoft.com/office/officeart/2005/8/layout/lProcess2"/>
    <dgm:cxn modelId="{00965F78-AB8F-4B36-B78F-25D0ADCC3577}" type="presOf" srcId="{FC9D5439-DE2B-4877-B27F-B8F336261B1D}" destId="{CCD074A0-26EE-4B48-81E1-86B9F84EF78C}" srcOrd="1" destOrd="0" presId="urn:microsoft.com/office/officeart/2005/8/layout/lProcess2"/>
    <dgm:cxn modelId="{CFD6B15F-AF0B-4982-BF70-6035A71B2DB3}" type="presOf" srcId="{A359671B-D45B-4AB6-BD5E-6F1B80EA06FD}" destId="{3E63F13B-5C8D-4987-8F0F-E4D726ED1C5F}" srcOrd="1" destOrd="0" presId="urn:microsoft.com/office/officeart/2005/8/layout/lProcess2"/>
    <dgm:cxn modelId="{53BBBA0C-2103-49BF-9047-E939948749B4}" srcId="{A927CD37-9AAE-40A7-B16D-AFF983672654}" destId="{6FC7E3D2-1F26-40A9-9530-AAE6A838184C}" srcOrd="0" destOrd="0" parTransId="{F6938714-5040-4741-B0B7-F37548696BAE}" sibTransId="{C2EF9A3C-AE4E-4ABF-8E29-69A0736C8018}"/>
    <dgm:cxn modelId="{7A232E3D-7802-4837-B02A-C33D736DCBEF}" type="presOf" srcId="{A927CD37-9AAE-40A7-B16D-AFF983672654}" destId="{86440133-0D1E-4677-8DCC-EBD9EFAE3E91}" srcOrd="0" destOrd="0" presId="urn:microsoft.com/office/officeart/2005/8/layout/lProcess2"/>
    <dgm:cxn modelId="{DB6195FA-60B5-4F9B-BF4A-791871277F2E}" srcId="{3E3F2B1F-2648-4355-A10E-95E0FA9C6F70}" destId="{A359671B-D45B-4AB6-BD5E-6F1B80EA06FD}" srcOrd="3" destOrd="0" parTransId="{08476DE6-5EF4-4560-8F60-EC1CC6D66150}" sibTransId="{0C048761-839F-469D-8346-E29368CDFE31}"/>
    <dgm:cxn modelId="{F22FB8A6-D557-42E7-B9F1-412B1765ED0F}" type="presOf" srcId="{3E3F2B1F-2648-4355-A10E-95E0FA9C6F70}" destId="{A8368108-2989-4EEA-B115-472599752F66}" srcOrd="0" destOrd="0" presId="urn:microsoft.com/office/officeart/2005/8/layout/lProcess2"/>
    <dgm:cxn modelId="{8ECAB003-771B-4B14-B814-C23D5AF86DE8}" type="presOf" srcId="{FC9D5439-DE2B-4877-B27F-B8F336261B1D}" destId="{16A0F045-6B0C-413F-9C17-9D73FABAB0D5}" srcOrd="0" destOrd="0" presId="urn:microsoft.com/office/officeart/2005/8/layout/lProcess2"/>
    <dgm:cxn modelId="{5A1022FD-5B6B-41F6-96F1-F0D62FFEB02F}" type="presOf" srcId="{78FAFE36-856A-4B8A-BC3E-B35A9D8F9BA4}" destId="{38288C59-B34C-4358-875C-ABD16896A080}" srcOrd="1" destOrd="0" presId="urn:microsoft.com/office/officeart/2005/8/layout/lProcess2"/>
    <dgm:cxn modelId="{DB026803-8768-4153-943C-000151909596}" srcId="{3E3F2B1F-2648-4355-A10E-95E0FA9C6F70}" destId="{78FAFE36-856A-4B8A-BC3E-B35A9D8F9BA4}" srcOrd="1" destOrd="0" parTransId="{9A2920A5-10A1-48C6-AC39-41D26AAA6A56}" sibTransId="{6FBBC9FE-911C-4123-ACCB-C44130497D80}"/>
    <dgm:cxn modelId="{5EB17254-05EE-4806-9086-BDB1F939901B}" srcId="{3E3F2B1F-2648-4355-A10E-95E0FA9C6F70}" destId="{FC9D5439-DE2B-4877-B27F-B8F336261B1D}" srcOrd="2" destOrd="0" parTransId="{C1DD1E7D-4441-4F1B-BABC-90023AFE6DC0}" sibTransId="{32816A84-D195-4C59-877D-C80C231919F8}"/>
    <dgm:cxn modelId="{3900AFDB-CBAB-4D16-967F-28994DB9676D}" type="presOf" srcId="{78FAFE36-856A-4B8A-BC3E-B35A9D8F9BA4}" destId="{14BBF786-A0A5-4892-B992-C25DC37B3405}" srcOrd="0" destOrd="0" presId="urn:microsoft.com/office/officeart/2005/8/layout/lProcess2"/>
    <dgm:cxn modelId="{3279E583-5C44-4543-9ACF-8199125F8331}" type="presOf" srcId="{A359671B-D45B-4AB6-BD5E-6F1B80EA06FD}" destId="{1CFD9C8E-B2B1-40A9-AA70-B4F35F83809D}" srcOrd="0" destOrd="0" presId="urn:microsoft.com/office/officeart/2005/8/layout/lProcess2"/>
    <dgm:cxn modelId="{9C101621-16C3-44B1-B901-0CDCEACB797A}" type="presParOf" srcId="{A8368108-2989-4EEA-B115-472599752F66}" destId="{515C336D-0EAE-4DB7-A2DD-F999D8F2D80E}" srcOrd="0" destOrd="0" presId="urn:microsoft.com/office/officeart/2005/8/layout/lProcess2"/>
    <dgm:cxn modelId="{EBBA850C-A337-40E5-9E08-159E709B3C6C}" type="presParOf" srcId="{515C336D-0EAE-4DB7-A2DD-F999D8F2D80E}" destId="{86440133-0D1E-4677-8DCC-EBD9EFAE3E91}" srcOrd="0" destOrd="0" presId="urn:microsoft.com/office/officeart/2005/8/layout/lProcess2"/>
    <dgm:cxn modelId="{0FC7A9F3-0F75-4DBA-8D85-5B093BFDDB1B}" type="presParOf" srcId="{515C336D-0EAE-4DB7-A2DD-F999D8F2D80E}" destId="{2CAE8AB3-0C7C-4895-80F1-4C0C170C9C68}" srcOrd="1" destOrd="0" presId="urn:microsoft.com/office/officeart/2005/8/layout/lProcess2"/>
    <dgm:cxn modelId="{521BFC1C-6725-4BCB-B6A5-7AB739527C93}" type="presParOf" srcId="{515C336D-0EAE-4DB7-A2DD-F999D8F2D80E}" destId="{B445A560-1DC3-4C5C-BE2E-6BCE2B440CF6}" srcOrd="2" destOrd="0" presId="urn:microsoft.com/office/officeart/2005/8/layout/lProcess2"/>
    <dgm:cxn modelId="{86DC710B-E456-4E03-93F5-3E7CD4970B5A}" type="presParOf" srcId="{B445A560-1DC3-4C5C-BE2E-6BCE2B440CF6}" destId="{A4AF4B69-201A-4B69-A2F2-EBC469CE36D2}" srcOrd="0" destOrd="0" presId="urn:microsoft.com/office/officeart/2005/8/layout/lProcess2"/>
    <dgm:cxn modelId="{3D693467-D6F7-4E0D-BCE7-E76CAE32C53E}" type="presParOf" srcId="{A4AF4B69-201A-4B69-A2F2-EBC469CE36D2}" destId="{208B1E8D-B850-4FA8-A17F-582B4A5CC8C8}" srcOrd="0" destOrd="0" presId="urn:microsoft.com/office/officeart/2005/8/layout/lProcess2"/>
    <dgm:cxn modelId="{E633D2D9-0097-41D8-A546-19C9FD9BEDCC}" type="presParOf" srcId="{A8368108-2989-4EEA-B115-472599752F66}" destId="{3002DDEA-FC72-4537-82DE-14DA5C69DEB4}" srcOrd="1" destOrd="0" presId="urn:microsoft.com/office/officeart/2005/8/layout/lProcess2"/>
    <dgm:cxn modelId="{96D05E76-516E-44DA-8BF4-1451B838FDA4}" type="presParOf" srcId="{A8368108-2989-4EEA-B115-472599752F66}" destId="{E0DC8DE4-EC1E-47C6-AF9E-4F7C86075A48}" srcOrd="2" destOrd="0" presId="urn:microsoft.com/office/officeart/2005/8/layout/lProcess2"/>
    <dgm:cxn modelId="{A7026CC9-5848-4CA1-9D94-5023692191BF}" type="presParOf" srcId="{E0DC8DE4-EC1E-47C6-AF9E-4F7C86075A48}" destId="{14BBF786-A0A5-4892-B992-C25DC37B3405}" srcOrd="0" destOrd="0" presId="urn:microsoft.com/office/officeart/2005/8/layout/lProcess2"/>
    <dgm:cxn modelId="{A05ECA13-C807-498B-B688-305539E3ED4A}" type="presParOf" srcId="{E0DC8DE4-EC1E-47C6-AF9E-4F7C86075A48}" destId="{38288C59-B34C-4358-875C-ABD16896A080}" srcOrd="1" destOrd="0" presId="urn:microsoft.com/office/officeart/2005/8/layout/lProcess2"/>
    <dgm:cxn modelId="{4D3885EC-4C8F-46F9-941E-5C25263DAB49}" type="presParOf" srcId="{E0DC8DE4-EC1E-47C6-AF9E-4F7C86075A48}" destId="{1A1776C4-0F7E-45C6-B82B-EE7F34540BFB}" srcOrd="2" destOrd="0" presId="urn:microsoft.com/office/officeart/2005/8/layout/lProcess2"/>
    <dgm:cxn modelId="{6D9C868C-5A98-498A-A44C-FB61B4728C17}" type="presParOf" srcId="{1A1776C4-0F7E-45C6-B82B-EE7F34540BFB}" destId="{5686D12B-A898-42BD-A7E4-A1639B2DBE27}" srcOrd="0" destOrd="0" presId="urn:microsoft.com/office/officeart/2005/8/layout/lProcess2"/>
    <dgm:cxn modelId="{B3B6F256-D411-4473-AE21-CFFD47CEE65B}" type="presParOf" srcId="{A8368108-2989-4EEA-B115-472599752F66}" destId="{3ACA826C-5FF7-40D4-8F23-EA41CF3CEF17}" srcOrd="3" destOrd="0" presId="urn:microsoft.com/office/officeart/2005/8/layout/lProcess2"/>
    <dgm:cxn modelId="{A7DC3AF3-3643-481E-B34F-9D7BC21D9754}" type="presParOf" srcId="{A8368108-2989-4EEA-B115-472599752F66}" destId="{BF52FE3F-9858-49C7-81F7-ED86BCAFFD93}" srcOrd="4" destOrd="0" presId="urn:microsoft.com/office/officeart/2005/8/layout/lProcess2"/>
    <dgm:cxn modelId="{BA1576E2-1B5E-48FF-83C5-5680885B01DF}" type="presParOf" srcId="{BF52FE3F-9858-49C7-81F7-ED86BCAFFD93}" destId="{16A0F045-6B0C-413F-9C17-9D73FABAB0D5}" srcOrd="0" destOrd="0" presId="urn:microsoft.com/office/officeart/2005/8/layout/lProcess2"/>
    <dgm:cxn modelId="{A4F289CB-4BE3-4B69-B5CE-8F8BA9231B8B}" type="presParOf" srcId="{BF52FE3F-9858-49C7-81F7-ED86BCAFFD93}" destId="{CCD074A0-26EE-4B48-81E1-86B9F84EF78C}" srcOrd="1" destOrd="0" presId="urn:microsoft.com/office/officeart/2005/8/layout/lProcess2"/>
    <dgm:cxn modelId="{A133D318-E106-4F1E-9C14-9A34305B9B50}" type="presParOf" srcId="{BF52FE3F-9858-49C7-81F7-ED86BCAFFD93}" destId="{5472FB82-940A-4618-B5A2-D478A113E82A}" srcOrd="2" destOrd="0" presId="urn:microsoft.com/office/officeart/2005/8/layout/lProcess2"/>
    <dgm:cxn modelId="{70B23EB2-A57D-4C93-889A-A49E91965C74}" type="presParOf" srcId="{5472FB82-940A-4618-B5A2-D478A113E82A}" destId="{850C5516-722B-420B-B320-70B013EB959E}" srcOrd="0" destOrd="0" presId="urn:microsoft.com/office/officeart/2005/8/layout/lProcess2"/>
    <dgm:cxn modelId="{F4AE6A70-992D-47FE-A820-7E1EE0FBE059}" type="presParOf" srcId="{850C5516-722B-420B-B320-70B013EB959E}" destId="{29AE7EAA-ED1F-40B5-9829-A11D79A8AAEA}" srcOrd="0" destOrd="0" presId="urn:microsoft.com/office/officeart/2005/8/layout/lProcess2"/>
    <dgm:cxn modelId="{FC1312A6-4926-4568-8A35-7914E83B0E7D}" type="presParOf" srcId="{A8368108-2989-4EEA-B115-472599752F66}" destId="{823C44D5-6B58-4CEB-80BE-D0133C07799C}" srcOrd="5" destOrd="0" presId="urn:microsoft.com/office/officeart/2005/8/layout/lProcess2"/>
    <dgm:cxn modelId="{918CD51B-7E8F-470C-A91D-28A12E78B935}" type="presParOf" srcId="{A8368108-2989-4EEA-B115-472599752F66}" destId="{9D3B8435-AF18-438F-9E0E-21E1CD5EFA3C}" srcOrd="6" destOrd="0" presId="urn:microsoft.com/office/officeart/2005/8/layout/lProcess2"/>
    <dgm:cxn modelId="{ABF11A31-0E87-4D49-A0E2-8590596BBE05}" type="presParOf" srcId="{9D3B8435-AF18-438F-9E0E-21E1CD5EFA3C}" destId="{1CFD9C8E-B2B1-40A9-AA70-B4F35F83809D}" srcOrd="0" destOrd="0" presId="urn:microsoft.com/office/officeart/2005/8/layout/lProcess2"/>
    <dgm:cxn modelId="{F1FFD7ED-4F4D-4B24-9D9A-E70178E99DD0}" type="presParOf" srcId="{9D3B8435-AF18-438F-9E0E-21E1CD5EFA3C}" destId="{3E63F13B-5C8D-4987-8F0F-E4D726ED1C5F}" srcOrd="1" destOrd="0" presId="urn:microsoft.com/office/officeart/2005/8/layout/lProcess2"/>
    <dgm:cxn modelId="{ADD50339-DE66-4267-84B2-C722685A5C6A}" type="presParOf" srcId="{9D3B8435-AF18-438F-9E0E-21E1CD5EFA3C}" destId="{A5AFB6D4-F21D-46EF-9A53-C8599BD51482}" srcOrd="2" destOrd="0" presId="urn:microsoft.com/office/officeart/2005/8/layout/lProcess2"/>
    <dgm:cxn modelId="{2A146423-FDEA-4846-8242-43693305F83D}" type="presParOf" srcId="{A5AFB6D4-F21D-46EF-9A53-C8599BD51482}" destId="{C86C822D-224A-497C-8B7A-4410FAC0359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C05C2B-AF44-45B8-B2B6-5E89A47ED27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02A1146-73FC-41F3-B338-D05B957858F2}">
      <dgm:prSet phldrT="[Texto]" custT="1"/>
      <dgm:spPr>
        <a:solidFill>
          <a:srgbClr val="C00000">
            <a:alpha val="71000"/>
          </a:srgbClr>
        </a:solidFill>
      </dgm:spPr>
      <dgm:t>
        <a:bodyPr/>
        <a:lstStyle/>
        <a:p>
          <a:r>
            <a:rPr lang="pt-BR" sz="14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DEVOLUTIVA</a:t>
          </a:r>
        </a:p>
      </dgm:t>
    </dgm:pt>
    <dgm:pt modelId="{8F0969A8-198A-4F7A-8452-6FB883888F7A}" type="parTrans" cxnId="{362FCE69-7199-4F99-BC91-38ED07FAFBF7}">
      <dgm:prSet/>
      <dgm:spPr/>
      <dgm:t>
        <a:bodyPr/>
        <a:lstStyle/>
        <a:p>
          <a:endParaRPr lang="pt-BR"/>
        </a:p>
      </dgm:t>
    </dgm:pt>
    <dgm:pt modelId="{35973ADC-F683-4B7E-ABC9-E6256AC977B6}" type="sibTrans" cxnId="{362FCE69-7199-4F99-BC91-38ED07FAFBF7}">
      <dgm:prSet/>
      <dgm:spPr/>
      <dgm:t>
        <a:bodyPr/>
        <a:lstStyle/>
        <a:p>
          <a:endParaRPr lang="pt-BR"/>
        </a:p>
      </dgm:t>
    </dgm:pt>
    <dgm:pt modelId="{6AB16FE2-5E36-4C64-9B5C-3BBF8720D872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400" dirty="0" smtClean="0">
              <a:solidFill>
                <a:schemeClr val="bg1"/>
              </a:solidFill>
            </a:rPr>
            <a:t>Após toda a análise dos fatos registrar o retorno a quem demandou o atendimento/acompanhamento e ao estudante</a:t>
          </a:r>
          <a:endParaRPr lang="pt-BR" sz="1400" dirty="0">
            <a:solidFill>
              <a:schemeClr val="bg1"/>
            </a:solidFill>
          </a:endParaRPr>
        </a:p>
      </dgm:t>
    </dgm:pt>
    <dgm:pt modelId="{E8A4CDE5-FE0C-4AA7-9289-4C8B8649609E}" type="parTrans" cxnId="{CA375B53-CBFA-4974-B2BA-25B41F4A87E8}">
      <dgm:prSet/>
      <dgm:spPr/>
      <dgm:t>
        <a:bodyPr/>
        <a:lstStyle/>
        <a:p>
          <a:endParaRPr lang="pt-BR"/>
        </a:p>
      </dgm:t>
    </dgm:pt>
    <dgm:pt modelId="{5304EA96-0D5A-4F3D-8C8F-777FA3687523}" type="sibTrans" cxnId="{CA375B53-CBFA-4974-B2BA-25B41F4A87E8}">
      <dgm:prSet/>
      <dgm:spPr/>
      <dgm:t>
        <a:bodyPr/>
        <a:lstStyle/>
        <a:p>
          <a:endParaRPr lang="pt-BR"/>
        </a:p>
      </dgm:t>
    </dgm:pt>
    <dgm:pt modelId="{C4D1A4C9-AD1E-465E-8DCF-0208CFFA971F}" type="pres">
      <dgm:prSet presAssocID="{E8C05C2B-AF44-45B8-B2B6-5E89A47ED27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415D6C3-7C71-4840-B3B2-1CA581173E25}" type="pres">
      <dgm:prSet presAssocID="{D02A1146-73FC-41F3-B338-D05B957858F2}" presName="compNode" presStyleCnt="0"/>
      <dgm:spPr/>
    </dgm:pt>
    <dgm:pt modelId="{35BD7690-CBC4-4BF4-AEF8-58F6BCF62F27}" type="pres">
      <dgm:prSet presAssocID="{D02A1146-73FC-41F3-B338-D05B957858F2}" presName="aNode" presStyleLbl="bgShp" presStyleIdx="0" presStyleCnt="1" custLinFactNeighborX="3526" custLinFactNeighborY="2083"/>
      <dgm:spPr/>
      <dgm:t>
        <a:bodyPr/>
        <a:lstStyle/>
        <a:p>
          <a:endParaRPr lang="pt-BR"/>
        </a:p>
      </dgm:t>
    </dgm:pt>
    <dgm:pt modelId="{FCDB366B-E8E1-4BD9-B675-5D3ACE9AFFD4}" type="pres">
      <dgm:prSet presAssocID="{D02A1146-73FC-41F3-B338-D05B957858F2}" presName="textNode" presStyleLbl="bgShp" presStyleIdx="0" presStyleCnt="1"/>
      <dgm:spPr/>
      <dgm:t>
        <a:bodyPr/>
        <a:lstStyle/>
        <a:p>
          <a:endParaRPr lang="pt-BR"/>
        </a:p>
      </dgm:t>
    </dgm:pt>
    <dgm:pt modelId="{C0997039-7672-4378-B70C-C35E0E2EBA34}" type="pres">
      <dgm:prSet presAssocID="{D02A1146-73FC-41F3-B338-D05B957858F2}" presName="compChildNode" presStyleCnt="0"/>
      <dgm:spPr/>
    </dgm:pt>
    <dgm:pt modelId="{3029F00C-630C-4462-BB88-26E6F2BEA7F4}" type="pres">
      <dgm:prSet presAssocID="{D02A1146-73FC-41F3-B338-D05B957858F2}" presName="theInnerList" presStyleCnt="0"/>
      <dgm:spPr/>
    </dgm:pt>
    <dgm:pt modelId="{A2C6B553-37C0-4333-8DB3-9195AA7B2704}" type="pres">
      <dgm:prSet presAssocID="{6AB16FE2-5E36-4C64-9B5C-3BBF8720D872}" presName="childNode" presStyleLbl="node1" presStyleIdx="0" presStyleCnt="1" custScaleX="114383" custLinFactNeighborX="-865" custLinFactNeighborY="-15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A375B53-CBFA-4974-B2BA-25B41F4A87E8}" srcId="{D02A1146-73FC-41F3-B338-D05B957858F2}" destId="{6AB16FE2-5E36-4C64-9B5C-3BBF8720D872}" srcOrd="0" destOrd="0" parTransId="{E8A4CDE5-FE0C-4AA7-9289-4C8B8649609E}" sibTransId="{5304EA96-0D5A-4F3D-8C8F-777FA3687523}"/>
    <dgm:cxn modelId="{362FCE69-7199-4F99-BC91-38ED07FAFBF7}" srcId="{E8C05C2B-AF44-45B8-B2B6-5E89A47ED27C}" destId="{D02A1146-73FC-41F3-B338-D05B957858F2}" srcOrd="0" destOrd="0" parTransId="{8F0969A8-198A-4F7A-8452-6FB883888F7A}" sibTransId="{35973ADC-F683-4B7E-ABC9-E6256AC977B6}"/>
    <dgm:cxn modelId="{D1BDE3AC-5947-4A8D-A167-C9D27BDB42D4}" type="presOf" srcId="{E8C05C2B-AF44-45B8-B2B6-5E89A47ED27C}" destId="{C4D1A4C9-AD1E-465E-8DCF-0208CFFA971F}" srcOrd="0" destOrd="0" presId="urn:microsoft.com/office/officeart/2005/8/layout/lProcess2"/>
    <dgm:cxn modelId="{8B5486D2-F26B-408E-9735-FC9C7D897D53}" type="presOf" srcId="{D02A1146-73FC-41F3-B338-D05B957858F2}" destId="{35BD7690-CBC4-4BF4-AEF8-58F6BCF62F27}" srcOrd="0" destOrd="0" presId="urn:microsoft.com/office/officeart/2005/8/layout/lProcess2"/>
    <dgm:cxn modelId="{B41DDD90-F3D2-4A56-97C0-F90C1C7A5CAB}" type="presOf" srcId="{D02A1146-73FC-41F3-B338-D05B957858F2}" destId="{FCDB366B-E8E1-4BD9-B675-5D3ACE9AFFD4}" srcOrd="1" destOrd="0" presId="urn:microsoft.com/office/officeart/2005/8/layout/lProcess2"/>
    <dgm:cxn modelId="{BEE9909E-815F-4593-AD92-8CE4F92999CD}" type="presOf" srcId="{6AB16FE2-5E36-4C64-9B5C-3BBF8720D872}" destId="{A2C6B553-37C0-4333-8DB3-9195AA7B2704}" srcOrd="0" destOrd="0" presId="urn:microsoft.com/office/officeart/2005/8/layout/lProcess2"/>
    <dgm:cxn modelId="{6AD5C49E-D754-407B-8378-FA6829F03C93}" type="presParOf" srcId="{C4D1A4C9-AD1E-465E-8DCF-0208CFFA971F}" destId="{6415D6C3-7C71-4840-B3B2-1CA581173E25}" srcOrd="0" destOrd="0" presId="urn:microsoft.com/office/officeart/2005/8/layout/lProcess2"/>
    <dgm:cxn modelId="{60647CAA-487F-44D1-8102-3624482AF2E8}" type="presParOf" srcId="{6415D6C3-7C71-4840-B3B2-1CA581173E25}" destId="{35BD7690-CBC4-4BF4-AEF8-58F6BCF62F27}" srcOrd="0" destOrd="0" presId="urn:microsoft.com/office/officeart/2005/8/layout/lProcess2"/>
    <dgm:cxn modelId="{61D4E3EE-2E07-471B-A3BD-8990484F81B0}" type="presParOf" srcId="{6415D6C3-7C71-4840-B3B2-1CA581173E25}" destId="{FCDB366B-E8E1-4BD9-B675-5D3ACE9AFFD4}" srcOrd="1" destOrd="0" presId="urn:microsoft.com/office/officeart/2005/8/layout/lProcess2"/>
    <dgm:cxn modelId="{0E5F39AA-06B9-463B-877E-2482D16B5429}" type="presParOf" srcId="{6415D6C3-7C71-4840-B3B2-1CA581173E25}" destId="{C0997039-7672-4378-B70C-C35E0E2EBA34}" srcOrd="2" destOrd="0" presId="urn:microsoft.com/office/officeart/2005/8/layout/lProcess2"/>
    <dgm:cxn modelId="{92CD00F4-1F32-4F04-90A8-87EE4EB3DC16}" type="presParOf" srcId="{C0997039-7672-4378-B70C-C35E0E2EBA34}" destId="{3029F00C-630C-4462-BB88-26E6F2BEA7F4}" srcOrd="0" destOrd="0" presId="urn:microsoft.com/office/officeart/2005/8/layout/lProcess2"/>
    <dgm:cxn modelId="{C133400E-259B-40E9-A2A4-A9F1F018669E}" type="presParOf" srcId="{3029F00C-630C-4462-BB88-26E6F2BEA7F4}" destId="{A2C6B553-37C0-4333-8DB3-9195AA7B2704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8A3EA2-E8AE-4E4E-92D2-251D3111783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7047FC-D2F6-4DEB-9E9F-C73EC243BA6F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100" dirty="0" smtClean="0">
              <a:solidFill>
                <a:schemeClr val="bg1"/>
              </a:solidFill>
            </a:rPr>
            <a:t>Atendimento individual:</a:t>
          </a:r>
          <a:r>
            <a:rPr lang="pt-BR" sz="1100" baseline="0" dirty="0" smtClean="0">
              <a:solidFill>
                <a:schemeClr val="bg1"/>
              </a:solidFill>
            </a:rPr>
            <a:t> O profissional fará a escuta e especificará a proposta de intervenção.</a:t>
          </a:r>
          <a:endParaRPr lang="pt-BR" sz="1100" dirty="0"/>
        </a:p>
      </dgm:t>
    </dgm:pt>
    <dgm:pt modelId="{69025323-63B9-46D6-85F3-93F208044A1D}">
      <dgm:prSet phldrT="[Texto]"/>
      <dgm:spPr>
        <a:solidFill>
          <a:srgbClr val="FFC000"/>
        </a:solidFill>
      </dgm:spPr>
      <dgm:t>
        <a:bodyPr/>
        <a:lstStyle/>
        <a:p>
          <a:r>
            <a:rPr lang="pt-BR" sz="1500" b="1" dirty="0" smtClean="0">
              <a:solidFill>
                <a:schemeClr val="bg1"/>
              </a:solidFill>
            </a:rPr>
            <a:t>ATENDIMENTO INDIVIDUAL</a:t>
          </a:r>
          <a:endParaRPr lang="pt-BR" sz="1500" dirty="0">
            <a:solidFill>
              <a:schemeClr val="bg1"/>
            </a:solidFill>
          </a:endParaRPr>
        </a:p>
      </dgm:t>
    </dgm:pt>
    <dgm:pt modelId="{06FE47FE-93F0-4EE1-B19C-2583C978A1AB}" type="sibTrans" cxnId="{D96FAAD4-01A2-4E74-8261-165CD1B763BB}">
      <dgm:prSet/>
      <dgm:spPr/>
      <dgm:t>
        <a:bodyPr/>
        <a:lstStyle/>
        <a:p>
          <a:endParaRPr lang="pt-BR"/>
        </a:p>
      </dgm:t>
    </dgm:pt>
    <dgm:pt modelId="{EB0882DA-ADCF-480F-B801-5CCD1B7884BD}" type="parTrans" cxnId="{D96FAAD4-01A2-4E74-8261-165CD1B763BB}">
      <dgm:prSet/>
      <dgm:spPr/>
      <dgm:t>
        <a:bodyPr/>
        <a:lstStyle/>
        <a:p>
          <a:endParaRPr lang="pt-BR"/>
        </a:p>
      </dgm:t>
    </dgm:pt>
    <dgm:pt modelId="{C736E7D6-9E1E-4515-9251-2166AB278CB5}" type="sibTrans" cxnId="{6A90216F-04D0-431E-896E-1650163566C6}">
      <dgm:prSet/>
      <dgm:spPr/>
      <dgm:t>
        <a:bodyPr/>
        <a:lstStyle/>
        <a:p>
          <a:endParaRPr lang="pt-BR"/>
        </a:p>
      </dgm:t>
    </dgm:pt>
    <dgm:pt modelId="{5501823E-66F7-46A9-B81E-7D716FD89D91}" type="parTrans" cxnId="{6A90216F-04D0-431E-896E-1650163566C6}">
      <dgm:prSet/>
      <dgm:spPr/>
      <dgm:t>
        <a:bodyPr/>
        <a:lstStyle/>
        <a:p>
          <a:endParaRPr lang="pt-BR"/>
        </a:p>
      </dgm:t>
    </dgm:pt>
    <dgm:pt modelId="{4D13006A-F489-43BC-B5F5-E8FC47015A56}" type="pres">
      <dgm:prSet presAssocID="{B98A3EA2-E8AE-4E4E-92D2-251D3111783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BE8B01-F48A-4837-9E1A-15AE13A54885}" type="pres">
      <dgm:prSet presAssocID="{69025323-63B9-46D6-85F3-93F208044A1D}" presName="comp" presStyleCnt="0"/>
      <dgm:spPr/>
    </dgm:pt>
    <dgm:pt modelId="{25CFFD8C-BC87-4CC1-B904-7302DEB23DCE}" type="pres">
      <dgm:prSet presAssocID="{69025323-63B9-46D6-85F3-93F208044A1D}" presName="box" presStyleLbl="node1" presStyleIdx="0" presStyleCnt="1" custLinFactNeighborX="3126"/>
      <dgm:spPr/>
      <dgm:t>
        <a:bodyPr/>
        <a:lstStyle/>
        <a:p>
          <a:endParaRPr lang="pt-BR"/>
        </a:p>
      </dgm:t>
    </dgm:pt>
    <dgm:pt modelId="{EE218EFB-8805-47C8-A445-B146C0C2633F}" type="pres">
      <dgm:prSet presAssocID="{69025323-63B9-46D6-85F3-93F208044A1D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67FB478-8AAA-4290-B38C-E02BB464BAEB}" type="pres">
      <dgm:prSet presAssocID="{69025323-63B9-46D6-85F3-93F208044A1D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BADC6AA-3162-4CBD-9F01-72BC3A098D34}" type="presOf" srcId="{69025323-63B9-46D6-85F3-93F208044A1D}" destId="{25CFFD8C-BC87-4CC1-B904-7302DEB23DCE}" srcOrd="0" destOrd="0" presId="urn:microsoft.com/office/officeart/2005/8/layout/vList4"/>
    <dgm:cxn modelId="{7BB26E72-48E2-4713-BE85-0A5BED4A31D2}" type="presOf" srcId="{CC7047FC-D2F6-4DEB-9E9F-C73EC243BA6F}" destId="{667FB478-8AAA-4290-B38C-E02BB464BAEB}" srcOrd="1" destOrd="1" presId="urn:microsoft.com/office/officeart/2005/8/layout/vList4"/>
    <dgm:cxn modelId="{D96FAAD4-01A2-4E74-8261-165CD1B763BB}" srcId="{B98A3EA2-E8AE-4E4E-92D2-251D31117832}" destId="{69025323-63B9-46D6-85F3-93F208044A1D}" srcOrd="0" destOrd="0" parTransId="{EB0882DA-ADCF-480F-B801-5CCD1B7884BD}" sibTransId="{06FE47FE-93F0-4EE1-B19C-2583C978A1AB}"/>
    <dgm:cxn modelId="{699B4E0E-11B1-4BDD-8A73-11FA93362A6D}" type="presOf" srcId="{B98A3EA2-E8AE-4E4E-92D2-251D31117832}" destId="{4D13006A-F489-43BC-B5F5-E8FC47015A56}" srcOrd="0" destOrd="0" presId="urn:microsoft.com/office/officeart/2005/8/layout/vList4"/>
    <dgm:cxn modelId="{8251E98C-B0BB-4FF0-895D-7D6A2C0704F4}" type="presOf" srcId="{CC7047FC-D2F6-4DEB-9E9F-C73EC243BA6F}" destId="{25CFFD8C-BC87-4CC1-B904-7302DEB23DCE}" srcOrd="0" destOrd="1" presId="urn:microsoft.com/office/officeart/2005/8/layout/vList4"/>
    <dgm:cxn modelId="{D962DEB4-815D-498A-AEF6-6535932A9C92}" type="presOf" srcId="{69025323-63B9-46D6-85F3-93F208044A1D}" destId="{667FB478-8AAA-4290-B38C-E02BB464BAEB}" srcOrd="1" destOrd="0" presId="urn:microsoft.com/office/officeart/2005/8/layout/vList4"/>
    <dgm:cxn modelId="{6A90216F-04D0-431E-896E-1650163566C6}" srcId="{69025323-63B9-46D6-85F3-93F208044A1D}" destId="{CC7047FC-D2F6-4DEB-9E9F-C73EC243BA6F}" srcOrd="0" destOrd="0" parTransId="{5501823E-66F7-46A9-B81E-7D716FD89D91}" sibTransId="{C736E7D6-9E1E-4515-9251-2166AB278CB5}"/>
    <dgm:cxn modelId="{D03C405A-8744-42B0-A744-7C71E596A1AF}" type="presParOf" srcId="{4D13006A-F489-43BC-B5F5-E8FC47015A56}" destId="{BBBE8B01-F48A-4837-9E1A-15AE13A54885}" srcOrd="0" destOrd="0" presId="urn:microsoft.com/office/officeart/2005/8/layout/vList4"/>
    <dgm:cxn modelId="{D0DBD97B-7C4F-4AB6-9548-A259FE421A89}" type="presParOf" srcId="{BBBE8B01-F48A-4837-9E1A-15AE13A54885}" destId="{25CFFD8C-BC87-4CC1-B904-7302DEB23DCE}" srcOrd="0" destOrd="0" presId="urn:microsoft.com/office/officeart/2005/8/layout/vList4"/>
    <dgm:cxn modelId="{6F5FE13A-3B8D-476B-A612-B01AC33C4E6F}" type="presParOf" srcId="{BBBE8B01-F48A-4837-9E1A-15AE13A54885}" destId="{EE218EFB-8805-47C8-A445-B146C0C2633F}" srcOrd="1" destOrd="0" presId="urn:microsoft.com/office/officeart/2005/8/layout/vList4"/>
    <dgm:cxn modelId="{C5535F28-2D83-4AEF-B5AD-5072E02DB572}" type="presParOf" srcId="{BBBE8B01-F48A-4837-9E1A-15AE13A54885}" destId="{667FB478-8AAA-4290-B38C-E02BB464BAE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3F0343-EBDC-4647-BE3F-D55ED2735F2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30EBA6C-7E43-47EF-9F6C-AB40C0D8FF49}">
      <dgm:prSet phldrT="[Texto]"/>
      <dgm:spPr>
        <a:solidFill>
          <a:srgbClr val="FFC000"/>
        </a:solidFill>
      </dgm:spPr>
      <dgm:t>
        <a:bodyPr/>
        <a:lstStyle/>
        <a:p>
          <a:r>
            <a:rPr lang="pt-BR" b="1" dirty="0" smtClean="0">
              <a:solidFill>
                <a:schemeClr val="bg1"/>
              </a:solidFill>
            </a:rPr>
            <a:t>ATENDIMENTO  INTERDISCIPLINAR</a:t>
          </a:r>
          <a:endParaRPr lang="pt-BR" dirty="0">
            <a:solidFill>
              <a:schemeClr val="bg1"/>
            </a:solidFill>
          </a:endParaRPr>
        </a:p>
      </dgm:t>
    </dgm:pt>
    <dgm:pt modelId="{3DBE03E9-512C-429D-A354-D22E76F2E2DE}" type="parTrans" cxnId="{0BEAC44C-4BE1-4026-9154-6C10F79F83B9}">
      <dgm:prSet/>
      <dgm:spPr/>
      <dgm:t>
        <a:bodyPr/>
        <a:lstStyle/>
        <a:p>
          <a:endParaRPr lang="pt-BR"/>
        </a:p>
      </dgm:t>
    </dgm:pt>
    <dgm:pt modelId="{DA85BD22-7CA6-42D0-B15A-7D264DAD4141}" type="sibTrans" cxnId="{0BEAC44C-4BE1-4026-9154-6C10F79F83B9}">
      <dgm:prSet/>
      <dgm:spPr/>
      <dgm:t>
        <a:bodyPr/>
        <a:lstStyle/>
        <a:p>
          <a:endParaRPr lang="pt-BR"/>
        </a:p>
      </dgm:t>
    </dgm:pt>
    <dgm:pt modelId="{70CB37B7-E38F-43CA-9FE3-E0500F77DC68}">
      <dgm:prSet phldrT="[Texto]"/>
      <dgm:spPr>
        <a:solidFill>
          <a:srgbClr val="FFC000"/>
        </a:solidFill>
      </dgm:spPr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A situação</a:t>
          </a:r>
          <a:r>
            <a:rPr lang="pt-BR" baseline="0" dirty="0" smtClean="0">
              <a:solidFill>
                <a:schemeClr val="bg1"/>
              </a:solidFill>
            </a:rPr>
            <a:t> do Estudante será trabalhada pelos profissionais da equipe que juntos, de acordo com seu saber, elaborarão  uma proposta de intervenção.</a:t>
          </a:r>
          <a:endParaRPr lang="pt-BR" dirty="0"/>
        </a:p>
      </dgm:t>
    </dgm:pt>
    <dgm:pt modelId="{BDB91053-D17F-4379-B8ED-A533572AAA1E}" type="parTrans" cxnId="{FA5A2516-53A7-418B-8E4F-F5647E019BCE}">
      <dgm:prSet/>
      <dgm:spPr/>
      <dgm:t>
        <a:bodyPr/>
        <a:lstStyle/>
        <a:p>
          <a:endParaRPr lang="pt-BR"/>
        </a:p>
      </dgm:t>
    </dgm:pt>
    <dgm:pt modelId="{EDBCD32F-1AE2-4BEC-8C04-0AC21DC1A2F0}" type="sibTrans" cxnId="{FA5A2516-53A7-418B-8E4F-F5647E019BCE}">
      <dgm:prSet/>
      <dgm:spPr/>
      <dgm:t>
        <a:bodyPr/>
        <a:lstStyle/>
        <a:p>
          <a:endParaRPr lang="pt-BR"/>
        </a:p>
      </dgm:t>
    </dgm:pt>
    <dgm:pt modelId="{6604A7C3-BE27-4B12-8751-3DDF3ACBD0F1}" type="pres">
      <dgm:prSet presAssocID="{903F0343-EBDC-4647-BE3F-D55ED2735F2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4EA38E-F4CF-4559-8557-4D2452EC085E}" type="pres">
      <dgm:prSet presAssocID="{A30EBA6C-7E43-47EF-9F6C-AB40C0D8FF49}" presName="comp" presStyleCnt="0"/>
      <dgm:spPr/>
    </dgm:pt>
    <dgm:pt modelId="{3600AFB6-CE55-4AB6-A314-BC8CC7D7E6E2}" type="pres">
      <dgm:prSet presAssocID="{A30EBA6C-7E43-47EF-9F6C-AB40C0D8FF49}" presName="box" presStyleLbl="node1" presStyleIdx="0" presStyleCnt="1" custLinFactNeighborY="4613"/>
      <dgm:spPr/>
      <dgm:t>
        <a:bodyPr/>
        <a:lstStyle/>
        <a:p>
          <a:endParaRPr lang="pt-BR"/>
        </a:p>
      </dgm:t>
    </dgm:pt>
    <dgm:pt modelId="{21A39CC3-EDC5-4ECF-AA3A-AD46B13E55C8}" type="pres">
      <dgm:prSet presAssocID="{A30EBA6C-7E43-47EF-9F6C-AB40C0D8FF49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4DA0DD5-97E7-4CDD-83F2-A434F3092276}" type="pres">
      <dgm:prSet presAssocID="{A30EBA6C-7E43-47EF-9F6C-AB40C0D8FF49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267BAD3-5A43-4256-A852-1B97E388C4B1}" type="presOf" srcId="{A30EBA6C-7E43-47EF-9F6C-AB40C0D8FF49}" destId="{3600AFB6-CE55-4AB6-A314-BC8CC7D7E6E2}" srcOrd="0" destOrd="0" presId="urn:microsoft.com/office/officeart/2005/8/layout/vList4"/>
    <dgm:cxn modelId="{EDC1E624-E8B8-4315-B90A-01929BD0EBB7}" type="presOf" srcId="{A30EBA6C-7E43-47EF-9F6C-AB40C0D8FF49}" destId="{A4DA0DD5-97E7-4CDD-83F2-A434F3092276}" srcOrd="1" destOrd="0" presId="urn:microsoft.com/office/officeart/2005/8/layout/vList4"/>
    <dgm:cxn modelId="{0BEAC44C-4BE1-4026-9154-6C10F79F83B9}" srcId="{903F0343-EBDC-4647-BE3F-D55ED2735F25}" destId="{A30EBA6C-7E43-47EF-9F6C-AB40C0D8FF49}" srcOrd="0" destOrd="0" parTransId="{3DBE03E9-512C-429D-A354-D22E76F2E2DE}" sibTransId="{DA85BD22-7CA6-42D0-B15A-7D264DAD4141}"/>
    <dgm:cxn modelId="{FA5A2516-53A7-418B-8E4F-F5647E019BCE}" srcId="{A30EBA6C-7E43-47EF-9F6C-AB40C0D8FF49}" destId="{70CB37B7-E38F-43CA-9FE3-E0500F77DC68}" srcOrd="0" destOrd="0" parTransId="{BDB91053-D17F-4379-B8ED-A533572AAA1E}" sibTransId="{EDBCD32F-1AE2-4BEC-8C04-0AC21DC1A2F0}"/>
    <dgm:cxn modelId="{3774B9DD-6E10-4059-8340-3DBA407C1DA4}" type="presOf" srcId="{70CB37B7-E38F-43CA-9FE3-E0500F77DC68}" destId="{A4DA0DD5-97E7-4CDD-83F2-A434F3092276}" srcOrd="1" destOrd="1" presId="urn:microsoft.com/office/officeart/2005/8/layout/vList4"/>
    <dgm:cxn modelId="{F8309A72-B9E9-4790-AB00-B8EDCACC1158}" type="presOf" srcId="{903F0343-EBDC-4647-BE3F-D55ED2735F25}" destId="{6604A7C3-BE27-4B12-8751-3DDF3ACBD0F1}" srcOrd="0" destOrd="0" presId="urn:microsoft.com/office/officeart/2005/8/layout/vList4"/>
    <dgm:cxn modelId="{63AF6FE1-A0A3-4D50-813B-1869698793C3}" type="presOf" srcId="{70CB37B7-E38F-43CA-9FE3-E0500F77DC68}" destId="{3600AFB6-CE55-4AB6-A314-BC8CC7D7E6E2}" srcOrd="0" destOrd="1" presId="urn:microsoft.com/office/officeart/2005/8/layout/vList4"/>
    <dgm:cxn modelId="{B7742F19-C462-470A-B836-4432B71EF90D}" type="presParOf" srcId="{6604A7C3-BE27-4B12-8751-3DDF3ACBD0F1}" destId="{FD4EA38E-F4CF-4559-8557-4D2452EC085E}" srcOrd="0" destOrd="0" presId="urn:microsoft.com/office/officeart/2005/8/layout/vList4"/>
    <dgm:cxn modelId="{8895D823-CC04-4E60-9274-026518232146}" type="presParOf" srcId="{FD4EA38E-F4CF-4559-8557-4D2452EC085E}" destId="{3600AFB6-CE55-4AB6-A314-BC8CC7D7E6E2}" srcOrd="0" destOrd="0" presId="urn:microsoft.com/office/officeart/2005/8/layout/vList4"/>
    <dgm:cxn modelId="{CBC7E4F8-283C-4529-BFDE-1932ED183D6B}" type="presParOf" srcId="{FD4EA38E-F4CF-4559-8557-4D2452EC085E}" destId="{21A39CC3-EDC5-4ECF-AA3A-AD46B13E55C8}" srcOrd="1" destOrd="0" presId="urn:microsoft.com/office/officeart/2005/8/layout/vList4"/>
    <dgm:cxn modelId="{899D3348-2E27-4882-9214-2FD137FE364D}" type="presParOf" srcId="{FD4EA38E-F4CF-4559-8557-4D2452EC085E}" destId="{A4DA0DD5-97E7-4CDD-83F2-A434F309227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640862-D6A6-44DA-9FF5-C64330A08F22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5EE9C17-002D-4C23-A8C9-C74C8539E7B3}">
      <dgm:prSet phldrT="[Texto]" custT="1"/>
      <dgm:spPr>
        <a:solidFill>
          <a:srgbClr val="FFC000">
            <a:alpha val="94000"/>
          </a:srgbClr>
        </a:solidFill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</a:rPr>
            <a:t>O atendimento em si, registrando o</a:t>
          </a:r>
          <a:r>
            <a:rPr lang="pt-BR" sz="1400" b="0" baseline="0" dirty="0" smtClean="0">
              <a:solidFill>
                <a:schemeClr val="bg1"/>
              </a:solidFill>
            </a:rPr>
            <a:t>s motivos da </a:t>
          </a:r>
          <a:r>
            <a:rPr lang="pt-BR" sz="1400" b="0" baseline="0" dirty="0" err="1" smtClean="0">
              <a:solidFill>
                <a:schemeClr val="bg1"/>
              </a:solidFill>
            </a:rPr>
            <a:t>infrequência</a:t>
          </a:r>
          <a:r>
            <a:rPr lang="pt-BR" sz="1400" b="0" baseline="0" dirty="0" smtClean="0">
              <a:solidFill>
                <a:schemeClr val="bg1"/>
              </a:solidFill>
            </a:rPr>
            <a:t>, rendimento insatisfatório</a:t>
          </a:r>
          <a:r>
            <a:rPr lang="pt-BR" sz="1400" b="0" dirty="0" smtClean="0">
              <a:solidFill>
                <a:schemeClr val="bg1"/>
              </a:solidFill>
            </a:rPr>
            <a:t> ou outras situações</a:t>
          </a:r>
          <a:endParaRPr lang="pt-BR" sz="1400" dirty="0">
            <a:solidFill>
              <a:schemeClr val="bg1"/>
            </a:solidFill>
          </a:endParaRPr>
        </a:p>
      </dgm:t>
    </dgm:pt>
    <dgm:pt modelId="{0CF8F0AD-F233-462E-82B1-6DA2706A9B2C}" type="parTrans" cxnId="{BDBA1D86-4AEC-4B93-9EB4-AC2444FF8855}">
      <dgm:prSet/>
      <dgm:spPr/>
      <dgm:t>
        <a:bodyPr/>
        <a:lstStyle/>
        <a:p>
          <a:endParaRPr lang="pt-BR"/>
        </a:p>
      </dgm:t>
    </dgm:pt>
    <dgm:pt modelId="{79302BAB-AE80-4A1A-A8BB-A5D436217F69}" type="sibTrans" cxnId="{BDBA1D86-4AEC-4B93-9EB4-AC2444FF8855}">
      <dgm:prSet/>
      <dgm:spPr/>
      <dgm:t>
        <a:bodyPr/>
        <a:lstStyle/>
        <a:p>
          <a:endParaRPr lang="pt-BR"/>
        </a:p>
      </dgm:t>
    </dgm:pt>
    <dgm:pt modelId="{AEEA919B-3D1F-459A-9399-E17D57BE88AC}">
      <dgm:prSet phldrT="[Texto]" custT="1"/>
      <dgm:spPr>
        <a:solidFill>
          <a:srgbClr val="C00000">
            <a:alpha val="70000"/>
          </a:srgbClr>
        </a:solidFill>
      </dgm:spPr>
      <dgm:t>
        <a:bodyPr/>
        <a:lstStyle/>
        <a:p>
          <a:r>
            <a:rPr lang="pt-BR" sz="1400" b="1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ATENDIMENTO E REGISTRO</a:t>
          </a:r>
          <a:endParaRPr lang="pt-BR" sz="1400" dirty="0">
            <a:solidFill>
              <a:schemeClr val="bg1"/>
            </a:solidFill>
          </a:endParaRPr>
        </a:p>
      </dgm:t>
    </dgm:pt>
    <dgm:pt modelId="{6E53079B-9AED-4C5C-9B9E-9AD446F2D94E}" type="sibTrans" cxnId="{EFD3BF42-CB21-4009-AF43-F40CF54A6571}">
      <dgm:prSet/>
      <dgm:spPr/>
      <dgm:t>
        <a:bodyPr/>
        <a:lstStyle/>
        <a:p>
          <a:endParaRPr lang="pt-BR"/>
        </a:p>
      </dgm:t>
    </dgm:pt>
    <dgm:pt modelId="{EEEDCB7A-DAAC-4FBF-AB13-397D8414A9DF}" type="parTrans" cxnId="{EFD3BF42-CB21-4009-AF43-F40CF54A6571}">
      <dgm:prSet/>
      <dgm:spPr/>
      <dgm:t>
        <a:bodyPr/>
        <a:lstStyle/>
        <a:p>
          <a:endParaRPr lang="pt-BR"/>
        </a:p>
      </dgm:t>
    </dgm:pt>
    <dgm:pt modelId="{9174DC0D-BE5D-42FD-9379-7516EA37F1D9}" type="pres">
      <dgm:prSet presAssocID="{5A640862-D6A6-44DA-9FF5-C64330A08F2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A243125-380C-4219-BD82-5741A5BCD66A}" type="pres">
      <dgm:prSet presAssocID="{AEEA919B-3D1F-459A-9399-E17D57BE88AC}" presName="compNode" presStyleCnt="0"/>
      <dgm:spPr/>
    </dgm:pt>
    <dgm:pt modelId="{2ECA619F-2C86-4CA1-83EB-513DB24DF980}" type="pres">
      <dgm:prSet presAssocID="{AEEA919B-3D1F-459A-9399-E17D57BE88AC}" presName="aNode" presStyleLbl="bgShp" presStyleIdx="0" presStyleCnt="1" custLinFactNeighborY="1786"/>
      <dgm:spPr/>
      <dgm:t>
        <a:bodyPr/>
        <a:lstStyle/>
        <a:p>
          <a:endParaRPr lang="pt-BR"/>
        </a:p>
      </dgm:t>
    </dgm:pt>
    <dgm:pt modelId="{F745B0D0-59EB-4759-88D9-5E2569852D42}" type="pres">
      <dgm:prSet presAssocID="{AEEA919B-3D1F-459A-9399-E17D57BE88AC}" presName="textNode" presStyleLbl="bgShp" presStyleIdx="0" presStyleCnt="1"/>
      <dgm:spPr/>
      <dgm:t>
        <a:bodyPr/>
        <a:lstStyle/>
        <a:p>
          <a:endParaRPr lang="pt-BR"/>
        </a:p>
      </dgm:t>
    </dgm:pt>
    <dgm:pt modelId="{A3666FA8-AD94-46E1-AD82-DCA343FFD541}" type="pres">
      <dgm:prSet presAssocID="{AEEA919B-3D1F-459A-9399-E17D57BE88AC}" presName="compChildNode" presStyleCnt="0"/>
      <dgm:spPr/>
    </dgm:pt>
    <dgm:pt modelId="{BEB2551D-3BAA-4C3B-BD56-0F6DC29F7A34}" type="pres">
      <dgm:prSet presAssocID="{AEEA919B-3D1F-459A-9399-E17D57BE88AC}" presName="theInnerList" presStyleCnt="0"/>
      <dgm:spPr/>
    </dgm:pt>
    <dgm:pt modelId="{9553CD0F-BDA7-41DA-B13D-21AF07E6E6DA}" type="pres">
      <dgm:prSet presAssocID="{45EE9C17-002D-4C23-A8C9-C74C8539E7B3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DBA1D86-4AEC-4B93-9EB4-AC2444FF8855}" srcId="{AEEA919B-3D1F-459A-9399-E17D57BE88AC}" destId="{45EE9C17-002D-4C23-A8C9-C74C8539E7B3}" srcOrd="0" destOrd="0" parTransId="{0CF8F0AD-F233-462E-82B1-6DA2706A9B2C}" sibTransId="{79302BAB-AE80-4A1A-A8BB-A5D436217F69}"/>
    <dgm:cxn modelId="{78884A3C-1368-4F26-9DC9-0613CF806C5E}" type="presOf" srcId="{AEEA919B-3D1F-459A-9399-E17D57BE88AC}" destId="{F745B0D0-59EB-4759-88D9-5E2569852D42}" srcOrd="1" destOrd="0" presId="urn:microsoft.com/office/officeart/2005/8/layout/lProcess2"/>
    <dgm:cxn modelId="{153D4B76-BDF4-4B7F-8D8D-40D16933409D}" type="presOf" srcId="{5A640862-D6A6-44DA-9FF5-C64330A08F22}" destId="{9174DC0D-BE5D-42FD-9379-7516EA37F1D9}" srcOrd="0" destOrd="0" presId="urn:microsoft.com/office/officeart/2005/8/layout/lProcess2"/>
    <dgm:cxn modelId="{9486BBB7-31FB-43A7-86D1-A90AF45E1F7E}" type="presOf" srcId="{AEEA919B-3D1F-459A-9399-E17D57BE88AC}" destId="{2ECA619F-2C86-4CA1-83EB-513DB24DF980}" srcOrd="0" destOrd="0" presId="urn:microsoft.com/office/officeart/2005/8/layout/lProcess2"/>
    <dgm:cxn modelId="{13559557-26D7-44BE-BB0C-0D4112FC306D}" type="presOf" srcId="{45EE9C17-002D-4C23-A8C9-C74C8539E7B3}" destId="{9553CD0F-BDA7-41DA-B13D-21AF07E6E6DA}" srcOrd="0" destOrd="0" presId="urn:microsoft.com/office/officeart/2005/8/layout/lProcess2"/>
    <dgm:cxn modelId="{EFD3BF42-CB21-4009-AF43-F40CF54A6571}" srcId="{5A640862-D6A6-44DA-9FF5-C64330A08F22}" destId="{AEEA919B-3D1F-459A-9399-E17D57BE88AC}" srcOrd="0" destOrd="0" parTransId="{EEEDCB7A-DAAC-4FBF-AB13-397D8414A9DF}" sibTransId="{6E53079B-9AED-4C5C-9B9E-9AD446F2D94E}"/>
    <dgm:cxn modelId="{C397E5AE-34CA-49D5-8123-C10193E5514C}" type="presParOf" srcId="{9174DC0D-BE5D-42FD-9379-7516EA37F1D9}" destId="{BA243125-380C-4219-BD82-5741A5BCD66A}" srcOrd="0" destOrd="0" presId="urn:microsoft.com/office/officeart/2005/8/layout/lProcess2"/>
    <dgm:cxn modelId="{8E2192DB-BDF7-46FB-8AB6-622F452FB003}" type="presParOf" srcId="{BA243125-380C-4219-BD82-5741A5BCD66A}" destId="{2ECA619F-2C86-4CA1-83EB-513DB24DF980}" srcOrd="0" destOrd="0" presId="urn:microsoft.com/office/officeart/2005/8/layout/lProcess2"/>
    <dgm:cxn modelId="{3C9DC2A7-A2DE-469B-9842-F0CC7191C1D4}" type="presParOf" srcId="{BA243125-380C-4219-BD82-5741A5BCD66A}" destId="{F745B0D0-59EB-4759-88D9-5E2569852D42}" srcOrd="1" destOrd="0" presId="urn:microsoft.com/office/officeart/2005/8/layout/lProcess2"/>
    <dgm:cxn modelId="{05205BDB-5D11-4552-8387-C378757BFD96}" type="presParOf" srcId="{BA243125-380C-4219-BD82-5741A5BCD66A}" destId="{A3666FA8-AD94-46E1-AD82-DCA343FFD541}" srcOrd="2" destOrd="0" presId="urn:microsoft.com/office/officeart/2005/8/layout/lProcess2"/>
    <dgm:cxn modelId="{C9E1BBF2-13AA-4645-BCAD-8B359281B0B2}" type="presParOf" srcId="{A3666FA8-AD94-46E1-AD82-DCA343FFD541}" destId="{BEB2551D-3BAA-4C3B-BD56-0F6DC29F7A34}" srcOrd="0" destOrd="0" presId="urn:microsoft.com/office/officeart/2005/8/layout/lProcess2"/>
    <dgm:cxn modelId="{959B4F96-931B-4D05-AC08-015CAD267978}" type="presParOf" srcId="{BEB2551D-3BAA-4C3B-BD56-0F6DC29F7A34}" destId="{9553CD0F-BDA7-41DA-B13D-21AF07E6E6DA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B0FB00-203F-4361-8FE1-019C9598933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3A66E98-E7C0-413F-B53C-E9917B8266F3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400" b="1" dirty="0"/>
            <a:t>Fórum Interno da AE</a:t>
          </a:r>
        </a:p>
        <a:p>
          <a:r>
            <a:rPr lang="pt-BR" sz="1200" dirty="0"/>
            <a:t>O fórum interno da AE deverá ocorrer na </a:t>
          </a:r>
          <a:r>
            <a:rPr lang="pt-BR" sz="1200" b="1" dirty="0"/>
            <a:t>primeira quinzena de novembro</a:t>
          </a:r>
          <a:r>
            <a:rPr lang="pt-BR" sz="1200" dirty="0"/>
            <a:t>.</a:t>
          </a:r>
        </a:p>
        <a:p>
          <a:r>
            <a:rPr lang="pt-BR" sz="1200" dirty="0"/>
            <a:t>Neste fórum a equipe de assistência estudantil apresentará o planejamento para o ano seguinte (2018) e ouvirá as solicitações do fórum  </a:t>
          </a:r>
        </a:p>
      </dgm:t>
    </dgm:pt>
    <dgm:pt modelId="{57624169-94F3-4E1F-95C8-BEEBBE0A1821}" type="parTrans" cxnId="{4427CC22-E6E8-4B66-8398-EFC29FAF610E}">
      <dgm:prSet/>
      <dgm:spPr/>
      <dgm:t>
        <a:bodyPr/>
        <a:lstStyle/>
        <a:p>
          <a:endParaRPr lang="pt-BR"/>
        </a:p>
      </dgm:t>
    </dgm:pt>
    <dgm:pt modelId="{A0E13924-CA43-4D3A-BAFE-5CCE0ED92B0F}" type="sibTrans" cxnId="{4427CC22-E6E8-4B66-8398-EFC29FAF610E}">
      <dgm:prSet/>
      <dgm:spPr/>
      <dgm:t>
        <a:bodyPr/>
        <a:lstStyle/>
        <a:p>
          <a:endParaRPr lang="pt-BR"/>
        </a:p>
      </dgm:t>
    </dgm:pt>
    <dgm:pt modelId="{D18344C5-E2FF-40FA-8888-33D3DC004D04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200" b="1" dirty="0"/>
            <a:t>PTA (Plano de Trabalho Anual da AE)</a:t>
          </a:r>
        </a:p>
        <a:p>
          <a:r>
            <a:rPr lang="pt-BR" sz="1200" dirty="0"/>
            <a:t>De posse das contribuições do fórum a equipe </a:t>
          </a:r>
          <a:r>
            <a:rPr lang="pt-BR" sz="1200" dirty="0" smtClean="0"/>
            <a:t>concluirá o </a:t>
          </a:r>
          <a:r>
            <a:rPr lang="pt-BR" sz="1200" dirty="0"/>
            <a:t>PTA de seu campus. Recomenda-se que esse planejamento aconteça na </a:t>
          </a:r>
          <a:r>
            <a:rPr lang="pt-BR" sz="1200" b="1" dirty="0"/>
            <a:t>segunda quinzena de novembro</a:t>
          </a:r>
          <a:r>
            <a:rPr lang="pt-BR" sz="1200" dirty="0"/>
            <a:t>.</a:t>
          </a:r>
        </a:p>
        <a:p>
          <a:r>
            <a:rPr lang="pt-BR" sz="1200" dirty="0"/>
            <a:t>Após o fechamento do PTA </a:t>
          </a:r>
          <a:r>
            <a:rPr lang="pt-BR" sz="1200" b="1" dirty="0"/>
            <a:t>encaminhar</a:t>
          </a:r>
          <a:r>
            <a:rPr lang="pt-BR" sz="1200" dirty="0"/>
            <a:t> o documento ao Departamento de Assistência Estudantil e Ações Inclusivas </a:t>
          </a:r>
          <a:r>
            <a:rPr lang="pt-BR" sz="1200" b="1" dirty="0"/>
            <a:t>para análise até o dia 15/12</a:t>
          </a:r>
          <a:r>
            <a:rPr lang="pt-BR" sz="1200" dirty="0"/>
            <a:t>.</a:t>
          </a:r>
        </a:p>
      </dgm:t>
    </dgm:pt>
    <dgm:pt modelId="{E893E515-F411-4BD7-BC0D-4AB9B43C6D48}" type="parTrans" cxnId="{0E23EE21-ACCE-4351-8EEF-FD1085403D7F}">
      <dgm:prSet/>
      <dgm:spPr/>
      <dgm:t>
        <a:bodyPr/>
        <a:lstStyle/>
        <a:p>
          <a:endParaRPr lang="pt-BR"/>
        </a:p>
      </dgm:t>
    </dgm:pt>
    <dgm:pt modelId="{0118460B-4B5F-4C16-B35E-6A0FC85193A5}" type="sibTrans" cxnId="{0E23EE21-ACCE-4351-8EEF-FD1085403D7F}">
      <dgm:prSet/>
      <dgm:spPr/>
      <dgm:t>
        <a:bodyPr/>
        <a:lstStyle/>
        <a:p>
          <a:endParaRPr lang="pt-BR"/>
        </a:p>
      </dgm:t>
    </dgm:pt>
    <dgm:pt modelId="{0FFC2FF6-A6E3-4B96-8587-7CA98FEB0A47}">
      <dgm:prSet phldrT="[Texto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pt-BR" sz="1200" b="1" dirty="0"/>
            <a:t>Editais da AE</a:t>
          </a:r>
        </a:p>
        <a:p>
          <a:endParaRPr lang="pt-BR" sz="1200" b="1" dirty="0"/>
        </a:p>
        <a:p>
          <a:r>
            <a:rPr lang="pt-BR" sz="1200" dirty="0"/>
            <a:t>Recomenda-se que o edital da assistência estudantil  seja confeccionado em dezembro após o fechamento do PTA.</a:t>
          </a:r>
        </a:p>
        <a:p>
          <a:r>
            <a:rPr lang="pt-BR" sz="1200" b="1" dirty="0"/>
            <a:t>Encaminhar edital </a:t>
          </a:r>
          <a:r>
            <a:rPr lang="pt-BR" sz="1200" dirty="0"/>
            <a:t>para o Departamento de Assistência Estudantil e Ações Inclusivas </a:t>
          </a:r>
          <a:r>
            <a:rPr lang="pt-BR" sz="1200" b="1" dirty="0"/>
            <a:t>a partir do dia 15/01 a 02/03</a:t>
          </a:r>
          <a:r>
            <a:rPr lang="pt-BR" sz="1200" dirty="0" smtClean="0"/>
            <a:t>. Em 2018 a seleção será via SIGAA.</a:t>
          </a:r>
          <a:endParaRPr lang="pt-BR" sz="1200" dirty="0"/>
        </a:p>
      </dgm:t>
    </dgm:pt>
    <dgm:pt modelId="{93038A50-C2DE-46EA-8612-81797FCDB2C3}" type="parTrans" cxnId="{DEA1692D-C09B-473A-AE80-85B60C8A835C}">
      <dgm:prSet/>
      <dgm:spPr/>
      <dgm:t>
        <a:bodyPr/>
        <a:lstStyle/>
        <a:p>
          <a:endParaRPr lang="pt-BR"/>
        </a:p>
      </dgm:t>
    </dgm:pt>
    <dgm:pt modelId="{C409D455-98C2-4901-843F-78EF2AF2E5DD}" type="sibTrans" cxnId="{DEA1692D-C09B-473A-AE80-85B60C8A835C}">
      <dgm:prSet/>
      <dgm:spPr/>
      <dgm:t>
        <a:bodyPr/>
        <a:lstStyle/>
        <a:p>
          <a:endParaRPr lang="pt-BR"/>
        </a:p>
      </dgm:t>
    </dgm:pt>
    <dgm:pt modelId="{2B584122-43AC-4723-AB5C-66329E9AF50A}" type="pres">
      <dgm:prSet presAssocID="{37B0FB00-203F-4361-8FE1-019C9598933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7ABF7F01-455F-405F-9015-3F3D50DBCAD7}" type="pres">
      <dgm:prSet presAssocID="{73A66E98-E7C0-413F-B53C-E9917B8266F3}" presName="hierRoot1" presStyleCnt="0"/>
      <dgm:spPr/>
      <dgm:t>
        <a:bodyPr/>
        <a:lstStyle/>
        <a:p>
          <a:endParaRPr lang="pt-BR"/>
        </a:p>
      </dgm:t>
    </dgm:pt>
    <dgm:pt modelId="{627234AE-6201-46CF-8C4F-0B3B314C5175}" type="pres">
      <dgm:prSet presAssocID="{73A66E98-E7C0-413F-B53C-E9917B8266F3}" presName="composite" presStyleCnt="0"/>
      <dgm:spPr/>
      <dgm:t>
        <a:bodyPr/>
        <a:lstStyle/>
        <a:p>
          <a:endParaRPr lang="pt-BR"/>
        </a:p>
      </dgm:t>
    </dgm:pt>
    <dgm:pt modelId="{3838EDFD-7B23-440E-A980-CDEB1346EDC2}" type="pres">
      <dgm:prSet presAssocID="{73A66E98-E7C0-413F-B53C-E9917B8266F3}" presName="background" presStyleLbl="node0" presStyleIdx="0" presStyleCnt="1"/>
      <dgm:spPr>
        <a:solidFill>
          <a:srgbClr val="C00000">
            <a:alpha val="63000"/>
          </a:srgbClr>
        </a:solidFill>
      </dgm:spPr>
      <dgm:t>
        <a:bodyPr/>
        <a:lstStyle/>
        <a:p>
          <a:endParaRPr lang="pt-BR"/>
        </a:p>
      </dgm:t>
    </dgm:pt>
    <dgm:pt modelId="{4257E410-E14A-4AFF-ABA8-197D1AC8B6E8}" type="pres">
      <dgm:prSet presAssocID="{73A66E98-E7C0-413F-B53C-E9917B8266F3}" presName="text" presStyleLbl="fgAcc0" presStyleIdx="0" presStyleCnt="1" custScaleX="22027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A4FCC22-7146-4C90-8A63-5685E9BA7511}" type="pres">
      <dgm:prSet presAssocID="{73A66E98-E7C0-413F-B53C-E9917B8266F3}" presName="hierChild2" presStyleCnt="0"/>
      <dgm:spPr/>
      <dgm:t>
        <a:bodyPr/>
        <a:lstStyle/>
        <a:p>
          <a:endParaRPr lang="pt-BR"/>
        </a:p>
      </dgm:t>
    </dgm:pt>
    <dgm:pt modelId="{B99992C0-0E9A-47AA-A5ED-1029001E5615}" type="pres">
      <dgm:prSet presAssocID="{E893E515-F411-4BD7-BC0D-4AB9B43C6D48}" presName="Name10" presStyleLbl="parChTrans1D2" presStyleIdx="0" presStyleCnt="2"/>
      <dgm:spPr/>
      <dgm:t>
        <a:bodyPr/>
        <a:lstStyle/>
        <a:p>
          <a:endParaRPr lang="pt-BR"/>
        </a:p>
      </dgm:t>
    </dgm:pt>
    <dgm:pt modelId="{F86C674E-DD39-4540-9AF3-D25B5EA7C762}" type="pres">
      <dgm:prSet presAssocID="{D18344C5-E2FF-40FA-8888-33D3DC004D04}" presName="hierRoot2" presStyleCnt="0"/>
      <dgm:spPr/>
      <dgm:t>
        <a:bodyPr/>
        <a:lstStyle/>
        <a:p>
          <a:endParaRPr lang="pt-BR"/>
        </a:p>
      </dgm:t>
    </dgm:pt>
    <dgm:pt modelId="{757D1D2B-9C9D-4C27-94A3-D6CB85863ECA}" type="pres">
      <dgm:prSet presAssocID="{D18344C5-E2FF-40FA-8888-33D3DC004D04}" presName="composite2" presStyleCnt="0"/>
      <dgm:spPr/>
      <dgm:t>
        <a:bodyPr/>
        <a:lstStyle/>
        <a:p>
          <a:endParaRPr lang="pt-BR"/>
        </a:p>
      </dgm:t>
    </dgm:pt>
    <dgm:pt modelId="{A6DD4162-AC2F-4DDF-B1B1-CB754E27B1C5}" type="pres">
      <dgm:prSet presAssocID="{D18344C5-E2FF-40FA-8888-33D3DC004D04}" presName="background2" presStyleLbl="node2" presStyleIdx="0" presStyleCnt="2"/>
      <dgm:spPr>
        <a:solidFill>
          <a:srgbClr val="C00000">
            <a:alpha val="72000"/>
          </a:srgbClr>
        </a:solidFill>
      </dgm:spPr>
      <dgm:t>
        <a:bodyPr/>
        <a:lstStyle/>
        <a:p>
          <a:endParaRPr lang="pt-BR"/>
        </a:p>
      </dgm:t>
    </dgm:pt>
    <dgm:pt modelId="{E0234F4B-DB7A-4E53-A7B5-762D85CAD4BD}" type="pres">
      <dgm:prSet presAssocID="{D18344C5-E2FF-40FA-8888-33D3DC004D04}" presName="text2" presStyleLbl="fgAcc2" presStyleIdx="0" presStyleCnt="2" custScaleX="123023" custScaleY="13285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29AB94-EB31-43D2-B2D6-97CEE86F03A1}" type="pres">
      <dgm:prSet presAssocID="{D18344C5-E2FF-40FA-8888-33D3DC004D04}" presName="hierChild3" presStyleCnt="0"/>
      <dgm:spPr/>
      <dgm:t>
        <a:bodyPr/>
        <a:lstStyle/>
        <a:p>
          <a:endParaRPr lang="pt-BR"/>
        </a:p>
      </dgm:t>
    </dgm:pt>
    <dgm:pt modelId="{3D9E4BA3-7FD1-4FBB-BC0F-99A1359BF056}" type="pres">
      <dgm:prSet presAssocID="{93038A50-C2DE-46EA-8612-81797FCDB2C3}" presName="Name10" presStyleLbl="parChTrans1D2" presStyleIdx="1" presStyleCnt="2"/>
      <dgm:spPr/>
      <dgm:t>
        <a:bodyPr/>
        <a:lstStyle/>
        <a:p>
          <a:endParaRPr lang="pt-BR"/>
        </a:p>
      </dgm:t>
    </dgm:pt>
    <dgm:pt modelId="{1B6F4238-22A4-44BC-9C5B-E9A5D124C24B}" type="pres">
      <dgm:prSet presAssocID="{0FFC2FF6-A6E3-4B96-8587-7CA98FEB0A47}" presName="hierRoot2" presStyleCnt="0"/>
      <dgm:spPr/>
      <dgm:t>
        <a:bodyPr/>
        <a:lstStyle/>
        <a:p>
          <a:endParaRPr lang="pt-BR"/>
        </a:p>
      </dgm:t>
    </dgm:pt>
    <dgm:pt modelId="{08EFE0B7-3232-41A4-AA2A-0A859AEF1B8E}" type="pres">
      <dgm:prSet presAssocID="{0FFC2FF6-A6E3-4B96-8587-7CA98FEB0A47}" presName="composite2" presStyleCnt="0"/>
      <dgm:spPr/>
      <dgm:t>
        <a:bodyPr/>
        <a:lstStyle/>
        <a:p>
          <a:endParaRPr lang="pt-BR"/>
        </a:p>
      </dgm:t>
    </dgm:pt>
    <dgm:pt modelId="{640CCDE6-A17E-48B1-BBB0-09FA73A503F6}" type="pres">
      <dgm:prSet presAssocID="{0FFC2FF6-A6E3-4B96-8587-7CA98FEB0A47}" presName="background2" presStyleLbl="node2" presStyleIdx="1" presStyleCnt="2"/>
      <dgm:spPr>
        <a:solidFill>
          <a:srgbClr val="C00000">
            <a:alpha val="72000"/>
          </a:srgbClr>
        </a:solidFill>
      </dgm:spPr>
      <dgm:t>
        <a:bodyPr/>
        <a:lstStyle/>
        <a:p>
          <a:endParaRPr lang="pt-BR"/>
        </a:p>
      </dgm:t>
    </dgm:pt>
    <dgm:pt modelId="{0F4B5239-AC91-4B69-8BF1-AFD5C988714B}" type="pres">
      <dgm:prSet presAssocID="{0FFC2FF6-A6E3-4B96-8587-7CA98FEB0A47}" presName="text2" presStyleLbl="fgAcc2" presStyleIdx="1" presStyleCnt="2" custScaleX="125239" custScaleY="13285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2478179-56E9-4736-A528-6D724F6B50D4}" type="pres">
      <dgm:prSet presAssocID="{0FFC2FF6-A6E3-4B96-8587-7CA98FEB0A47}" presName="hierChild3" presStyleCnt="0"/>
      <dgm:spPr/>
      <dgm:t>
        <a:bodyPr/>
        <a:lstStyle/>
        <a:p>
          <a:endParaRPr lang="pt-BR"/>
        </a:p>
      </dgm:t>
    </dgm:pt>
  </dgm:ptLst>
  <dgm:cxnLst>
    <dgm:cxn modelId="{B8601487-905C-41D8-8A7E-12B8009F0C17}" type="presOf" srcId="{37B0FB00-203F-4361-8FE1-019C95989334}" destId="{2B584122-43AC-4723-AB5C-66329E9AF50A}" srcOrd="0" destOrd="0" presId="urn:microsoft.com/office/officeart/2005/8/layout/hierarchy1"/>
    <dgm:cxn modelId="{4427CC22-E6E8-4B66-8398-EFC29FAF610E}" srcId="{37B0FB00-203F-4361-8FE1-019C95989334}" destId="{73A66E98-E7C0-413F-B53C-E9917B8266F3}" srcOrd="0" destOrd="0" parTransId="{57624169-94F3-4E1F-95C8-BEEBBE0A1821}" sibTransId="{A0E13924-CA43-4D3A-BAFE-5CCE0ED92B0F}"/>
    <dgm:cxn modelId="{DEA1692D-C09B-473A-AE80-85B60C8A835C}" srcId="{73A66E98-E7C0-413F-B53C-E9917B8266F3}" destId="{0FFC2FF6-A6E3-4B96-8587-7CA98FEB0A47}" srcOrd="1" destOrd="0" parTransId="{93038A50-C2DE-46EA-8612-81797FCDB2C3}" sibTransId="{C409D455-98C2-4901-843F-78EF2AF2E5DD}"/>
    <dgm:cxn modelId="{E95A20C5-26D7-45DF-AF72-C59983AA3ECC}" type="presOf" srcId="{D18344C5-E2FF-40FA-8888-33D3DC004D04}" destId="{E0234F4B-DB7A-4E53-A7B5-762D85CAD4BD}" srcOrd="0" destOrd="0" presId="urn:microsoft.com/office/officeart/2005/8/layout/hierarchy1"/>
    <dgm:cxn modelId="{49677EFF-D8AC-44A2-BD91-7E11F390F019}" type="presOf" srcId="{0FFC2FF6-A6E3-4B96-8587-7CA98FEB0A47}" destId="{0F4B5239-AC91-4B69-8BF1-AFD5C988714B}" srcOrd="0" destOrd="0" presId="urn:microsoft.com/office/officeart/2005/8/layout/hierarchy1"/>
    <dgm:cxn modelId="{5729E36E-72E9-4A21-8FE9-A44A2257BCC5}" type="presOf" srcId="{93038A50-C2DE-46EA-8612-81797FCDB2C3}" destId="{3D9E4BA3-7FD1-4FBB-BC0F-99A1359BF056}" srcOrd="0" destOrd="0" presId="urn:microsoft.com/office/officeart/2005/8/layout/hierarchy1"/>
    <dgm:cxn modelId="{A94E97A1-8B5D-4FD2-A86B-6DC050ABD97B}" type="presOf" srcId="{73A66E98-E7C0-413F-B53C-E9917B8266F3}" destId="{4257E410-E14A-4AFF-ABA8-197D1AC8B6E8}" srcOrd="0" destOrd="0" presId="urn:microsoft.com/office/officeart/2005/8/layout/hierarchy1"/>
    <dgm:cxn modelId="{0E23EE21-ACCE-4351-8EEF-FD1085403D7F}" srcId="{73A66E98-E7C0-413F-B53C-E9917B8266F3}" destId="{D18344C5-E2FF-40FA-8888-33D3DC004D04}" srcOrd="0" destOrd="0" parTransId="{E893E515-F411-4BD7-BC0D-4AB9B43C6D48}" sibTransId="{0118460B-4B5F-4C16-B35E-6A0FC85193A5}"/>
    <dgm:cxn modelId="{A185E0C7-DC3B-442C-9D87-B0D2381368B5}" type="presOf" srcId="{E893E515-F411-4BD7-BC0D-4AB9B43C6D48}" destId="{B99992C0-0E9A-47AA-A5ED-1029001E5615}" srcOrd="0" destOrd="0" presId="urn:microsoft.com/office/officeart/2005/8/layout/hierarchy1"/>
    <dgm:cxn modelId="{07808D00-5DA9-484C-9449-DE6B20124593}" type="presParOf" srcId="{2B584122-43AC-4723-AB5C-66329E9AF50A}" destId="{7ABF7F01-455F-405F-9015-3F3D50DBCAD7}" srcOrd="0" destOrd="0" presId="urn:microsoft.com/office/officeart/2005/8/layout/hierarchy1"/>
    <dgm:cxn modelId="{895856E6-C2D6-4E45-962E-4D078DBC587C}" type="presParOf" srcId="{7ABF7F01-455F-405F-9015-3F3D50DBCAD7}" destId="{627234AE-6201-46CF-8C4F-0B3B314C5175}" srcOrd="0" destOrd="0" presId="urn:microsoft.com/office/officeart/2005/8/layout/hierarchy1"/>
    <dgm:cxn modelId="{BC75E205-6892-4111-8E1E-87CB7B2D042B}" type="presParOf" srcId="{627234AE-6201-46CF-8C4F-0B3B314C5175}" destId="{3838EDFD-7B23-440E-A980-CDEB1346EDC2}" srcOrd="0" destOrd="0" presId="urn:microsoft.com/office/officeart/2005/8/layout/hierarchy1"/>
    <dgm:cxn modelId="{B971BBE8-CE5F-45FA-BC1F-037DE34A2ACA}" type="presParOf" srcId="{627234AE-6201-46CF-8C4F-0B3B314C5175}" destId="{4257E410-E14A-4AFF-ABA8-197D1AC8B6E8}" srcOrd="1" destOrd="0" presId="urn:microsoft.com/office/officeart/2005/8/layout/hierarchy1"/>
    <dgm:cxn modelId="{A24709CE-A4C1-4216-A6C5-515FA276C631}" type="presParOf" srcId="{7ABF7F01-455F-405F-9015-3F3D50DBCAD7}" destId="{9A4FCC22-7146-4C90-8A63-5685E9BA7511}" srcOrd="1" destOrd="0" presId="urn:microsoft.com/office/officeart/2005/8/layout/hierarchy1"/>
    <dgm:cxn modelId="{C0225448-DEBC-4143-81FF-E72D9BD50060}" type="presParOf" srcId="{9A4FCC22-7146-4C90-8A63-5685E9BA7511}" destId="{B99992C0-0E9A-47AA-A5ED-1029001E5615}" srcOrd="0" destOrd="0" presId="urn:microsoft.com/office/officeart/2005/8/layout/hierarchy1"/>
    <dgm:cxn modelId="{4A5F40DA-DDBA-45AD-BF60-3E43ED7A524C}" type="presParOf" srcId="{9A4FCC22-7146-4C90-8A63-5685E9BA7511}" destId="{F86C674E-DD39-4540-9AF3-D25B5EA7C762}" srcOrd="1" destOrd="0" presId="urn:microsoft.com/office/officeart/2005/8/layout/hierarchy1"/>
    <dgm:cxn modelId="{2A0582A6-156B-4223-80DF-A71AD175F9E7}" type="presParOf" srcId="{F86C674E-DD39-4540-9AF3-D25B5EA7C762}" destId="{757D1D2B-9C9D-4C27-94A3-D6CB85863ECA}" srcOrd="0" destOrd="0" presId="urn:microsoft.com/office/officeart/2005/8/layout/hierarchy1"/>
    <dgm:cxn modelId="{89A112CE-A0D5-4207-9051-19C12AAB79E8}" type="presParOf" srcId="{757D1D2B-9C9D-4C27-94A3-D6CB85863ECA}" destId="{A6DD4162-AC2F-4DDF-B1B1-CB754E27B1C5}" srcOrd="0" destOrd="0" presId="urn:microsoft.com/office/officeart/2005/8/layout/hierarchy1"/>
    <dgm:cxn modelId="{B8D26072-D6E1-47A2-8A35-13F45E5A7A1D}" type="presParOf" srcId="{757D1D2B-9C9D-4C27-94A3-D6CB85863ECA}" destId="{E0234F4B-DB7A-4E53-A7B5-762D85CAD4BD}" srcOrd="1" destOrd="0" presId="urn:microsoft.com/office/officeart/2005/8/layout/hierarchy1"/>
    <dgm:cxn modelId="{6D0CCCBA-2F38-4A07-B8FA-D1ED95FD0173}" type="presParOf" srcId="{F86C674E-DD39-4540-9AF3-D25B5EA7C762}" destId="{7429AB94-EB31-43D2-B2D6-97CEE86F03A1}" srcOrd="1" destOrd="0" presId="urn:microsoft.com/office/officeart/2005/8/layout/hierarchy1"/>
    <dgm:cxn modelId="{3006CD6D-DF72-411E-B033-F0BC2745FA2B}" type="presParOf" srcId="{9A4FCC22-7146-4C90-8A63-5685E9BA7511}" destId="{3D9E4BA3-7FD1-4FBB-BC0F-99A1359BF056}" srcOrd="2" destOrd="0" presId="urn:microsoft.com/office/officeart/2005/8/layout/hierarchy1"/>
    <dgm:cxn modelId="{51E36CC1-ED62-46EF-B84C-E3DAF2FE2363}" type="presParOf" srcId="{9A4FCC22-7146-4C90-8A63-5685E9BA7511}" destId="{1B6F4238-22A4-44BC-9C5B-E9A5D124C24B}" srcOrd="3" destOrd="0" presId="urn:microsoft.com/office/officeart/2005/8/layout/hierarchy1"/>
    <dgm:cxn modelId="{E4D03D44-C6F1-4BB7-B215-CBAE2A9444AC}" type="presParOf" srcId="{1B6F4238-22A4-44BC-9C5B-E9A5D124C24B}" destId="{08EFE0B7-3232-41A4-AA2A-0A859AEF1B8E}" srcOrd="0" destOrd="0" presId="urn:microsoft.com/office/officeart/2005/8/layout/hierarchy1"/>
    <dgm:cxn modelId="{D885572B-DFD3-4D8D-A203-B4413083269C}" type="presParOf" srcId="{08EFE0B7-3232-41A4-AA2A-0A859AEF1B8E}" destId="{640CCDE6-A17E-48B1-BBB0-09FA73A503F6}" srcOrd="0" destOrd="0" presId="urn:microsoft.com/office/officeart/2005/8/layout/hierarchy1"/>
    <dgm:cxn modelId="{CFA012D8-42ED-469C-A21D-0F17913DE6FB}" type="presParOf" srcId="{08EFE0B7-3232-41A4-AA2A-0A859AEF1B8E}" destId="{0F4B5239-AC91-4B69-8BF1-AFD5C988714B}" srcOrd="1" destOrd="0" presId="urn:microsoft.com/office/officeart/2005/8/layout/hierarchy1"/>
    <dgm:cxn modelId="{89430F8D-B70E-428B-B97D-60A25D770140}" type="presParOf" srcId="{1B6F4238-22A4-44BC-9C5B-E9A5D124C24B}" destId="{A2478179-56E9-4736-A528-6D724F6B50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E505C6-2FA8-4524-8854-EE5AA435F13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E69400E-47E7-4178-975F-8C6E416FFF76}">
      <dgm:prSet phldrT="[Texto]"/>
      <dgm:spPr>
        <a:solidFill>
          <a:srgbClr val="FFC000">
            <a:alpha val="98000"/>
          </a:srgbClr>
        </a:solidFill>
      </dgm:spPr>
      <dgm:t>
        <a:bodyPr/>
        <a:lstStyle/>
        <a:p>
          <a:r>
            <a:rPr lang="pt-BR" dirty="0" smtClean="0"/>
            <a:t>Planejamento</a:t>
          </a:r>
          <a:br>
            <a:rPr lang="pt-BR" dirty="0" smtClean="0"/>
          </a:br>
          <a:r>
            <a:rPr lang="pt-BR" dirty="0" smtClean="0"/>
            <a:t>PTA (outubro)</a:t>
          </a:r>
          <a:endParaRPr lang="pt-BR" dirty="0"/>
        </a:p>
      </dgm:t>
    </dgm:pt>
    <dgm:pt modelId="{0BA5B5DB-3489-4A1A-8DA5-31E3CCB6CB7E}" type="parTrans" cxnId="{C211A684-CC5A-42FE-8ADC-FA40C51404A0}">
      <dgm:prSet/>
      <dgm:spPr/>
      <dgm:t>
        <a:bodyPr/>
        <a:lstStyle/>
        <a:p>
          <a:endParaRPr lang="pt-BR"/>
        </a:p>
      </dgm:t>
    </dgm:pt>
    <dgm:pt modelId="{6D6D9DD0-FBEB-417C-9D38-381A4A5EECD7}" type="sibTrans" cxnId="{C211A684-CC5A-42FE-8ADC-FA40C51404A0}">
      <dgm:prSet/>
      <dgm:spPr/>
      <dgm:t>
        <a:bodyPr/>
        <a:lstStyle/>
        <a:p>
          <a:endParaRPr lang="pt-BR"/>
        </a:p>
      </dgm:t>
    </dgm:pt>
    <dgm:pt modelId="{904DD021-BF53-4E01-B615-F79F627C0E34}" type="pres">
      <dgm:prSet presAssocID="{5BE505C6-2FA8-4524-8854-EE5AA435F13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5A6F7717-8AAA-40D7-BC7D-0B223F8798B7}" type="pres">
      <dgm:prSet presAssocID="{1E69400E-47E7-4178-975F-8C6E416FFF76}" presName="hierRoot1" presStyleCnt="0"/>
      <dgm:spPr/>
    </dgm:pt>
    <dgm:pt modelId="{DAAC1219-9F48-4C04-8275-8C6EBB2581F7}" type="pres">
      <dgm:prSet presAssocID="{1E69400E-47E7-4178-975F-8C6E416FFF76}" presName="composite" presStyleCnt="0"/>
      <dgm:spPr/>
    </dgm:pt>
    <dgm:pt modelId="{8D2B321E-7D82-4CA5-9AB3-7B342370D5D9}" type="pres">
      <dgm:prSet presAssocID="{1E69400E-47E7-4178-975F-8C6E416FFF76}" presName="background" presStyleLbl="node0" presStyleIdx="0" presStyleCnt="1"/>
      <dgm:spPr>
        <a:solidFill>
          <a:srgbClr val="C00000">
            <a:alpha val="56000"/>
          </a:srgbClr>
        </a:solidFill>
      </dgm:spPr>
    </dgm:pt>
    <dgm:pt modelId="{421214EF-C85A-49AD-BAD6-DB09FBC6DE02}" type="pres">
      <dgm:prSet presAssocID="{1E69400E-47E7-4178-975F-8C6E416FFF76}" presName="text" presStyleLbl="fgAcc0" presStyleIdx="0" presStyleCnt="1" custScaleX="126851" custScaleY="6633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3A09F69-12EC-4784-9719-4AFC75DBB3E2}" type="pres">
      <dgm:prSet presAssocID="{1E69400E-47E7-4178-975F-8C6E416FFF76}" presName="hierChild2" presStyleCnt="0"/>
      <dgm:spPr/>
    </dgm:pt>
  </dgm:ptLst>
  <dgm:cxnLst>
    <dgm:cxn modelId="{FF8FCB45-DEE1-4B8C-9C81-9DE0ADFA5789}" type="presOf" srcId="{5BE505C6-2FA8-4524-8854-EE5AA435F13F}" destId="{904DD021-BF53-4E01-B615-F79F627C0E34}" srcOrd="0" destOrd="0" presId="urn:microsoft.com/office/officeart/2005/8/layout/hierarchy1"/>
    <dgm:cxn modelId="{C211A684-CC5A-42FE-8ADC-FA40C51404A0}" srcId="{5BE505C6-2FA8-4524-8854-EE5AA435F13F}" destId="{1E69400E-47E7-4178-975F-8C6E416FFF76}" srcOrd="0" destOrd="0" parTransId="{0BA5B5DB-3489-4A1A-8DA5-31E3CCB6CB7E}" sibTransId="{6D6D9DD0-FBEB-417C-9D38-381A4A5EECD7}"/>
    <dgm:cxn modelId="{C7367E40-A986-49D6-8C84-E1DEBF546477}" type="presOf" srcId="{1E69400E-47E7-4178-975F-8C6E416FFF76}" destId="{421214EF-C85A-49AD-BAD6-DB09FBC6DE02}" srcOrd="0" destOrd="0" presId="urn:microsoft.com/office/officeart/2005/8/layout/hierarchy1"/>
    <dgm:cxn modelId="{CECF4963-C7CC-4715-835A-1719703A577E}" type="presParOf" srcId="{904DD021-BF53-4E01-B615-F79F627C0E34}" destId="{5A6F7717-8AAA-40D7-BC7D-0B223F8798B7}" srcOrd="0" destOrd="0" presId="urn:microsoft.com/office/officeart/2005/8/layout/hierarchy1"/>
    <dgm:cxn modelId="{A30B5739-26DC-4EF9-A536-41F79CCA110B}" type="presParOf" srcId="{5A6F7717-8AAA-40D7-BC7D-0B223F8798B7}" destId="{DAAC1219-9F48-4C04-8275-8C6EBB2581F7}" srcOrd="0" destOrd="0" presId="urn:microsoft.com/office/officeart/2005/8/layout/hierarchy1"/>
    <dgm:cxn modelId="{C4847E81-8AAE-4541-97C0-41297D5C77F3}" type="presParOf" srcId="{DAAC1219-9F48-4C04-8275-8C6EBB2581F7}" destId="{8D2B321E-7D82-4CA5-9AB3-7B342370D5D9}" srcOrd="0" destOrd="0" presId="urn:microsoft.com/office/officeart/2005/8/layout/hierarchy1"/>
    <dgm:cxn modelId="{1C6BED09-990E-4573-840F-7286F8A12D1C}" type="presParOf" srcId="{DAAC1219-9F48-4C04-8275-8C6EBB2581F7}" destId="{421214EF-C85A-49AD-BAD6-DB09FBC6DE02}" srcOrd="1" destOrd="0" presId="urn:microsoft.com/office/officeart/2005/8/layout/hierarchy1"/>
    <dgm:cxn modelId="{3A42B520-A3F7-4703-8C47-099ACE2DDA53}" type="presParOf" srcId="{5A6F7717-8AAA-40D7-BC7D-0B223F8798B7}" destId="{C3A09F69-12EC-4784-9719-4AFC75DBB3E2}" srcOrd="1" destOrd="0" presId="urn:microsoft.com/office/officeart/2005/8/layout/hierarchy1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D95A38-F317-4CE9-AF0B-F7B0D76AE158}">
      <dsp:nvSpPr>
        <dsp:cNvPr id="0" name=""/>
        <dsp:cNvSpPr/>
      </dsp:nvSpPr>
      <dsp:spPr>
        <a:xfrm>
          <a:off x="2571" y="77923"/>
          <a:ext cx="2507456" cy="40320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Psicólogo</a:t>
          </a:r>
          <a:endParaRPr lang="pt-BR" sz="1400" kern="1200" dirty="0"/>
        </a:p>
      </dsp:txBody>
      <dsp:txXfrm>
        <a:off x="2571" y="77923"/>
        <a:ext cx="2507456" cy="403200"/>
      </dsp:txXfrm>
    </dsp:sp>
    <dsp:sp modelId="{2DBA6EA8-8C55-4DF1-8BA5-3FE9C0FC414F}">
      <dsp:nvSpPr>
        <dsp:cNvPr id="0" name=""/>
        <dsp:cNvSpPr/>
      </dsp:nvSpPr>
      <dsp:spPr>
        <a:xfrm>
          <a:off x="2571" y="481123"/>
          <a:ext cx="2507456" cy="42273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C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dirty="0" smtClean="0"/>
            <a:t>Trabalhará visando promover a saúde e a qualidade de vida das pessoas</a:t>
          </a:r>
          <a:r>
            <a:rPr lang="pt-BR" sz="1400" kern="1200" dirty="0" smtClean="0"/>
            <a:t> e das coletividades e contribuirá para a eliminação de quaisquer formas de negligência, discriminação, exploração, violência, crueldade e opressão.</a:t>
          </a:r>
          <a:endParaRPr lang="pt-B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O psicólogo atuará com responsabilidade social, analisando crítica e historicamente a realidade política, econômica, social e cultural. (Código de Ética)</a:t>
          </a:r>
          <a:endParaRPr lang="pt-BR" sz="1400" kern="1200" dirty="0"/>
        </a:p>
      </dsp:txBody>
      <dsp:txXfrm>
        <a:off x="2571" y="481123"/>
        <a:ext cx="2507456" cy="4227300"/>
      </dsp:txXfrm>
    </dsp:sp>
    <dsp:sp modelId="{DAA57851-5277-41DC-89BC-3E30FF69A94E}">
      <dsp:nvSpPr>
        <dsp:cNvPr id="0" name=""/>
        <dsp:cNvSpPr/>
      </dsp:nvSpPr>
      <dsp:spPr>
        <a:xfrm>
          <a:off x="2861071" y="77923"/>
          <a:ext cx="2507456" cy="403200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Pedagogo</a:t>
          </a:r>
          <a:endParaRPr lang="pt-BR" sz="1400" kern="1200" dirty="0"/>
        </a:p>
      </dsp:txBody>
      <dsp:txXfrm>
        <a:off x="2861071" y="77923"/>
        <a:ext cx="2507456" cy="403200"/>
      </dsp:txXfrm>
    </dsp:sp>
    <dsp:sp modelId="{E683EA91-1B70-40DD-9B79-3D5901D66F31}">
      <dsp:nvSpPr>
        <dsp:cNvPr id="0" name=""/>
        <dsp:cNvSpPr/>
      </dsp:nvSpPr>
      <dsp:spPr>
        <a:xfrm>
          <a:off x="2861071" y="481123"/>
          <a:ext cx="2507456" cy="4227300"/>
        </a:xfrm>
        <a:prstGeom prst="rect">
          <a:avLst/>
        </a:prstGeom>
        <a:noFill/>
        <a:ln w="25400" cap="flat" cmpd="sng" algn="ctr">
          <a:solidFill>
            <a:schemeClr val="accent3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Trabalha com objetivo desenvolver a articulação entre conhecimentos científicos e culturais, valores éticos e estéticos inerentes a processos de aprendizagem, de socialização e de construção do conhecimento, no âmbito do diálogo entre diferentes visões de mundo.</a:t>
          </a:r>
          <a:endParaRPr lang="pt-B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Aplica princípios, concepções e critérios oriundos de diferentes áreas do conhecimento, com pertinência ao campo da Pedagogia, que </a:t>
          </a:r>
          <a:r>
            <a:rPr lang="pt-BR" sz="1400" b="1" kern="1200" dirty="0" smtClean="0"/>
            <a:t>contribuam para o desenvolvimento das pessoas</a:t>
          </a:r>
          <a:r>
            <a:rPr lang="pt-BR" sz="1400" kern="1200" dirty="0" smtClean="0"/>
            <a:t>, das organizações e da sociedade.</a:t>
          </a:r>
          <a:endParaRPr lang="pt-B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dirty="0"/>
        </a:p>
      </dsp:txBody>
      <dsp:txXfrm>
        <a:off x="2861071" y="481123"/>
        <a:ext cx="2507456" cy="4227300"/>
      </dsp:txXfrm>
    </dsp:sp>
    <dsp:sp modelId="{C00EBC65-6160-407B-BA8A-017109EAD129}">
      <dsp:nvSpPr>
        <dsp:cNvPr id="0" name=""/>
        <dsp:cNvSpPr/>
      </dsp:nvSpPr>
      <dsp:spPr>
        <a:xfrm>
          <a:off x="5719571" y="77923"/>
          <a:ext cx="2507456" cy="403200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Assistente Social</a:t>
          </a:r>
          <a:endParaRPr lang="pt-BR" sz="1400" kern="1200" dirty="0"/>
        </a:p>
      </dsp:txBody>
      <dsp:txXfrm>
        <a:off x="5719571" y="77923"/>
        <a:ext cx="2507456" cy="403200"/>
      </dsp:txXfrm>
    </dsp:sp>
    <dsp:sp modelId="{EFA69245-2C69-40B1-A18B-627144D508F3}">
      <dsp:nvSpPr>
        <dsp:cNvPr id="0" name=""/>
        <dsp:cNvSpPr/>
      </dsp:nvSpPr>
      <dsp:spPr>
        <a:xfrm>
          <a:off x="5719571" y="481123"/>
          <a:ext cx="2507456" cy="4227300"/>
        </a:xfrm>
        <a:prstGeom prst="rect">
          <a:avLst/>
        </a:prstGeom>
        <a:noFill/>
        <a:ln w="25400" cap="flat" cmpd="sng" algn="ctr">
          <a:solidFill>
            <a:schemeClr val="accent6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Reconhecimento da liberdade como valor ético central e das demandas políticas a ela inerentes – </a:t>
          </a:r>
          <a:r>
            <a:rPr lang="pt-BR" sz="1400" b="1" kern="1200" dirty="0" smtClean="0"/>
            <a:t>autonomia, emancipação e plena expansão dos indivíduos sociais.</a:t>
          </a:r>
          <a:endParaRPr lang="pt-BR" sz="1400" b="1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Empenho na eliminação de todas as formas de preconceito, incentivando o respeito à diversidade, à participação de grupos socialmente discriminados e à discussão das diferenças. (Código de Ética)</a:t>
          </a:r>
          <a:endParaRPr lang="pt-BR" sz="1400" kern="1200" dirty="0"/>
        </a:p>
      </dsp:txBody>
      <dsp:txXfrm>
        <a:off x="5719571" y="481123"/>
        <a:ext cx="2507456" cy="42273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440133-0D1E-4677-8DCC-EBD9EFAE3E91}">
      <dsp:nvSpPr>
        <dsp:cNvPr id="0" name=""/>
        <dsp:cNvSpPr/>
      </dsp:nvSpPr>
      <dsp:spPr>
        <a:xfrm>
          <a:off x="2170" y="0"/>
          <a:ext cx="2129423" cy="5214973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IDENTIFICAR A SITUAÇÃO</a:t>
          </a:r>
          <a:endParaRPr lang="pt-BR" sz="1400" kern="1200" dirty="0">
            <a:solidFill>
              <a:schemeClr val="bg1"/>
            </a:solidFill>
          </a:endParaRPr>
        </a:p>
      </dsp:txBody>
      <dsp:txXfrm>
        <a:off x="2170" y="0"/>
        <a:ext cx="2129423" cy="1564492"/>
      </dsp:txXfrm>
    </dsp:sp>
    <dsp:sp modelId="{208B1E8D-B850-4FA8-A17F-582B4A5CC8C8}">
      <dsp:nvSpPr>
        <dsp:cNvPr id="0" name=""/>
        <dsp:cNvSpPr/>
      </dsp:nvSpPr>
      <dsp:spPr>
        <a:xfrm>
          <a:off x="215112" y="1566381"/>
          <a:ext cx="1703539" cy="3385954"/>
        </a:xfrm>
        <a:prstGeom prst="roundRect">
          <a:avLst>
            <a:gd name="adj" fmla="val 10000"/>
          </a:avLst>
        </a:prstGeom>
        <a:solidFill>
          <a:srgbClr val="FFC000">
            <a:alpha val="46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</a:rPr>
            <a:t>Consiste em</a:t>
          </a:r>
          <a:r>
            <a:rPr lang="pt-BR" sz="1400" b="0" kern="1200" baseline="0" dirty="0" smtClean="0">
              <a:solidFill>
                <a:schemeClr val="bg1"/>
              </a:solidFill>
            </a:rPr>
            <a:t> identificar a questão/situação que será trabalhada . A identificação pode ocorrer através do acompanhamento da freqüência e rendimento</a:t>
          </a:r>
          <a:r>
            <a:rPr lang="pt-BR" sz="1400" b="0" kern="1200" dirty="0" smtClean="0">
              <a:solidFill>
                <a:schemeClr val="bg1"/>
              </a:solidFill>
            </a:rPr>
            <a:t>,  por meio de encaminhamento  de algum setor ou procura espontânea</a:t>
          </a:r>
          <a:endParaRPr lang="pt-BR" sz="1400" b="0" kern="1200" dirty="0">
            <a:solidFill>
              <a:schemeClr val="bg1"/>
            </a:solidFill>
          </a:endParaRPr>
        </a:p>
      </dsp:txBody>
      <dsp:txXfrm>
        <a:off x="215112" y="1566381"/>
        <a:ext cx="1703539" cy="3385954"/>
      </dsp:txXfrm>
    </dsp:sp>
    <dsp:sp modelId="{14BBF786-A0A5-4892-B992-C25DC37B3405}">
      <dsp:nvSpPr>
        <dsp:cNvPr id="0" name=""/>
        <dsp:cNvSpPr/>
      </dsp:nvSpPr>
      <dsp:spPr>
        <a:xfrm>
          <a:off x="2214556" y="0"/>
          <a:ext cx="2129423" cy="5214973"/>
        </a:xfrm>
        <a:prstGeom prst="roundRect">
          <a:avLst>
            <a:gd name="adj" fmla="val 10000"/>
          </a:avLst>
        </a:prstGeom>
        <a:solidFill>
          <a:srgbClr val="C00000">
            <a:alpha val="7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b="1" kern="1200" dirty="0" smtClean="0">
            <a:solidFill>
              <a:srgbClr val="FF0000"/>
            </a:solidFill>
            <a:latin typeface="+mn-lt"/>
            <a:cs typeface="Times New Roman" pitchFamily="18" charset="0"/>
          </a:endParaRPr>
        </a:p>
      </dsp:txBody>
      <dsp:txXfrm>
        <a:off x="2214556" y="0"/>
        <a:ext cx="2129423" cy="1564492"/>
      </dsp:txXfrm>
    </dsp:sp>
    <dsp:sp modelId="{16A0F045-6B0C-413F-9C17-9D73FABAB0D5}">
      <dsp:nvSpPr>
        <dsp:cNvPr id="0" name=""/>
        <dsp:cNvSpPr/>
      </dsp:nvSpPr>
      <dsp:spPr>
        <a:xfrm>
          <a:off x="4657154" y="0"/>
          <a:ext cx="2129423" cy="5214973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INTERVENÇÃO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ENCAMINHAMENTO</a:t>
          </a:r>
        </a:p>
      </dsp:txBody>
      <dsp:txXfrm>
        <a:off x="4657154" y="0"/>
        <a:ext cx="2129423" cy="1564492"/>
      </dsp:txXfrm>
    </dsp:sp>
    <dsp:sp modelId="{29AE7EAA-ED1F-40B5-9829-A11D79A8AAEA}">
      <dsp:nvSpPr>
        <dsp:cNvPr id="0" name=""/>
        <dsp:cNvSpPr/>
      </dsp:nvSpPr>
      <dsp:spPr>
        <a:xfrm>
          <a:off x="4793373" y="1564492"/>
          <a:ext cx="1703539" cy="3389733"/>
        </a:xfrm>
        <a:prstGeom prst="roundRect">
          <a:avLst>
            <a:gd name="adj" fmla="val 10000"/>
          </a:avLst>
        </a:prstGeom>
        <a:solidFill>
          <a:srgbClr val="FFC000">
            <a:alpha val="54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</a:rPr>
            <a:t>Após</a:t>
          </a:r>
          <a:r>
            <a:rPr lang="pt-BR" sz="1400" b="0" kern="1200" baseline="0" dirty="0" smtClean="0">
              <a:solidFill>
                <a:schemeClr val="bg1"/>
              </a:solidFill>
            </a:rPr>
            <a:t> o conhecimento da situação o profissional  elaborará uma proposta de intervenção ou fazer o encaminhamento.</a:t>
          </a:r>
          <a:endParaRPr lang="pt-BR" sz="1400" b="0" kern="1200" dirty="0">
            <a:solidFill>
              <a:schemeClr val="tx1"/>
            </a:solidFill>
          </a:endParaRPr>
        </a:p>
      </dsp:txBody>
      <dsp:txXfrm>
        <a:off x="4793373" y="1564492"/>
        <a:ext cx="1703539" cy="3389733"/>
      </dsp:txXfrm>
    </dsp:sp>
    <dsp:sp modelId="{1CFD9C8E-B2B1-40A9-AA70-B4F35F83809D}">
      <dsp:nvSpPr>
        <dsp:cNvPr id="0" name=""/>
        <dsp:cNvSpPr/>
      </dsp:nvSpPr>
      <dsp:spPr>
        <a:xfrm>
          <a:off x="6858020" y="0"/>
          <a:ext cx="2129423" cy="521497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500" kern="1200" dirty="0"/>
        </a:p>
      </dsp:txBody>
      <dsp:txXfrm>
        <a:off x="6858020" y="0"/>
        <a:ext cx="2129423" cy="15644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BD7690-CBC4-4BF4-AEF8-58F6BCF62F27}">
      <dsp:nvSpPr>
        <dsp:cNvPr id="0" name=""/>
        <dsp:cNvSpPr/>
      </dsp:nvSpPr>
      <dsp:spPr>
        <a:xfrm>
          <a:off x="1953" y="0"/>
          <a:ext cx="1998310" cy="5214973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DEVOLUTIVA</a:t>
          </a:r>
        </a:p>
      </dsp:txBody>
      <dsp:txXfrm>
        <a:off x="1953" y="0"/>
        <a:ext cx="1998310" cy="1564492"/>
      </dsp:txXfrm>
    </dsp:sp>
    <dsp:sp modelId="{A2C6B553-37C0-4333-8DB3-9195AA7B2704}">
      <dsp:nvSpPr>
        <dsp:cNvPr id="0" name=""/>
        <dsp:cNvSpPr/>
      </dsp:nvSpPr>
      <dsp:spPr>
        <a:xfrm>
          <a:off x="72012" y="1512154"/>
          <a:ext cx="1828582" cy="3389733"/>
        </a:xfrm>
        <a:prstGeom prst="roundRect">
          <a:avLst>
            <a:gd name="adj" fmla="val 10000"/>
          </a:avLst>
        </a:prstGeom>
        <a:solidFill>
          <a:srgbClr val="FFC000">
            <a:alpha val="5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solidFill>
                <a:schemeClr val="bg1"/>
              </a:solidFill>
            </a:rPr>
            <a:t>Após toda a análise dos fatos registrar o retorno a quem demandou o </a:t>
          </a:r>
          <a:r>
            <a:rPr lang="pt-BR" sz="1400" kern="1200" dirty="0" smtClean="0">
              <a:solidFill>
                <a:schemeClr val="bg1"/>
              </a:solidFill>
            </a:rPr>
            <a:t>atendimento/acompanhamento </a:t>
          </a:r>
          <a:r>
            <a:rPr lang="pt-BR" sz="1400" kern="1200" dirty="0" smtClean="0">
              <a:solidFill>
                <a:schemeClr val="bg1"/>
              </a:solidFill>
            </a:rPr>
            <a:t>e ao estudante</a:t>
          </a:r>
          <a:endParaRPr lang="pt-BR" sz="1400" kern="1200" dirty="0">
            <a:solidFill>
              <a:schemeClr val="bg1"/>
            </a:solidFill>
          </a:endParaRPr>
        </a:p>
      </dsp:txBody>
      <dsp:txXfrm>
        <a:off x="72012" y="1512154"/>
        <a:ext cx="1828582" cy="338973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CFFD8C-BC87-4CC1-B904-7302DEB23DCE}">
      <dsp:nvSpPr>
        <dsp:cNvPr id="0" name=""/>
        <dsp:cNvSpPr/>
      </dsp:nvSpPr>
      <dsp:spPr>
        <a:xfrm>
          <a:off x="0" y="0"/>
          <a:ext cx="2285984" cy="1571636"/>
        </a:xfrm>
        <a:prstGeom prst="roundRect">
          <a:avLst>
            <a:gd name="adj" fmla="val 10000"/>
          </a:avLst>
        </a:prstGeom>
        <a:solidFill>
          <a:srgbClr val="FFC000">
            <a:alpha val="36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bg1"/>
              </a:solidFill>
            </a:rPr>
            <a:t>ATENDIMENTO INDIVIDUAL</a:t>
          </a:r>
          <a:endParaRPr lang="pt-BR" sz="1500" kern="1200" dirty="0">
            <a:solidFill>
              <a:schemeClr val="bg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solidFill>
                <a:schemeClr val="bg1"/>
              </a:solidFill>
            </a:rPr>
            <a:t>Atendimento individual:</a:t>
          </a:r>
          <a:r>
            <a:rPr lang="pt-BR" sz="1100" kern="1200" baseline="0" dirty="0" smtClean="0">
              <a:solidFill>
                <a:schemeClr val="bg1"/>
              </a:solidFill>
            </a:rPr>
            <a:t> O profissional fará a escuta e especificará a proposta de intervenção.</a:t>
          </a:r>
          <a:endParaRPr lang="pt-BR" sz="1100" kern="1200" dirty="0"/>
        </a:p>
      </dsp:txBody>
      <dsp:txXfrm>
        <a:off x="614360" y="0"/>
        <a:ext cx="1671623" cy="1571636"/>
      </dsp:txXfrm>
    </dsp:sp>
    <dsp:sp modelId="{EE218EFB-8805-47C8-A445-B146C0C2633F}">
      <dsp:nvSpPr>
        <dsp:cNvPr id="0" name=""/>
        <dsp:cNvSpPr/>
      </dsp:nvSpPr>
      <dsp:spPr>
        <a:xfrm>
          <a:off x="157163" y="157163"/>
          <a:ext cx="457196" cy="12573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00AFB6-CE55-4AB6-A314-BC8CC7D7E6E2}">
      <dsp:nvSpPr>
        <dsp:cNvPr id="0" name=""/>
        <dsp:cNvSpPr/>
      </dsp:nvSpPr>
      <dsp:spPr>
        <a:xfrm>
          <a:off x="0" y="0"/>
          <a:ext cx="2288288" cy="1548592"/>
        </a:xfrm>
        <a:prstGeom prst="roundRect">
          <a:avLst>
            <a:gd name="adj" fmla="val 10000"/>
          </a:avLst>
        </a:prstGeom>
        <a:solidFill>
          <a:srgbClr val="FFC000">
            <a:alpha val="41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1" kern="1200" dirty="0" smtClean="0">
              <a:solidFill>
                <a:schemeClr val="bg1"/>
              </a:solidFill>
            </a:rPr>
            <a:t>ATENDIMENTO  INTERDISCIPLINAR</a:t>
          </a:r>
          <a:endParaRPr lang="pt-BR" sz="1300" kern="1200" dirty="0">
            <a:solidFill>
              <a:schemeClr val="bg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000" kern="1200" dirty="0" smtClean="0">
              <a:solidFill>
                <a:schemeClr val="bg1"/>
              </a:solidFill>
            </a:rPr>
            <a:t>A situação</a:t>
          </a:r>
          <a:r>
            <a:rPr lang="pt-BR" sz="1000" kern="1200" baseline="0" dirty="0" smtClean="0">
              <a:solidFill>
                <a:schemeClr val="bg1"/>
              </a:solidFill>
            </a:rPr>
            <a:t> do Estudante será trabalhada pelos profissionais da equipe que juntos, de acordo com seu saber, elaborarão  uma proposta de intervenção.</a:t>
          </a:r>
          <a:endParaRPr lang="pt-BR" sz="1000" kern="1200" dirty="0"/>
        </a:p>
      </dsp:txBody>
      <dsp:txXfrm>
        <a:off x="612516" y="0"/>
        <a:ext cx="1675771" cy="1548592"/>
      </dsp:txXfrm>
    </dsp:sp>
    <dsp:sp modelId="{21A39CC3-EDC5-4ECF-AA3A-AD46B13E55C8}">
      <dsp:nvSpPr>
        <dsp:cNvPr id="0" name=""/>
        <dsp:cNvSpPr/>
      </dsp:nvSpPr>
      <dsp:spPr>
        <a:xfrm>
          <a:off x="154859" y="154859"/>
          <a:ext cx="457657" cy="123887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CA619F-2C86-4CA1-83EB-513DB24DF980}">
      <dsp:nvSpPr>
        <dsp:cNvPr id="0" name=""/>
        <dsp:cNvSpPr/>
      </dsp:nvSpPr>
      <dsp:spPr>
        <a:xfrm>
          <a:off x="0" y="0"/>
          <a:ext cx="2428892" cy="5214973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  <a:latin typeface="+mn-lt"/>
              <a:cs typeface="Times New Roman" pitchFamily="18" charset="0"/>
            </a:rPr>
            <a:t>ATENDIMENTO E REGISTRO</a:t>
          </a:r>
          <a:endParaRPr lang="pt-BR" sz="1400" kern="1200" dirty="0">
            <a:solidFill>
              <a:schemeClr val="bg1"/>
            </a:solidFill>
          </a:endParaRPr>
        </a:p>
      </dsp:txBody>
      <dsp:txXfrm>
        <a:off x="0" y="0"/>
        <a:ext cx="2428892" cy="1564492"/>
      </dsp:txXfrm>
    </dsp:sp>
    <dsp:sp modelId="{9553CD0F-BDA7-41DA-B13D-21AF07E6E6DA}">
      <dsp:nvSpPr>
        <dsp:cNvPr id="0" name=""/>
        <dsp:cNvSpPr/>
      </dsp:nvSpPr>
      <dsp:spPr>
        <a:xfrm>
          <a:off x="242889" y="1564492"/>
          <a:ext cx="1943113" cy="3389733"/>
        </a:xfrm>
        <a:prstGeom prst="roundRect">
          <a:avLst>
            <a:gd name="adj" fmla="val 10000"/>
          </a:avLst>
        </a:prstGeom>
        <a:solidFill>
          <a:srgbClr val="FFC000">
            <a:alpha val="49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</a:rPr>
            <a:t>O atendimento em si, registrando o</a:t>
          </a:r>
          <a:r>
            <a:rPr lang="pt-BR" sz="1400" b="0" kern="1200" baseline="0" dirty="0" smtClean="0">
              <a:solidFill>
                <a:schemeClr val="bg1"/>
              </a:solidFill>
            </a:rPr>
            <a:t>s motivos da </a:t>
          </a:r>
          <a:r>
            <a:rPr lang="pt-BR" sz="1400" b="0" kern="1200" baseline="0" dirty="0" err="1" smtClean="0">
              <a:solidFill>
                <a:schemeClr val="bg1"/>
              </a:solidFill>
            </a:rPr>
            <a:t>infrequência</a:t>
          </a:r>
          <a:r>
            <a:rPr lang="pt-BR" sz="1400" b="0" kern="1200" baseline="0" dirty="0" smtClean="0">
              <a:solidFill>
                <a:schemeClr val="bg1"/>
              </a:solidFill>
            </a:rPr>
            <a:t>, rendimento insatisfatório</a:t>
          </a:r>
          <a:r>
            <a:rPr lang="pt-BR" sz="1400" b="0" kern="1200" dirty="0" smtClean="0">
              <a:solidFill>
                <a:schemeClr val="bg1"/>
              </a:solidFill>
            </a:rPr>
            <a:t> ou outras situações</a:t>
          </a:r>
          <a:endParaRPr lang="pt-BR" sz="1400" kern="1200" dirty="0">
            <a:solidFill>
              <a:schemeClr val="bg1"/>
            </a:solidFill>
          </a:endParaRPr>
        </a:p>
      </dsp:txBody>
      <dsp:txXfrm>
        <a:off x="242889" y="1564492"/>
        <a:ext cx="1943113" cy="338973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9E4BA3-7FD1-4FBB-BC0F-99A1359BF056}">
      <dsp:nvSpPr>
        <dsp:cNvPr id="0" name=""/>
        <dsp:cNvSpPr/>
      </dsp:nvSpPr>
      <dsp:spPr>
        <a:xfrm>
          <a:off x="3956677" y="1809227"/>
          <a:ext cx="2066987" cy="827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4101"/>
              </a:lnTo>
              <a:lnTo>
                <a:pt x="2066987" y="564101"/>
              </a:lnTo>
              <a:lnTo>
                <a:pt x="2066987" y="8277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9992C0-0E9A-47AA-A5ED-1029001E5615}">
      <dsp:nvSpPr>
        <dsp:cNvPr id="0" name=""/>
        <dsp:cNvSpPr/>
      </dsp:nvSpPr>
      <dsp:spPr>
        <a:xfrm>
          <a:off x="1858153" y="1809227"/>
          <a:ext cx="2098523" cy="827770"/>
        </a:xfrm>
        <a:custGeom>
          <a:avLst/>
          <a:gdLst/>
          <a:ahLst/>
          <a:cxnLst/>
          <a:rect l="0" t="0" r="0" b="0"/>
          <a:pathLst>
            <a:path>
              <a:moveTo>
                <a:pt x="2098523" y="0"/>
              </a:moveTo>
              <a:lnTo>
                <a:pt x="2098523" y="564101"/>
              </a:lnTo>
              <a:lnTo>
                <a:pt x="0" y="564101"/>
              </a:lnTo>
              <a:lnTo>
                <a:pt x="0" y="8277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8EDFD-7B23-440E-A980-CDEB1346EDC2}">
      <dsp:nvSpPr>
        <dsp:cNvPr id="0" name=""/>
        <dsp:cNvSpPr/>
      </dsp:nvSpPr>
      <dsp:spPr>
        <a:xfrm>
          <a:off x="821953" y="1887"/>
          <a:ext cx="6269447" cy="1807339"/>
        </a:xfrm>
        <a:prstGeom prst="roundRect">
          <a:avLst>
            <a:gd name="adj" fmla="val 10000"/>
          </a:avLst>
        </a:prstGeom>
        <a:solidFill>
          <a:srgbClr val="C00000">
            <a:alpha val="6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7E410-E14A-4AFF-ABA8-197D1AC8B6E8}">
      <dsp:nvSpPr>
        <dsp:cNvPr id="0" name=""/>
        <dsp:cNvSpPr/>
      </dsp:nvSpPr>
      <dsp:spPr>
        <a:xfrm>
          <a:off x="1138198" y="302320"/>
          <a:ext cx="6269447" cy="180733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Fórum Interno da AE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O fórum interno da AE deverá ocorrer na </a:t>
          </a:r>
          <a:r>
            <a:rPr lang="pt-BR" sz="1400" b="1" kern="1200" dirty="0"/>
            <a:t>primeira quinzena de novembro</a:t>
          </a:r>
          <a:r>
            <a:rPr lang="pt-BR" sz="1400" kern="1200" dirty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Neste fórum a equipe de assistência estudantil apresentará o planejamento para o ano seguinte (2018) e ouvirá as solicitações do fórum  </a:t>
          </a:r>
        </a:p>
      </dsp:txBody>
      <dsp:txXfrm>
        <a:off x="1138198" y="302320"/>
        <a:ext cx="6269447" cy="1807339"/>
      </dsp:txXfrm>
    </dsp:sp>
    <dsp:sp modelId="{A6DD4162-AC2F-4DDF-B1B1-CB754E27B1C5}">
      <dsp:nvSpPr>
        <dsp:cNvPr id="0" name=""/>
        <dsp:cNvSpPr/>
      </dsp:nvSpPr>
      <dsp:spPr>
        <a:xfrm>
          <a:off x="107411" y="2636998"/>
          <a:ext cx="3501485" cy="2401050"/>
        </a:xfrm>
        <a:prstGeom prst="roundRect">
          <a:avLst>
            <a:gd name="adj" fmla="val 10000"/>
          </a:avLst>
        </a:prstGeom>
        <a:solidFill>
          <a:srgbClr val="C00000">
            <a:alpha val="7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234F4B-DB7A-4E53-A7B5-762D85CAD4BD}">
      <dsp:nvSpPr>
        <dsp:cNvPr id="0" name=""/>
        <dsp:cNvSpPr/>
      </dsp:nvSpPr>
      <dsp:spPr>
        <a:xfrm>
          <a:off x="423656" y="2937430"/>
          <a:ext cx="3501485" cy="2401050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PTA (Plano de Trabalho Anual da AE)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De posse das contribuições do fórum a equipe </a:t>
          </a:r>
          <a:r>
            <a:rPr lang="pt-BR" sz="1400" kern="1200" dirty="0" smtClean="0"/>
            <a:t>concluirá o </a:t>
          </a:r>
          <a:r>
            <a:rPr lang="pt-BR" sz="1400" kern="1200" dirty="0"/>
            <a:t>PTA de seu campus. Recomenda-se que esse planejamento aconteça na </a:t>
          </a:r>
          <a:r>
            <a:rPr lang="pt-BR" sz="1400" b="1" kern="1200" dirty="0"/>
            <a:t>segunda quinzena de novembro</a:t>
          </a:r>
          <a:r>
            <a:rPr lang="pt-BR" sz="1400" kern="1200" dirty="0"/>
            <a:t>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Após o fechamento do PTA </a:t>
          </a:r>
          <a:r>
            <a:rPr lang="pt-BR" sz="1400" b="1" kern="1200" dirty="0"/>
            <a:t>encaminhar</a:t>
          </a:r>
          <a:r>
            <a:rPr lang="pt-BR" sz="1400" kern="1200" dirty="0"/>
            <a:t> o documento ao Departamento de Assistência Estudantil e Ações Inclusivas </a:t>
          </a:r>
          <a:r>
            <a:rPr lang="pt-BR" sz="1400" b="1" kern="1200" dirty="0"/>
            <a:t>para análise até o dia 15/12</a:t>
          </a:r>
          <a:r>
            <a:rPr lang="pt-BR" sz="1400" kern="1200" dirty="0"/>
            <a:t>.</a:t>
          </a:r>
        </a:p>
      </dsp:txBody>
      <dsp:txXfrm>
        <a:off x="423656" y="2937430"/>
        <a:ext cx="3501485" cy="2401050"/>
      </dsp:txXfrm>
    </dsp:sp>
    <dsp:sp modelId="{640CCDE6-A17E-48B1-BBB0-09FA73A503F6}">
      <dsp:nvSpPr>
        <dsp:cNvPr id="0" name=""/>
        <dsp:cNvSpPr/>
      </dsp:nvSpPr>
      <dsp:spPr>
        <a:xfrm>
          <a:off x="4241386" y="2636998"/>
          <a:ext cx="3564557" cy="2401050"/>
        </a:xfrm>
        <a:prstGeom prst="roundRect">
          <a:avLst>
            <a:gd name="adj" fmla="val 10000"/>
          </a:avLst>
        </a:prstGeom>
        <a:solidFill>
          <a:srgbClr val="C00000">
            <a:alpha val="7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B5239-AC91-4B69-8BF1-AFD5C988714B}">
      <dsp:nvSpPr>
        <dsp:cNvPr id="0" name=""/>
        <dsp:cNvSpPr/>
      </dsp:nvSpPr>
      <dsp:spPr>
        <a:xfrm>
          <a:off x="4557631" y="2937430"/>
          <a:ext cx="3564557" cy="2401050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Editais da AE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b="1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/>
            <a:t>Recomenda-se que o edital da assistência estudantil  seja confeccionado em dezembro após o fechamento do PTA.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Encaminhar edital </a:t>
          </a:r>
          <a:r>
            <a:rPr lang="pt-BR" sz="1400" kern="1200" dirty="0"/>
            <a:t>para o Departamento de Assistência Estudantil e Ações Inclusivas </a:t>
          </a:r>
          <a:r>
            <a:rPr lang="pt-BR" sz="1400" b="1" kern="1200" dirty="0"/>
            <a:t>a partir do dia 15/01 a 02/03</a:t>
          </a:r>
          <a:r>
            <a:rPr lang="pt-BR" sz="1400" kern="1200" dirty="0" smtClean="0"/>
            <a:t>. Em 2018 a seleção será via SIGAA.</a:t>
          </a:r>
          <a:endParaRPr lang="pt-BR" sz="1400" kern="1200" dirty="0"/>
        </a:p>
      </dsp:txBody>
      <dsp:txXfrm>
        <a:off x="4557631" y="2937430"/>
        <a:ext cx="3564557" cy="2401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EC83B-3DBD-43B5-85BE-C8C027A7C0A2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30531-A8DF-4BDE-8F69-675A841AAF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30531-A8DF-4BDE-8F69-675A841AAF1C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30531-A8DF-4BDE-8F69-675A841AAF1C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30531-A8DF-4BDE-8F69-675A841AAF1C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CC99">
                <a:alpha val="43922"/>
              </a:srgbClr>
            </a:gs>
            <a:gs pos="100000">
              <a:schemeClr val="bg1">
                <a:shade val="35000"/>
                <a:satMod val="15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QuickStyle" Target="../diagrams/quickStyle4.xml"/><Relationship Id="rId18" Type="http://schemas.openxmlformats.org/officeDocument/2006/relationships/diagramColors" Target="../diagrams/colors5.xml"/><Relationship Id="rId26" Type="http://schemas.microsoft.com/office/2007/relationships/diagramDrawing" Target="../diagrams/drawing5.xml"/><Relationship Id="rId3" Type="http://schemas.openxmlformats.org/officeDocument/2006/relationships/diagramData" Target="../diagrams/data2.xml"/><Relationship Id="rId21" Type="http://schemas.openxmlformats.org/officeDocument/2006/relationships/diagramQuickStyle" Target="../diagrams/quickStyle6.xml"/><Relationship Id="rId7" Type="http://schemas.openxmlformats.org/officeDocument/2006/relationships/diagramData" Target="../diagrams/data3.xml"/><Relationship Id="rId12" Type="http://schemas.openxmlformats.org/officeDocument/2006/relationships/diagramLayout" Target="../diagrams/layout4.xml"/><Relationship Id="rId17" Type="http://schemas.openxmlformats.org/officeDocument/2006/relationships/diagramQuickStyle" Target="../diagrams/quickStyle5.xml"/><Relationship Id="rId25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diagramLayout" Target="../diagrams/layout5.xml"/><Relationship Id="rId20" Type="http://schemas.openxmlformats.org/officeDocument/2006/relationships/diagramLayout" Target="../diagrams/layout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Data" Target="../diagrams/data4.xml"/><Relationship Id="rId24" Type="http://schemas.microsoft.com/office/2007/relationships/diagramDrawing" Target="../diagrams/drawing3.xml"/><Relationship Id="rId5" Type="http://schemas.openxmlformats.org/officeDocument/2006/relationships/diagramQuickStyle" Target="../diagrams/quickStyle2.xml"/><Relationship Id="rId15" Type="http://schemas.openxmlformats.org/officeDocument/2006/relationships/diagramData" Target="../diagrams/data5.xml"/><Relationship Id="rId23" Type="http://schemas.microsoft.com/office/2007/relationships/diagramDrawing" Target="../diagrams/drawing2.xml"/><Relationship Id="rId10" Type="http://schemas.openxmlformats.org/officeDocument/2006/relationships/diagramColors" Target="../diagrams/colors3.xml"/><Relationship Id="rId19" Type="http://schemas.openxmlformats.org/officeDocument/2006/relationships/diagramData" Target="../diagrams/data6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Relationship Id="rId14" Type="http://schemas.openxmlformats.org/officeDocument/2006/relationships/diagramColors" Target="../diagrams/colors4.xml"/><Relationship Id="rId22" Type="http://schemas.openxmlformats.org/officeDocument/2006/relationships/diagramColors" Target="../diagrams/colors6.xml"/><Relationship Id="rId27" Type="http://schemas.microsoft.com/office/2007/relationships/diagramDrawing" Target="../diagrams/drawin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Data" Target="../diagrams/data7.xml"/><Relationship Id="rId7" Type="http://schemas.openxmlformats.org/officeDocument/2006/relationships/diagramData" Target="../diagrams/data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microsoft.com/office/2007/relationships/diagramDrawing" Target="../diagrams/drawing7.xml"/><Relationship Id="rId5" Type="http://schemas.openxmlformats.org/officeDocument/2006/relationships/diagramQuickStyle" Target="../diagrams/quickStyle7.xml"/><Relationship Id="rId10" Type="http://schemas.openxmlformats.org/officeDocument/2006/relationships/diagramColors" Target="../diagrams/colors8.xml"/><Relationship Id="rId4" Type="http://schemas.openxmlformats.org/officeDocument/2006/relationships/diagramLayout" Target="../diagrams/layout7.xml"/><Relationship Id="rId9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7772400" cy="1470025"/>
          </a:xfrm>
        </p:spPr>
        <p:txBody>
          <a:bodyPr>
            <a:normAutofit/>
          </a:bodyPr>
          <a:lstStyle/>
          <a:p>
            <a:r>
              <a:rPr lang="pt-BR" b="1" dirty="0" smtClean="0"/>
              <a:t>Acompanhamento da Assistência Estudantil no IFPA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714884"/>
            <a:ext cx="6400800" cy="923916"/>
          </a:xfrm>
        </p:spPr>
        <p:txBody>
          <a:bodyPr>
            <a:normAutofit fontScale="47500" lnSpcReduction="20000"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Esp. Selma Silva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Chefe do Departamento de Assistência Estudantil e Ações Inclusivas</a:t>
            </a:r>
          </a:p>
          <a:p>
            <a:r>
              <a:rPr lang="pt-BR" dirty="0" err="1" smtClean="0">
                <a:solidFill>
                  <a:schemeClr val="tx1"/>
                </a:solidFill>
              </a:rPr>
              <a:t>E-mail</a:t>
            </a:r>
            <a:r>
              <a:rPr lang="pt-BR" dirty="0" smtClean="0">
                <a:solidFill>
                  <a:schemeClr val="tx1"/>
                </a:solidFill>
              </a:rPr>
              <a:t>: assistencia.proen@ifpa.edu.br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26" name="Picture 2" descr="Z:\PROEN\Diretoria\5.PROEN 2017\ASSISTÊNCIA ESTUDANTIL\II ENCONTRO DAS EQUIPES DA ASSITÊNCIA ESTUDANTIL\Artes\Agenda_Capa.png"/>
          <p:cNvPicPr>
            <a:picLocks noChangeAspect="1" noChangeArrowheads="1"/>
          </p:cNvPicPr>
          <p:nvPr/>
        </p:nvPicPr>
        <p:blipFill>
          <a:blip r:embed="rId3" cstate="print"/>
          <a:srcRect b="45128"/>
          <a:stretch>
            <a:fillRect/>
          </a:stretch>
        </p:blipFill>
        <p:spPr bwMode="auto">
          <a:xfrm>
            <a:off x="3059832" y="404664"/>
            <a:ext cx="2735264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/>
          <p:cNvGraphicFramePr/>
          <p:nvPr/>
        </p:nvGraphicFramePr>
        <p:xfrm>
          <a:off x="142876" y="785794"/>
          <a:ext cx="90011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8"/>
          <p:cNvGraphicFramePr/>
          <p:nvPr/>
        </p:nvGraphicFramePr>
        <p:xfrm>
          <a:off x="6948264" y="836712"/>
          <a:ext cx="200026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a 9"/>
          <p:cNvGraphicFramePr/>
          <p:nvPr/>
        </p:nvGraphicFramePr>
        <p:xfrm>
          <a:off x="2428892" y="4071942"/>
          <a:ext cx="2285984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1" name="Diagrama 10"/>
          <p:cNvGraphicFramePr/>
          <p:nvPr/>
        </p:nvGraphicFramePr>
        <p:xfrm>
          <a:off x="2426588" y="2451912"/>
          <a:ext cx="2288288" cy="154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2" name="Diagrama 11"/>
          <p:cNvGraphicFramePr/>
          <p:nvPr/>
        </p:nvGraphicFramePr>
        <p:xfrm>
          <a:off x="2357422" y="785794"/>
          <a:ext cx="242889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4857784"/>
          </a:xfrm>
        </p:spPr>
        <p:txBody>
          <a:bodyPr>
            <a:norm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FORMULÁRIO PARA ACOMPANHAMENTO DA ASSISTÊNCIA ESTUDANTIL </a:t>
            </a:r>
            <a:endParaRPr lang="pt-BR" dirty="0"/>
          </a:p>
        </p:txBody>
      </p:sp>
      <p:pic>
        <p:nvPicPr>
          <p:cNvPr id="3" name="Picture 2" descr="Z:\PROEN\Diretoria\5.PROEN 2017\ASSISTÊNCIA ESTUDANTIL\II ENCONTRO DAS EQUIPES DA ASSITÊNCIA ESTUDANTIL\Artes\Agenda_Capa.png"/>
          <p:cNvPicPr>
            <a:picLocks noChangeAspect="1" noChangeArrowheads="1"/>
          </p:cNvPicPr>
          <p:nvPr/>
        </p:nvPicPr>
        <p:blipFill>
          <a:blip r:embed="rId2" cstate="print"/>
          <a:srcRect b="45128"/>
          <a:stretch>
            <a:fillRect/>
          </a:stretch>
        </p:blipFill>
        <p:spPr bwMode="auto">
          <a:xfrm>
            <a:off x="2857488" y="428604"/>
            <a:ext cx="3571900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42852"/>
            <a:ext cx="8143932" cy="65008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42852"/>
            <a:ext cx="7786742" cy="65722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Orientações.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1714488"/>
          <a:ext cx="7715304" cy="4411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a 2"/>
          <p:cNvGraphicFramePr/>
          <p:nvPr/>
        </p:nvGraphicFramePr>
        <p:xfrm>
          <a:off x="2786050" y="-71462"/>
          <a:ext cx="3857652" cy="18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62500" lnSpcReduction="20000"/>
          </a:bodyPr>
          <a:lstStyle/>
          <a:p>
            <a:r>
              <a:rPr lang="pt-BR" b="1" dirty="0" smtClean="0"/>
              <a:t>MEMO CIRCULAR Nº 16/2017/PROEN</a:t>
            </a:r>
          </a:p>
          <a:p>
            <a:pPr>
              <a:buNone/>
            </a:pPr>
            <a:r>
              <a:rPr lang="pt-BR" dirty="0" smtClean="0"/>
              <a:t>	Ao </a:t>
            </a:r>
            <a:r>
              <a:rPr lang="pt-BR" dirty="0" smtClean="0"/>
              <a:t>tomarmos conhecimento da Lei nº 13.146 de 06 de junho de 2015, vigente desde janeiro de 2016, esta Pró-reitoria de Ensino solicita a Vossas Senhorias gestão junto aos setores e/ou comissões responsáveis pela organização, coordenação e execução dos processos seletivos para ingresso nos cursos ofertados por seus campi, no sentido de se cumprir com o disposto no supra diploma legal.</a:t>
            </a:r>
          </a:p>
          <a:p>
            <a:pPr>
              <a:buNone/>
            </a:pPr>
            <a:r>
              <a:rPr lang="pt-BR" dirty="0" smtClean="0"/>
              <a:t>	A </a:t>
            </a:r>
            <a:r>
              <a:rPr lang="pt-BR" dirty="0" smtClean="0"/>
              <a:t>referida lei institui a Lei Brasileira de Inclusão da Pessoa com Deficiência (Estatuto da Pessoa com Deficiência), e se destina a assegurar e promover, em condições de igualdade, o exercício dos direitos e das liberdades fundamentais por pessoas com deficiência, visando à sua inclusão social e cidadania.</a:t>
            </a:r>
          </a:p>
          <a:p>
            <a:pPr>
              <a:buNone/>
            </a:pPr>
            <a:r>
              <a:rPr lang="pt-BR" dirty="0" smtClean="0"/>
              <a:t>	A </a:t>
            </a:r>
            <a:r>
              <a:rPr lang="pt-BR" dirty="0" smtClean="0"/>
              <a:t>lei promove Língua Brasileira de Sinais (Libras) como um dos meios de comunicação e interação dos cidadãos, e estabelece que as instituições públicas de ensino superior e de educação profissional e tecnológica, nos processos seletivos para ingresso e permanência nos cursos por elas oferecidos, devem adotar, em outras medidas, a tradução completa do edital e de suas retificações em Libras.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5000660" cy="1071570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>Motivos para acompanhar os estudantes da assistência estudantil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026" name="Picture 2" descr="C:\Users\selma.silva\Desktop\desenh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3504" y="642918"/>
            <a:ext cx="3881795" cy="5063210"/>
          </a:xfrm>
          <a:prstGeom prst="rect">
            <a:avLst/>
          </a:prstGeom>
          <a:noFill/>
        </p:spPr>
      </p:pic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42844" y="2643182"/>
            <a:ext cx="5000660" cy="20717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pt-BR" sz="3200" dirty="0" smtClean="0"/>
              <a:t>  Motivos de Base Legal</a:t>
            </a:r>
          </a:p>
          <a:p>
            <a:pPr algn="just">
              <a:buFont typeface="Wingdings" pitchFamily="2" charset="2"/>
              <a:buChar char="v"/>
            </a:pPr>
            <a:r>
              <a:rPr lang="pt-BR" sz="3200" dirty="0" smtClean="0"/>
              <a:t> Motivo ético-profissional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pt-BR" b="1" dirty="0" smtClean="0"/>
              <a:t>1-Motivos de Base Legal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857232"/>
            <a:ext cx="8501122" cy="56436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pt-BR" sz="1400" b="1" dirty="0" smtClean="0"/>
          </a:p>
          <a:p>
            <a:pPr algn="just">
              <a:lnSpc>
                <a:spcPct val="150000"/>
              </a:lnSpc>
            </a:pPr>
            <a:r>
              <a:rPr lang="pt-BR" sz="2400" b="1" dirty="0" smtClean="0"/>
              <a:t>PNAES e Resolução nº 147/2016</a:t>
            </a:r>
          </a:p>
          <a:p>
            <a:pPr algn="just">
              <a:lnSpc>
                <a:spcPct val="150000"/>
              </a:lnSpc>
              <a:buNone/>
            </a:pPr>
            <a:r>
              <a:rPr lang="pt-BR" sz="2400" dirty="0" smtClean="0"/>
              <a:t>	Esses documentos apontam motivos para atuação das equipes no campus, pois para as concessões dos auxílios são necessários o acompanhamento da </a:t>
            </a:r>
            <a:r>
              <a:rPr lang="pt-BR" sz="2400" dirty="0" err="1" smtClean="0"/>
              <a:t>frequência</a:t>
            </a:r>
            <a:r>
              <a:rPr lang="pt-BR" sz="2400" dirty="0" smtClean="0"/>
              <a:t> e rendimento acadêmico. Esses são referencias importantes para a permanência e renovação no PAE, mas podem indicar bem mais que isso, uma vez que são indicativos de que algo pode não estar indo bem na vida do estudante e temos a oportunidade de agir preventivamente antes da reprovação.</a:t>
            </a:r>
          </a:p>
          <a:p>
            <a:pPr algn="just">
              <a:lnSpc>
                <a:spcPct val="150000"/>
              </a:lnSpc>
              <a:buNone/>
            </a:pPr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14366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sz="3600" b="1" dirty="0" smtClean="0"/>
              <a:t>Relatório da CGU (Controladoria Geral da União)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sz="3600" dirty="0" smtClean="0"/>
              <a:t>	Existem critérios de contrapartida, estabelecidos pela IFES, para a manutenção do benefício?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sz="3600" dirty="0" smtClean="0"/>
              <a:t>	Sim. Para manutenção dos auxílio moradia e permanência - transporte, alimentação e apoio didático a instituição estabelece, dentre outros, os seguintes critérios de contrapartida: comprovação da matrícula; comparecimento à Pró-reitoria para receber </a:t>
            </a:r>
            <a:r>
              <a:rPr lang="pt-BR" sz="3600" b="1" dirty="0" smtClean="0"/>
              <a:t>acompanhamento pedagógico e psicossocial por um período de um semestre letivo em caso de reprovação </a:t>
            </a:r>
            <a:r>
              <a:rPr lang="pt-BR" sz="3600" dirty="0" smtClean="0"/>
              <a:t>por nota em até duas disciplinas; não efetuar nenhum trancamento em disciplinas obrigatórias; não ser reprovado por falta em nenhuma disciplina obrigatória; cursar todas as disciplinas obrigatórias nas quais for matriculado no semestre; permanecer em situação de vulnerabilidade socioeconômica comprovada junto a PROGES; não possuir vínculo empregatício.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smtClean="0"/>
              <a:t>Ofício-Circular nº 2/2017/SESU/SESU-MEC: Relatório de auditoria Controladoria-Geral da União – Programa Nacional de Assistência Estudantil (PNAES)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dirty="0" smtClean="0"/>
              <a:t>	Com o fito de adotar algumas medidas visando a mitigação dos apontamentos realizados e, sobretudo, fortalecer o desenvolvimento do Programa considerando os princípios que norteiam as políticas sociais e educacionais no âmbito da administração pública, quais sejam, eficiência, eficácia e efetividade, propomos (MEC) desencadear um conjunto de ações, a saber:</a:t>
            </a:r>
          </a:p>
          <a:p>
            <a:pPr algn="just">
              <a:lnSpc>
                <a:spcPct val="170000"/>
              </a:lnSpc>
              <a:buNone/>
            </a:pPr>
            <a:r>
              <a:rPr lang="pt-BR" dirty="0" smtClean="0"/>
              <a:t>	- Criação de instrumentos para subsidiar a avaliação e o acompanhamento da execução dos auxílios concedidos pelas instituições públicas federais no âmbito do programa.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71472" y="428604"/>
            <a:ext cx="8215370" cy="586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/>
              <a:t>   Apesar de haver na Resolução nº 147/2016 a possibilidade do estudante não ser contemplado no PAE dos </a:t>
            </a:r>
            <a:r>
              <a:rPr lang="pt-BR" i="1" dirty="0" smtClean="0"/>
              <a:t>campi</a:t>
            </a:r>
            <a:r>
              <a:rPr lang="pt-BR" dirty="0" smtClean="0"/>
              <a:t>, caso não alcancem o percentual de </a:t>
            </a:r>
            <a:r>
              <a:rPr lang="pt-BR" dirty="0" err="1" smtClean="0"/>
              <a:t>frequencia</a:t>
            </a:r>
            <a:r>
              <a:rPr lang="pt-BR" dirty="0" smtClean="0"/>
              <a:t> e rendimento acadêmico satisfatório, a intenção é que possamos acompanhá-lo, a fim de agir preventivamente antes da retirada/desligamento do programa.</a:t>
            </a:r>
          </a:p>
          <a:p>
            <a:pPr algn="just">
              <a:lnSpc>
                <a:spcPct val="150000"/>
              </a:lnSpc>
              <a:buNone/>
            </a:pPr>
            <a:endParaRPr lang="pt-B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/>
              <a:t>    O Formulário de acompanhamento 2016 apontou que 100% dos </a:t>
            </a:r>
            <a:r>
              <a:rPr lang="pt-BR" i="1" dirty="0" smtClean="0"/>
              <a:t>campi</a:t>
            </a:r>
            <a:r>
              <a:rPr lang="pt-BR" dirty="0" smtClean="0"/>
              <a:t> fazem o acompanhamento de </a:t>
            </a:r>
            <a:r>
              <a:rPr lang="pt-BR" dirty="0" err="1" smtClean="0"/>
              <a:t>frequência</a:t>
            </a:r>
            <a:r>
              <a:rPr lang="pt-BR" dirty="0" smtClean="0"/>
              <a:t> e rendimento, contudo percebemos que este acompanhamento é pautado apenas na aferição desses indicadores não havendo estratégias de intervenção/acompanhamento contínuo nos casos previstos para desligamento do PAE.</a:t>
            </a:r>
          </a:p>
          <a:p>
            <a:pPr algn="just">
              <a:lnSpc>
                <a:spcPct val="150000"/>
              </a:lnSpc>
              <a:buNone/>
            </a:pPr>
            <a:endParaRPr lang="pt-B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dirty="0" smtClean="0"/>
              <a:t>   Nos documentos base da assistência estudantil há a necessidade da observância tanto da </a:t>
            </a:r>
            <a:r>
              <a:rPr lang="pt-BR" dirty="0" err="1" smtClean="0"/>
              <a:t>frequência</a:t>
            </a:r>
            <a:r>
              <a:rPr lang="pt-BR" dirty="0" smtClean="0"/>
              <a:t> quanto do rendimento acadêmico, por isso precisamos avançar no acompanhamento pós-identificação da demanda.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2-Motivo ético-profissional</a:t>
            </a:r>
            <a:br>
              <a:rPr lang="pt-BR" b="1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Todos os profissionais envolvidos na assistência estudantil baseiam-se em fundamentos e princípios éticos de sua categoria profissional, os quais definem sua postura, assim como norteiam sua visão de homem e de sociedade em qualquer lugar que atuem.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Resgate dos princípios fundamentais da equipe mínima da AE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28596" y="1357298"/>
          <a:ext cx="822960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Conceituando, então</a:t>
            </a:r>
            <a:br>
              <a:rPr lang="pt-BR" b="1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7203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O acompanhamento da assistência estudantil deve ser um trabalho </a:t>
            </a:r>
            <a:r>
              <a:rPr lang="pt-BR" b="1" dirty="0" smtClean="0"/>
              <a:t>intencional, planejado</a:t>
            </a:r>
            <a:r>
              <a:rPr lang="pt-BR" dirty="0" smtClean="0"/>
              <a:t> e </a:t>
            </a:r>
            <a:r>
              <a:rPr lang="pt-BR" b="1" dirty="0" smtClean="0"/>
              <a:t>articulado</a:t>
            </a:r>
            <a:r>
              <a:rPr lang="pt-BR" dirty="0" smtClean="0"/>
              <a:t> com a finalidade de intervir nas situações que possam trazer prejuízo ao aprendizado do estudante, ou seja, que possam interferir na permanência e no êxito acadêmico.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Deve buscar ser um acompanhamento pautado na </a:t>
            </a:r>
            <a:r>
              <a:rPr lang="pt-BR" b="1" dirty="0" smtClean="0"/>
              <a:t>perspectiva de mudança. </a:t>
            </a:r>
          </a:p>
          <a:p>
            <a:pPr algn="just">
              <a:lnSpc>
                <a:spcPct val="150000"/>
              </a:lnSpc>
            </a:pPr>
            <a:r>
              <a:rPr lang="pt-BR" dirty="0" smtClean="0"/>
              <a:t>A equipe de assistência deve ser </a:t>
            </a:r>
            <a:r>
              <a:rPr lang="pt-BR" b="1" dirty="0" smtClean="0"/>
              <a:t>agente de transformação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2351</TotalTime>
  <Words>808</Words>
  <Application>Microsoft Office PowerPoint</Application>
  <PresentationFormat>Apresentação na tela (4:3)</PresentationFormat>
  <Paragraphs>72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Acompanhamento da Assistência Estudantil no IFPA</vt:lpstr>
      <vt:lpstr>Motivos para acompanhar os estudantes da assistência estudantil </vt:lpstr>
      <vt:lpstr>1-Motivos de Base Legal</vt:lpstr>
      <vt:lpstr>Slide 4</vt:lpstr>
      <vt:lpstr>Slide 5</vt:lpstr>
      <vt:lpstr>Slide 6</vt:lpstr>
      <vt:lpstr>2-Motivo ético-profissional </vt:lpstr>
      <vt:lpstr>Resgate dos princípios fundamentais da equipe mínima da AE</vt:lpstr>
      <vt:lpstr>Conceituando, então </vt:lpstr>
      <vt:lpstr>Slide 10</vt:lpstr>
      <vt:lpstr>  FORMULÁRIO PARA ACOMPANHAMENTO DA ASSISTÊNCIA ESTUDANTIL </vt:lpstr>
      <vt:lpstr>Slide 12</vt:lpstr>
      <vt:lpstr>Slide 13</vt:lpstr>
      <vt:lpstr>Orientações.</vt:lpstr>
      <vt:lpstr>Slide 15</vt:lpstr>
      <vt:lpstr>Slide 16</vt:lpstr>
      <vt:lpstr>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Palestra: Rotinas para o acompanhamento da Assistência Estudantil no IFPA</dc:title>
  <dc:creator>SELMA SOUSA COSTA SILVA</dc:creator>
  <cp:lastModifiedBy>selma.silva</cp:lastModifiedBy>
  <cp:revision>145</cp:revision>
  <dcterms:created xsi:type="dcterms:W3CDTF">2017-04-11T19:29:30Z</dcterms:created>
  <dcterms:modified xsi:type="dcterms:W3CDTF">2017-05-12T19:57:23Z</dcterms:modified>
</cp:coreProperties>
</file>