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73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57953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9652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6756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26074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86204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21304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535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76582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80820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62343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02204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7487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Necessidade Urgente de União Entre os Membros do Corpo de Cristo ...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416118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02276" y="334852"/>
            <a:ext cx="11526591" cy="32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Trabalho pedagógico multidisciplinar: um relato de experiência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74424" y="4254161"/>
            <a:ext cx="8637072" cy="977621"/>
          </a:xfrm>
        </p:spPr>
        <p:txBody>
          <a:bodyPr>
            <a:noAutofit/>
          </a:bodyPr>
          <a:lstStyle/>
          <a:p>
            <a:r>
              <a:rPr lang="pt-BR" sz="4800" dirty="0"/>
              <a:t>Ii encontro DAS EQUIPES PEDAGÓGICAS DO IFPA</a:t>
            </a:r>
          </a:p>
        </p:txBody>
      </p:sp>
    </p:spTree>
    <p:extLst>
      <p:ext uri="{BB962C8B-B14F-4D97-AF65-F5344CB8AC3E}">
        <p14:creationId xmlns:p14="http://schemas.microsoft.com/office/powerpoint/2010/main" val="115450047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800" dirty="0"/>
              <a:t>O trabalho com a  gestão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1065" y="2015732"/>
            <a:ext cx="10882648" cy="3450613"/>
          </a:xfrm>
        </p:spPr>
        <p:txBody>
          <a:bodyPr>
            <a:noAutofit/>
          </a:bodyPr>
          <a:lstStyle/>
          <a:p>
            <a:pPr algn="just"/>
            <a:r>
              <a:rPr lang="pt-BR" sz="2800" dirty="0"/>
              <a:t>Organização de eventos.</a:t>
            </a:r>
          </a:p>
          <a:p>
            <a:pPr algn="just"/>
            <a:r>
              <a:rPr lang="pt-BR" sz="2800" dirty="0"/>
              <a:t>Auxiliar nos períodos críticos.</a:t>
            </a:r>
          </a:p>
          <a:p>
            <a:pPr algn="just"/>
            <a:r>
              <a:rPr lang="pt-BR" sz="2800" dirty="0"/>
              <a:t>Planejar a enturmação e a lotação.</a:t>
            </a:r>
          </a:p>
          <a:p>
            <a:pPr algn="just"/>
            <a:r>
              <a:rPr lang="pt-BR" sz="2800" dirty="0"/>
              <a:t>Dar suporte aos programas e projetos da universidade.</a:t>
            </a:r>
          </a:p>
          <a:p>
            <a:pPr algn="just"/>
            <a:r>
              <a:rPr lang="pt-BR" sz="2800" dirty="0"/>
              <a:t>Orientar e supervisionar as disciplinas de estágio obrigatório.</a:t>
            </a:r>
          </a:p>
        </p:txBody>
      </p:sp>
    </p:spTree>
    <p:extLst>
      <p:ext uri="{BB962C8B-B14F-4D97-AF65-F5344CB8AC3E}">
        <p14:creationId xmlns:p14="http://schemas.microsoft.com/office/powerpoint/2010/main" val="8941005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1731" y="469668"/>
            <a:ext cx="9291215" cy="1049235"/>
          </a:xfrm>
        </p:spPr>
        <p:txBody>
          <a:bodyPr>
            <a:noAutofit/>
          </a:bodyPr>
          <a:lstStyle/>
          <a:p>
            <a:r>
              <a:rPr lang="pt-BR" sz="6600" dirty="0"/>
              <a:t>parcerias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41730" y="1518903"/>
            <a:ext cx="9291215" cy="498492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4000" dirty="0"/>
              <a:t>Coordenação de Educação Inclusiva.</a:t>
            </a:r>
          </a:p>
          <a:p>
            <a:pPr algn="just">
              <a:lnSpc>
                <a:spcPct val="100000"/>
              </a:lnSpc>
            </a:pPr>
            <a:r>
              <a:rPr lang="pt-BR" sz="4000" dirty="0"/>
              <a:t>Conselhos tutelares.</a:t>
            </a:r>
          </a:p>
          <a:p>
            <a:pPr algn="just">
              <a:lnSpc>
                <a:spcPct val="100000"/>
              </a:lnSpc>
            </a:pPr>
            <a:r>
              <a:rPr lang="pt-BR" sz="4000" dirty="0"/>
              <a:t>PROPAZ.</a:t>
            </a:r>
          </a:p>
          <a:p>
            <a:pPr algn="just">
              <a:lnSpc>
                <a:spcPct val="100000"/>
              </a:lnSpc>
            </a:pPr>
            <a:r>
              <a:rPr lang="pt-BR" sz="4000" dirty="0"/>
              <a:t>Promotoria da Infância e da Juventude.</a:t>
            </a:r>
          </a:p>
          <a:p>
            <a:pPr algn="just">
              <a:lnSpc>
                <a:spcPct val="100000"/>
              </a:lnSpc>
            </a:pPr>
            <a:r>
              <a:rPr lang="pt-BR" sz="4000" dirty="0"/>
              <a:t>UFPA: os </a:t>
            </a:r>
            <a:r>
              <a:rPr lang="pt-BR" sz="4000" b="1" dirty="0"/>
              <a:t>estagiários.</a:t>
            </a:r>
          </a:p>
        </p:txBody>
      </p:sp>
    </p:spTree>
    <p:extLst>
      <p:ext uri="{BB962C8B-B14F-4D97-AF65-F5344CB8AC3E}">
        <p14:creationId xmlns:p14="http://schemas.microsoft.com/office/powerpoint/2010/main" val="416228706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83398" y="534062"/>
            <a:ext cx="9291215" cy="1049235"/>
          </a:xfrm>
        </p:spPr>
        <p:txBody>
          <a:bodyPr>
            <a:noAutofit/>
          </a:bodyPr>
          <a:lstStyle/>
          <a:p>
            <a:r>
              <a:rPr lang="pt-BR" sz="4400" dirty="0"/>
              <a:t>Indicadores de desempenho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6823" y="1751528"/>
            <a:ext cx="10895526" cy="4172754"/>
          </a:xfrm>
        </p:spPr>
        <p:txBody>
          <a:bodyPr>
            <a:normAutofit/>
          </a:bodyPr>
          <a:lstStyle/>
          <a:p>
            <a:r>
              <a:rPr lang="pt-BR" sz="3600" dirty="0"/>
              <a:t>Maior procura pela Coordenação Pedagógica.</a:t>
            </a:r>
          </a:p>
          <a:p>
            <a:pPr algn="just"/>
            <a:r>
              <a:rPr lang="pt-BR" sz="3600" dirty="0"/>
              <a:t>Leve melhora no desempenho acadêmico dos alunos.</a:t>
            </a:r>
          </a:p>
          <a:p>
            <a:pPr algn="just"/>
            <a:r>
              <a:rPr lang="pt-BR" sz="3600" dirty="0"/>
              <a:t>Mudança de comportamento.</a:t>
            </a:r>
          </a:p>
          <a:p>
            <a:pPr algn="just"/>
            <a:r>
              <a:rPr lang="pt-BR" sz="3600" dirty="0"/>
              <a:t>Reforço da autoestima e valorização profissional.</a:t>
            </a:r>
          </a:p>
          <a:p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38391003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000" dirty="0"/>
              <a:t>Nem tudo dá certo...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5003" y="2015732"/>
            <a:ext cx="11256135" cy="394718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5400" dirty="0"/>
              <a:t>Dificuldades infraestruturais.</a:t>
            </a:r>
          </a:p>
          <a:p>
            <a:pPr algn="just"/>
            <a:r>
              <a:rPr lang="pt-BR" sz="5400" dirty="0"/>
              <a:t>Intercorrências.</a:t>
            </a:r>
          </a:p>
          <a:p>
            <a:pPr algn="just"/>
            <a:r>
              <a:rPr lang="pt-BR" sz="5400" dirty="0"/>
              <a:t>Deficiências técnicas.</a:t>
            </a:r>
          </a:p>
          <a:p>
            <a:pPr algn="just"/>
            <a:r>
              <a:rPr lang="pt-BR" sz="5400" dirty="0"/>
              <a:t>É preciso trabalhar com o desejo.</a:t>
            </a:r>
          </a:p>
          <a:p>
            <a:pPr marL="0" indent="0" algn="just">
              <a:buNone/>
            </a:pP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135780965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000" dirty="0"/>
              <a:t>Há muito o que fazer: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5155" y="1853754"/>
            <a:ext cx="11178862" cy="445689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pt-BR" sz="5400" dirty="0"/>
              <a:t>Trabalhar as relações interpessoais entre os servidores.</a:t>
            </a:r>
          </a:p>
          <a:p>
            <a:pPr algn="just"/>
            <a:r>
              <a:rPr lang="pt-BR" sz="5400" dirty="0"/>
              <a:t>Otimizar o desempenho acadêmico dos nossos alunos com programas de reforço escolar.</a:t>
            </a:r>
          </a:p>
          <a:p>
            <a:pPr algn="just"/>
            <a:r>
              <a:rPr lang="pt-BR" sz="5400" dirty="0"/>
              <a:t>Agregar os demais profissionais, principalmente os da área da saúde, para atuarem junto à Coordenação Pedagógica.</a:t>
            </a:r>
          </a:p>
          <a:p>
            <a:pPr algn="just"/>
            <a:r>
              <a:rPr lang="pt-BR" sz="5400" dirty="0"/>
              <a:t>Promover outras estratégias de agregação das famílias: vivências socioemocionais, visitas domiciliares e ministração de oficinas e cursos para aporte de renda.</a:t>
            </a:r>
          </a:p>
          <a:p>
            <a:pPr algn="just"/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393710847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45" y="425003"/>
            <a:ext cx="9388699" cy="5409127"/>
          </a:xfrm>
        </p:spPr>
      </p:pic>
    </p:spTree>
    <p:extLst>
      <p:ext uri="{BB962C8B-B14F-4D97-AF65-F5344CB8AC3E}">
        <p14:creationId xmlns:p14="http://schemas.microsoft.com/office/powerpoint/2010/main" val="131252347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67487" y="881794"/>
            <a:ext cx="9291215" cy="1049235"/>
          </a:xfrm>
        </p:spPr>
        <p:txBody>
          <a:bodyPr>
            <a:noAutofit/>
          </a:bodyPr>
          <a:lstStyle/>
          <a:p>
            <a:r>
              <a:rPr lang="pt-BR" sz="11500" dirty="0"/>
              <a:t>Obrigada!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98154" y="5183935"/>
            <a:ext cx="5269272" cy="572921"/>
          </a:xfrm>
        </p:spPr>
        <p:txBody>
          <a:bodyPr>
            <a:noAutofit/>
          </a:bodyPr>
          <a:lstStyle/>
          <a:p>
            <a:pPr algn="ctr"/>
            <a:r>
              <a:rPr lang="pt-BR" sz="4000" dirty="0"/>
              <a:t>julianabaia@ufpa.br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261" y="2073098"/>
            <a:ext cx="3969666" cy="265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6104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8800" dirty="0"/>
              <a:t>De onde falo?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69702" y="1970468"/>
            <a:ext cx="11191740" cy="4036791"/>
          </a:xfrm>
        </p:spPr>
        <p:txBody>
          <a:bodyPr>
            <a:normAutofit fontScale="85000" lnSpcReduction="20000"/>
          </a:bodyPr>
          <a:lstStyle/>
          <a:p>
            <a:r>
              <a:rPr lang="pt-BR" sz="4800" dirty="0"/>
              <a:t> Escola de Aplicação da UFPA</a:t>
            </a:r>
          </a:p>
          <a:p>
            <a:pPr lvl="1"/>
            <a:r>
              <a:rPr lang="pt-BR" sz="4600" dirty="0"/>
              <a:t>Educação Infantil</a:t>
            </a:r>
          </a:p>
          <a:p>
            <a:pPr lvl="1"/>
            <a:r>
              <a:rPr lang="pt-BR" sz="4600" dirty="0"/>
              <a:t>Ensino Fundamental I</a:t>
            </a:r>
          </a:p>
          <a:p>
            <a:pPr lvl="1" algn="just"/>
            <a:r>
              <a:rPr lang="pt-BR" sz="4600" dirty="0"/>
              <a:t>Pedagogas (2), psicóloga (1), assistente social (1) e Coordenação de Educação Inclusiva.</a:t>
            </a:r>
          </a:p>
        </p:txBody>
      </p:sp>
    </p:spTree>
    <p:extLst>
      <p:ext uri="{BB962C8B-B14F-4D97-AF65-F5344CB8AC3E}">
        <p14:creationId xmlns:p14="http://schemas.microsoft.com/office/powerpoint/2010/main" val="268242307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8800" dirty="0"/>
              <a:t>O início...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sz="4800" dirty="0"/>
              <a:t> “O que eu vou fazer agora?” </a:t>
            </a:r>
          </a:p>
          <a:p>
            <a:pPr algn="just"/>
            <a:r>
              <a:rPr lang="pt-BR" sz="4800" dirty="0"/>
              <a:t>Mix de sentimentos: medo, ansiedade, angústia e impotência.</a:t>
            </a:r>
          </a:p>
        </p:txBody>
      </p:sp>
      <p:pic>
        <p:nvPicPr>
          <p:cNvPr id="4" name="Imagem 3" descr="influenciados pelo expressionismo alemão do medo de falar em public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8436" y="0"/>
            <a:ext cx="2413564" cy="207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1935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8000" dirty="0"/>
              <a:t>Um caminho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5459" y="2015732"/>
            <a:ext cx="10934164" cy="3934307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600" dirty="0"/>
              <a:t> Buscar informações: </a:t>
            </a:r>
            <a:r>
              <a:rPr lang="pt-BR" sz="3600" b="1" dirty="0"/>
              <a:t>estudar</a:t>
            </a:r>
            <a:r>
              <a:rPr lang="pt-BR" sz="3600" dirty="0"/>
              <a:t>, pesquisar relatos de experiências, observar, ouvir, </a:t>
            </a:r>
            <a:r>
              <a:rPr lang="pt-BR" sz="3600" b="1" dirty="0"/>
              <a:t>acompanhar os processos já realizados</a:t>
            </a:r>
            <a:r>
              <a:rPr lang="pt-BR" sz="3600" dirty="0"/>
              <a:t>, integrar-se e estender a mão.</a:t>
            </a:r>
          </a:p>
          <a:p>
            <a:pPr algn="just"/>
            <a:r>
              <a:rPr lang="pt-BR" sz="3600" dirty="0"/>
              <a:t>Respeitar os </a:t>
            </a:r>
            <a:r>
              <a:rPr lang="pt-BR" sz="3600" i="1" dirty="0"/>
              <a:t>tempos</a:t>
            </a:r>
            <a:r>
              <a:rPr lang="pt-BR" sz="3600" dirty="0"/>
              <a:t>: da instituição</a:t>
            </a:r>
            <a:r>
              <a:rPr lang="pt-BR" sz="3600" i="1" dirty="0"/>
              <a:t>, </a:t>
            </a:r>
            <a:r>
              <a:rPr lang="pt-BR" sz="3600" dirty="0"/>
              <a:t>da clientela, o seu próprio.</a:t>
            </a:r>
          </a:p>
          <a:p>
            <a:pPr algn="just"/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15958455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579" y="649972"/>
            <a:ext cx="9291215" cy="1049235"/>
          </a:xfrm>
        </p:spPr>
        <p:txBody>
          <a:bodyPr>
            <a:noAutofit/>
          </a:bodyPr>
          <a:lstStyle/>
          <a:p>
            <a:r>
              <a:rPr lang="pt-BR" sz="4400" b="1" dirty="0"/>
              <a:t>Atendimentos da coordenação pedagógica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72733" y="2015732"/>
            <a:ext cx="10947042" cy="3947186"/>
          </a:xfrm>
        </p:spPr>
        <p:txBody>
          <a:bodyPr>
            <a:normAutofit fontScale="85000" lnSpcReduction="10000"/>
          </a:bodyPr>
          <a:lstStyle/>
          <a:p>
            <a:r>
              <a:rPr lang="pt-BR" sz="4000" dirty="0"/>
              <a:t>Rever o conceito de “atendimento”: apostar e confiar nas parcerias.</a:t>
            </a:r>
          </a:p>
          <a:p>
            <a:pPr algn="just"/>
            <a:r>
              <a:rPr lang="pt-BR" sz="4000" dirty="0"/>
              <a:t>Compreender a diferenciação de focos: recebimento de demandas, orientações às famílias, devolutivas de intervenções, acolhimento do docente.</a:t>
            </a:r>
          </a:p>
          <a:p>
            <a:pPr algn="just"/>
            <a:r>
              <a:rPr lang="pt-BR" sz="4000" dirty="0"/>
              <a:t>Planejar, discutir e registrar os encaminhamentos.</a:t>
            </a:r>
          </a:p>
        </p:txBody>
      </p:sp>
    </p:spTree>
    <p:extLst>
      <p:ext uri="{BB962C8B-B14F-4D97-AF65-F5344CB8AC3E}">
        <p14:creationId xmlns:p14="http://schemas.microsoft.com/office/powerpoint/2010/main" val="27369827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886" y="611336"/>
            <a:ext cx="10766738" cy="1049235"/>
          </a:xfrm>
        </p:spPr>
        <p:txBody>
          <a:bodyPr>
            <a:normAutofit/>
          </a:bodyPr>
          <a:lstStyle/>
          <a:p>
            <a:r>
              <a:rPr lang="pt-BR" sz="4800" dirty="0"/>
              <a:t>Observações em sala de aula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00647" y="1925580"/>
            <a:ext cx="9291215" cy="397294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4000" dirty="0"/>
              <a:t>Verificar as demandas do professor.</a:t>
            </a:r>
          </a:p>
          <a:p>
            <a:pPr algn="just"/>
            <a:r>
              <a:rPr lang="pt-BR" sz="4000" dirty="0"/>
              <a:t>Acompanhar a relação professor-aluno.</a:t>
            </a:r>
          </a:p>
          <a:p>
            <a:pPr algn="just"/>
            <a:r>
              <a:rPr lang="pt-BR" sz="4000" dirty="0"/>
              <a:t>Conhecer a dinâmica das turmas.</a:t>
            </a:r>
          </a:p>
          <a:p>
            <a:pPr algn="just"/>
            <a:r>
              <a:rPr lang="pt-BR" sz="4000" dirty="0"/>
              <a:t>Formar vínculos.</a:t>
            </a:r>
          </a:p>
          <a:p>
            <a:pPr algn="just"/>
            <a:r>
              <a:rPr lang="pt-BR" sz="4000" dirty="0"/>
              <a:t>Registrar os pontos importantes e discutir os diferentes olhares.</a:t>
            </a:r>
          </a:p>
        </p:txBody>
      </p:sp>
    </p:spTree>
    <p:extLst>
      <p:ext uri="{BB962C8B-B14F-4D97-AF65-F5344CB8AC3E}">
        <p14:creationId xmlns:p14="http://schemas.microsoft.com/office/powerpoint/2010/main" val="297793369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800" dirty="0"/>
              <a:t>Intervenções com famílias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51579" y="1989974"/>
            <a:ext cx="9291215" cy="345061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sz="6000" dirty="0"/>
              <a:t>Rodas de conversas: organizadas em pequenos grupos, discute-se temáticas relativas às realidades da infância atual, sob as perspectivas da família e da escola. </a:t>
            </a:r>
          </a:p>
          <a:p>
            <a:pPr marL="0" indent="0" algn="just">
              <a:buNone/>
            </a:pPr>
            <a:endParaRPr lang="pt-BR" sz="6000" dirty="0"/>
          </a:p>
          <a:p>
            <a:pPr marL="0" indent="0" algn="just">
              <a:buNone/>
            </a:pPr>
            <a:endParaRPr lang="pt-BR" sz="5800" dirty="0"/>
          </a:p>
          <a:p>
            <a:pPr marL="0" indent="0">
              <a:buNone/>
            </a:pPr>
            <a:endParaRPr lang="pt-BR" sz="6000" dirty="0"/>
          </a:p>
          <a:p>
            <a:pPr marL="0" indent="0">
              <a:buNone/>
            </a:pP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17721364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Intervenções com professores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sz="3600" dirty="0"/>
              <a:t>Planejamento das sequências didáticas de acordo com os temas geradores.</a:t>
            </a:r>
          </a:p>
          <a:p>
            <a:pPr algn="just"/>
            <a:r>
              <a:rPr lang="pt-BR" sz="3600" dirty="0"/>
              <a:t>Mediação nos plantões pedagógicos.</a:t>
            </a:r>
          </a:p>
          <a:p>
            <a:r>
              <a:rPr lang="pt-BR" sz="3600" dirty="0"/>
              <a:t>Rodas de conversa.</a:t>
            </a:r>
          </a:p>
          <a:p>
            <a:r>
              <a:rPr lang="pt-BR" sz="3600" dirty="0"/>
              <a:t>Oficinas pedagógicas.</a:t>
            </a:r>
          </a:p>
          <a:p>
            <a:pPr marL="0" indent="0">
              <a:buNone/>
            </a:pP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20319879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577" y="405274"/>
            <a:ext cx="9291215" cy="1049235"/>
          </a:xfrm>
        </p:spPr>
        <p:txBody>
          <a:bodyPr>
            <a:normAutofit/>
          </a:bodyPr>
          <a:lstStyle/>
          <a:p>
            <a:r>
              <a:rPr lang="pt-BR" sz="4800" dirty="0"/>
              <a:t>Intervenções com alunos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952" y="1351478"/>
            <a:ext cx="11372045" cy="4791745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pt-BR" sz="7000" b="1" dirty="0"/>
              <a:t>Programas:</a:t>
            </a:r>
          </a:p>
          <a:p>
            <a:pPr lvl="1" algn="just"/>
            <a:r>
              <a:rPr lang="pt-BR" sz="5800" dirty="0"/>
              <a:t>“</a:t>
            </a:r>
            <a:r>
              <a:rPr lang="pt-BR" sz="6700" dirty="0"/>
              <a:t>Treinamento em habilidades sociais”: vivências pedagógicas.</a:t>
            </a:r>
          </a:p>
          <a:p>
            <a:pPr lvl="1" algn="just"/>
            <a:r>
              <a:rPr lang="pt-BR" sz="6700" dirty="0"/>
              <a:t>“Aprendendo a aprender”: ensinar estratégias de estudo.</a:t>
            </a:r>
          </a:p>
          <a:p>
            <a:pPr lvl="1" algn="just"/>
            <a:r>
              <a:rPr lang="pt-BR" sz="6700" dirty="0"/>
              <a:t>“Revisando o futuro”: discutir a motivação para estudar, os planos de vida e o apego à escola.</a:t>
            </a:r>
          </a:p>
          <a:p>
            <a:pPr lvl="1" algn="just"/>
            <a:r>
              <a:rPr lang="pt-BR" sz="6700" i="1" dirty="0"/>
              <a:t>“Ganha-ganha”: jogos cooperativos na educação infantil.</a:t>
            </a:r>
          </a:p>
          <a:p>
            <a:pPr marL="457200" lvl="1" indent="0" algn="just">
              <a:buNone/>
            </a:pPr>
            <a:endParaRPr lang="pt-BR" sz="5100" dirty="0"/>
          </a:p>
        </p:txBody>
      </p:sp>
    </p:spTree>
    <p:extLst>
      <p:ext uri="{BB962C8B-B14F-4D97-AF65-F5344CB8AC3E}">
        <p14:creationId xmlns:p14="http://schemas.microsoft.com/office/powerpoint/2010/main" val="330076204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Galeria">
  <a:themeElements>
    <a:clrScheme name="Galeria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eria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164</TotalTime>
  <Words>491</Words>
  <Application>Microsoft Office PowerPoint</Application>
  <PresentationFormat>Widescreen</PresentationFormat>
  <Paragraphs>67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Arial</vt:lpstr>
      <vt:lpstr>Rockwell</vt:lpstr>
      <vt:lpstr>Galeria</vt:lpstr>
      <vt:lpstr>Trabalho pedagógico multidisciplinar: um relato de experiência</vt:lpstr>
      <vt:lpstr>De onde falo?</vt:lpstr>
      <vt:lpstr>O início...</vt:lpstr>
      <vt:lpstr>Um caminho</vt:lpstr>
      <vt:lpstr>Atendimentos da coordenação pedagógica</vt:lpstr>
      <vt:lpstr>Observações em sala de aula</vt:lpstr>
      <vt:lpstr>Intervenções com famílias</vt:lpstr>
      <vt:lpstr>Intervenções com professores</vt:lpstr>
      <vt:lpstr>Intervenções com alunos</vt:lpstr>
      <vt:lpstr>O trabalho com a  gestão</vt:lpstr>
      <vt:lpstr>parcerias</vt:lpstr>
      <vt:lpstr>Indicadores de desempenho</vt:lpstr>
      <vt:lpstr>Nem tudo dá certo...</vt:lpstr>
      <vt:lpstr>Há muito o que fazer:</vt:lpstr>
      <vt:lpstr>Apresentação do PowerPoint</vt:lpstr>
      <vt:lpstr>Obrigada!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Trabalho pedagógico multidisciplinar: um relato de experiência</dc:title>
  <dc:creator>JULIANA</dc:creator>
  <cp:lastModifiedBy>JULIANA SANTIAGO</cp:lastModifiedBy>
  <cp:revision>26</cp:revision>
  <dcterms:created xsi:type="dcterms:W3CDTF">2016-11-14T15:22:36Z</dcterms:created>
  <dcterms:modified xsi:type="dcterms:W3CDTF">2016-11-15T22:59:59Z</dcterms:modified>
</cp:coreProperties>
</file>