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8" r:id="rId3"/>
    <p:sldId id="283" r:id="rId4"/>
    <p:sldId id="289" r:id="rId5"/>
    <p:sldId id="280" r:id="rId6"/>
    <p:sldId id="281" r:id="rId7"/>
    <p:sldId id="284" r:id="rId8"/>
    <p:sldId id="282" r:id="rId9"/>
    <p:sldId id="290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15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02" y="-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8BA29F-91F6-4332-A00B-525BC6E6A5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FE9DF9-0DC5-4BE9-B780-43FC4F100E52}">
      <dgm:prSet phldrT="[Texto]"/>
      <dgm:spPr/>
      <dgm:t>
        <a:bodyPr/>
        <a:lstStyle/>
        <a:p>
          <a:r>
            <a:rPr lang="pt-BR" dirty="0" smtClean="0"/>
            <a:t>CERTIFICADO</a:t>
          </a:r>
          <a:endParaRPr lang="pt-BR" dirty="0"/>
        </a:p>
      </dgm:t>
    </dgm:pt>
    <dgm:pt modelId="{0B8898AF-1D3C-485A-86EF-96DA0AA340E9}" type="parTrans" cxnId="{63714434-204D-4C92-AA19-2B47B6BB9F53}">
      <dgm:prSet/>
      <dgm:spPr/>
      <dgm:t>
        <a:bodyPr/>
        <a:lstStyle/>
        <a:p>
          <a:endParaRPr lang="pt-BR"/>
        </a:p>
      </dgm:t>
    </dgm:pt>
    <dgm:pt modelId="{2CF38F10-35E9-4BC5-AE07-7A3E03E1998A}" type="sibTrans" cxnId="{63714434-204D-4C92-AA19-2B47B6BB9F53}">
      <dgm:prSet/>
      <dgm:spPr/>
      <dgm:t>
        <a:bodyPr/>
        <a:lstStyle/>
        <a:p>
          <a:endParaRPr lang="pt-BR"/>
        </a:p>
      </dgm:t>
    </dgm:pt>
    <dgm:pt modelId="{C553662E-BD14-4F7D-933D-28A7181BE9AD}">
      <dgm:prSet phldrT="[Texto]"/>
      <dgm:spPr/>
      <dgm:t>
        <a:bodyPr/>
        <a:lstStyle/>
        <a:p>
          <a:r>
            <a:rPr lang="pt-BR" dirty="0" smtClean="0"/>
            <a:t>FIC</a:t>
          </a:r>
          <a:endParaRPr lang="pt-BR" dirty="0"/>
        </a:p>
      </dgm:t>
    </dgm:pt>
    <dgm:pt modelId="{5C0BC1E2-F41A-468F-BCF7-93657185FB15}" type="parTrans" cxnId="{93F89F7F-9AE3-4D7D-A0BB-2F34946C6EDB}">
      <dgm:prSet/>
      <dgm:spPr/>
      <dgm:t>
        <a:bodyPr/>
        <a:lstStyle/>
        <a:p>
          <a:endParaRPr lang="pt-BR"/>
        </a:p>
      </dgm:t>
    </dgm:pt>
    <dgm:pt modelId="{23A36A2F-AB11-4B23-94DB-BD592B120916}" type="sibTrans" cxnId="{93F89F7F-9AE3-4D7D-A0BB-2F34946C6EDB}">
      <dgm:prSet/>
      <dgm:spPr/>
      <dgm:t>
        <a:bodyPr/>
        <a:lstStyle/>
        <a:p>
          <a:endParaRPr lang="pt-BR"/>
        </a:p>
      </dgm:t>
    </dgm:pt>
    <dgm:pt modelId="{39AB3029-1AD7-4E6C-8B4B-5C1245750A32}">
      <dgm:prSet phldrT="[Texto]"/>
      <dgm:spPr/>
      <dgm:t>
        <a:bodyPr/>
        <a:lstStyle/>
        <a:p>
          <a:r>
            <a:rPr lang="pt-BR" dirty="0" smtClean="0"/>
            <a:t>APERFEIÇOAMENTO</a:t>
          </a:r>
          <a:endParaRPr lang="pt-BR" dirty="0"/>
        </a:p>
      </dgm:t>
    </dgm:pt>
    <dgm:pt modelId="{7933EBB9-EDCE-4031-B6C8-8C0407B4DEEC}" type="parTrans" cxnId="{6859E19B-C325-4EE7-B62F-4C73F348349F}">
      <dgm:prSet/>
      <dgm:spPr/>
      <dgm:t>
        <a:bodyPr/>
        <a:lstStyle/>
        <a:p>
          <a:endParaRPr lang="pt-BR"/>
        </a:p>
      </dgm:t>
    </dgm:pt>
    <dgm:pt modelId="{C92F7BFB-F5D4-4FF6-B1DA-047886F70BCC}" type="sibTrans" cxnId="{6859E19B-C325-4EE7-B62F-4C73F348349F}">
      <dgm:prSet/>
      <dgm:spPr/>
      <dgm:t>
        <a:bodyPr/>
        <a:lstStyle/>
        <a:p>
          <a:endParaRPr lang="pt-BR"/>
        </a:p>
      </dgm:t>
    </dgm:pt>
    <dgm:pt modelId="{7183BE67-9D04-46A1-870A-D85476C0121B}">
      <dgm:prSet phldrT="[Texto]"/>
      <dgm:spPr/>
      <dgm:t>
        <a:bodyPr/>
        <a:lstStyle/>
        <a:p>
          <a:r>
            <a:rPr lang="pt-BR" dirty="0" smtClean="0"/>
            <a:t>ESPECIALIZAÇÃO</a:t>
          </a:r>
          <a:endParaRPr lang="pt-BR" dirty="0"/>
        </a:p>
      </dgm:t>
    </dgm:pt>
    <dgm:pt modelId="{E035B833-1EE0-4E92-B6C4-48D92A7704F7}" type="parTrans" cxnId="{02B40512-71F3-461D-ABB8-FB3211182E7C}">
      <dgm:prSet/>
      <dgm:spPr/>
      <dgm:t>
        <a:bodyPr/>
        <a:lstStyle/>
        <a:p>
          <a:endParaRPr lang="pt-BR"/>
        </a:p>
      </dgm:t>
    </dgm:pt>
    <dgm:pt modelId="{998FC7FA-5B8D-4497-A7EA-71A8E20B311F}" type="sibTrans" cxnId="{02B40512-71F3-461D-ABB8-FB3211182E7C}">
      <dgm:prSet/>
      <dgm:spPr/>
      <dgm:t>
        <a:bodyPr/>
        <a:lstStyle/>
        <a:p>
          <a:endParaRPr lang="pt-BR"/>
        </a:p>
      </dgm:t>
    </dgm:pt>
    <dgm:pt modelId="{7A1011FC-0183-4843-BA45-C818A7688955}" type="pres">
      <dgm:prSet presAssocID="{328BA29F-91F6-4332-A00B-525BC6E6A5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FEC4360-5B53-45FA-B397-61840145F9B3}" type="pres">
      <dgm:prSet presAssocID="{5FFE9DF9-0DC5-4BE9-B780-43FC4F100E52}" presName="hierRoot1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564155D7-92FB-4FD8-A9FD-E648B97DBF58}" type="pres">
      <dgm:prSet presAssocID="{5FFE9DF9-0DC5-4BE9-B780-43FC4F100E52}" presName="rootComposite1" presStyleCnt="0"/>
      <dgm:spPr/>
      <dgm:t>
        <a:bodyPr/>
        <a:lstStyle/>
        <a:p>
          <a:endParaRPr lang="pt-BR"/>
        </a:p>
      </dgm:t>
    </dgm:pt>
    <dgm:pt modelId="{98863DDD-4DFE-4AA2-96C8-C698F950748B}" type="pres">
      <dgm:prSet presAssocID="{5FFE9DF9-0DC5-4BE9-B780-43FC4F100E5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E198756-CF5E-4C4A-9DBE-BC7C953165F4}" type="pres">
      <dgm:prSet presAssocID="{5FFE9DF9-0DC5-4BE9-B780-43FC4F100E52}" presName="rootConnector1" presStyleLbl="node1" presStyleIdx="0" presStyleCnt="0"/>
      <dgm:spPr/>
      <dgm:t>
        <a:bodyPr/>
        <a:lstStyle/>
        <a:p>
          <a:endParaRPr lang="pt-BR"/>
        </a:p>
      </dgm:t>
    </dgm:pt>
    <dgm:pt modelId="{0DF764C2-E3E4-4F8E-8572-A39352E78947}" type="pres">
      <dgm:prSet presAssocID="{5FFE9DF9-0DC5-4BE9-B780-43FC4F100E52}" presName="hierChild2" presStyleCnt="0"/>
      <dgm:spPr/>
      <dgm:t>
        <a:bodyPr/>
        <a:lstStyle/>
        <a:p>
          <a:endParaRPr lang="pt-BR"/>
        </a:p>
      </dgm:t>
    </dgm:pt>
    <dgm:pt modelId="{A16836BA-DECB-413C-988D-5992EC3B3FDB}" type="pres">
      <dgm:prSet presAssocID="{5C0BC1E2-F41A-468F-BCF7-93657185FB15}" presName="Name37" presStyleLbl="parChTrans1D2" presStyleIdx="0" presStyleCnt="3"/>
      <dgm:spPr/>
      <dgm:t>
        <a:bodyPr/>
        <a:lstStyle/>
        <a:p>
          <a:endParaRPr lang="pt-BR"/>
        </a:p>
      </dgm:t>
    </dgm:pt>
    <dgm:pt modelId="{A5A66BBC-1107-46AA-95E5-088ABE650C26}" type="pres">
      <dgm:prSet presAssocID="{C553662E-BD14-4F7D-933D-28A7181BE9AD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A70A8E5B-6C1A-4F0E-8D20-0C14C970DB2A}" type="pres">
      <dgm:prSet presAssocID="{C553662E-BD14-4F7D-933D-28A7181BE9AD}" presName="rootComposite" presStyleCnt="0"/>
      <dgm:spPr/>
      <dgm:t>
        <a:bodyPr/>
        <a:lstStyle/>
        <a:p>
          <a:endParaRPr lang="pt-BR"/>
        </a:p>
      </dgm:t>
    </dgm:pt>
    <dgm:pt modelId="{B09FC359-CCEF-4F1D-B012-7CF4629E11F7}" type="pres">
      <dgm:prSet presAssocID="{C553662E-BD14-4F7D-933D-28A7181BE9A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08CEAD7-D18B-436D-A73A-32CF9B4601A6}" type="pres">
      <dgm:prSet presAssocID="{C553662E-BD14-4F7D-933D-28A7181BE9AD}" presName="rootConnector" presStyleLbl="node2" presStyleIdx="0" presStyleCnt="3"/>
      <dgm:spPr/>
      <dgm:t>
        <a:bodyPr/>
        <a:lstStyle/>
        <a:p>
          <a:endParaRPr lang="pt-BR"/>
        </a:p>
      </dgm:t>
    </dgm:pt>
    <dgm:pt modelId="{19814452-8CD4-4E48-AF27-842BD18520E2}" type="pres">
      <dgm:prSet presAssocID="{C553662E-BD14-4F7D-933D-28A7181BE9AD}" presName="hierChild4" presStyleCnt="0"/>
      <dgm:spPr/>
      <dgm:t>
        <a:bodyPr/>
        <a:lstStyle/>
        <a:p>
          <a:endParaRPr lang="pt-BR"/>
        </a:p>
      </dgm:t>
    </dgm:pt>
    <dgm:pt modelId="{14EDE26F-4F05-4F6F-B136-E984E66D1A52}" type="pres">
      <dgm:prSet presAssocID="{C553662E-BD14-4F7D-933D-28A7181BE9AD}" presName="hierChild5" presStyleCnt="0"/>
      <dgm:spPr/>
      <dgm:t>
        <a:bodyPr/>
        <a:lstStyle/>
        <a:p>
          <a:endParaRPr lang="pt-BR"/>
        </a:p>
      </dgm:t>
    </dgm:pt>
    <dgm:pt modelId="{1B43F0E1-0F51-4F11-81A5-B73098A01943}" type="pres">
      <dgm:prSet presAssocID="{7933EBB9-EDCE-4031-B6C8-8C0407B4DEEC}" presName="Name37" presStyleLbl="parChTrans1D2" presStyleIdx="1" presStyleCnt="3"/>
      <dgm:spPr/>
      <dgm:t>
        <a:bodyPr/>
        <a:lstStyle/>
        <a:p>
          <a:endParaRPr lang="pt-BR"/>
        </a:p>
      </dgm:t>
    </dgm:pt>
    <dgm:pt modelId="{B3DCA0ED-111F-46DA-919C-72AF983689AA}" type="pres">
      <dgm:prSet presAssocID="{39AB3029-1AD7-4E6C-8B4B-5C1245750A32}" presName="hierRoot2" presStyleCnt="0">
        <dgm:presLayoutVars>
          <dgm:hierBranch val="init"/>
        </dgm:presLayoutVars>
      </dgm:prSet>
      <dgm:spPr/>
    </dgm:pt>
    <dgm:pt modelId="{BD6DB9CF-D8D5-4032-98CA-6139C1F4E0EE}" type="pres">
      <dgm:prSet presAssocID="{39AB3029-1AD7-4E6C-8B4B-5C1245750A32}" presName="rootComposite" presStyleCnt="0"/>
      <dgm:spPr/>
    </dgm:pt>
    <dgm:pt modelId="{3425E82F-49F7-4224-8889-43BF233F22CF}" type="pres">
      <dgm:prSet presAssocID="{39AB3029-1AD7-4E6C-8B4B-5C1245750A3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57591B3-8B77-405E-AEFC-1A0C9694AC4B}" type="pres">
      <dgm:prSet presAssocID="{39AB3029-1AD7-4E6C-8B4B-5C1245750A32}" presName="rootConnector" presStyleLbl="node2" presStyleIdx="1" presStyleCnt="3"/>
      <dgm:spPr/>
      <dgm:t>
        <a:bodyPr/>
        <a:lstStyle/>
        <a:p>
          <a:endParaRPr lang="pt-BR"/>
        </a:p>
      </dgm:t>
    </dgm:pt>
    <dgm:pt modelId="{327868CF-0979-4BF8-AFC2-87DA12EC481C}" type="pres">
      <dgm:prSet presAssocID="{39AB3029-1AD7-4E6C-8B4B-5C1245750A32}" presName="hierChild4" presStyleCnt="0"/>
      <dgm:spPr/>
    </dgm:pt>
    <dgm:pt modelId="{A421CC58-BB33-4724-B80E-5FCCC49A080D}" type="pres">
      <dgm:prSet presAssocID="{39AB3029-1AD7-4E6C-8B4B-5C1245750A32}" presName="hierChild5" presStyleCnt="0"/>
      <dgm:spPr/>
    </dgm:pt>
    <dgm:pt modelId="{36811DA9-2136-4B27-9B16-0FF2F8F91D91}" type="pres">
      <dgm:prSet presAssocID="{E035B833-1EE0-4E92-B6C4-48D92A7704F7}" presName="Name37" presStyleLbl="parChTrans1D2" presStyleIdx="2" presStyleCnt="3"/>
      <dgm:spPr/>
      <dgm:t>
        <a:bodyPr/>
        <a:lstStyle/>
        <a:p>
          <a:endParaRPr lang="pt-BR"/>
        </a:p>
      </dgm:t>
    </dgm:pt>
    <dgm:pt modelId="{FDF3D86E-D102-405A-BD94-DF93FE036AC2}" type="pres">
      <dgm:prSet presAssocID="{7183BE67-9D04-46A1-870A-D85476C0121B}" presName="hierRoot2" presStyleCnt="0">
        <dgm:presLayoutVars>
          <dgm:hierBranch val="init"/>
        </dgm:presLayoutVars>
      </dgm:prSet>
      <dgm:spPr/>
    </dgm:pt>
    <dgm:pt modelId="{2DB462C7-5499-4115-8DF5-E1876C6C6EED}" type="pres">
      <dgm:prSet presAssocID="{7183BE67-9D04-46A1-870A-D85476C0121B}" presName="rootComposite" presStyleCnt="0"/>
      <dgm:spPr/>
    </dgm:pt>
    <dgm:pt modelId="{08B300B5-F66F-4429-9435-8EC60A5444DA}" type="pres">
      <dgm:prSet presAssocID="{7183BE67-9D04-46A1-870A-D85476C0121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872708A-F3CA-42B0-9E19-C029A57CD5E5}" type="pres">
      <dgm:prSet presAssocID="{7183BE67-9D04-46A1-870A-D85476C0121B}" presName="rootConnector" presStyleLbl="node2" presStyleIdx="2" presStyleCnt="3"/>
      <dgm:spPr/>
      <dgm:t>
        <a:bodyPr/>
        <a:lstStyle/>
        <a:p>
          <a:endParaRPr lang="pt-BR"/>
        </a:p>
      </dgm:t>
    </dgm:pt>
    <dgm:pt modelId="{CF737541-5C55-4410-B537-9C49B663F052}" type="pres">
      <dgm:prSet presAssocID="{7183BE67-9D04-46A1-870A-D85476C0121B}" presName="hierChild4" presStyleCnt="0"/>
      <dgm:spPr/>
    </dgm:pt>
    <dgm:pt modelId="{82BF938C-2072-48E0-AA00-2B2C4EC93C86}" type="pres">
      <dgm:prSet presAssocID="{7183BE67-9D04-46A1-870A-D85476C0121B}" presName="hierChild5" presStyleCnt="0"/>
      <dgm:spPr/>
    </dgm:pt>
    <dgm:pt modelId="{AAB59DCC-9089-4CB5-97F3-A232FBB69CE6}" type="pres">
      <dgm:prSet presAssocID="{5FFE9DF9-0DC5-4BE9-B780-43FC4F100E52}" presName="hierChild3" presStyleCnt="0"/>
      <dgm:spPr/>
      <dgm:t>
        <a:bodyPr/>
        <a:lstStyle/>
        <a:p>
          <a:endParaRPr lang="pt-BR"/>
        </a:p>
      </dgm:t>
    </dgm:pt>
  </dgm:ptLst>
  <dgm:cxnLst>
    <dgm:cxn modelId="{63714434-204D-4C92-AA19-2B47B6BB9F53}" srcId="{328BA29F-91F6-4332-A00B-525BC6E6A5B4}" destId="{5FFE9DF9-0DC5-4BE9-B780-43FC4F100E52}" srcOrd="0" destOrd="0" parTransId="{0B8898AF-1D3C-485A-86EF-96DA0AA340E9}" sibTransId="{2CF38F10-35E9-4BC5-AE07-7A3E03E1998A}"/>
    <dgm:cxn modelId="{93F89F7F-9AE3-4D7D-A0BB-2F34946C6EDB}" srcId="{5FFE9DF9-0DC5-4BE9-B780-43FC4F100E52}" destId="{C553662E-BD14-4F7D-933D-28A7181BE9AD}" srcOrd="0" destOrd="0" parTransId="{5C0BC1E2-F41A-468F-BCF7-93657185FB15}" sibTransId="{23A36A2F-AB11-4B23-94DB-BD592B120916}"/>
    <dgm:cxn modelId="{A28FF096-F82C-423C-9772-1D7940F7D599}" type="presOf" srcId="{7933EBB9-EDCE-4031-B6C8-8C0407B4DEEC}" destId="{1B43F0E1-0F51-4F11-81A5-B73098A01943}" srcOrd="0" destOrd="0" presId="urn:microsoft.com/office/officeart/2005/8/layout/orgChart1"/>
    <dgm:cxn modelId="{C4959A9B-804F-43ED-B0DD-0907ABBFEBF8}" type="presOf" srcId="{5C0BC1E2-F41A-468F-BCF7-93657185FB15}" destId="{A16836BA-DECB-413C-988D-5992EC3B3FDB}" srcOrd="0" destOrd="0" presId="urn:microsoft.com/office/officeart/2005/8/layout/orgChart1"/>
    <dgm:cxn modelId="{5CBDA4DE-F5AA-4FC0-8F94-825296742431}" type="presOf" srcId="{7183BE67-9D04-46A1-870A-D85476C0121B}" destId="{9872708A-F3CA-42B0-9E19-C029A57CD5E5}" srcOrd="1" destOrd="0" presId="urn:microsoft.com/office/officeart/2005/8/layout/orgChart1"/>
    <dgm:cxn modelId="{6859E19B-C325-4EE7-B62F-4C73F348349F}" srcId="{5FFE9DF9-0DC5-4BE9-B780-43FC4F100E52}" destId="{39AB3029-1AD7-4E6C-8B4B-5C1245750A32}" srcOrd="1" destOrd="0" parTransId="{7933EBB9-EDCE-4031-B6C8-8C0407B4DEEC}" sibTransId="{C92F7BFB-F5D4-4FF6-B1DA-047886F70BCC}"/>
    <dgm:cxn modelId="{7042F6EA-DBD8-4DE0-AA32-E771148B4870}" type="presOf" srcId="{328BA29F-91F6-4332-A00B-525BC6E6A5B4}" destId="{7A1011FC-0183-4843-BA45-C818A7688955}" srcOrd="0" destOrd="0" presId="urn:microsoft.com/office/officeart/2005/8/layout/orgChart1"/>
    <dgm:cxn modelId="{02B40512-71F3-461D-ABB8-FB3211182E7C}" srcId="{5FFE9DF9-0DC5-4BE9-B780-43FC4F100E52}" destId="{7183BE67-9D04-46A1-870A-D85476C0121B}" srcOrd="2" destOrd="0" parTransId="{E035B833-1EE0-4E92-B6C4-48D92A7704F7}" sibTransId="{998FC7FA-5B8D-4497-A7EA-71A8E20B311F}"/>
    <dgm:cxn modelId="{185FC819-CA91-4B55-AD2F-F4D15240BFBB}" type="presOf" srcId="{39AB3029-1AD7-4E6C-8B4B-5C1245750A32}" destId="{A57591B3-8B77-405E-AEFC-1A0C9694AC4B}" srcOrd="1" destOrd="0" presId="urn:microsoft.com/office/officeart/2005/8/layout/orgChart1"/>
    <dgm:cxn modelId="{AF9AB566-B024-40DB-9AE5-34306EC37AD7}" type="presOf" srcId="{7183BE67-9D04-46A1-870A-D85476C0121B}" destId="{08B300B5-F66F-4429-9435-8EC60A5444DA}" srcOrd="0" destOrd="0" presId="urn:microsoft.com/office/officeart/2005/8/layout/orgChart1"/>
    <dgm:cxn modelId="{2C3CE08F-5B75-4580-9A08-A6FF85A810E8}" type="presOf" srcId="{5FFE9DF9-0DC5-4BE9-B780-43FC4F100E52}" destId="{98863DDD-4DFE-4AA2-96C8-C698F950748B}" srcOrd="0" destOrd="0" presId="urn:microsoft.com/office/officeart/2005/8/layout/orgChart1"/>
    <dgm:cxn modelId="{45C1D17F-B1D8-4ACB-93DF-EE2DEEA8FD34}" type="presOf" srcId="{E035B833-1EE0-4E92-B6C4-48D92A7704F7}" destId="{36811DA9-2136-4B27-9B16-0FF2F8F91D91}" srcOrd="0" destOrd="0" presId="urn:microsoft.com/office/officeart/2005/8/layout/orgChart1"/>
    <dgm:cxn modelId="{75AD887A-D0D9-4DB7-8B5A-D6BCCAD4ED46}" type="presOf" srcId="{5FFE9DF9-0DC5-4BE9-B780-43FC4F100E52}" destId="{2E198756-CF5E-4C4A-9DBE-BC7C953165F4}" srcOrd="1" destOrd="0" presId="urn:microsoft.com/office/officeart/2005/8/layout/orgChart1"/>
    <dgm:cxn modelId="{761A2C41-135D-4C59-935F-183E42976B5F}" type="presOf" srcId="{C553662E-BD14-4F7D-933D-28A7181BE9AD}" destId="{B09FC359-CCEF-4F1D-B012-7CF4629E11F7}" srcOrd="0" destOrd="0" presId="urn:microsoft.com/office/officeart/2005/8/layout/orgChart1"/>
    <dgm:cxn modelId="{1417E460-86CF-417E-8E60-056E04210BBE}" type="presOf" srcId="{39AB3029-1AD7-4E6C-8B4B-5C1245750A32}" destId="{3425E82F-49F7-4224-8889-43BF233F22CF}" srcOrd="0" destOrd="0" presId="urn:microsoft.com/office/officeart/2005/8/layout/orgChart1"/>
    <dgm:cxn modelId="{05764604-4742-4317-AA6E-A774D6A3E700}" type="presOf" srcId="{C553662E-BD14-4F7D-933D-28A7181BE9AD}" destId="{008CEAD7-D18B-436D-A73A-32CF9B4601A6}" srcOrd="1" destOrd="0" presId="urn:microsoft.com/office/officeart/2005/8/layout/orgChart1"/>
    <dgm:cxn modelId="{1E2BF25E-F0E7-4690-85C4-4F0E5EAE2CE6}" type="presParOf" srcId="{7A1011FC-0183-4843-BA45-C818A7688955}" destId="{4FEC4360-5B53-45FA-B397-61840145F9B3}" srcOrd="0" destOrd="0" presId="urn:microsoft.com/office/officeart/2005/8/layout/orgChart1"/>
    <dgm:cxn modelId="{6E0E14C3-8F3F-46B3-8D4A-399283C47E66}" type="presParOf" srcId="{4FEC4360-5B53-45FA-B397-61840145F9B3}" destId="{564155D7-92FB-4FD8-A9FD-E648B97DBF58}" srcOrd="0" destOrd="0" presId="urn:microsoft.com/office/officeart/2005/8/layout/orgChart1"/>
    <dgm:cxn modelId="{EC51211D-269C-4270-9C0F-854217F58BD0}" type="presParOf" srcId="{564155D7-92FB-4FD8-A9FD-E648B97DBF58}" destId="{98863DDD-4DFE-4AA2-96C8-C698F950748B}" srcOrd="0" destOrd="0" presId="urn:microsoft.com/office/officeart/2005/8/layout/orgChart1"/>
    <dgm:cxn modelId="{318E6AA6-A26E-47D1-8B19-F7BE20DAF3F2}" type="presParOf" srcId="{564155D7-92FB-4FD8-A9FD-E648B97DBF58}" destId="{2E198756-CF5E-4C4A-9DBE-BC7C953165F4}" srcOrd="1" destOrd="0" presId="urn:microsoft.com/office/officeart/2005/8/layout/orgChart1"/>
    <dgm:cxn modelId="{5DA85FC2-C4B7-457C-A0EF-EE749B01686D}" type="presParOf" srcId="{4FEC4360-5B53-45FA-B397-61840145F9B3}" destId="{0DF764C2-E3E4-4F8E-8572-A39352E78947}" srcOrd="1" destOrd="0" presId="urn:microsoft.com/office/officeart/2005/8/layout/orgChart1"/>
    <dgm:cxn modelId="{240447C1-709B-4BC3-A45F-C74EE6224632}" type="presParOf" srcId="{0DF764C2-E3E4-4F8E-8572-A39352E78947}" destId="{A16836BA-DECB-413C-988D-5992EC3B3FDB}" srcOrd="0" destOrd="0" presId="urn:microsoft.com/office/officeart/2005/8/layout/orgChart1"/>
    <dgm:cxn modelId="{C91C30E7-B87B-4D5F-B55A-D094D6FC3A64}" type="presParOf" srcId="{0DF764C2-E3E4-4F8E-8572-A39352E78947}" destId="{A5A66BBC-1107-46AA-95E5-088ABE650C26}" srcOrd="1" destOrd="0" presId="urn:microsoft.com/office/officeart/2005/8/layout/orgChart1"/>
    <dgm:cxn modelId="{6DC1DFF6-864B-488E-AF1F-EE3A74DB4307}" type="presParOf" srcId="{A5A66BBC-1107-46AA-95E5-088ABE650C26}" destId="{A70A8E5B-6C1A-4F0E-8D20-0C14C970DB2A}" srcOrd="0" destOrd="0" presId="urn:microsoft.com/office/officeart/2005/8/layout/orgChart1"/>
    <dgm:cxn modelId="{5383BA88-33D9-46E4-9ABC-558B8FA1BE04}" type="presParOf" srcId="{A70A8E5B-6C1A-4F0E-8D20-0C14C970DB2A}" destId="{B09FC359-CCEF-4F1D-B012-7CF4629E11F7}" srcOrd="0" destOrd="0" presId="urn:microsoft.com/office/officeart/2005/8/layout/orgChart1"/>
    <dgm:cxn modelId="{15FCA6DB-C3A9-4133-A942-AFCD78D16F09}" type="presParOf" srcId="{A70A8E5B-6C1A-4F0E-8D20-0C14C970DB2A}" destId="{008CEAD7-D18B-436D-A73A-32CF9B4601A6}" srcOrd="1" destOrd="0" presId="urn:microsoft.com/office/officeart/2005/8/layout/orgChart1"/>
    <dgm:cxn modelId="{C4D4393E-B348-47F1-810C-88705AF56E8D}" type="presParOf" srcId="{A5A66BBC-1107-46AA-95E5-088ABE650C26}" destId="{19814452-8CD4-4E48-AF27-842BD18520E2}" srcOrd="1" destOrd="0" presId="urn:microsoft.com/office/officeart/2005/8/layout/orgChart1"/>
    <dgm:cxn modelId="{AFB01D0F-D6E8-4FE9-BD02-FCB491E3A0EF}" type="presParOf" srcId="{A5A66BBC-1107-46AA-95E5-088ABE650C26}" destId="{14EDE26F-4F05-4F6F-B136-E984E66D1A52}" srcOrd="2" destOrd="0" presId="urn:microsoft.com/office/officeart/2005/8/layout/orgChart1"/>
    <dgm:cxn modelId="{F1E097A3-DCE1-423E-AABE-DA89B0D77A1C}" type="presParOf" srcId="{0DF764C2-E3E4-4F8E-8572-A39352E78947}" destId="{1B43F0E1-0F51-4F11-81A5-B73098A01943}" srcOrd="2" destOrd="0" presId="urn:microsoft.com/office/officeart/2005/8/layout/orgChart1"/>
    <dgm:cxn modelId="{E1535AEE-D6B9-4C87-AD5E-5DB9E80A3B3A}" type="presParOf" srcId="{0DF764C2-E3E4-4F8E-8572-A39352E78947}" destId="{B3DCA0ED-111F-46DA-919C-72AF983689AA}" srcOrd="3" destOrd="0" presId="urn:microsoft.com/office/officeart/2005/8/layout/orgChart1"/>
    <dgm:cxn modelId="{74A95B3A-2D45-40C0-8B91-B843F048C723}" type="presParOf" srcId="{B3DCA0ED-111F-46DA-919C-72AF983689AA}" destId="{BD6DB9CF-D8D5-4032-98CA-6139C1F4E0EE}" srcOrd="0" destOrd="0" presId="urn:microsoft.com/office/officeart/2005/8/layout/orgChart1"/>
    <dgm:cxn modelId="{BEF9462C-12EC-4269-BE19-6F68C775046D}" type="presParOf" srcId="{BD6DB9CF-D8D5-4032-98CA-6139C1F4E0EE}" destId="{3425E82F-49F7-4224-8889-43BF233F22CF}" srcOrd="0" destOrd="0" presId="urn:microsoft.com/office/officeart/2005/8/layout/orgChart1"/>
    <dgm:cxn modelId="{58254669-F329-485C-B7F4-8F6784B99ADD}" type="presParOf" srcId="{BD6DB9CF-D8D5-4032-98CA-6139C1F4E0EE}" destId="{A57591B3-8B77-405E-AEFC-1A0C9694AC4B}" srcOrd="1" destOrd="0" presId="urn:microsoft.com/office/officeart/2005/8/layout/orgChart1"/>
    <dgm:cxn modelId="{3702C552-BCCD-40CE-8B4E-9E46CB838247}" type="presParOf" srcId="{B3DCA0ED-111F-46DA-919C-72AF983689AA}" destId="{327868CF-0979-4BF8-AFC2-87DA12EC481C}" srcOrd="1" destOrd="0" presId="urn:microsoft.com/office/officeart/2005/8/layout/orgChart1"/>
    <dgm:cxn modelId="{147042F4-0038-4F0A-9920-E5F2453596D0}" type="presParOf" srcId="{B3DCA0ED-111F-46DA-919C-72AF983689AA}" destId="{A421CC58-BB33-4724-B80E-5FCCC49A080D}" srcOrd="2" destOrd="0" presId="urn:microsoft.com/office/officeart/2005/8/layout/orgChart1"/>
    <dgm:cxn modelId="{17FEC83D-F3F0-4042-BEF1-26B98A69C558}" type="presParOf" srcId="{0DF764C2-E3E4-4F8E-8572-A39352E78947}" destId="{36811DA9-2136-4B27-9B16-0FF2F8F91D91}" srcOrd="4" destOrd="0" presId="urn:microsoft.com/office/officeart/2005/8/layout/orgChart1"/>
    <dgm:cxn modelId="{31E20A64-2DFF-4E79-93E1-ECF4D46E161A}" type="presParOf" srcId="{0DF764C2-E3E4-4F8E-8572-A39352E78947}" destId="{FDF3D86E-D102-405A-BD94-DF93FE036AC2}" srcOrd="5" destOrd="0" presId="urn:microsoft.com/office/officeart/2005/8/layout/orgChart1"/>
    <dgm:cxn modelId="{E71A3B99-E482-4AC4-B5E1-4F2410611499}" type="presParOf" srcId="{FDF3D86E-D102-405A-BD94-DF93FE036AC2}" destId="{2DB462C7-5499-4115-8DF5-E1876C6C6EED}" srcOrd="0" destOrd="0" presId="urn:microsoft.com/office/officeart/2005/8/layout/orgChart1"/>
    <dgm:cxn modelId="{85F6021F-E538-4336-8A98-964DF6498F72}" type="presParOf" srcId="{2DB462C7-5499-4115-8DF5-E1876C6C6EED}" destId="{08B300B5-F66F-4429-9435-8EC60A5444DA}" srcOrd="0" destOrd="0" presId="urn:microsoft.com/office/officeart/2005/8/layout/orgChart1"/>
    <dgm:cxn modelId="{93324D0E-337C-4870-8081-551B3CE7837D}" type="presParOf" srcId="{2DB462C7-5499-4115-8DF5-E1876C6C6EED}" destId="{9872708A-F3CA-42B0-9E19-C029A57CD5E5}" srcOrd="1" destOrd="0" presId="urn:microsoft.com/office/officeart/2005/8/layout/orgChart1"/>
    <dgm:cxn modelId="{2E8A2D04-EF38-4F23-876B-FCB3E0A6383E}" type="presParOf" srcId="{FDF3D86E-D102-405A-BD94-DF93FE036AC2}" destId="{CF737541-5C55-4410-B537-9C49B663F052}" srcOrd="1" destOrd="0" presId="urn:microsoft.com/office/officeart/2005/8/layout/orgChart1"/>
    <dgm:cxn modelId="{47B2EADC-49FC-4213-854E-9F63D87DAFE4}" type="presParOf" srcId="{FDF3D86E-D102-405A-BD94-DF93FE036AC2}" destId="{82BF938C-2072-48E0-AA00-2B2C4EC93C86}" srcOrd="2" destOrd="0" presId="urn:microsoft.com/office/officeart/2005/8/layout/orgChart1"/>
    <dgm:cxn modelId="{5949E2D8-9CBE-47BB-A661-4072069BB931}" type="presParOf" srcId="{4FEC4360-5B53-45FA-B397-61840145F9B3}" destId="{AAB59DCC-9089-4CB5-97F3-A232FBB69CE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8BA29F-91F6-4332-A00B-525BC6E6A5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FE9DF9-0DC5-4BE9-B780-43FC4F100E52}">
      <dgm:prSet phldrT="[Texto]"/>
      <dgm:spPr/>
      <dgm:t>
        <a:bodyPr/>
        <a:lstStyle/>
        <a:p>
          <a:r>
            <a:rPr lang="pt-BR" dirty="0" smtClean="0"/>
            <a:t>DIPLOMA</a:t>
          </a:r>
          <a:endParaRPr lang="pt-BR" dirty="0"/>
        </a:p>
      </dgm:t>
    </dgm:pt>
    <dgm:pt modelId="{0B8898AF-1D3C-485A-86EF-96DA0AA340E9}" type="parTrans" cxnId="{63714434-204D-4C92-AA19-2B47B6BB9F53}">
      <dgm:prSet/>
      <dgm:spPr/>
      <dgm:t>
        <a:bodyPr/>
        <a:lstStyle/>
        <a:p>
          <a:endParaRPr lang="pt-BR"/>
        </a:p>
      </dgm:t>
    </dgm:pt>
    <dgm:pt modelId="{2CF38F10-35E9-4BC5-AE07-7A3E03E1998A}" type="sibTrans" cxnId="{63714434-204D-4C92-AA19-2B47B6BB9F53}">
      <dgm:prSet/>
      <dgm:spPr/>
      <dgm:t>
        <a:bodyPr/>
        <a:lstStyle/>
        <a:p>
          <a:endParaRPr lang="pt-BR"/>
        </a:p>
      </dgm:t>
    </dgm:pt>
    <dgm:pt modelId="{C553662E-BD14-4F7D-933D-28A7181BE9AD}">
      <dgm:prSet phldrT="[Texto]"/>
      <dgm:spPr/>
      <dgm:t>
        <a:bodyPr/>
        <a:lstStyle/>
        <a:p>
          <a:r>
            <a:rPr lang="pt-BR" dirty="0" smtClean="0"/>
            <a:t>TÉCNICO</a:t>
          </a:r>
          <a:endParaRPr lang="pt-BR" dirty="0"/>
        </a:p>
      </dgm:t>
    </dgm:pt>
    <dgm:pt modelId="{5C0BC1E2-F41A-468F-BCF7-93657185FB15}" type="parTrans" cxnId="{93F89F7F-9AE3-4D7D-A0BB-2F34946C6EDB}">
      <dgm:prSet/>
      <dgm:spPr/>
      <dgm:t>
        <a:bodyPr/>
        <a:lstStyle/>
        <a:p>
          <a:endParaRPr lang="pt-BR"/>
        </a:p>
      </dgm:t>
    </dgm:pt>
    <dgm:pt modelId="{23A36A2F-AB11-4B23-94DB-BD592B120916}" type="sibTrans" cxnId="{93F89F7F-9AE3-4D7D-A0BB-2F34946C6EDB}">
      <dgm:prSet/>
      <dgm:spPr/>
      <dgm:t>
        <a:bodyPr/>
        <a:lstStyle/>
        <a:p>
          <a:endParaRPr lang="pt-BR"/>
        </a:p>
      </dgm:t>
    </dgm:pt>
    <dgm:pt modelId="{39AB3029-1AD7-4E6C-8B4B-5C1245750A32}">
      <dgm:prSet phldrT="[Texto]"/>
      <dgm:spPr/>
      <dgm:t>
        <a:bodyPr/>
        <a:lstStyle/>
        <a:p>
          <a:r>
            <a:rPr lang="pt-BR" dirty="0" smtClean="0"/>
            <a:t>GRADUAÇÃO</a:t>
          </a:r>
          <a:endParaRPr lang="pt-BR" dirty="0"/>
        </a:p>
      </dgm:t>
    </dgm:pt>
    <dgm:pt modelId="{7933EBB9-EDCE-4031-B6C8-8C0407B4DEEC}" type="parTrans" cxnId="{6859E19B-C325-4EE7-B62F-4C73F348349F}">
      <dgm:prSet/>
      <dgm:spPr/>
      <dgm:t>
        <a:bodyPr/>
        <a:lstStyle/>
        <a:p>
          <a:endParaRPr lang="pt-BR"/>
        </a:p>
      </dgm:t>
    </dgm:pt>
    <dgm:pt modelId="{C92F7BFB-F5D4-4FF6-B1DA-047886F70BCC}" type="sibTrans" cxnId="{6859E19B-C325-4EE7-B62F-4C73F348349F}">
      <dgm:prSet/>
      <dgm:spPr/>
      <dgm:t>
        <a:bodyPr/>
        <a:lstStyle/>
        <a:p>
          <a:endParaRPr lang="pt-BR"/>
        </a:p>
      </dgm:t>
    </dgm:pt>
    <dgm:pt modelId="{7183BE67-9D04-46A1-870A-D85476C0121B}">
      <dgm:prSet phldrT="[Texto]"/>
      <dgm:spPr/>
      <dgm:t>
        <a:bodyPr/>
        <a:lstStyle/>
        <a:p>
          <a:r>
            <a:rPr lang="pt-BR" dirty="0" smtClean="0"/>
            <a:t>MESTRADDO</a:t>
          </a:r>
          <a:endParaRPr lang="pt-BR" dirty="0"/>
        </a:p>
      </dgm:t>
    </dgm:pt>
    <dgm:pt modelId="{E035B833-1EE0-4E92-B6C4-48D92A7704F7}" type="parTrans" cxnId="{02B40512-71F3-461D-ABB8-FB3211182E7C}">
      <dgm:prSet/>
      <dgm:spPr/>
      <dgm:t>
        <a:bodyPr/>
        <a:lstStyle/>
        <a:p>
          <a:endParaRPr lang="pt-BR"/>
        </a:p>
      </dgm:t>
    </dgm:pt>
    <dgm:pt modelId="{998FC7FA-5B8D-4497-A7EA-71A8E20B311F}" type="sibTrans" cxnId="{02B40512-71F3-461D-ABB8-FB3211182E7C}">
      <dgm:prSet/>
      <dgm:spPr/>
      <dgm:t>
        <a:bodyPr/>
        <a:lstStyle/>
        <a:p>
          <a:endParaRPr lang="pt-BR"/>
        </a:p>
      </dgm:t>
    </dgm:pt>
    <dgm:pt modelId="{F35DDAB7-CCBC-4DEA-B2F1-9BBF653A6A2F}">
      <dgm:prSet phldrT="[Texto]"/>
      <dgm:spPr/>
      <dgm:t>
        <a:bodyPr/>
        <a:lstStyle/>
        <a:p>
          <a:r>
            <a:rPr lang="pt-BR" dirty="0" smtClean="0"/>
            <a:t>DOUTORADO</a:t>
          </a:r>
          <a:endParaRPr lang="pt-BR" dirty="0"/>
        </a:p>
      </dgm:t>
    </dgm:pt>
    <dgm:pt modelId="{CCAE5DE6-1848-4BAE-AACE-4835AD5B96D8}" type="parTrans" cxnId="{01D1CE0C-ADFD-4237-ACF1-B301E20EE826}">
      <dgm:prSet/>
      <dgm:spPr/>
      <dgm:t>
        <a:bodyPr/>
        <a:lstStyle/>
        <a:p>
          <a:endParaRPr lang="pt-BR"/>
        </a:p>
      </dgm:t>
    </dgm:pt>
    <dgm:pt modelId="{C9C869FF-2767-4436-A242-22F0B92789B5}" type="sibTrans" cxnId="{01D1CE0C-ADFD-4237-ACF1-B301E20EE826}">
      <dgm:prSet/>
      <dgm:spPr/>
      <dgm:t>
        <a:bodyPr/>
        <a:lstStyle/>
        <a:p>
          <a:endParaRPr lang="pt-BR"/>
        </a:p>
      </dgm:t>
    </dgm:pt>
    <dgm:pt modelId="{7A1011FC-0183-4843-BA45-C818A7688955}" type="pres">
      <dgm:prSet presAssocID="{328BA29F-91F6-4332-A00B-525BC6E6A5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FEC4360-5B53-45FA-B397-61840145F9B3}" type="pres">
      <dgm:prSet presAssocID="{5FFE9DF9-0DC5-4BE9-B780-43FC4F100E52}" presName="hierRoot1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564155D7-92FB-4FD8-A9FD-E648B97DBF58}" type="pres">
      <dgm:prSet presAssocID="{5FFE9DF9-0DC5-4BE9-B780-43FC4F100E52}" presName="rootComposite1" presStyleCnt="0"/>
      <dgm:spPr/>
      <dgm:t>
        <a:bodyPr/>
        <a:lstStyle/>
        <a:p>
          <a:endParaRPr lang="pt-BR"/>
        </a:p>
      </dgm:t>
    </dgm:pt>
    <dgm:pt modelId="{98863DDD-4DFE-4AA2-96C8-C698F950748B}" type="pres">
      <dgm:prSet presAssocID="{5FFE9DF9-0DC5-4BE9-B780-43FC4F100E52}" presName="rootText1" presStyleLbl="node0" presStyleIdx="0" presStyleCnt="1" custScaleY="10570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E198756-CF5E-4C4A-9DBE-BC7C953165F4}" type="pres">
      <dgm:prSet presAssocID="{5FFE9DF9-0DC5-4BE9-B780-43FC4F100E52}" presName="rootConnector1" presStyleLbl="node1" presStyleIdx="0" presStyleCnt="0"/>
      <dgm:spPr/>
      <dgm:t>
        <a:bodyPr/>
        <a:lstStyle/>
        <a:p>
          <a:endParaRPr lang="pt-BR"/>
        </a:p>
      </dgm:t>
    </dgm:pt>
    <dgm:pt modelId="{0DF764C2-E3E4-4F8E-8572-A39352E78947}" type="pres">
      <dgm:prSet presAssocID="{5FFE9DF9-0DC5-4BE9-B780-43FC4F100E52}" presName="hierChild2" presStyleCnt="0"/>
      <dgm:spPr/>
      <dgm:t>
        <a:bodyPr/>
        <a:lstStyle/>
        <a:p>
          <a:endParaRPr lang="pt-BR"/>
        </a:p>
      </dgm:t>
    </dgm:pt>
    <dgm:pt modelId="{A16836BA-DECB-413C-988D-5992EC3B3FDB}" type="pres">
      <dgm:prSet presAssocID="{5C0BC1E2-F41A-468F-BCF7-93657185FB15}" presName="Name37" presStyleLbl="parChTrans1D2" presStyleIdx="0" presStyleCnt="4"/>
      <dgm:spPr/>
      <dgm:t>
        <a:bodyPr/>
        <a:lstStyle/>
        <a:p>
          <a:endParaRPr lang="pt-BR"/>
        </a:p>
      </dgm:t>
    </dgm:pt>
    <dgm:pt modelId="{A5A66BBC-1107-46AA-95E5-088ABE650C26}" type="pres">
      <dgm:prSet presAssocID="{C553662E-BD14-4F7D-933D-28A7181BE9AD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A70A8E5B-6C1A-4F0E-8D20-0C14C970DB2A}" type="pres">
      <dgm:prSet presAssocID="{C553662E-BD14-4F7D-933D-28A7181BE9AD}" presName="rootComposite" presStyleCnt="0"/>
      <dgm:spPr/>
      <dgm:t>
        <a:bodyPr/>
        <a:lstStyle/>
        <a:p>
          <a:endParaRPr lang="pt-BR"/>
        </a:p>
      </dgm:t>
    </dgm:pt>
    <dgm:pt modelId="{B09FC359-CCEF-4F1D-B012-7CF4629E11F7}" type="pres">
      <dgm:prSet presAssocID="{C553662E-BD14-4F7D-933D-28A7181BE9AD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08CEAD7-D18B-436D-A73A-32CF9B4601A6}" type="pres">
      <dgm:prSet presAssocID="{C553662E-BD14-4F7D-933D-28A7181BE9AD}" presName="rootConnector" presStyleLbl="node2" presStyleIdx="0" presStyleCnt="4"/>
      <dgm:spPr/>
      <dgm:t>
        <a:bodyPr/>
        <a:lstStyle/>
        <a:p>
          <a:endParaRPr lang="pt-BR"/>
        </a:p>
      </dgm:t>
    </dgm:pt>
    <dgm:pt modelId="{19814452-8CD4-4E48-AF27-842BD18520E2}" type="pres">
      <dgm:prSet presAssocID="{C553662E-BD14-4F7D-933D-28A7181BE9AD}" presName="hierChild4" presStyleCnt="0"/>
      <dgm:spPr/>
      <dgm:t>
        <a:bodyPr/>
        <a:lstStyle/>
        <a:p>
          <a:endParaRPr lang="pt-BR"/>
        </a:p>
      </dgm:t>
    </dgm:pt>
    <dgm:pt modelId="{14EDE26F-4F05-4F6F-B136-E984E66D1A52}" type="pres">
      <dgm:prSet presAssocID="{C553662E-BD14-4F7D-933D-28A7181BE9AD}" presName="hierChild5" presStyleCnt="0"/>
      <dgm:spPr/>
      <dgm:t>
        <a:bodyPr/>
        <a:lstStyle/>
        <a:p>
          <a:endParaRPr lang="pt-BR"/>
        </a:p>
      </dgm:t>
    </dgm:pt>
    <dgm:pt modelId="{1B43F0E1-0F51-4F11-81A5-B73098A01943}" type="pres">
      <dgm:prSet presAssocID="{7933EBB9-EDCE-4031-B6C8-8C0407B4DEEC}" presName="Name37" presStyleLbl="parChTrans1D2" presStyleIdx="1" presStyleCnt="4"/>
      <dgm:spPr/>
      <dgm:t>
        <a:bodyPr/>
        <a:lstStyle/>
        <a:p>
          <a:endParaRPr lang="pt-BR"/>
        </a:p>
      </dgm:t>
    </dgm:pt>
    <dgm:pt modelId="{B3DCA0ED-111F-46DA-919C-72AF983689AA}" type="pres">
      <dgm:prSet presAssocID="{39AB3029-1AD7-4E6C-8B4B-5C1245750A32}" presName="hierRoot2" presStyleCnt="0">
        <dgm:presLayoutVars>
          <dgm:hierBranch val="init"/>
        </dgm:presLayoutVars>
      </dgm:prSet>
      <dgm:spPr/>
    </dgm:pt>
    <dgm:pt modelId="{BD6DB9CF-D8D5-4032-98CA-6139C1F4E0EE}" type="pres">
      <dgm:prSet presAssocID="{39AB3029-1AD7-4E6C-8B4B-5C1245750A32}" presName="rootComposite" presStyleCnt="0"/>
      <dgm:spPr/>
    </dgm:pt>
    <dgm:pt modelId="{3425E82F-49F7-4224-8889-43BF233F22CF}" type="pres">
      <dgm:prSet presAssocID="{39AB3029-1AD7-4E6C-8B4B-5C1245750A32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57591B3-8B77-405E-AEFC-1A0C9694AC4B}" type="pres">
      <dgm:prSet presAssocID="{39AB3029-1AD7-4E6C-8B4B-5C1245750A32}" presName="rootConnector" presStyleLbl="node2" presStyleIdx="1" presStyleCnt="4"/>
      <dgm:spPr/>
      <dgm:t>
        <a:bodyPr/>
        <a:lstStyle/>
        <a:p>
          <a:endParaRPr lang="pt-BR"/>
        </a:p>
      </dgm:t>
    </dgm:pt>
    <dgm:pt modelId="{327868CF-0979-4BF8-AFC2-87DA12EC481C}" type="pres">
      <dgm:prSet presAssocID="{39AB3029-1AD7-4E6C-8B4B-5C1245750A32}" presName="hierChild4" presStyleCnt="0"/>
      <dgm:spPr/>
    </dgm:pt>
    <dgm:pt modelId="{A421CC58-BB33-4724-B80E-5FCCC49A080D}" type="pres">
      <dgm:prSet presAssocID="{39AB3029-1AD7-4E6C-8B4B-5C1245750A32}" presName="hierChild5" presStyleCnt="0"/>
      <dgm:spPr/>
    </dgm:pt>
    <dgm:pt modelId="{36811DA9-2136-4B27-9B16-0FF2F8F91D91}" type="pres">
      <dgm:prSet presAssocID="{E035B833-1EE0-4E92-B6C4-48D92A7704F7}" presName="Name37" presStyleLbl="parChTrans1D2" presStyleIdx="2" presStyleCnt="4"/>
      <dgm:spPr/>
      <dgm:t>
        <a:bodyPr/>
        <a:lstStyle/>
        <a:p>
          <a:endParaRPr lang="pt-BR"/>
        </a:p>
      </dgm:t>
    </dgm:pt>
    <dgm:pt modelId="{FDF3D86E-D102-405A-BD94-DF93FE036AC2}" type="pres">
      <dgm:prSet presAssocID="{7183BE67-9D04-46A1-870A-D85476C0121B}" presName="hierRoot2" presStyleCnt="0">
        <dgm:presLayoutVars>
          <dgm:hierBranch val="init"/>
        </dgm:presLayoutVars>
      </dgm:prSet>
      <dgm:spPr/>
    </dgm:pt>
    <dgm:pt modelId="{2DB462C7-5499-4115-8DF5-E1876C6C6EED}" type="pres">
      <dgm:prSet presAssocID="{7183BE67-9D04-46A1-870A-D85476C0121B}" presName="rootComposite" presStyleCnt="0"/>
      <dgm:spPr/>
    </dgm:pt>
    <dgm:pt modelId="{08B300B5-F66F-4429-9435-8EC60A5444DA}" type="pres">
      <dgm:prSet presAssocID="{7183BE67-9D04-46A1-870A-D85476C0121B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872708A-F3CA-42B0-9E19-C029A57CD5E5}" type="pres">
      <dgm:prSet presAssocID="{7183BE67-9D04-46A1-870A-D85476C0121B}" presName="rootConnector" presStyleLbl="node2" presStyleIdx="2" presStyleCnt="4"/>
      <dgm:spPr/>
      <dgm:t>
        <a:bodyPr/>
        <a:lstStyle/>
        <a:p>
          <a:endParaRPr lang="pt-BR"/>
        </a:p>
      </dgm:t>
    </dgm:pt>
    <dgm:pt modelId="{CF737541-5C55-4410-B537-9C49B663F052}" type="pres">
      <dgm:prSet presAssocID="{7183BE67-9D04-46A1-870A-D85476C0121B}" presName="hierChild4" presStyleCnt="0"/>
      <dgm:spPr/>
    </dgm:pt>
    <dgm:pt modelId="{82BF938C-2072-48E0-AA00-2B2C4EC93C86}" type="pres">
      <dgm:prSet presAssocID="{7183BE67-9D04-46A1-870A-D85476C0121B}" presName="hierChild5" presStyleCnt="0"/>
      <dgm:spPr/>
    </dgm:pt>
    <dgm:pt modelId="{585518D0-D4F8-4FDF-B009-932E79353764}" type="pres">
      <dgm:prSet presAssocID="{CCAE5DE6-1848-4BAE-AACE-4835AD5B96D8}" presName="Name37" presStyleLbl="parChTrans1D2" presStyleIdx="3" presStyleCnt="4"/>
      <dgm:spPr/>
      <dgm:t>
        <a:bodyPr/>
        <a:lstStyle/>
        <a:p>
          <a:endParaRPr lang="pt-BR"/>
        </a:p>
      </dgm:t>
    </dgm:pt>
    <dgm:pt modelId="{9C642B78-E8ED-41FE-A893-0DFC976FBAFD}" type="pres">
      <dgm:prSet presAssocID="{F35DDAB7-CCBC-4DEA-B2F1-9BBF653A6A2F}" presName="hierRoot2" presStyleCnt="0">
        <dgm:presLayoutVars>
          <dgm:hierBranch val="init"/>
        </dgm:presLayoutVars>
      </dgm:prSet>
      <dgm:spPr/>
    </dgm:pt>
    <dgm:pt modelId="{E88FE381-77E1-4783-A758-53F9050CD6CD}" type="pres">
      <dgm:prSet presAssocID="{F35DDAB7-CCBC-4DEA-B2F1-9BBF653A6A2F}" presName="rootComposite" presStyleCnt="0"/>
      <dgm:spPr/>
    </dgm:pt>
    <dgm:pt modelId="{55315165-4096-43C0-B459-449B38D96592}" type="pres">
      <dgm:prSet presAssocID="{F35DDAB7-CCBC-4DEA-B2F1-9BBF653A6A2F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65114A7-E0C4-4E8D-8D1D-3B2013B9FBDA}" type="pres">
      <dgm:prSet presAssocID="{F35DDAB7-CCBC-4DEA-B2F1-9BBF653A6A2F}" presName="rootConnector" presStyleLbl="node2" presStyleIdx="3" presStyleCnt="4"/>
      <dgm:spPr/>
      <dgm:t>
        <a:bodyPr/>
        <a:lstStyle/>
        <a:p>
          <a:endParaRPr lang="pt-BR"/>
        </a:p>
      </dgm:t>
    </dgm:pt>
    <dgm:pt modelId="{9BF5F94C-C6E7-452F-B026-329E59DFFEEE}" type="pres">
      <dgm:prSet presAssocID="{F35DDAB7-CCBC-4DEA-B2F1-9BBF653A6A2F}" presName="hierChild4" presStyleCnt="0"/>
      <dgm:spPr/>
    </dgm:pt>
    <dgm:pt modelId="{13BF3BE4-744D-4FC0-9142-5B7394A9F93A}" type="pres">
      <dgm:prSet presAssocID="{F35DDAB7-CCBC-4DEA-B2F1-9BBF653A6A2F}" presName="hierChild5" presStyleCnt="0"/>
      <dgm:spPr/>
    </dgm:pt>
    <dgm:pt modelId="{AAB59DCC-9089-4CB5-97F3-A232FBB69CE6}" type="pres">
      <dgm:prSet presAssocID="{5FFE9DF9-0DC5-4BE9-B780-43FC4F100E52}" presName="hierChild3" presStyleCnt="0"/>
      <dgm:spPr/>
      <dgm:t>
        <a:bodyPr/>
        <a:lstStyle/>
        <a:p>
          <a:endParaRPr lang="pt-BR"/>
        </a:p>
      </dgm:t>
    </dgm:pt>
  </dgm:ptLst>
  <dgm:cxnLst>
    <dgm:cxn modelId="{BB8577EF-C771-4D46-A026-52146008EBBA}" type="presOf" srcId="{7933EBB9-EDCE-4031-B6C8-8C0407B4DEEC}" destId="{1B43F0E1-0F51-4F11-81A5-B73098A01943}" srcOrd="0" destOrd="0" presId="urn:microsoft.com/office/officeart/2005/8/layout/orgChart1"/>
    <dgm:cxn modelId="{0D72786C-3018-4ECC-838F-B1CC4FBB2D17}" type="presOf" srcId="{39AB3029-1AD7-4E6C-8B4B-5C1245750A32}" destId="{A57591B3-8B77-405E-AEFC-1A0C9694AC4B}" srcOrd="1" destOrd="0" presId="urn:microsoft.com/office/officeart/2005/8/layout/orgChart1"/>
    <dgm:cxn modelId="{A3B7FF50-3463-4DF8-9A8F-96C6E08602E8}" type="presOf" srcId="{C553662E-BD14-4F7D-933D-28A7181BE9AD}" destId="{B09FC359-CCEF-4F1D-B012-7CF4629E11F7}" srcOrd="0" destOrd="0" presId="urn:microsoft.com/office/officeart/2005/8/layout/orgChart1"/>
    <dgm:cxn modelId="{04E1F9B2-F4BF-4E80-A964-80086B5491AB}" type="presOf" srcId="{F35DDAB7-CCBC-4DEA-B2F1-9BBF653A6A2F}" destId="{55315165-4096-43C0-B459-449B38D96592}" srcOrd="0" destOrd="0" presId="urn:microsoft.com/office/officeart/2005/8/layout/orgChart1"/>
    <dgm:cxn modelId="{89B0813F-77C7-4CB3-85FB-3F515545D42B}" type="presOf" srcId="{C553662E-BD14-4F7D-933D-28A7181BE9AD}" destId="{008CEAD7-D18B-436D-A73A-32CF9B4601A6}" srcOrd="1" destOrd="0" presId="urn:microsoft.com/office/officeart/2005/8/layout/orgChart1"/>
    <dgm:cxn modelId="{5B59E63E-8BB3-4650-919D-D0D57E831652}" type="presOf" srcId="{5FFE9DF9-0DC5-4BE9-B780-43FC4F100E52}" destId="{98863DDD-4DFE-4AA2-96C8-C698F950748B}" srcOrd="0" destOrd="0" presId="urn:microsoft.com/office/officeart/2005/8/layout/orgChart1"/>
    <dgm:cxn modelId="{CD323DB8-2B26-411C-AA5C-984EF6B919D7}" type="presOf" srcId="{7183BE67-9D04-46A1-870A-D85476C0121B}" destId="{08B300B5-F66F-4429-9435-8EC60A5444DA}" srcOrd="0" destOrd="0" presId="urn:microsoft.com/office/officeart/2005/8/layout/orgChart1"/>
    <dgm:cxn modelId="{40BB2D18-0DC6-4D8C-9F70-1FF4A03718AD}" type="presOf" srcId="{5FFE9DF9-0DC5-4BE9-B780-43FC4F100E52}" destId="{2E198756-CF5E-4C4A-9DBE-BC7C953165F4}" srcOrd="1" destOrd="0" presId="urn:microsoft.com/office/officeart/2005/8/layout/orgChart1"/>
    <dgm:cxn modelId="{02B40512-71F3-461D-ABB8-FB3211182E7C}" srcId="{5FFE9DF9-0DC5-4BE9-B780-43FC4F100E52}" destId="{7183BE67-9D04-46A1-870A-D85476C0121B}" srcOrd="2" destOrd="0" parTransId="{E035B833-1EE0-4E92-B6C4-48D92A7704F7}" sibTransId="{998FC7FA-5B8D-4497-A7EA-71A8E20B311F}"/>
    <dgm:cxn modelId="{01D1CE0C-ADFD-4237-ACF1-B301E20EE826}" srcId="{5FFE9DF9-0DC5-4BE9-B780-43FC4F100E52}" destId="{F35DDAB7-CCBC-4DEA-B2F1-9BBF653A6A2F}" srcOrd="3" destOrd="0" parTransId="{CCAE5DE6-1848-4BAE-AACE-4835AD5B96D8}" sibTransId="{C9C869FF-2767-4436-A242-22F0B92789B5}"/>
    <dgm:cxn modelId="{8F773364-BD6E-46D0-8A35-BDCA855D404A}" type="presOf" srcId="{F35DDAB7-CCBC-4DEA-B2F1-9BBF653A6A2F}" destId="{F65114A7-E0C4-4E8D-8D1D-3B2013B9FBDA}" srcOrd="1" destOrd="0" presId="urn:microsoft.com/office/officeart/2005/8/layout/orgChart1"/>
    <dgm:cxn modelId="{93F89F7F-9AE3-4D7D-A0BB-2F34946C6EDB}" srcId="{5FFE9DF9-0DC5-4BE9-B780-43FC4F100E52}" destId="{C553662E-BD14-4F7D-933D-28A7181BE9AD}" srcOrd="0" destOrd="0" parTransId="{5C0BC1E2-F41A-468F-BCF7-93657185FB15}" sibTransId="{23A36A2F-AB11-4B23-94DB-BD592B120916}"/>
    <dgm:cxn modelId="{5C61D796-C213-41A8-B412-472609CEFAC9}" type="presOf" srcId="{5C0BC1E2-F41A-468F-BCF7-93657185FB15}" destId="{A16836BA-DECB-413C-988D-5992EC3B3FDB}" srcOrd="0" destOrd="0" presId="urn:microsoft.com/office/officeart/2005/8/layout/orgChart1"/>
    <dgm:cxn modelId="{DBDB52FB-3F9B-4A1E-9810-8F65C511BF00}" type="presOf" srcId="{328BA29F-91F6-4332-A00B-525BC6E6A5B4}" destId="{7A1011FC-0183-4843-BA45-C818A7688955}" srcOrd="0" destOrd="0" presId="urn:microsoft.com/office/officeart/2005/8/layout/orgChart1"/>
    <dgm:cxn modelId="{63714434-204D-4C92-AA19-2B47B6BB9F53}" srcId="{328BA29F-91F6-4332-A00B-525BC6E6A5B4}" destId="{5FFE9DF9-0DC5-4BE9-B780-43FC4F100E52}" srcOrd="0" destOrd="0" parTransId="{0B8898AF-1D3C-485A-86EF-96DA0AA340E9}" sibTransId="{2CF38F10-35E9-4BC5-AE07-7A3E03E1998A}"/>
    <dgm:cxn modelId="{4CBD3DD8-872B-48BD-A246-D5074C3EAA6C}" type="presOf" srcId="{CCAE5DE6-1848-4BAE-AACE-4835AD5B96D8}" destId="{585518D0-D4F8-4FDF-B009-932E79353764}" srcOrd="0" destOrd="0" presId="urn:microsoft.com/office/officeart/2005/8/layout/orgChart1"/>
    <dgm:cxn modelId="{1A69F6BB-AA15-4C20-ADE3-EDEB46D0CB2D}" type="presOf" srcId="{39AB3029-1AD7-4E6C-8B4B-5C1245750A32}" destId="{3425E82F-49F7-4224-8889-43BF233F22CF}" srcOrd="0" destOrd="0" presId="urn:microsoft.com/office/officeart/2005/8/layout/orgChart1"/>
    <dgm:cxn modelId="{0053B831-F0E0-4467-9527-0632B2B15979}" type="presOf" srcId="{E035B833-1EE0-4E92-B6C4-48D92A7704F7}" destId="{36811DA9-2136-4B27-9B16-0FF2F8F91D91}" srcOrd="0" destOrd="0" presId="urn:microsoft.com/office/officeart/2005/8/layout/orgChart1"/>
    <dgm:cxn modelId="{1FBF069B-1281-40B8-A106-F80E2485F8DE}" type="presOf" srcId="{7183BE67-9D04-46A1-870A-D85476C0121B}" destId="{9872708A-F3CA-42B0-9E19-C029A57CD5E5}" srcOrd="1" destOrd="0" presId="urn:microsoft.com/office/officeart/2005/8/layout/orgChart1"/>
    <dgm:cxn modelId="{6859E19B-C325-4EE7-B62F-4C73F348349F}" srcId="{5FFE9DF9-0DC5-4BE9-B780-43FC4F100E52}" destId="{39AB3029-1AD7-4E6C-8B4B-5C1245750A32}" srcOrd="1" destOrd="0" parTransId="{7933EBB9-EDCE-4031-B6C8-8C0407B4DEEC}" sibTransId="{C92F7BFB-F5D4-4FF6-B1DA-047886F70BCC}"/>
    <dgm:cxn modelId="{3EE8714A-FA7C-4743-A1C4-28DEFD40F9E5}" type="presParOf" srcId="{7A1011FC-0183-4843-BA45-C818A7688955}" destId="{4FEC4360-5B53-45FA-B397-61840145F9B3}" srcOrd="0" destOrd="0" presId="urn:microsoft.com/office/officeart/2005/8/layout/orgChart1"/>
    <dgm:cxn modelId="{71DB4893-7F9C-4FE3-AC54-645C522AFA61}" type="presParOf" srcId="{4FEC4360-5B53-45FA-B397-61840145F9B3}" destId="{564155D7-92FB-4FD8-A9FD-E648B97DBF58}" srcOrd="0" destOrd="0" presId="urn:microsoft.com/office/officeart/2005/8/layout/orgChart1"/>
    <dgm:cxn modelId="{CCCAFDCC-AD8F-4641-BC47-54C2CC89FB15}" type="presParOf" srcId="{564155D7-92FB-4FD8-A9FD-E648B97DBF58}" destId="{98863DDD-4DFE-4AA2-96C8-C698F950748B}" srcOrd="0" destOrd="0" presId="urn:microsoft.com/office/officeart/2005/8/layout/orgChart1"/>
    <dgm:cxn modelId="{F053BAE8-EA23-4A18-8949-6B77318526F7}" type="presParOf" srcId="{564155D7-92FB-4FD8-A9FD-E648B97DBF58}" destId="{2E198756-CF5E-4C4A-9DBE-BC7C953165F4}" srcOrd="1" destOrd="0" presId="urn:microsoft.com/office/officeart/2005/8/layout/orgChart1"/>
    <dgm:cxn modelId="{2B87D1A9-F0D0-4E8C-86EB-0EB0BD648C5C}" type="presParOf" srcId="{4FEC4360-5B53-45FA-B397-61840145F9B3}" destId="{0DF764C2-E3E4-4F8E-8572-A39352E78947}" srcOrd="1" destOrd="0" presId="urn:microsoft.com/office/officeart/2005/8/layout/orgChart1"/>
    <dgm:cxn modelId="{6B72393A-C08F-44FB-8B28-9DE6850B8166}" type="presParOf" srcId="{0DF764C2-E3E4-4F8E-8572-A39352E78947}" destId="{A16836BA-DECB-413C-988D-5992EC3B3FDB}" srcOrd="0" destOrd="0" presId="urn:microsoft.com/office/officeart/2005/8/layout/orgChart1"/>
    <dgm:cxn modelId="{7A08A81A-716D-4EEB-A05E-0CB2A336851E}" type="presParOf" srcId="{0DF764C2-E3E4-4F8E-8572-A39352E78947}" destId="{A5A66BBC-1107-46AA-95E5-088ABE650C26}" srcOrd="1" destOrd="0" presId="urn:microsoft.com/office/officeart/2005/8/layout/orgChart1"/>
    <dgm:cxn modelId="{6488FAD8-9E98-418F-88CF-8FDDF5B1274E}" type="presParOf" srcId="{A5A66BBC-1107-46AA-95E5-088ABE650C26}" destId="{A70A8E5B-6C1A-4F0E-8D20-0C14C970DB2A}" srcOrd="0" destOrd="0" presId="urn:microsoft.com/office/officeart/2005/8/layout/orgChart1"/>
    <dgm:cxn modelId="{3C83DE7B-18B8-44CF-B37D-5927EDC1CB66}" type="presParOf" srcId="{A70A8E5B-6C1A-4F0E-8D20-0C14C970DB2A}" destId="{B09FC359-CCEF-4F1D-B012-7CF4629E11F7}" srcOrd="0" destOrd="0" presId="urn:microsoft.com/office/officeart/2005/8/layout/orgChart1"/>
    <dgm:cxn modelId="{9EF7439D-ABD8-46A8-B280-5735FA1317A4}" type="presParOf" srcId="{A70A8E5B-6C1A-4F0E-8D20-0C14C970DB2A}" destId="{008CEAD7-D18B-436D-A73A-32CF9B4601A6}" srcOrd="1" destOrd="0" presId="urn:microsoft.com/office/officeart/2005/8/layout/orgChart1"/>
    <dgm:cxn modelId="{E9CEE347-5137-4876-B679-D3230FE8CE95}" type="presParOf" srcId="{A5A66BBC-1107-46AA-95E5-088ABE650C26}" destId="{19814452-8CD4-4E48-AF27-842BD18520E2}" srcOrd="1" destOrd="0" presId="urn:microsoft.com/office/officeart/2005/8/layout/orgChart1"/>
    <dgm:cxn modelId="{2ECBEBA5-5448-43E0-8148-D8C971E8996C}" type="presParOf" srcId="{A5A66BBC-1107-46AA-95E5-088ABE650C26}" destId="{14EDE26F-4F05-4F6F-B136-E984E66D1A52}" srcOrd="2" destOrd="0" presId="urn:microsoft.com/office/officeart/2005/8/layout/orgChart1"/>
    <dgm:cxn modelId="{A1D6F39A-6121-4D3E-9C27-F51C12A1F8D1}" type="presParOf" srcId="{0DF764C2-E3E4-4F8E-8572-A39352E78947}" destId="{1B43F0E1-0F51-4F11-81A5-B73098A01943}" srcOrd="2" destOrd="0" presId="urn:microsoft.com/office/officeart/2005/8/layout/orgChart1"/>
    <dgm:cxn modelId="{46940A90-B094-42DE-AF49-DB25BA5975E6}" type="presParOf" srcId="{0DF764C2-E3E4-4F8E-8572-A39352E78947}" destId="{B3DCA0ED-111F-46DA-919C-72AF983689AA}" srcOrd="3" destOrd="0" presId="urn:microsoft.com/office/officeart/2005/8/layout/orgChart1"/>
    <dgm:cxn modelId="{8D4E5FDB-21AF-4328-ABB3-610B6669AB35}" type="presParOf" srcId="{B3DCA0ED-111F-46DA-919C-72AF983689AA}" destId="{BD6DB9CF-D8D5-4032-98CA-6139C1F4E0EE}" srcOrd="0" destOrd="0" presId="urn:microsoft.com/office/officeart/2005/8/layout/orgChart1"/>
    <dgm:cxn modelId="{DD820B73-B88E-4666-9B5E-9E3DACAFEF88}" type="presParOf" srcId="{BD6DB9CF-D8D5-4032-98CA-6139C1F4E0EE}" destId="{3425E82F-49F7-4224-8889-43BF233F22CF}" srcOrd="0" destOrd="0" presId="urn:microsoft.com/office/officeart/2005/8/layout/orgChart1"/>
    <dgm:cxn modelId="{CDF87FD9-D1E3-439D-B6BD-76F4A3F86A42}" type="presParOf" srcId="{BD6DB9CF-D8D5-4032-98CA-6139C1F4E0EE}" destId="{A57591B3-8B77-405E-AEFC-1A0C9694AC4B}" srcOrd="1" destOrd="0" presId="urn:microsoft.com/office/officeart/2005/8/layout/orgChart1"/>
    <dgm:cxn modelId="{D84212A5-E712-4B24-9F80-2666FB8DEDE7}" type="presParOf" srcId="{B3DCA0ED-111F-46DA-919C-72AF983689AA}" destId="{327868CF-0979-4BF8-AFC2-87DA12EC481C}" srcOrd="1" destOrd="0" presId="urn:microsoft.com/office/officeart/2005/8/layout/orgChart1"/>
    <dgm:cxn modelId="{68EC6A41-CE04-4D8A-9CAA-7E078F1B5F7D}" type="presParOf" srcId="{B3DCA0ED-111F-46DA-919C-72AF983689AA}" destId="{A421CC58-BB33-4724-B80E-5FCCC49A080D}" srcOrd="2" destOrd="0" presId="urn:microsoft.com/office/officeart/2005/8/layout/orgChart1"/>
    <dgm:cxn modelId="{F0115175-0E30-445E-B520-BA2CC7484168}" type="presParOf" srcId="{0DF764C2-E3E4-4F8E-8572-A39352E78947}" destId="{36811DA9-2136-4B27-9B16-0FF2F8F91D91}" srcOrd="4" destOrd="0" presId="urn:microsoft.com/office/officeart/2005/8/layout/orgChart1"/>
    <dgm:cxn modelId="{661AAEF3-A97A-4D16-B8EC-83622CCB4150}" type="presParOf" srcId="{0DF764C2-E3E4-4F8E-8572-A39352E78947}" destId="{FDF3D86E-D102-405A-BD94-DF93FE036AC2}" srcOrd="5" destOrd="0" presId="urn:microsoft.com/office/officeart/2005/8/layout/orgChart1"/>
    <dgm:cxn modelId="{75D0E899-95E3-4EE1-99A8-0FC8058E6BED}" type="presParOf" srcId="{FDF3D86E-D102-405A-BD94-DF93FE036AC2}" destId="{2DB462C7-5499-4115-8DF5-E1876C6C6EED}" srcOrd="0" destOrd="0" presId="urn:microsoft.com/office/officeart/2005/8/layout/orgChart1"/>
    <dgm:cxn modelId="{70590A16-E819-48F5-BDD4-9FEA3A101FDA}" type="presParOf" srcId="{2DB462C7-5499-4115-8DF5-E1876C6C6EED}" destId="{08B300B5-F66F-4429-9435-8EC60A5444DA}" srcOrd="0" destOrd="0" presId="urn:microsoft.com/office/officeart/2005/8/layout/orgChart1"/>
    <dgm:cxn modelId="{D34A3C1F-9C0F-4D49-9296-ED305B5EAC09}" type="presParOf" srcId="{2DB462C7-5499-4115-8DF5-E1876C6C6EED}" destId="{9872708A-F3CA-42B0-9E19-C029A57CD5E5}" srcOrd="1" destOrd="0" presId="urn:microsoft.com/office/officeart/2005/8/layout/orgChart1"/>
    <dgm:cxn modelId="{DE19DE33-4224-4006-ABAC-A43D72939F64}" type="presParOf" srcId="{FDF3D86E-D102-405A-BD94-DF93FE036AC2}" destId="{CF737541-5C55-4410-B537-9C49B663F052}" srcOrd="1" destOrd="0" presId="urn:microsoft.com/office/officeart/2005/8/layout/orgChart1"/>
    <dgm:cxn modelId="{CB32A126-7B53-49CE-9C4F-8A82C6B08DB9}" type="presParOf" srcId="{FDF3D86E-D102-405A-BD94-DF93FE036AC2}" destId="{82BF938C-2072-48E0-AA00-2B2C4EC93C86}" srcOrd="2" destOrd="0" presId="urn:microsoft.com/office/officeart/2005/8/layout/orgChart1"/>
    <dgm:cxn modelId="{9A1C5567-9034-45C8-BDF7-26B7EC31816F}" type="presParOf" srcId="{0DF764C2-E3E4-4F8E-8572-A39352E78947}" destId="{585518D0-D4F8-4FDF-B009-932E79353764}" srcOrd="6" destOrd="0" presId="urn:microsoft.com/office/officeart/2005/8/layout/orgChart1"/>
    <dgm:cxn modelId="{BAE57E35-3645-42E9-913E-3BBAB6E578AC}" type="presParOf" srcId="{0DF764C2-E3E4-4F8E-8572-A39352E78947}" destId="{9C642B78-E8ED-41FE-A893-0DFC976FBAFD}" srcOrd="7" destOrd="0" presId="urn:microsoft.com/office/officeart/2005/8/layout/orgChart1"/>
    <dgm:cxn modelId="{EEB7BBC7-3060-44B6-95A7-C963708FBB85}" type="presParOf" srcId="{9C642B78-E8ED-41FE-A893-0DFC976FBAFD}" destId="{E88FE381-77E1-4783-A758-53F9050CD6CD}" srcOrd="0" destOrd="0" presId="urn:microsoft.com/office/officeart/2005/8/layout/orgChart1"/>
    <dgm:cxn modelId="{F5115A43-5860-4D02-B5D3-AA9B2230F438}" type="presParOf" srcId="{E88FE381-77E1-4783-A758-53F9050CD6CD}" destId="{55315165-4096-43C0-B459-449B38D96592}" srcOrd="0" destOrd="0" presId="urn:microsoft.com/office/officeart/2005/8/layout/orgChart1"/>
    <dgm:cxn modelId="{983E4EA7-F3CD-4C0A-87F1-E6851E450C85}" type="presParOf" srcId="{E88FE381-77E1-4783-A758-53F9050CD6CD}" destId="{F65114A7-E0C4-4E8D-8D1D-3B2013B9FBDA}" srcOrd="1" destOrd="0" presId="urn:microsoft.com/office/officeart/2005/8/layout/orgChart1"/>
    <dgm:cxn modelId="{CD8A037C-8AD4-4AA9-8C84-26AB47AAB965}" type="presParOf" srcId="{9C642B78-E8ED-41FE-A893-0DFC976FBAFD}" destId="{9BF5F94C-C6E7-452F-B026-329E59DFFEEE}" srcOrd="1" destOrd="0" presId="urn:microsoft.com/office/officeart/2005/8/layout/orgChart1"/>
    <dgm:cxn modelId="{FC153095-9BD3-4AA7-AD1F-73DE55F0C9B1}" type="presParOf" srcId="{9C642B78-E8ED-41FE-A893-0DFC976FBAFD}" destId="{13BF3BE4-744D-4FC0-9142-5B7394A9F93A}" srcOrd="2" destOrd="0" presId="urn:microsoft.com/office/officeart/2005/8/layout/orgChart1"/>
    <dgm:cxn modelId="{ABD51194-EC34-48C9-A9E8-AB7744C8F40B}" type="presParOf" srcId="{4FEC4360-5B53-45FA-B397-61840145F9B3}" destId="{AAB59DCC-9089-4CB5-97F3-A232FBB69CE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0FC6FF-9E6B-478A-934F-C9C727B41AE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969EA38-D423-4D1C-AA08-E16716D64ECB}">
      <dgm:prSet phldrT="[Texto]"/>
      <dgm:spPr/>
      <dgm:t>
        <a:bodyPr/>
        <a:lstStyle/>
        <a:p>
          <a:r>
            <a:rPr lang="pt-BR" dirty="0" smtClean="0"/>
            <a:t>SIGAA</a:t>
          </a:r>
          <a:endParaRPr lang="pt-BR" dirty="0"/>
        </a:p>
      </dgm:t>
    </dgm:pt>
    <dgm:pt modelId="{30F62738-6B1B-4840-9218-5C06219EE3FF}" type="parTrans" cxnId="{B5C96B8C-A121-4B8F-A184-E42697F7334A}">
      <dgm:prSet/>
      <dgm:spPr/>
      <dgm:t>
        <a:bodyPr/>
        <a:lstStyle/>
        <a:p>
          <a:endParaRPr lang="pt-BR"/>
        </a:p>
      </dgm:t>
    </dgm:pt>
    <dgm:pt modelId="{713C8D2C-B2ED-4CFC-AB8E-7C6B97435F7A}" type="sibTrans" cxnId="{B5C96B8C-A121-4B8F-A184-E42697F7334A}">
      <dgm:prSet/>
      <dgm:spPr/>
      <dgm:t>
        <a:bodyPr/>
        <a:lstStyle/>
        <a:p>
          <a:endParaRPr lang="pt-BR"/>
        </a:p>
      </dgm:t>
    </dgm:pt>
    <dgm:pt modelId="{6B84939C-6573-4937-BB8E-8D707FE7269A}">
      <dgm:prSet phldrT="[Texto]"/>
      <dgm:spPr/>
      <dgm:t>
        <a:bodyPr/>
        <a:lstStyle/>
        <a:p>
          <a:r>
            <a:rPr lang="pt-BR" dirty="0" smtClean="0"/>
            <a:t>FORMAÇÃO COMPLEMENTAR</a:t>
          </a:r>
          <a:endParaRPr lang="pt-BR" dirty="0"/>
        </a:p>
      </dgm:t>
    </dgm:pt>
    <dgm:pt modelId="{A6AE2295-C077-44C3-BD73-2A380ED22A79}" type="parTrans" cxnId="{28C90481-2BCC-442C-8419-D962A72AFE05}">
      <dgm:prSet/>
      <dgm:spPr/>
      <dgm:t>
        <a:bodyPr/>
        <a:lstStyle/>
        <a:p>
          <a:endParaRPr lang="pt-BR"/>
        </a:p>
      </dgm:t>
    </dgm:pt>
    <dgm:pt modelId="{3D789A7E-4A0B-47EF-943A-7949F03783D6}" type="sibTrans" cxnId="{28C90481-2BCC-442C-8419-D962A72AFE05}">
      <dgm:prSet/>
      <dgm:spPr/>
      <dgm:t>
        <a:bodyPr/>
        <a:lstStyle/>
        <a:p>
          <a:endParaRPr lang="pt-BR"/>
        </a:p>
      </dgm:t>
    </dgm:pt>
    <dgm:pt modelId="{648A8912-F271-4CB6-A3D5-0F5C8BC49809}">
      <dgm:prSet phldrT="[Texto]"/>
      <dgm:spPr/>
      <dgm:t>
        <a:bodyPr/>
        <a:lstStyle/>
        <a:p>
          <a:r>
            <a:rPr lang="pt-BR" dirty="0" smtClean="0"/>
            <a:t>TÉCNICO</a:t>
          </a:r>
          <a:endParaRPr lang="pt-BR" dirty="0"/>
        </a:p>
      </dgm:t>
    </dgm:pt>
    <dgm:pt modelId="{CB916F5F-E61E-4F35-87C8-CA4503F69BFA}" type="parTrans" cxnId="{B3CF411C-4DAF-4DA0-8E84-B6B648B5AA1E}">
      <dgm:prSet/>
      <dgm:spPr/>
      <dgm:t>
        <a:bodyPr/>
        <a:lstStyle/>
        <a:p>
          <a:endParaRPr lang="pt-BR"/>
        </a:p>
      </dgm:t>
    </dgm:pt>
    <dgm:pt modelId="{43D76F90-8E1C-477A-B308-A3A6C53A00F0}" type="sibTrans" cxnId="{B3CF411C-4DAF-4DA0-8E84-B6B648B5AA1E}">
      <dgm:prSet/>
      <dgm:spPr/>
      <dgm:t>
        <a:bodyPr/>
        <a:lstStyle/>
        <a:p>
          <a:endParaRPr lang="pt-BR"/>
        </a:p>
      </dgm:t>
    </dgm:pt>
    <dgm:pt modelId="{B0EDCCAE-41BD-4737-BF54-E88BE675CE9B}">
      <dgm:prSet phldrT="[Texto]"/>
      <dgm:spPr/>
      <dgm:t>
        <a:bodyPr/>
        <a:lstStyle/>
        <a:p>
          <a:r>
            <a:rPr lang="pt-BR" dirty="0" smtClean="0"/>
            <a:t>GRADUAÇÃO</a:t>
          </a:r>
          <a:endParaRPr lang="pt-BR" dirty="0"/>
        </a:p>
      </dgm:t>
    </dgm:pt>
    <dgm:pt modelId="{10AE78E7-E886-4EDF-84DD-9F214969962B}" type="parTrans" cxnId="{369BFB06-A25D-435E-999F-C2C03841C22C}">
      <dgm:prSet/>
      <dgm:spPr/>
      <dgm:t>
        <a:bodyPr/>
        <a:lstStyle/>
        <a:p>
          <a:endParaRPr lang="pt-BR"/>
        </a:p>
      </dgm:t>
    </dgm:pt>
    <dgm:pt modelId="{8802295C-1CC4-4446-8BA4-A76ABD0F6572}" type="sibTrans" cxnId="{369BFB06-A25D-435E-999F-C2C03841C22C}">
      <dgm:prSet/>
      <dgm:spPr/>
      <dgm:t>
        <a:bodyPr/>
        <a:lstStyle/>
        <a:p>
          <a:endParaRPr lang="pt-BR"/>
        </a:p>
      </dgm:t>
    </dgm:pt>
    <dgm:pt modelId="{F8851944-6EC7-4A17-BD68-CFE347827341}">
      <dgm:prSet phldrT="[Texto]"/>
      <dgm:spPr/>
      <dgm:t>
        <a:bodyPr/>
        <a:lstStyle/>
        <a:p>
          <a:r>
            <a:rPr lang="pt-BR" dirty="0" smtClean="0"/>
            <a:t>LATO SENSU</a:t>
          </a:r>
          <a:endParaRPr lang="pt-BR" dirty="0"/>
        </a:p>
      </dgm:t>
    </dgm:pt>
    <dgm:pt modelId="{0E8D76C8-5E2F-480A-A378-8AE9B0C946CE}" type="parTrans" cxnId="{34510D1F-6065-497B-8698-BE97DC2D7186}">
      <dgm:prSet/>
      <dgm:spPr/>
      <dgm:t>
        <a:bodyPr/>
        <a:lstStyle/>
        <a:p>
          <a:endParaRPr lang="pt-BR"/>
        </a:p>
      </dgm:t>
    </dgm:pt>
    <dgm:pt modelId="{42EA055D-70A5-4198-81B7-C58CC4011BE1}" type="sibTrans" cxnId="{34510D1F-6065-497B-8698-BE97DC2D7186}">
      <dgm:prSet/>
      <dgm:spPr/>
      <dgm:t>
        <a:bodyPr/>
        <a:lstStyle/>
        <a:p>
          <a:endParaRPr lang="pt-BR"/>
        </a:p>
      </dgm:t>
    </dgm:pt>
    <dgm:pt modelId="{4699B832-BA6C-4B9B-BEE9-0791E07AE4FA}">
      <dgm:prSet phldrT="[Texto]"/>
      <dgm:spPr/>
      <dgm:t>
        <a:bodyPr/>
        <a:lstStyle/>
        <a:p>
          <a:r>
            <a:rPr lang="pt-BR" dirty="0" smtClean="0"/>
            <a:t>STRITO SENSU</a:t>
          </a:r>
          <a:endParaRPr lang="pt-BR" dirty="0"/>
        </a:p>
      </dgm:t>
    </dgm:pt>
    <dgm:pt modelId="{430ADC98-0F28-487A-8922-5C60D8071B55}" type="parTrans" cxnId="{BD2B398A-4255-4652-9DA8-3DB8056ADDC9}">
      <dgm:prSet/>
      <dgm:spPr/>
      <dgm:t>
        <a:bodyPr/>
        <a:lstStyle/>
        <a:p>
          <a:endParaRPr lang="pt-BR"/>
        </a:p>
      </dgm:t>
    </dgm:pt>
    <dgm:pt modelId="{1D063197-53D3-40B4-AA3B-AA2C7670BEBB}" type="sibTrans" cxnId="{BD2B398A-4255-4652-9DA8-3DB8056ADDC9}">
      <dgm:prSet/>
      <dgm:spPr/>
      <dgm:t>
        <a:bodyPr/>
        <a:lstStyle/>
        <a:p>
          <a:endParaRPr lang="pt-BR"/>
        </a:p>
      </dgm:t>
    </dgm:pt>
    <dgm:pt modelId="{CF1AC53B-0507-4C20-88AB-279C777ABF17}" type="pres">
      <dgm:prSet presAssocID="{F20FC6FF-9E6B-478A-934F-C9C727B41AE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B14A82D-C5DF-44EC-A3BC-355A19820A9D}" type="pres">
      <dgm:prSet presAssocID="{5969EA38-D423-4D1C-AA08-E16716D64ECB}" presName="centerShape" presStyleLbl="node0" presStyleIdx="0" presStyleCnt="1"/>
      <dgm:spPr/>
      <dgm:t>
        <a:bodyPr/>
        <a:lstStyle/>
        <a:p>
          <a:endParaRPr lang="pt-BR"/>
        </a:p>
      </dgm:t>
    </dgm:pt>
    <dgm:pt modelId="{7C2D07EA-986F-4701-A0F6-C2E2372C6C30}" type="pres">
      <dgm:prSet presAssocID="{A6AE2295-C077-44C3-BD73-2A380ED22A79}" presName="Name9" presStyleLbl="parChTrans1D2" presStyleIdx="0" presStyleCnt="5"/>
      <dgm:spPr/>
      <dgm:t>
        <a:bodyPr/>
        <a:lstStyle/>
        <a:p>
          <a:endParaRPr lang="pt-BR"/>
        </a:p>
      </dgm:t>
    </dgm:pt>
    <dgm:pt modelId="{43853721-F213-4342-9DEA-ADF8E6716209}" type="pres">
      <dgm:prSet presAssocID="{A6AE2295-C077-44C3-BD73-2A380ED22A79}" presName="connTx" presStyleLbl="parChTrans1D2" presStyleIdx="0" presStyleCnt="5"/>
      <dgm:spPr/>
      <dgm:t>
        <a:bodyPr/>
        <a:lstStyle/>
        <a:p>
          <a:endParaRPr lang="pt-BR"/>
        </a:p>
      </dgm:t>
    </dgm:pt>
    <dgm:pt modelId="{450FEECB-C558-4FCC-BC56-832CDAF737C0}" type="pres">
      <dgm:prSet presAssocID="{6B84939C-6573-4937-BB8E-8D707FE7269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8B1E88-3E0E-42BD-80F7-59356A99D2A0}" type="pres">
      <dgm:prSet presAssocID="{CB916F5F-E61E-4F35-87C8-CA4503F69BFA}" presName="Name9" presStyleLbl="parChTrans1D2" presStyleIdx="1" presStyleCnt="5"/>
      <dgm:spPr/>
      <dgm:t>
        <a:bodyPr/>
        <a:lstStyle/>
        <a:p>
          <a:endParaRPr lang="pt-BR"/>
        </a:p>
      </dgm:t>
    </dgm:pt>
    <dgm:pt modelId="{F44F4DA7-A873-4EBB-9874-31364027AA36}" type="pres">
      <dgm:prSet presAssocID="{CB916F5F-E61E-4F35-87C8-CA4503F69BFA}" presName="connTx" presStyleLbl="parChTrans1D2" presStyleIdx="1" presStyleCnt="5"/>
      <dgm:spPr/>
      <dgm:t>
        <a:bodyPr/>
        <a:lstStyle/>
        <a:p>
          <a:endParaRPr lang="pt-BR"/>
        </a:p>
      </dgm:t>
    </dgm:pt>
    <dgm:pt modelId="{A8ACA5E8-BE20-4CF0-AB5E-2FBA28F545A4}" type="pres">
      <dgm:prSet presAssocID="{648A8912-F271-4CB6-A3D5-0F5C8BC4980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049BF9-4128-47C1-9260-C9EB3F5431D9}" type="pres">
      <dgm:prSet presAssocID="{10AE78E7-E886-4EDF-84DD-9F214969962B}" presName="Name9" presStyleLbl="parChTrans1D2" presStyleIdx="2" presStyleCnt="5"/>
      <dgm:spPr/>
      <dgm:t>
        <a:bodyPr/>
        <a:lstStyle/>
        <a:p>
          <a:endParaRPr lang="pt-BR"/>
        </a:p>
      </dgm:t>
    </dgm:pt>
    <dgm:pt modelId="{112ABF11-43A3-406A-83FA-F7F491ECEADB}" type="pres">
      <dgm:prSet presAssocID="{10AE78E7-E886-4EDF-84DD-9F214969962B}" presName="connTx" presStyleLbl="parChTrans1D2" presStyleIdx="2" presStyleCnt="5"/>
      <dgm:spPr/>
      <dgm:t>
        <a:bodyPr/>
        <a:lstStyle/>
        <a:p>
          <a:endParaRPr lang="pt-BR"/>
        </a:p>
      </dgm:t>
    </dgm:pt>
    <dgm:pt modelId="{4AE857FB-D35F-4B96-8E22-B4D27F637C0B}" type="pres">
      <dgm:prSet presAssocID="{B0EDCCAE-41BD-4737-BF54-E88BE675CE9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95CF55-739B-414C-AC89-59275A78D079}" type="pres">
      <dgm:prSet presAssocID="{0E8D76C8-5E2F-480A-A378-8AE9B0C946CE}" presName="Name9" presStyleLbl="parChTrans1D2" presStyleIdx="3" presStyleCnt="5"/>
      <dgm:spPr/>
      <dgm:t>
        <a:bodyPr/>
        <a:lstStyle/>
        <a:p>
          <a:endParaRPr lang="pt-BR"/>
        </a:p>
      </dgm:t>
    </dgm:pt>
    <dgm:pt modelId="{614E8281-9AF6-4B46-9A94-34C2EB8D8EBB}" type="pres">
      <dgm:prSet presAssocID="{0E8D76C8-5E2F-480A-A378-8AE9B0C946CE}" presName="connTx" presStyleLbl="parChTrans1D2" presStyleIdx="3" presStyleCnt="5"/>
      <dgm:spPr/>
      <dgm:t>
        <a:bodyPr/>
        <a:lstStyle/>
        <a:p>
          <a:endParaRPr lang="pt-BR"/>
        </a:p>
      </dgm:t>
    </dgm:pt>
    <dgm:pt modelId="{BD2A493A-0AB5-48EE-ADE8-6D4622C2DF36}" type="pres">
      <dgm:prSet presAssocID="{F8851944-6EC7-4A17-BD68-CFE34782734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DDEF63-2E17-4891-B429-9E63D72B2946}" type="pres">
      <dgm:prSet presAssocID="{430ADC98-0F28-487A-8922-5C60D8071B55}" presName="Name9" presStyleLbl="parChTrans1D2" presStyleIdx="4" presStyleCnt="5"/>
      <dgm:spPr/>
      <dgm:t>
        <a:bodyPr/>
        <a:lstStyle/>
        <a:p>
          <a:endParaRPr lang="pt-BR"/>
        </a:p>
      </dgm:t>
    </dgm:pt>
    <dgm:pt modelId="{E6026AFD-DED2-4C64-9DAC-3B67902870D4}" type="pres">
      <dgm:prSet presAssocID="{430ADC98-0F28-487A-8922-5C60D8071B55}" presName="connTx" presStyleLbl="parChTrans1D2" presStyleIdx="4" presStyleCnt="5"/>
      <dgm:spPr/>
      <dgm:t>
        <a:bodyPr/>
        <a:lstStyle/>
        <a:p>
          <a:endParaRPr lang="pt-BR"/>
        </a:p>
      </dgm:t>
    </dgm:pt>
    <dgm:pt modelId="{E859DF1A-77B8-4B07-9BEB-30ABBD953EA6}" type="pres">
      <dgm:prSet presAssocID="{4699B832-BA6C-4B9B-BEE9-0791E07AE4F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188D67E-5381-42A9-ADE1-8DC5039F87CB}" type="presOf" srcId="{A6AE2295-C077-44C3-BD73-2A380ED22A79}" destId="{7C2D07EA-986F-4701-A0F6-C2E2372C6C30}" srcOrd="0" destOrd="0" presId="urn:microsoft.com/office/officeart/2005/8/layout/radial1"/>
    <dgm:cxn modelId="{9DE034C3-2553-457E-81FA-533E1C2A2380}" type="presOf" srcId="{430ADC98-0F28-487A-8922-5C60D8071B55}" destId="{E6026AFD-DED2-4C64-9DAC-3B67902870D4}" srcOrd="1" destOrd="0" presId="urn:microsoft.com/office/officeart/2005/8/layout/radial1"/>
    <dgm:cxn modelId="{6B2B1D61-D751-49DB-9680-FB9D66E00CDC}" type="presOf" srcId="{10AE78E7-E886-4EDF-84DD-9F214969962B}" destId="{B6049BF9-4128-47C1-9260-C9EB3F5431D9}" srcOrd="0" destOrd="0" presId="urn:microsoft.com/office/officeart/2005/8/layout/radial1"/>
    <dgm:cxn modelId="{22357009-217F-4E5B-AD82-3D5DE870242D}" type="presOf" srcId="{F20FC6FF-9E6B-478A-934F-C9C727B41AEF}" destId="{CF1AC53B-0507-4C20-88AB-279C777ABF17}" srcOrd="0" destOrd="0" presId="urn:microsoft.com/office/officeart/2005/8/layout/radial1"/>
    <dgm:cxn modelId="{62093901-ED15-4945-A3DD-C7E5E82416E9}" type="presOf" srcId="{6B84939C-6573-4937-BB8E-8D707FE7269A}" destId="{450FEECB-C558-4FCC-BC56-832CDAF737C0}" srcOrd="0" destOrd="0" presId="urn:microsoft.com/office/officeart/2005/8/layout/radial1"/>
    <dgm:cxn modelId="{F1B576A0-6098-4D7C-8C0B-6E61DB3CF4C6}" type="presOf" srcId="{A6AE2295-C077-44C3-BD73-2A380ED22A79}" destId="{43853721-F213-4342-9DEA-ADF8E6716209}" srcOrd="1" destOrd="0" presId="urn:microsoft.com/office/officeart/2005/8/layout/radial1"/>
    <dgm:cxn modelId="{70F187C5-AAA0-466A-9642-1A20657FC0A4}" type="presOf" srcId="{0E8D76C8-5E2F-480A-A378-8AE9B0C946CE}" destId="{614E8281-9AF6-4B46-9A94-34C2EB8D8EBB}" srcOrd="1" destOrd="0" presId="urn:microsoft.com/office/officeart/2005/8/layout/radial1"/>
    <dgm:cxn modelId="{3B5E9543-4289-43EE-80A7-D33C1C69563A}" type="presOf" srcId="{430ADC98-0F28-487A-8922-5C60D8071B55}" destId="{D4DDEF63-2E17-4891-B429-9E63D72B2946}" srcOrd="0" destOrd="0" presId="urn:microsoft.com/office/officeart/2005/8/layout/radial1"/>
    <dgm:cxn modelId="{B3CF411C-4DAF-4DA0-8E84-B6B648B5AA1E}" srcId="{5969EA38-D423-4D1C-AA08-E16716D64ECB}" destId="{648A8912-F271-4CB6-A3D5-0F5C8BC49809}" srcOrd="1" destOrd="0" parTransId="{CB916F5F-E61E-4F35-87C8-CA4503F69BFA}" sibTransId="{43D76F90-8E1C-477A-B308-A3A6C53A00F0}"/>
    <dgm:cxn modelId="{42C49839-F450-4DF3-A517-BA17EA20CFF5}" type="presOf" srcId="{F8851944-6EC7-4A17-BD68-CFE347827341}" destId="{BD2A493A-0AB5-48EE-ADE8-6D4622C2DF36}" srcOrd="0" destOrd="0" presId="urn:microsoft.com/office/officeart/2005/8/layout/radial1"/>
    <dgm:cxn modelId="{3FA7D753-469D-4E2D-A8AB-D32D58874AB5}" type="presOf" srcId="{5969EA38-D423-4D1C-AA08-E16716D64ECB}" destId="{CB14A82D-C5DF-44EC-A3BC-355A19820A9D}" srcOrd="0" destOrd="0" presId="urn:microsoft.com/office/officeart/2005/8/layout/radial1"/>
    <dgm:cxn modelId="{B5C96B8C-A121-4B8F-A184-E42697F7334A}" srcId="{F20FC6FF-9E6B-478A-934F-C9C727B41AEF}" destId="{5969EA38-D423-4D1C-AA08-E16716D64ECB}" srcOrd="0" destOrd="0" parTransId="{30F62738-6B1B-4840-9218-5C06219EE3FF}" sibTransId="{713C8D2C-B2ED-4CFC-AB8E-7C6B97435F7A}"/>
    <dgm:cxn modelId="{2B629466-517C-46FB-8E7D-4FA7EEB752CA}" type="presOf" srcId="{648A8912-F271-4CB6-A3D5-0F5C8BC49809}" destId="{A8ACA5E8-BE20-4CF0-AB5E-2FBA28F545A4}" srcOrd="0" destOrd="0" presId="urn:microsoft.com/office/officeart/2005/8/layout/radial1"/>
    <dgm:cxn modelId="{3501E3CB-39E5-4B3D-8C9C-18DC23436474}" type="presOf" srcId="{0E8D76C8-5E2F-480A-A378-8AE9B0C946CE}" destId="{8195CF55-739B-414C-AC89-59275A78D079}" srcOrd="0" destOrd="0" presId="urn:microsoft.com/office/officeart/2005/8/layout/radial1"/>
    <dgm:cxn modelId="{369BFB06-A25D-435E-999F-C2C03841C22C}" srcId="{5969EA38-D423-4D1C-AA08-E16716D64ECB}" destId="{B0EDCCAE-41BD-4737-BF54-E88BE675CE9B}" srcOrd="2" destOrd="0" parTransId="{10AE78E7-E886-4EDF-84DD-9F214969962B}" sibTransId="{8802295C-1CC4-4446-8BA4-A76ABD0F6572}"/>
    <dgm:cxn modelId="{DE468548-4969-4B46-878C-A1DFFA4A4DA4}" type="presOf" srcId="{CB916F5F-E61E-4F35-87C8-CA4503F69BFA}" destId="{F44F4DA7-A873-4EBB-9874-31364027AA36}" srcOrd="1" destOrd="0" presId="urn:microsoft.com/office/officeart/2005/8/layout/radial1"/>
    <dgm:cxn modelId="{B2A19F47-86B7-43FD-B2CE-E89770AAF540}" type="presOf" srcId="{B0EDCCAE-41BD-4737-BF54-E88BE675CE9B}" destId="{4AE857FB-D35F-4B96-8E22-B4D27F637C0B}" srcOrd="0" destOrd="0" presId="urn:microsoft.com/office/officeart/2005/8/layout/radial1"/>
    <dgm:cxn modelId="{7B05A2A4-411F-46FF-8645-496B1177D962}" type="presOf" srcId="{4699B832-BA6C-4B9B-BEE9-0791E07AE4FA}" destId="{E859DF1A-77B8-4B07-9BEB-30ABBD953EA6}" srcOrd="0" destOrd="0" presId="urn:microsoft.com/office/officeart/2005/8/layout/radial1"/>
    <dgm:cxn modelId="{34510D1F-6065-497B-8698-BE97DC2D7186}" srcId="{5969EA38-D423-4D1C-AA08-E16716D64ECB}" destId="{F8851944-6EC7-4A17-BD68-CFE347827341}" srcOrd="3" destOrd="0" parTransId="{0E8D76C8-5E2F-480A-A378-8AE9B0C946CE}" sibTransId="{42EA055D-70A5-4198-81B7-C58CC4011BE1}"/>
    <dgm:cxn modelId="{6D21937A-D3E9-4404-AD64-5FF65F0B915E}" type="presOf" srcId="{10AE78E7-E886-4EDF-84DD-9F214969962B}" destId="{112ABF11-43A3-406A-83FA-F7F491ECEADB}" srcOrd="1" destOrd="0" presId="urn:microsoft.com/office/officeart/2005/8/layout/radial1"/>
    <dgm:cxn modelId="{BD2B398A-4255-4652-9DA8-3DB8056ADDC9}" srcId="{5969EA38-D423-4D1C-AA08-E16716D64ECB}" destId="{4699B832-BA6C-4B9B-BEE9-0791E07AE4FA}" srcOrd="4" destOrd="0" parTransId="{430ADC98-0F28-487A-8922-5C60D8071B55}" sibTransId="{1D063197-53D3-40B4-AA3B-AA2C7670BEBB}"/>
    <dgm:cxn modelId="{31ECBA75-BEBC-40ED-8839-96909ECAFBB7}" type="presOf" srcId="{CB916F5F-E61E-4F35-87C8-CA4503F69BFA}" destId="{688B1E88-3E0E-42BD-80F7-59356A99D2A0}" srcOrd="0" destOrd="0" presId="urn:microsoft.com/office/officeart/2005/8/layout/radial1"/>
    <dgm:cxn modelId="{28C90481-2BCC-442C-8419-D962A72AFE05}" srcId="{5969EA38-D423-4D1C-AA08-E16716D64ECB}" destId="{6B84939C-6573-4937-BB8E-8D707FE7269A}" srcOrd="0" destOrd="0" parTransId="{A6AE2295-C077-44C3-BD73-2A380ED22A79}" sibTransId="{3D789A7E-4A0B-47EF-943A-7949F03783D6}"/>
    <dgm:cxn modelId="{349210C2-0798-456B-9D81-F1D6EB91BE33}" type="presParOf" srcId="{CF1AC53B-0507-4C20-88AB-279C777ABF17}" destId="{CB14A82D-C5DF-44EC-A3BC-355A19820A9D}" srcOrd="0" destOrd="0" presId="urn:microsoft.com/office/officeart/2005/8/layout/radial1"/>
    <dgm:cxn modelId="{5CCE39A3-B4CA-40E3-B2AF-F71DC30B7EC9}" type="presParOf" srcId="{CF1AC53B-0507-4C20-88AB-279C777ABF17}" destId="{7C2D07EA-986F-4701-A0F6-C2E2372C6C30}" srcOrd="1" destOrd="0" presId="urn:microsoft.com/office/officeart/2005/8/layout/radial1"/>
    <dgm:cxn modelId="{5F8CA5B8-64A7-4F37-8ECF-A13DBD4E2C82}" type="presParOf" srcId="{7C2D07EA-986F-4701-A0F6-C2E2372C6C30}" destId="{43853721-F213-4342-9DEA-ADF8E6716209}" srcOrd="0" destOrd="0" presId="urn:microsoft.com/office/officeart/2005/8/layout/radial1"/>
    <dgm:cxn modelId="{12BBF081-1791-44FB-BCEC-80993B541506}" type="presParOf" srcId="{CF1AC53B-0507-4C20-88AB-279C777ABF17}" destId="{450FEECB-C558-4FCC-BC56-832CDAF737C0}" srcOrd="2" destOrd="0" presId="urn:microsoft.com/office/officeart/2005/8/layout/radial1"/>
    <dgm:cxn modelId="{DF0F4B64-9302-4F9A-A0A9-F347748217BB}" type="presParOf" srcId="{CF1AC53B-0507-4C20-88AB-279C777ABF17}" destId="{688B1E88-3E0E-42BD-80F7-59356A99D2A0}" srcOrd="3" destOrd="0" presId="urn:microsoft.com/office/officeart/2005/8/layout/radial1"/>
    <dgm:cxn modelId="{275EA80C-7F69-4E23-BD72-76DB5FC2FE81}" type="presParOf" srcId="{688B1E88-3E0E-42BD-80F7-59356A99D2A0}" destId="{F44F4DA7-A873-4EBB-9874-31364027AA36}" srcOrd="0" destOrd="0" presId="urn:microsoft.com/office/officeart/2005/8/layout/radial1"/>
    <dgm:cxn modelId="{2D56B54A-EC95-4B87-938E-D72442BB8510}" type="presParOf" srcId="{CF1AC53B-0507-4C20-88AB-279C777ABF17}" destId="{A8ACA5E8-BE20-4CF0-AB5E-2FBA28F545A4}" srcOrd="4" destOrd="0" presId="urn:microsoft.com/office/officeart/2005/8/layout/radial1"/>
    <dgm:cxn modelId="{5CF6C6E8-D073-4579-A16E-B8FA3FCEE741}" type="presParOf" srcId="{CF1AC53B-0507-4C20-88AB-279C777ABF17}" destId="{B6049BF9-4128-47C1-9260-C9EB3F5431D9}" srcOrd="5" destOrd="0" presId="urn:microsoft.com/office/officeart/2005/8/layout/radial1"/>
    <dgm:cxn modelId="{7558CD54-5B66-4ECB-AE80-D21075CE8A5D}" type="presParOf" srcId="{B6049BF9-4128-47C1-9260-C9EB3F5431D9}" destId="{112ABF11-43A3-406A-83FA-F7F491ECEADB}" srcOrd="0" destOrd="0" presId="urn:microsoft.com/office/officeart/2005/8/layout/radial1"/>
    <dgm:cxn modelId="{C0A04645-F05D-4B3E-AE1E-B1F5BDE810BD}" type="presParOf" srcId="{CF1AC53B-0507-4C20-88AB-279C777ABF17}" destId="{4AE857FB-D35F-4B96-8E22-B4D27F637C0B}" srcOrd="6" destOrd="0" presId="urn:microsoft.com/office/officeart/2005/8/layout/radial1"/>
    <dgm:cxn modelId="{CE7DA692-152D-4531-B596-6A3F3F145B3C}" type="presParOf" srcId="{CF1AC53B-0507-4C20-88AB-279C777ABF17}" destId="{8195CF55-739B-414C-AC89-59275A78D079}" srcOrd="7" destOrd="0" presId="urn:microsoft.com/office/officeart/2005/8/layout/radial1"/>
    <dgm:cxn modelId="{2033EE03-2C13-46C0-810A-7394DFBA7797}" type="presParOf" srcId="{8195CF55-739B-414C-AC89-59275A78D079}" destId="{614E8281-9AF6-4B46-9A94-34C2EB8D8EBB}" srcOrd="0" destOrd="0" presId="urn:microsoft.com/office/officeart/2005/8/layout/radial1"/>
    <dgm:cxn modelId="{AEC04782-EE7E-4C63-851F-514422C90587}" type="presParOf" srcId="{CF1AC53B-0507-4C20-88AB-279C777ABF17}" destId="{BD2A493A-0AB5-48EE-ADE8-6D4622C2DF36}" srcOrd="8" destOrd="0" presId="urn:microsoft.com/office/officeart/2005/8/layout/radial1"/>
    <dgm:cxn modelId="{F0B48247-C575-43D6-ABFC-02E6EFE11204}" type="presParOf" srcId="{CF1AC53B-0507-4C20-88AB-279C777ABF17}" destId="{D4DDEF63-2E17-4891-B429-9E63D72B2946}" srcOrd="9" destOrd="0" presId="urn:microsoft.com/office/officeart/2005/8/layout/radial1"/>
    <dgm:cxn modelId="{231DF467-4743-4AB6-9BB9-CF8B45275D9A}" type="presParOf" srcId="{D4DDEF63-2E17-4891-B429-9E63D72B2946}" destId="{E6026AFD-DED2-4C64-9DAC-3B67902870D4}" srcOrd="0" destOrd="0" presId="urn:microsoft.com/office/officeart/2005/8/layout/radial1"/>
    <dgm:cxn modelId="{3409DB4A-C0D8-4D72-A66E-7E3DBF5599F9}" type="presParOf" srcId="{CF1AC53B-0507-4C20-88AB-279C777ABF17}" destId="{E859DF1A-77B8-4B07-9BEB-30ABBD953EA6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0FC6FF-9E6B-478A-934F-C9C727B41AE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969EA38-D423-4D1C-AA08-E16716D64ECB}">
      <dgm:prSet phldrT="[Texto]"/>
      <dgm:spPr/>
      <dgm:t>
        <a:bodyPr/>
        <a:lstStyle/>
        <a:p>
          <a:r>
            <a:rPr lang="pt-BR" dirty="0" smtClean="0"/>
            <a:t>MÚDULO DIPLOMA</a:t>
          </a:r>
          <a:endParaRPr lang="pt-BR" dirty="0"/>
        </a:p>
      </dgm:t>
    </dgm:pt>
    <dgm:pt modelId="{30F62738-6B1B-4840-9218-5C06219EE3FF}" type="parTrans" cxnId="{B5C96B8C-A121-4B8F-A184-E42697F7334A}">
      <dgm:prSet/>
      <dgm:spPr/>
      <dgm:t>
        <a:bodyPr/>
        <a:lstStyle/>
        <a:p>
          <a:endParaRPr lang="pt-BR"/>
        </a:p>
      </dgm:t>
    </dgm:pt>
    <dgm:pt modelId="{713C8D2C-B2ED-4CFC-AB8E-7C6B97435F7A}" type="sibTrans" cxnId="{B5C96B8C-A121-4B8F-A184-E42697F7334A}">
      <dgm:prSet/>
      <dgm:spPr/>
      <dgm:t>
        <a:bodyPr/>
        <a:lstStyle/>
        <a:p>
          <a:endParaRPr lang="pt-BR"/>
        </a:p>
      </dgm:t>
    </dgm:pt>
    <dgm:pt modelId="{6B84939C-6573-4937-BB8E-8D707FE7269A}">
      <dgm:prSet phldrT="[Texto]"/>
      <dgm:spPr/>
      <dgm:t>
        <a:bodyPr/>
        <a:lstStyle/>
        <a:p>
          <a:r>
            <a:rPr lang="pt-BR" dirty="0" smtClean="0"/>
            <a:t>FIC</a:t>
          </a:r>
          <a:endParaRPr lang="pt-BR" dirty="0"/>
        </a:p>
      </dgm:t>
    </dgm:pt>
    <dgm:pt modelId="{A6AE2295-C077-44C3-BD73-2A380ED22A79}" type="parTrans" cxnId="{28C90481-2BCC-442C-8419-D962A72AFE05}">
      <dgm:prSet/>
      <dgm:spPr/>
      <dgm:t>
        <a:bodyPr/>
        <a:lstStyle/>
        <a:p>
          <a:endParaRPr lang="pt-BR"/>
        </a:p>
      </dgm:t>
    </dgm:pt>
    <dgm:pt modelId="{3D789A7E-4A0B-47EF-943A-7949F03783D6}" type="sibTrans" cxnId="{28C90481-2BCC-442C-8419-D962A72AFE05}">
      <dgm:prSet/>
      <dgm:spPr/>
      <dgm:t>
        <a:bodyPr/>
        <a:lstStyle/>
        <a:p>
          <a:endParaRPr lang="pt-BR"/>
        </a:p>
      </dgm:t>
    </dgm:pt>
    <dgm:pt modelId="{1CCA5095-6719-4508-A10B-08DA00A81169}">
      <dgm:prSet phldrT="[Texto]"/>
      <dgm:spPr/>
      <dgm:t>
        <a:bodyPr/>
        <a:lstStyle/>
        <a:p>
          <a:r>
            <a:rPr lang="pt-BR" dirty="0" smtClean="0"/>
            <a:t>TÉCNICO</a:t>
          </a:r>
          <a:endParaRPr lang="pt-BR" dirty="0"/>
        </a:p>
      </dgm:t>
    </dgm:pt>
    <dgm:pt modelId="{1A323550-DAA3-4072-A92D-AC32F33F734E}" type="parTrans" cxnId="{8296F007-6A74-47DE-9072-054E5440139C}">
      <dgm:prSet/>
      <dgm:spPr/>
      <dgm:t>
        <a:bodyPr/>
        <a:lstStyle/>
        <a:p>
          <a:endParaRPr lang="pt-BR"/>
        </a:p>
      </dgm:t>
    </dgm:pt>
    <dgm:pt modelId="{14D2EA0E-4DCA-48D8-A6FD-C320F83CAE32}" type="sibTrans" cxnId="{8296F007-6A74-47DE-9072-054E5440139C}">
      <dgm:prSet/>
      <dgm:spPr/>
      <dgm:t>
        <a:bodyPr/>
        <a:lstStyle/>
        <a:p>
          <a:endParaRPr lang="pt-BR"/>
        </a:p>
      </dgm:t>
    </dgm:pt>
    <dgm:pt modelId="{DC79E4E3-A603-47F5-B066-B2A0692C4C41}">
      <dgm:prSet phldrT="[Texto]"/>
      <dgm:spPr/>
      <dgm:t>
        <a:bodyPr/>
        <a:lstStyle/>
        <a:p>
          <a:r>
            <a:rPr lang="pt-BR" dirty="0" smtClean="0"/>
            <a:t>GRADUAÇÃO</a:t>
          </a:r>
          <a:endParaRPr lang="pt-BR" dirty="0"/>
        </a:p>
      </dgm:t>
    </dgm:pt>
    <dgm:pt modelId="{875F4605-473E-41B6-B732-0EEA019279AC}" type="parTrans" cxnId="{521090DD-62EF-4850-81B7-A61527D11FA9}">
      <dgm:prSet/>
      <dgm:spPr/>
      <dgm:t>
        <a:bodyPr/>
        <a:lstStyle/>
        <a:p>
          <a:endParaRPr lang="pt-BR"/>
        </a:p>
      </dgm:t>
    </dgm:pt>
    <dgm:pt modelId="{07BFC5A8-B432-4B91-8F9E-D05DE12F1D42}" type="sibTrans" cxnId="{521090DD-62EF-4850-81B7-A61527D11FA9}">
      <dgm:prSet/>
      <dgm:spPr/>
      <dgm:t>
        <a:bodyPr/>
        <a:lstStyle/>
        <a:p>
          <a:endParaRPr lang="pt-BR"/>
        </a:p>
      </dgm:t>
    </dgm:pt>
    <dgm:pt modelId="{C0C948E5-13CA-4D90-AB23-E9DB27ADE2FC}">
      <dgm:prSet phldrT="[Texto]"/>
      <dgm:spPr/>
      <dgm:t>
        <a:bodyPr/>
        <a:lstStyle/>
        <a:p>
          <a:r>
            <a:rPr lang="pt-BR" dirty="0" smtClean="0"/>
            <a:t>APERFEI ÇOAMENTO</a:t>
          </a:r>
          <a:endParaRPr lang="pt-BR" dirty="0"/>
        </a:p>
      </dgm:t>
    </dgm:pt>
    <dgm:pt modelId="{40A36F0D-6A80-4163-BD93-0C67E647D3F7}" type="parTrans" cxnId="{F3C449B2-0416-401D-A422-4EE09ACA895E}">
      <dgm:prSet/>
      <dgm:spPr/>
      <dgm:t>
        <a:bodyPr/>
        <a:lstStyle/>
        <a:p>
          <a:endParaRPr lang="pt-BR"/>
        </a:p>
      </dgm:t>
    </dgm:pt>
    <dgm:pt modelId="{71365898-1BEB-446E-B190-9B2CA0C89F78}" type="sibTrans" cxnId="{F3C449B2-0416-401D-A422-4EE09ACA895E}">
      <dgm:prSet/>
      <dgm:spPr/>
      <dgm:t>
        <a:bodyPr/>
        <a:lstStyle/>
        <a:p>
          <a:endParaRPr lang="pt-BR"/>
        </a:p>
      </dgm:t>
    </dgm:pt>
    <dgm:pt modelId="{C89C2CBA-4D27-4CCF-A453-87852C1E686E}">
      <dgm:prSet phldrT="[Texto]"/>
      <dgm:spPr/>
      <dgm:t>
        <a:bodyPr/>
        <a:lstStyle/>
        <a:p>
          <a:r>
            <a:rPr lang="pt-BR" dirty="0" smtClean="0"/>
            <a:t>ESPECIA LIZAÇÃO</a:t>
          </a:r>
          <a:endParaRPr lang="pt-BR" dirty="0"/>
        </a:p>
      </dgm:t>
    </dgm:pt>
    <dgm:pt modelId="{02D665B0-5133-4230-917A-706AE5B6F99D}" type="parTrans" cxnId="{05A109F6-F35A-41A5-B423-CD06659923C4}">
      <dgm:prSet/>
      <dgm:spPr/>
      <dgm:t>
        <a:bodyPr/>
        <a:lstStyle/>
        <a:p>
          <a:endParaRPr lang="pt-BR"/>
        </a:p>
      </dgm:t>
    </dgm:pt>
    <dgm:pt modelId="{D7E0AA5B-F0AD-4157-AEE7-CAA621786E15}" type="sibTrans" cxnId="{05A109F6-F35A-41A5-B423-CD06659923C4}">
      <dgm:prSet/>
      <dgm:spPr/>
      <dgm:t>
        <a:bodyPr/>
        <a:lstStyle/>
        <a:p>
          <a:endParaRPr lang="pt-BR"/>
        </a:p>
      </dgm:t>
    </dgm:pt>
    <dgm:pt modelId="{E98F6325-10FF-41E1-9CDB-B0C1F532E9FD}">
      <dgm:prSet phldrT="[Texto]"/>
      <dgm:spPr/>
      <dgm:t>
        <a:bodyPr/>
        <a:lstStyle/>
        <a:p>
          <a:r>
            <a:rPr lang="pt-BR" dirty="0" smtClean="0"/>
            <a:t>MESTRADO</a:t>
          </a:r>
          <a:endParaRPr lang="pt-BR" dirty="0"/>
        </a:p>
      </dgm:t>
    </dgm:pt>
    <dgm:pt modelId="{090C2723-46DE-470F-BF58-6A2F4B6CEF07}" type="parTrans" cxnId="{14A4E4DC-F0AE-41B4-A8F8-E244F397D778}">
      <dgm:prSet/>
      <dgm:spPr/>
      <dgm:t>
        <a:bodyPr/>
        <a:lstStyle/>
        <a:p>
          <a:endParaRPr lang="pt-BR"/>
        </a:p>
      </dgm:t>
    </dgm:pt>
    <dgm:pt modelId="{5B6C261E-1B55-4B50-9BDE-033A7FFD3EB6}" type="sibTrans" cxnId="{14A4E4DC-F0AE-41B4-A8F8-E244F397D778}">
      <dgm:prSet/>
      <dgm:spPr/>
      <dgm:t>
        <a:bodyPr/>
        <a:lstStyle/>
        <a:p>
          <a:endParaRPr lang="pt-BR"/>
        </a:p>
      </dgm:t>
    </dgm:pt>
    <dgm:pt modelId="{5FE14EDC-FB17-464F-8481-87309A0E8B91}">
      <dgm:prSet phldrT="[Texto]"/>
      <dgm:spPr/>
      <dgm:t>
        <a:bodyPr/>
        <a:lstStyle/>
        <a:p>
          <a:r>
            <a:rPr lang="pt-BR" dirty="0" smtClean="0"/>
            <a:t>DOUTORADO</a:t>
          </a:r>
          <a:endParaRPr lang="pt-BR" dirty="0"/>
        </a:p>
      </dgm:t>
    </dgm:pt>
    <dgm:pt modelId="{7053E995-A842-4F93-B82D-CF470CCD470F}" type="parTrans" cxnId="{C56D2C32-C392-4A12-BBE9-0A2199404E3C}">
      <dgm:prSet/>
      <dgm:spPr/>
      <dgm:t>
        <a:bodyPr/>
        <a:lstStyle/>
        <a:p>
          <a:endParaRPr lang="pt-BR"/>
        </a:p>
      </dgm:t>
    </dgm:pt>
    <dgm:pt modelId="{932D3984-497B-4D4A-90B8-E45491595573}" type="sibTrans" cxnId="{C56D2C32-C392-4A12-BBE9-0A2199404E3C}">
      <dgm:prSet/>
      <dgm:spPr/>
      <dgm:t>
        <a:bodyPr/>
        <a:lstStyle/>
        <a:p>
          <a:endParaRPr lang="pt-BR"/>
        </a:p>
      </dgm:t>
    </dgm:pt>
    <dgm:pt modelId="{CF1AC53B-0507-4C20-88AB-279C777ABF17}" type="pres">
      <dgm:prSet presAssocID="{F20FC6FF-9E6B-478A-934F-C9C727B41AE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B14A82D-C5DF-44EC-A3BC-355A19820A9D}" type="pres">
      <dgm:prSet presAssocID="{5969EA38-D423-4D1C-AA08-E16716D64ECB}" presName="centerShape" presStyleLbl="node0" presStyleIdx="0" presStyleCnt="1"/>
      <dgm:spPr/>
      <dgm:t>
        <a:bodyPr/>
        <a:lstStyle/>
        <a:p>
          <a:endParaRPr lang="pt-BR"/>
        </a:p>
      </dgm:t>
    </dgm:pt>
    <dgm:pt modelId="{7C2D07EA-986F-4701-A0F6-C2E2372C6C30}" type="pres">
      <dgm:prSet presAssocID="{A6AE2295-C077-44C3-BD73-2A380ED22A79}" presName="Name9" presStyleLbl="parChTrans1D2" presStyleIdx="0" presStyleCnt="7"/>
      <dgm:spPr/>
      <dgm:t>
        <a:bodyPr/>
        <a:lstStyle/>
        <a:p>
          <a:endParaRPr lang="pt-BR"/>
        </a:p>
      </dgm:t>
    </dgm:pt>
    <dgm:pt modelId="{43853721-F213-4342-9DEA-ADF8E6716209}" type="pres">
      <dgm:prSet presAssocID="{A6AE2295-C077-44C3-BD73-2A380ED22A79}" presName="connTx" presStyleLbl="parChTrans1D2" presStyleIdx="0" presStyleCnt="7"/>
      <dgm:spPr/>
      <dgm:t>
        <a:bodyPr/>
        <a:lstStyle/>
        <a:p>
          <a:endParaRPr lang="pt-BR"/>
        </a:p>
      </dgm:t>
    </dgm:pt>
    <dgm:pt modelId="{450FEECB-C558-4FCC-BC56-832CDAF737C0}" type="pres">
      <dgm:prSet presAssocID="{6B84939C-6573-4937-BB8E-8D707FE7269A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E9EE31-8044-4EC5-9155-BA1561F2DBC3}" type="pres">
      <dgm:prSet presAssocID="{1A323550-DAA3-4072-A92D-AC32F33F734E}" presName="Name9" presStyleLbl="parChTrans1D2" presStyleIdx="1" presStyleCnt="7"/>
      <dgm:spPr/>
      <dgm:t>
        <a:bodyPr/>
        <a:lstStyle/>
        <a:p>
          <a:endParaRPr lang="pt-BR"/>
        </a:p>
      </dgm:t>
    </dgm:pt>
    <dgm:pt modelId="{615494C3-1DEB-4E19-8DCC-5053D2CAC2FC}" type="pres">
      <dgm:prSet presAssocID="{1A323550-DAA3-4072-A92D-AC32F33F734E}" presName="connTx" presStyleLbl="parChTrans1D2" presStyleIdx="1" presStyleCnt="7"/>
      <dgm:spPr/>
      <dgm:t>
        <a:bodyPr/>
        <a:lstStyle/>
        <a:p>
          <a:endParaRPr lang="pt-BR"/>
        </a:p>
      </dgm:t>
    </dgm:pt>
    <dgm:pt modelId="{C4BC018C-412D-45AC-9FFD-4A5366DC6B8A}" type="pres">
      <dgm:prSet presAssocID="{1CCA5095-6719-4508-A10B-08DA00A81169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0A5BF6-F99A-4FD9-9535-5CC9C4B4F8EC}" type="pres">
      <dgm:prSet presAssocID="{875F4605-473E-41B6-B732-0EEA019279AC}" presName="Name9" presStyleLbl="parChTrans1D2" presStyleIdx="2" presStyleCnt="7"/>
      <dgm:spPr/>
      <dgm:t>
        <a:bodyPr/>
        <a:lstStyle/>
        <a:p>
          <a:endParaRPr lang="pt-BR"/>
        </a:p>
      </dgm:t>
    </dgm:pt>
    <dgm:pt modelId="{D0C8263A-1C13-43EE-A1F5-4F5C4F397623}" type="pres">
      <dgm:prSet presAssocID="{875F4605-473E-41B6-B732-0EEA019279AC}" presName="connTx" presStyleLbl="parChTrans1D2" presStyleIdx="2" presStyleCnt="7"/>
      <dgm:spPr/>
      <dgm:t>
        <a:bodyPr/>
        <a:lstStyle/>
        <a:p>
          <a:endParaRPr lang="pt-BR"/>
        </a:p>
      </dgm:t>
    </dgm:pt>
    <dgm:pt modelId="{B789FFCA-B839-4995-BA33-2B0347E42075}" type="pres">
      <dgm:prSet presAssocID="{DC79E4E3-A603-47F5-B066-B2A0692C4C41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4FDAA1-F3A0-4D4E-81F9-FE95D5AAA3D3}" type="pres">
      <dgm:prSet presAssocID="{40A36F0D-6A80-4163-BD93-0C67E647D3F7}" presName="Name9" presStyleLbl="parChTrans1D2" presStyleIdx="3" presStyleCnt="7"/>
      <dgm:spPr/>
      <dgm:t>
        <a:bodyPr/>
        <a:lstStyle/>
        <a:p>
          <a:endParaRPr lang="pt-BR"/>
        </a:p>
      </dgm:t>
    </dgm:pt>
    <dgm:pt modelId="{059F9CE8-7242-4EE3-B96D-630A034B9FBC}" type="pres">
      <dgm:prSet presAssocID="{40A36F0D-6A80-4163-BD93-0C67E647D3F7}" presName="connTx" presStyleLbl="parChTrans1D2" presStyleIdx="3" presStyleCnt="7"/>
      <dgm:spPr/>
      <dgm:t>
        <a:bodyPr/>
        <a:lstStyle/>
        <a:p>
          <a:endParaRPr lang="pt-BR"/>
        </a:p>
      </dgm:t>
    </dgm:pt>
    <dgm:pt modelId="{E7ECB91C-4992-4E49-A14E-FF47DE6C3FE3}" type="pres">
      <dgm:prSet presAssocID="{C0C948E5-13CA-4D90-AB23-E9DB27ADE2FC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D4EFED-4E24-42F7-971B-39E5154DA0EE}" type="pres">
      <dgm:prSet presAssocID="{02D665B0-5133-4230-917A-706AE5B6F99D}" presName="Name9" presStyleLbl="parChTrans1D2" presStyleIdx="4" presStyleCnt="7"/>
      <dgm:spPr/>
      <dgm:t>
        <a:bodyPr/>
        <a:lstStyle/>
        <a:p>
          <a:endParaRPr lang="pt-BR"/>
        </a:p>
      </dgm:t>
    </dgm:pt>
    <dgm:pt modelId="{967E3085-6143-4E56-B601-B6AFBEAB7DE4}" type="pres">
      <dgm:prSet presAssocID="{02D665B0-5133-4230-917A-706AE5B6F99D}" presName="connTx" presStyleLbl="parChTrans1D2" presStyleIdx="4" presStyleCnt="7"/>
      <dgm:spPr/>
      <dgm:t>
        <a:bodyPr/>
        <a:lstStyle/>
        <a:p>
          <a:endParaRPr lang="pt-BR"/>
        </a:p>
      </dgm:t>
    </dgm:pt>
    <dgm:pt modelId="{43768A14-7A08-4714-B8D7-85C514DB2805}" type="pres">
      <dgm:prSet presAssocID="{C89C2CBA-4D27-4CCF-A453-87852C1E686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4B4F6E-D75A-44EC-A438-B238B253B750}" type="pres">
      <dgm:prSet presAssocID="{090C2723-46DE-470F-BF58-6A2F4B6CEF07}" presName="Name9" presStyleLbl="parChTrans1D2" presStyleIdx="5" presStyleCnt="7"/>
      <dgm:spPr/>
      <dgm:t>
        <a:bodyPr/>
        <a:lstStyle/>
        <a:p>
          <a:endParaRPr lang="pt-BR"/>
        </a:p>
      </dgm:t>
    </dgm:pt>
    <dgm:pt modelId="{9C9051C3-5125-4385-BFD1-AB0EC4549F27}" type="pres">
      <dgm:prSet presAssocID="{090C2723-46DE-470F-BF58-6A2F4B6CEF07}" presName="connTx" presStyleLbl="parChTrans1D2" presStyleIdx="5" presStyleCnt="7"/>
      <dgm:spPr/>
      <dgm:t>
        <a:bodyPr/>
        <a:lstStyle/>
        <a:p>
          <a:endParaRPr lang="pt-BR"/>
        </a:p>
      </dgm:t>
    </dgm:pt>
    <dgm:pt modelId="{D0BD2C7E-7485-41CD-B90F-878E7F5B0DBD}" type="pres">
      <dgm:prSet presAssocID="{E98F6325-10FF-41E1-9CDB-B0C1F532E9FD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8081B2-CD10-4983-A45E-68E4217FD3C0}" type="pres">
      <dgm:prSet presAssocID="{7053E995-A842-4F93-B82D-CF470CCD470F}" presName="Name9" presStyleLbl="parChTrans1D2" presStyleIdx="6" presStyleCnt="7"/>
      <dgm:spPr/>
      <dgm:t>
        <a:bodyPr/>
        <a:lstStyle/>
        <a:p>
          <a:endParaRPr lang="pt-BR"/>
        </a:p>
      </dgm:t>
    </dgm:pt>
    <dgm:pt modelId="{C8902289-004E-4B63-81ED-54D79D632159}" type="pres">
      <dgm:prSet presAssocID="{7053E995-A842-4F93-B82D-CF470CCD470F}" presName="connTx" presStyleLbl="parChTrans1D2" presStyleIdx="6" presStyleCnt="7"/>
      <dgm:spPr/>
      <dgm:t>
        <a:bodyPr/>
        <a:lstStyle/>
        <a:p>
          <a:endParaRPr lang="pt-BR"/>
        </a:p>
      </dgm:t>
    </dgm:pt>
    <dgm:pt modelId="{CCCA2034-1DC0-4578-A479-ED1D4A6E5E65}" type="pres">
      <dgm:prSet presAssocID="{5FE14EDC-FB17-464F-8481-87309A0E8B91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45A38F2-8859-4AAD-9008-649B29A5BCB6}" type="presOf" srcId="{875F4605-473E-41B6-B732-0EEA019279AC}" destId="{050A5BF6-F99A-4FD9-9535-5CC9C4B4F8EC}" srcOrd="0" destOrd="0" presId="urn:microsoft.com/office/officeart/2005/8/layout/radial1"/>
    <dgm:cxn modelId="{0C4C7150-62B2-49D8-BE9C-744B32C2296C}" type="presOf" srcId="{875F4605-473E-41B6-B732-0EEA019279AC}" destId="{D0C8263A-1C13-43EE-A1F5-4F5C4F397623}" srcOrd="1" destOrd="0" presId="urn:microsoft.com/office/officeart/2005/8/layout/radial1"/>
    <dgm:cxn modelId="{2A9EC799-E55F-4C0C-9C37-62AB1A464014}" type="presOf" srcId="{DC79E4E3-A603-47F5-B066-B2A0692C4C41}" destId="{B789FFCA-B839-4995-BA33-2B0347E42075}" srcOrd="0" destOrd="0" presId="urn:microsoft.com/office/officeart/2005/8/layout/radial1"/>
    <dgm:cxn modelId="{C9B0CD47-970D-431B-9552-4D0B9D7C1793}" type="presOf" srcId="{7053E995-A842-4F93-B82D-CF470CCD470F}" destId="{638081B2-CD10-4983-A45E-68E4217FD3C0}" srcOrd="0" destOrd="0" presId="urn:microsoft.com/office/officeart/2005/8/layout/radial1"/>
    <dgm:cxn modelId="{3E837439-450D-462A-9603-76357959CB83}" type="presOf" srcId="{5969EA38-D423-4D1C-AA08-E16716D64ECB}" destId="{CB14A82D-C5DF-44EC-A3BC-355A19820A9D}" srcOrd="0" destOrd="0" presId="urn:microsoft.com/office/officeart/2005/8/layout/radial1"/>
    <dgm:cxn modelId="{7135AD4B-26F3-4CFB-9E52-8AFE0993286B}" type="presOf" srcId="{F20FC6FF-9E6B-478A-934F-C9C727B41AEF}" destId="{CF1AC53B-0507-4C20-88AB-279C777ABF17}" srcOrd="0" destOrd="0" presId="urn:microsoft.com/office/officeart/2005/8/layout/radial1"/>
    <dgm:cxn modelId="{D0330BC9-8472-4A84-9F0D-3A7A2F4B46CD}" type="presOf" srcId="{C0C948E5-13CA-4D90-AB23-E9DB27ADE2FC}" destId="{E7ECB91C-4992-4E49-A14E-FF47DE6C3FE3}" srcOrd="0" destOrd="0" presId="urn:microsoft.com/office/officeart/2005/8/layout/radial1"/>
    <dgm:cxn modelId="{4545CF20-CF55-466D-B1B9-9A9E11D15928}" type="presOf" srcId="{1CCA5095-6719-4508-A10B-08DA00A81169}" destId="{C4BC018C-412D-45AC-9FFD-4A5366DC6B8A}" srcOrd="0" destOrd="0" presId="urn:microsoft.com/office/officeart/2005/8/layout/radial1"/>
    <dgm:cxn modelId="{7233AA1A-CCBD-46B3-A196-A615996E27C1}" type="presOf" srcId="{02D665B0-5133-4230-917A-706AE5B6F99D}" destId="{CCD4EFED-4E24-42F7-971B-39E5154DA0EE}" srcOrd="0" destOrd="0" presId="urn:microsoft.com/office/officeart/2005/8/layout/radial1"/>
    <dgm:cxn modelId="{D2AE1B08-BD3D-4AE1-882E-DFF350E0210A}" type="presOf" srcId="{090C2723-46DE-470F-BF58-6A2F4B6CEF07}" destId="{C24B4F6E-D75A-44EC-A438-B238B253B750}" srcOrd="0" destOrd="0" presId="urn:microsoft.com/office/officeart/2005/8/layout/radial1"/>
    <dgm:cxn modelId="{E372A5B4-E83D-437E-90C9-8ED290458A04}" type="presOf" srcId="{E98F6325-10FF-41E1-9CDB-B0C1F532E9FD}" destId="{D0BD2C7E-7485-41CD-B90F-878E7F5B0DBD}" srcOrd="0" destOrd="0" presId="urn:microsoft.com/office/officeart/2005/8/layout/radial1"/>
    <dgm:cxn modelId="{3369EA7C-8987-42C3-8337-43025ADE1DAB}" type="presOf" srcId="{C89C2CBA-4D27-4CCF-A453-87852C1E686E}" destId="{43768A14-7A08-4714-B8D7-85C514DB2805}" srcOrd="0" destOrd="0" presId="urn:microsoft.com/office/officeart/2005/8/layout/radial1"/>
    <dgm:cxn modelId="{8296F007-6A74-47DE-9072-054E5440139C}" srcId="{5969EA38-D423-4D1C-AA08-E16716D64ECB}" destId="{1CCA5095-6719-4508-A10B-08DA00A81169}" srcOrd="1" destOrd="0" parTransId="{1A323550-DAA3-4072-A92D-AC32F33F734E}" sibTransId="{14D2EA0E-4DCA-48D8-A6FD-C320F83CAE32}"/>
    <dgm:cxn modelId="{B531C0AE-C125-488A-9353-73CC1946A2A8}" type="presOf" srcId="{A6AE2295-C077-44C3-BD73-2A380ED22A79}" destId="{43853721-F213-4342-9DEA-ADF8E6716209}" srcOrd="1" destOrd="0" presId="urn:microsoft.com/office/officeart/2005/8/layout/radial1"/>
    <dgm:cxn modelId="{C56D2C32-C392-4A12-BBE9-0A2199404E3C}" srcId="{5969EA38-D423-4D1C-AA08-E16716D64ECB}" destId="{5FE14EDC-FB17-464F-8481-87309A0E8B91}" srcOrd="6" destOrd="0" parTransId="{7053E995-A842-4F93-B82D-CF470CCD470F}" sibTransId="{932D3984-497B-4D4A-90B8-E45491595573}"/>
    <dgm:cxn modelId="{7BBA368A-64DA-4517-A09B-E86F5D018C77}" type="presOf" srcId="{1A323550-DAA3-4072-A92D-AC32F33F734E}" destId="{B6E9EE31-8044-4EC5-9155-BA1561F2DBC3}" srcOrd="0" destOrd="0" presId="urn:microsoft.com/office/officeart/2005/8/layout/radial1"/>
    <dgm:cxn modelId="{521090DD-62EF-4850-81B7-A61527D11FA9}" srcId="{5969EA38-D423-4D1C-AA08-E16716D64ECB}" destId="{DC79E4E3-A603-47F5-B066-B2A0692C4C41}" srcOrd="2" destOrd="0" parTransId="{875F4605-473E-41B6-B732-0EEA019279AC}" sibTransId="{07BFC5A8-B432-4B91-8F9E-D05DE12F1D42}"/>
    <dgm:cxn modelId="{0572DDAC-A9B9-4E5A-8F36-6E37520DED6E}" type="presOf" srcId="{090C2723-46DE-470F-BF58-6A2F4B6CEF07}" destId="{9C9051C3-5125-4385-BFD1-AB0EC4549F27}" srcOrd="1" destOrd="0" presId="urn:microsoft.com/office/officeart/2005/8/layout/radial1"/>
    <dgm:cxn modelId="{5A5FC556-D8FD-4785-8F10-B63D506049F8}" type="presOf" srcId="{6B84939C-6573-4937-BB8E-8D707FE7269A}" destId="{450FEECB-C558-4FCC-BC56-832CDAF737C0}" srcOrd="0" destOrd="0" presId="urn:microsoft.com/office/officeart/2005/8/layout/radial1"/>
    <dgm:cxn modelId="{05A109F6-F35A-41A5-B423-CD06659923C4}" srcId="{5969EA38-D423-4D1C-AA08-E16716D64ECB}" destId="{C89C2CBA-4D27-4CCF-A453-87852C1E686E}" srcOrd="4" destOrd="0" parTransId="{02D665B0-5133-4230-917A-706AE5B6F99D}" sibTransId="{D7E0AA5B-F0AD-4157-AEE7-CAA621786E15}"/>
    <dgm:cxn modelId="{F3C449B2-0416-401D-A422-4EE09ACA895E}" srcId="{5969EA38-D423-4D1C-AA08-E16716D64ECB}" destId="{C0C948E5-13CA-4D90-AB23-E9DB27ADE2FC}" srcOrd="3" destOrd="0" parTransId="{40A36F0D-6A80-4163-BD93-0C67E647D3F7}" sibTransId="{71365898-1BEB-446E-B190-9B2CA0C89F78}"/>
    <dgm:cxn modelId="{B5C96B8C-A121-4B8F-A184-E42697F7334A}" srcId="{F20FC6FF-9E6B-478A-934F-C9C727B41AEF}" destId="{5969EA38-D423-4D1C-AA08-E16716D64ECB}" srcOrd="0" destOrd="0" parTransId="{30F62738-6B1B-4840-9218-5C06219EE3FF}" sibTransId="{713C8D2C-B2ED-4CFC-AB8E-7C6B97435F7A}"/>
    <dgm:cxn modelId="{14A4E4DC-F0AE-41B4-A8F8-E244F397D778}" srcId="{5969EA38-D423-4D1C-AA08-E16716D64ECB}" destId="{E98F6325-10FF-41E1-9CDB-B0C1F532E9FD}" srcOrd="5" destOrd="0" parTransId="{090C2723-46DE-470F-BF58-6A2F4B6CEF07}" sibTransId="{5B6C261E-1B55-4B50-9BDE-033A7FFD3EB6}"/>
    <dgm:cxn modelId="{8E35B4FC-FBAD-43D4-8ABF-482D2F8E4F9D}" type="presOf" srcId="{40A36F0D-6A80-4163-BD93-0C67E647D3F7}" destId="{059F9CE8-7242-4EE3-B96D-630A034B9FBC}" srcOrd="1" destOrd="0" presId="urn:microsoft.com/office/officeart/2005/8/layout/radial1"/>
    <dgm:cxn modelId="{7D62A93D-FF95-4B5F-9DA6-1A15664D88E1}" type="presOf" srcId="{1A323550-DAA3-4072-A92D-AC32F33F734E}" destId="{615494C3-1DEB-4E19-8DCC-5053D2CAC2FC}" srcOrd="1" destOrd="0" presId="urn:microsoft.com/office/officeart/2005/8/layout/radial1"/>
    <dgm:cxn modelId="{F5EBC897-1CE3-42AF-8F3F-9F209746823C}" type="presOf" srcId="{40A36F0D-6A80-4163-BD93-0C67E647D3F7}" destId="{574FDAA1-F3A0-4D4E-81F9-FE95D5AAA3D3}" srcOrd="0" destOrd="0" presId="urn:microsoft.com/office/officeart/2005/8/layout/radial1"/>
    <dgm:cxn modelId="{4E9359E7-BA62-4446-9F25-440F7828DD47}" type="presOf" srcId="{7053E995-A842-4F93-B82D-CF470CCD470F}" destId="{C8902289-004E-4B63-81ED-54D79D632159}" srcOrd="1" destOrd="0" presId="urn:microsoft.com/office/officeart/2005/8/layout/radial1"/>
    <dgm:cxn modelId="{5F9A197A-A6B6-49D7-861D-0B70294437B8}" type="presOf" srcId="{5FE14EDC-FB17-464F-8481-87309A0E8B91}" destId="{CCCA2034-1DC0-4578-A479-ED1D4A6E5E65}" srcOrd="0" destOrd="0" presId="urn:microsoft.com/office/officeart/2005/8/layout/radial1"/>
    <dgm:cxn modelId="{EAFB7180-6F43-4AB2-9BA9-EB5721EB7254}" type="presOf" srcId="{A6AE2295-C077-44C3-BD73-2A380ED22A79}" destId="{7C2D07EA-986F-4701-A0F6-C2E2372C6C30}" srcOrd="0" destOrd="0" presId="urn:microsoft.com/office/officeart/2005/8/layout/radial1"/>
    <dgm:cxn modelId="{28C90481-2BCC-442C-8419-D962A72AFE05}" srcId="{5969EA38-D423-4D1C-AA08-E16716D64ECB}" destId="{6B84939C-6573-4937-BB8E-8D707FE7269A}" srcOrd="0" destOrd="0" parTransId="{A6AE2295-C077-44C3-BD73-2A380ED22A79}" sibTransId="{3D789A7E-4A0B-47EF-943A-7949F03783D6}"/>
    <dgm:cxn modelId="{1197C93D-14F7-4259-87C5-A2C76A8C555D}" type="presOf" srcId="{02D665B0-5133-4230-917A-706AE5B6F99D}" destId="{967E3085-6143-4E56-B601-B6AFBEAB7DE4}" srcOrd="1" destOrd="0" presId="urn:microsoft.com/office/officeart/2005/8/layout/radial1"/>
    <dgm:cxn modelId="{5791374B-BFC2-47BC-BE05-76F28A344C67}" type="presParOf" srcId="{CF1AC53B-0507-4C20-88AB-279C777ABF17}" destId="{CB14A82D-C5DF-44EC-A3BC-355A19820A9D}" srcOrd="0" destOrd="0" presId="urn:microsoft.com/office/officeart/2005/8/layout/radial1"/>
    <dgm:cxn modelId="{91197CA0-CE4E-4236-A15D-6AB4F33C0E6C}" type="presParOf" srcId="{CF1AC53B-0507-4C20-88AB-279C777ABF17}" destId="{7C2D07EA-986F-4701-A0F6-C2E2372C6C30}" srcOrd="1" destOrd="0" presId="urn:microsoft.com/office/officeart/2005/8/layout/radial1"/>
    <dgm:cxn modelId="{30FD88A9-1E2B-4577-B9C2-D211A437BE4E}" type="presParOf" srcId="{7C2D07EA-986F-4701-A0F6-C2E2372C6C30}" destId="{43853721-F213-4342-9DEA-ADF8E6716209}" srcOrd="0" destOrd="0" presId="urn:microsoft.com/office/officeart/2005/8/layout/radial1"/>
    <dgm:cxn modelId="{80C21F35-CB36-4682-8525-05143C5058EF}" type="presParOf" srcId="{CF1AC53B-0507-4C20-88AB-279C777ABF17}" destId="{450FEECB-C558-4FCC-BC56-832CDAF737C0}" srcOrd="2" destOrd="0" presId="urn:microsoft.com/office/officeart/2005/8/layout/radial1"/>
    <dgm:cxn modelId="{245F86C8-B656-4172-91E3-708E1D8E61D2}" type="presParOf" srcId="{CF1AC53B-0507-4C20-88AB-279C777ABF17}" destId="{B6E9EE31-8044-4EC5-9155-BA1561F2DBC3}" srcOrd="3" destOrd="0" presId="urn:microsoft.com/office/officeart/2005/8/layout/radial1"/>
    <dgm:cxn modelId="{F5D07174-35C8-46EE-A4F6-8444F08CC0C0}" type="presParOf" srcId="{B6E9EE31-8044-4EC5-9155-BA1561F2DBC3}" destId="{615494C3-1DEB-4E19-8DCC-5053D2CAC2FC}" srcOrd="0" destOrd="0" presId="urn:microsoft.com/office/officeart/2005/8/layout/radial1"/>
    <dgm:cxn modelId="{07444BFD-BBE1-4718-95AF-BE1CBFECE63A}" type="presParOf" srcId="{CF1AC53B-0507-4C20-88AB-279C777ABF17}" destId="{C4BC018C-412D-45AC-9FFD-4A5366DC6B8A}" srcOrd="4" destOrd="0" presId="urn:microsoft.com/office/officeart/2005/8/layout/radial1"/>
    <dgm:cxn modelId="{BC684C0E-1521-4D7F-B483-7BF23CD0D416}" type="presParOf" srcId="{CF1AC53B-0507-4C20-88AB-279C777ABF17}" destId="{050A5BF6-F99A-4FD9-9535-5CC9C4B4F8EC}" srcOrd="5" destOrd="0" presId="urn:microsoft.com/office/officeart/2005/8/layout/radial1"/>
    <dgm:cxn modelId="{A176C880-A69D-407B-B611-CFC070766C3A}" type="presParOf" srcId="{050A5BF6-F99A-4FD9-9535-5CC9C4B4F8EC}" destId="{D0C8263A-1C13-43EE-A1F5-4F5C4F397623}" srcOrd="0" destOrd="0" presId="urn:microsoft.com/office/officeart/2005/8/layout/radial1"/>
    <dgm:cxn modelId="{B55AF8B5-A3BB-4CB0-88B5-795A7C1233AB}" type="presParOf" srcId="{CF1AC53B-0507-4C20-88AB-279C777ABF17}" destId="{B789FFCA-B839-4995-BA33-2B0347E42075}" srcOrd="6" destOrd="0" presId="urn:microsoft.com/office/officeart/2005/8/layout/radial1"/>
    <dgm:cxn modelId="{81FF92C0-EC0E-4C02-A953-1278BCCAE592}" type="presParOf" srcId="{CF1AC53B-0507-4C20-88AB-279C777ABF17}" destId="{574FDAA1-F3A0-4D4E-81F9-FE95D5AAA3D3}" srcOrd="7" destOrd="0" presId="urn:microsoft.com/office/officeart/2005/8/layout/radial1"/>
    <dgm:cxn modelId="{E0A9303B-7965-4AFB-A57C-E44BEB8DCF7B}" type="presParOf" srcId="{574FDAA1-F3A0-4D4E-81F9-FE95D5AAA3D3}" destId="{059F9CE8-7242-4EE3-B96D-630A034B9FBC}" srcOrd="0" destOrd="0" presId="urn:microsoft.com/office/officeart/2005/8/layout/radial1"/>
    <dgm:cxn modelId="{541C61F2-E149-45D9-A61C-F0CEFBC03CBA}" type="presParOf" srcId="{CF1AC53B-0507-4C20-88AB-279C777ABF17}" destId="{E7ECB91C-4992-4E49-A14E-FF47DE6C3FE3}" srcOrd="8" destOrd="0" presId="urn:microsoft.com/office/officeart/2005/8/layout/radial1"/>
    <dgm:cxn modelId="{3E15890E-D6B7-4D7D-833D-4FDEEB26E32B}" type="presParOf" srcId="{CF1AC53B-0507-4C20-88AB-279C777ABF17}" destId="{CCD4EFED-4E24-42F7-971B-39E5154DA0EE}" srcOrd="9" destOrd="0" presId="urn:microsoft.com/office/officeart/2005/8/layout/radial1"/>
    <dgm:cxn modelId="{81D16BBC-27E3-4573-A56F-F82ABF55EC35}" type="presParOf" srcId="{CCD4EFED-4E24-42F7-971B-39E5154DA0EE}" destId="{967E3085-6143-4E56-B601-B6AFBEAB7DE4}" srcOrd="0" destOrd="0" presId="urn:microsoft.com/office/officeart/2005/8/layout/radial1"/>
    <dgm:cxn modelId="{FEEA5D17-7D3C-4067-91BE-7DF41791F796}" type="presParOf" srcId="{CF1AC53B-0507-4C20-88AB-279C777ABF17}" destId="{43768A14-7A08-4714-B8D7-85C514DB2805}" srcOrd="10" destOrd="0" presId="urn:microsoft.com/office/officeart/2005/8/layout/radial1"/>
    <dgm:cxn modelId="{3D25C6A3-7DD3-42D2-8CAB-3DE183870966}" type="presParOf" srcId="{CF1AC53B-0507-4C20-88AB-279C777ABF17}" destId="{C24B4F6E-D75A-44EC-A438-B238B253B750}" srcOrd="11" destOrd="0" presId="urn:microsoft.com/office/officeart/2005/8/layout/radial1"/>
    <dgm:cxn modelId="{053913A6-0AF2-4478-A54E-60BF5EA6C260}" type="presParOf" srcId="{C24B4F6E-D75A-44EC-A438-B238B253B750}" destId="{9C9051C3-5125-4385-BFD1-AB0EC4549F27}" srcOrd="0" destOrd="0" presId="urn:microsoft.com/office/officeart/2005/8/layout/radial1"/>
    <dgm:cxn modelId="{8B8A625A-2C11-495B-BD39-D3C3BE752202}" type="presParOf" srcId="{CF1AC53B-0507-4C20-88AB-279C777ABF17}" destId="{D0BD2C7E-7485-41CD-B90F-878E7F5B0DBD}" srcOrd="12" destOrd="0" presId="urn:microsoft.com/office/officeart/2005/8/layout/radial1"/>
    <dgm:cxn modelId="{CE43FC69-EEF9-4A87-8CA3-7D5BE369A597}" type="presParOf" srcId="{CF1AC53B-0507-4C20-88AB-279C777ABF17}" destId="{638081B2-CD10-4983-A45E-68E4217FD3C0}" srcOrd="13" destOrd="0" presId="urn:microsoft.com/office/officeart/2005/8/layout/radial1"/>
    <dgm:cxn modelId="{B89441FB-12BD-47AD-866E-D61AB880EF03}" type="presParOf" srcId="{638081B2-CD10-4983-A45E-68E4217FD3C0}" destId="{C8902289-004E-4B63-81ED-54D79D632159}" srcOrd="0" destOrd="0" presId="urn:microsoft.com/office/officeart/2005/8/layout/radial1"/>
    <dgm:cxn modelId="{49C7CD53-0439-4C00-8ECD-8D8120C792FC}" type="presParOf" srcId="{CF1AC53B-0507-4C20-88AB-279C777ABF17}" destId="{CCCA2034-1DC0-4578-A479-ED1D4A6E5E65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11DA9-2136-4B27-9B16-0FF2F8F91D91}">
      <dsp:nvSpPr>
        <dsp:cNvPr id="0" name=""/>
        <dsp:cNvSpPr/>
      </dsp:nvSpPr>
      <dsp:spPr>
        <a:xfrm>
          <a:off x="5601757" y="1603818"/>
          <a:ext cx="3880544" cy="673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741"/>
              </a:lnTo>
              <a:lnTo>
                <a:pt x="3880544" y="336741"/>
              </a:lnTo>
              <a:lnTo>
                <a:pt x="3880544" y="6734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43F0E1-0F51-4F11-81A5-B73098A01943}">
      <dsp:nvSpPr>
        <dsp:cNvPr id="0" name=""/>
        <dsp:cNvSpPr/>
      </dsp:nvSpPr>
      <dsp:spPr>
        <a:xfrm>
          <a:off x="5556037" y="1603818"/>
          <a:ext cx="91440" cy="6734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34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836BA-DECB-413C-988D-5992EC3B3FDB}">
      <dsp:nvSpPr>
        <dsp:cNvPr id="0" name=""/>
        <dsp:cNvSpPr/>
      </dsp:nvSpPr>
      <dsp:spPr>
        <a:xfrm>
          <a:off x="1721213" y="1603818"/>
          <a:ext cx="3880544" cy="673482"/>
        </a:xfrm>
        <a:custGeom>
          <a:avLst/>
          <a:gdLst/>
          <a:ahLst/>
          <a:cxnLst/>
          <a:rect l="0" t="0" r="0" b="0"/>
          <a:pathLst>
            <a:path>
              <a:moveTo>
                <a:pt x="3880544" y="0"/>
              </a:moveTo>
              <a:lnTo>
                <a:pt x="3880544" y="336741"/>
              </a:lnTo>
              <a:lnTo>
                <a:pt x="0" y="336741"/>
              </a:lnTo>
              <a:lnTo>
                <a:pt x="0" y="6734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63DDD-4DFE-4AA2-96C8-C698F950748B}">
      <dsp:nvSpPr>
        <dsp:cNvPr id="0" name=""/>
        <dsp:cNvSpPr/>
      </dsp:nvSpPr>
      <dsp:spPr>
        <a:xfrm>
          <a:off x="3998227" y="287"/>
          <a:ext cx="3207061" cy="1603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CERTIFICADO</a:t>
          </a:r>
          <a:endParaRPr lang="pt-BR" sz="2900" kern="1200" dirty="0"/>
        </a:p>
      </dsp:txBody>
      <dsp:txXfrm>
        <a:off x="3998227" y="287"/>
        <a:ext cx="3207061" cy="1603530"/>
      </dsp:txXfrm>
    </dsp:sp>
    <dsp:sp modelId="{B09FC359-CCEF-4F1D-B012-7CF4629E11F7}">
      <dsp:nvSpPr>
        <dsp:cNvPr id="0" name=""/>
        <dsp:cNvSpPr/>
      </dsp:nvSpPr>
      <dsp:spPr>
        <a:xfrm>
          <a:off x="117683" y="2277300"/>
          <a:ext cx="3207061" cy="1603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FIC</a:t>
          </a:r>
          <a:endParaRPr lang="pt-BR" sz="2900" kern="1200" dirty="0"/>
        </a:p>
      </dsp:txBody>
      <dsp:txXfrm>
        <a:off x="117683" y="2277300"/>
        <a:ext cx="3207061" cy="1603530"/>
      </dsp:txXfrm>
    </dsp:sp>
    <dsp:sp modelId="{3425E82F-49F7-4224-8889-43BF233F22CF}">
      <dsp:nvSpPr>
        <dsp:cNvPr id="0" name=""/>
        <dsp:cNvSpPr/>
      </dsp:nvSpPr>
      <dsp:spPr>
        <a:xfrm>
          <a:off x="3998227" y="2277300"/>
          <a:ext cx="3207061" cy="1603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APERFEIÇOAMENTO</a:t>
          </a:r>
          <a:endParaRPr lang="pt-BR" sz="2900" kern="1200" dirty="0"/>
        </a:p>
      </dsp:txBody>
      <dsp:txXfrm>
        <a:off x="3998227" y="2277300"/>
        <a:ext cx="3207061" cy="1603530"/>
      </dsp:txXfrm>
    </dsp:sp>
    <dsp:sp modelId="{08B300B5-F66F-4429-9435-8EC60A5444DA}">
      <dsp:nvSpPr>
        <dsp:cNvPr id="0" name=""/>
        <dsp:cNvSpPr/>
      </dsp:nvSpPr>
      <dsp:spPr>
        <a:xfrm>
          <a:off x="7878771" y="2277300"/>
          <a:ext cx="3207061" cy="1603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ESPECIALIZAÇÃO</a:t>
          </a:r>
          <a:endParaRPr lang="pt-BR" sz="2900" kern="1200" dirty="0"/>
        </a:p>
      </dsp:txBody>
      <dsp:txXfrm>
        <a:off x="7878771" y="2277300"/>
        <a:ext cx="3207061" cy="16035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5518D0-D4F8-4FDF-B009-932E79353764}">
      <dsp:nvSpPr>
        <dsp:cNvPr id="0" name=""/>
        <dsp:cNvSpPr/>
      </dsp:nvSpPr>
      <dsp:spPr>
        <a:xfrm>
          <a:off x="5601757" y="2226036"/>
          <a:ext cx="4387331" cy="5076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812"/>
              </a:lnTo>
              <a:lnTo>
                <a:pt x="4387331" y="253812"/>
              </a:lnTo>
              <a:lnTo>
                <a:pt x="4387331" y="50762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11DA9-2136-4B27-9B16-0FF2F8F91D91}">
      <dsp:nvSpPr>
        <dsp:cNvPr id="0" name=""/>
        <dsp:cNvSpPr/>
      </dsp:nvSpPr>
      <dsp:spPr>
        <a:xfrm>
          <a:off x="5601757" y="2226036"/>
          <a:ext cx="1462443" cy="5076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812"/>
              </a:lnTo>
              <a:lnTo>
                <a:pt x="1462443" y="253812"/>
              </a:lnTo>
              <a:lnTo>
                <a:pt x="1462443" y="50762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43F0E1-0F51-4F11-81A5-B73098A01943}">
      <dsp:nvSpPr>
        <dsp:cNvPr id="0" name=""/>
        <dsp:cNvSpPr/>
      </dsp:nvSpPr>
      <dsp:spPr>
        <a:xfrm>
          <a:off x="4139314" y="2226036"/>
          <a:ext cx="1462443" cy="507625"/>
        </a:xfrm>
        <a:custGeom>
          <a:avLst/>
          <a:gdLst/>
          <a:ahLst/>
          <a:cxnLst/>
          <a:rect l="0" t="0" r="0" b="0"/>
          <a:pathLst>
            <a:path>
              <a:moveTo>
                <a:pt x="1462443" y="0"/>
              </a:moveTo>
              <a:lnTo>
                <a:pt x="1462443" y="253812"/>
              </a:lnTo>
              <a:lnTo>
                <a:pt x="0" y="253812"/>
              </a:lnTo>
              <a:lnTo>
                <a:pt x="0" y="50762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836BA-DECB-413C-988D-5992EC3B3FDB}">
      <dsp:nvSpPr>
        <dsp:cNvPr id="0" name=""/>
        <dsp:cNvSpPr/>
      </dsp:nvSpPr>
      <dsp:spPr>
        <a:xfrm>
          <a:off x="1214426" y="2226036"/>
          <a:ext cx="4387331" cy="507625"/>
        </a:xfrm>
        <a:custGeom>
          <a:avLst/>
          <a:gdLst/>
          <a:ahLst/>
          <a:cxnLst/>
          <a:rect l="0" t="0" r="0" b="0"/>
          <a:pathLst>
            <a:path>
              <a:moveTo>
                <a:pt x="4387331" y="0"/>
              </a:moveTo>
              <a:lnTo>
                <a:pt x="4387331" y="253812"/>
              </a:lnTo>
              <a:lnTo>
                <a:pt x="0" y="253812"/>
              </a:lnTo>
              <a:lnTo>
                <a:pt x="0" y="50762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63DDD-4DFE-4AA2-96C8-C698F950748B}">
      <dsp:nvSpPr>
        <dsp:cNvPr id="0" name=""/>
        <dsp:cNvSpPr/>
      </dsp:nvSpPr>
      <dsp:spPr>
        <a:xfrm>
          <a:off x="4393126" y="948477"/>
          <a:ext cx="2417262" cy="12775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300" kern="1200" dirty="0" smtClean="0"/>
            <a:t>DIPLOMA</a:t>
          </a:r>
          <a:endParaRPr lang="pt-BR" sz="3300" kern="1200" dirty="0"/>
        </a:p>
      </dsp:txBody>
      <dsp:txXfrm>
        <a:off x="4393126" y="948477"/>
        <a:ext cx="2417262" cy="1277559"/>
      </dsp:txXfrm>
    </dsp:sp>
    <dsp:sp modelId="{B09FC359-CCEF-4F1D-B012-7CF4629E11F7}">
      <dsp:nvSpPr>
        <dsp:cNvPr id="0" name=""/>
        <dsp:cNvSpPr/>
      </dsp:nvSpPr>
      <dsp:spPr>
        <a:xfrm>
          <a:off x="5795" y="2733661"/>
          <a:ext cx="2417262" cy="1208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300" kern="1200" dirty="0" smtClean="0"/>
            <a:t>TÉCNICO</a:t>
          </a:r>
          <a:endParaRPr lang="pt-BR" sz="3300" kern="1200" dirty="0"/>
        </a:p>
      </dsp:txBody>
      <dsp:txXfrm>
        <a:off x="5795" y="2733661"/>
        <a:ext cx="2417262" cy="1208631"/>
      </dsp:txXfrm>
    </dsp:sp>
    <dsp:sp modelId="{3425E82F-49F7-4224-8889-43BF233F22CF}">
      <dsp:nvSpPr>
        <dsp:cNvPr id="0" name=""/>
        <dsp:cNvSpPr/>
      </dsp:nvSpPr>
      <dsp:spPr>
        <a:xfrm>
          <a:off x="2930682" y="2733661"/>
          <a:ext cx="2417262" cy="1208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300" kern="1200" dirty="0" smtClean="0"/>
            <a:t>GRADUAÇÃO</a:t>
          </a:r>
          <a:endParaRPr lang="pt-BR" sz="3300" kern="1200" dirty="0"/>
        </a:p>
      </dsp:txBody>
      <dsp:txXfrm>
        <a:off x="2930682" y="2733661"/>
        <a:ext cx="2417262" cy="1208631"/>
      </dsp:txXfrm>
    </dsp:sp>
    <dsp:sp modelId="{08B300B5-F66F-4429-9435-8EC60A5444DA}">
      <dsp:nvSpPr>
        <dsp:cNvPr id="0" name=""/>
        <dsp:cNvSpPr/>
      </dsp:nvSpPr>
      <dsp:spPr>
        <a:xfrm>
          <a:off x="5855570" y="2733661"/>
          <a:ext cx="2417262" cy="1208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300" kern="1200" dirty="0" smtClean="0"/>
            <a:t>MESTRADDO</a:t>
          </a:r>
          <a:endParaRPr lang="pt-BR" sz="3300" kern="1200" dirty="0"/>
        </a:p>
      </dsp:txBody>
      <dsp:txXfrm>
        <a:off x="5855570" y="2733661"/>
        <a:ext cx="2417262" cy="1208631"/>
      </dsp:txXfrm>
    </dsp:sp>
    <dsp:sp modelId="{55315165-4096-43C0-B459-449B38D96592}">
      <dsp:nvSpPr>
        <dsp:cNvPr id="0" name=""/>
        <dsp:cNvSpPr/>
      </dsp:nvSpPr>
      <dsp:spPr>
        <a:xfrm>
          <a:off x="8780458" y="2733661"/>
          <a:ext cx="2417262" cy="1208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300" kern="1200" dirty="0" smtClean="0"/>
            <a:t>DOUTORADO</a:t>
          </a:r>
          <a:endParaRPr lang="pt-BR" sz="3300" kern="1200" dirty="0"/>
        </a:p>
      </dsp:txBody>
      <dsp:txXfrm>
        <a:off x="8780458" y="2733661"/>
        <a:ext cx="2417262" cy="12086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4A82D-C5DF-44EC-A3BC-355A19820A9D}">
      <dsp:nvSpPr>
        <dsp:cNvPr id="0" name=""/>
        <dsp:cNvSpPr/>
      </dsp:nvSpPr>
      <dsp:spPr>
        <a:xfrm>
          <a:off x="4232060" y="2412054"/>
          <a:ext cx="1835578" cy="18355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kern="1200" dirty="0" smtClean="0"/>
            <a:t>SIGAA</a:t>
          </a:r>
          <a:endParaRPr lang="pt-BR" sz="3700" kern="1200" dirty="0"/>
        </a:p>
      </dsp:txBody>
      <dsp:txXfrm>
        <a:off x="4500874" y="2680868"/>
        <a:ext cx="1297950" cy="1297950"/>
      </dsp:txXfrm>
    </dsp:sp>
    <dsp:sp modelId="{7C2D07EA-986F-4701-A0F6-C2E2372C6C30}">
      <dsp:nvSpPr>
        <dsp:cNvPr id="0" name=""/>
        <dsp:cNvSpPr/>
      </dsp:nvSpPr>
      <dsp:spPr>
        <a:xfrm rot="16200000">
          <a:off x="4874501" y="2120666"/>
          <a:ext cx="550696" cy="32079"/>
        </a:xfrm>
        <a:custGeom>
          <a:avLst/>
          <a:gdLst/>
          <a:ahLst/>
          <a:cxnLst/>
          <a:rect l="0" t="0" r="0" b="0"/>
          <a:pathLst>
            <a:path>
              <a:moveTo>
                <a:pt x="0" y="16039"/>
              </a:moveTo>
              <a:lnTo>
                <a:pt x="550696" y="1603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136082" y="2122939"/>
        <a:ext cx="27534" cy="27534"/>
      </dsp:txXfrm>
    </dsp:sp>
    <dsp:sp modelId="{450FEECB-C558-4FCC-BC56-832CDAF737C0}">
      <dsp:nvSpPr>
        <dsp:cNvPr id="0" name=""/>
        <dsp:cNvSpPr/>
      </dsp:nvSpPr>
      <dsp:spPr>
        <a:xfrm>
          <a:off x="4232060" y="25779"/>
          <a:ext cx="1835578" cy="18355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FORMAÇÃO COMPLEMENTAR</a:t>
          </a:r>
          <a:endParaRPr lang="pt-BR" sz="1400" kern="1200" dirty="0"/>
        </a:p>
      </dsp:txBody>
      <dsp:txXfrm>
        <a:off x="4500874" y="294593"/>
        <a:ext cx="1297950" cy="1297950"/>
      </dsp:txXfrm>
    </dsp:sp>
    <dsp:sp modelId="{688B1E88-3E0E-42BD-80F7-59356A99D2A0}">
      <dsp:nvSpPr>
        <dsp:cNvPr id="0" name=""/>
        <dsp:cNvSpPr/>
      </dsp:nvSpPr>
      <dsp:spPr>
        <a:xfrm rot="20520000">
          <a:off x="6009242" y="2945104"/>
          <a:ext cx="550696" cy="32079"/>
        </a:xfrm>
        <a:custGeom>
          <a:avLst/>
          <a:gdLst/>
          <a:ahLst/>
          <a:cxnLst/>
          <a:rect l="0" t="0" r="0" b="0"/>
          <a:pathLst>
            <a:path>
              <a:moveTo>
                <a:pt x="0" y="16039"/>
              </a:moveTo>
              <a:lnTo>
                <a:pt x="550696" y="1603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6270823" y="2947376"/>
        <a:ext cx="27534" cy="27534"/>
      </dsp:txXfrm>
    </dsp:sp>
    <dsp:sp modelId="{A8ACA5E8-BE20-4CF0-AB5E-2FBA28F545A4}">
      <dsp:nvSpPr>
        <dsp:cNvPr id="0" name=""/>
        <dsp:cNvSpPr/>
      </dsp:nvSpPr>
      <dsp:spPr>
        <a:xfrm>
          <a:off x="6501543" y="1674655"/>
          <a:ext cx="1835578" cy="18355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TÉCNICO</a:t>
          </a:r>
          <a:endParaRPr lang="pt-BR" sz="1400" kern="1200" dirty="0"/>
        </a:p>
      </dsp:txBody>
      <dsp:txXfrm>
        <a:off x="6770357" y="1943469"/>
        <a:ext cx="1297950" cy="1297950"/>
      </dsp:txXfrm>
    </dsp:sp>
    <dsp:sp modelId="{B6049BF9-4128-47C1-9260-C9EB3F5431D9}">
      <dsp:nvSpPr>
        <dsp:cNvPr id="0" name=""/>
        <dsp:cNvSpPr/>
      </dsp:nvSpPr>
      <dsp:spPr>
        <a:xfrm rot="3240000">
          <a:off x="5575810" y="4279073"/>
          <a:ext cx="550696" cy="32079"/>
        </a:xfrm>
        <a:custGeom>
          <a:avLst/>
          <a:gdLst/>
          <a:ahLst/>
          <a:cxnLst/>
          <a:rect l="0" t="0" r="0" b="0"/>
          <a:pathLst>
            <a:path>
              <a:moveTo>
                <a:pt x="0" y="16039"/>
              </a:moveTo>
              <a:lnTo>
                <a:pt x="550696" y="1603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837391" y="4281345"/>
        <a:ext cx="27534" cy="27534"/>
      </dsp:txXfrm>
    </dsp:sp>
    <dsp:sp modelId="{4AE857FB-D35F-4B96-8E22-B4D27F637C0B}">
      <dsp:nvSpPr>
        <dsp:cNvPr id="0" name=""/>
        <dsp:cNvSpPr/>
      </dsp:nvSpPr>
      <dsp:spPr>
        <a:xfrm>
          <a:off x="5634678" y="4342591"/>
          <a:ext cx="1835578" cy="18355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GRADUAÇÃO</a:t>
          </a:r>
          <a:endParaRPr lang="pt-BR" sz="1400" kern="1200" dirty="0"/>
        </a:p>
      </dsp:txBody>
      <dsp:txXfrm>
        <a:off x="5903492" y="4611405"/>
        <a:ext cx="1297950" cy="1297950"/>
      </dsp:txXfrm>
    </dsp:sp>
    <dsp:sp modelId="{8195CF55-739B-414C-AC89-59275A78D079}">
      <dsp:nvSpPr>
        <dsp:cNvPr id="0" name=""/>
        <dsp:cNvSpPr/>
      </dsp:nvSpPr>
      <dsp:spPr>
        <a:xfrm rot="7560000">
          <a:off x="4173193" y="4279073"/>
          <a:ext cx="550696" cy="32079"/>
        </a:xfrm>
        <a:custGeom>
          <a:avLst/>
          <a:gdLst/>
          <a:ahLst/>
          <a:cxnLst/>
          <a:rect l="0" t="0" r="0" b="0"/>
          <a:pathLst>
            <a:path>
              <a:moveTo>
                <a:pt x="0" y="16039"/>
              </a:moveTo>
              <a:lnTo>
                <a:pt x="550696" y="1603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4434773" y="4281345"/>
        <a:ext cx="27534" cy="27534"/>
      </dsp:txXfrm>
    </dsp:sp>
    <dsp:sp modelId="{BD2A493A-0AB5-48EE-ADE8-6D4622C2DF36}">
      <dsp:nvSpPr>
        <dsp:cNvPr id="0" name=""/>
        <dsp:cNvSpPr/>
      </dsp:nvSpPr>
      <dsp:spPr>
        <a:xfrm>
          <a:off x="2829443" y="4342591"/>
          <a:ext cx="1835578" cy="18355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LATO SENSU</a:t>
          </a:r>
          <a:endParaRPr lang="pt-BR" sz="1400" kern="1200" dirty="0"/>
        </a:p>
      </dsp:txBody>
      <dsp:txXfrm>
        <a:off x="3098257" y="4611405"/>
        <a:ext cx="1297950" cy="1297950"/>
      </dsp:txXfrm>
    </dsp:sp>
    <dsp:sp modelId="{D4DDEF63-2E17-4891-B429-9E63D72B2946}">
      <dsp:nvSpPr>
        <dsp:cNvPr id="0" name=""/>
        <dsp:cNvSpPr/>
      </dsp:nvSpPr>
      <dsp:spPr>
        <a:xfrm rot="11880000">
          <a:off x="3739760" y="2945104"/>
          <a:ext cx="550696" cy="32079"/>
        </a:xfrm>
        <a:custGeom>
          <a:avLst/>
          <a:gdLst/>
          <a:ahLst/>
          <a:cxnLst/>
          <a:rect l="0" t="0" r="0" b="0"/>
          <a:pathLst>
            <a:path>
              <a:moveTo>
                <a:pt x="0" y="16039"/>
              </a:moveTo>
              <a:lnTo>
                <a:pt x="550696" y="1603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4001341" y="2947376"/>
        <a:ext cx="27534" cy="27534"/>
      </dsp:txXfrm>
    </dsp:sp>
    <dsp:sp modelId="{E859DF1A-77B8-4B07-9BEB-30ABBD953EA6}">
      <dsp:nvSpPr>
        <dsp:cNvPr id="0" name=""/>
        <dsp:cNvSpPr/>
      </dsp:nvSpPr>
      <dsp:spPr>
        <a:xfrm>
          <a:off x="1962578" y="1674655"/>
          <a:ext cx="1835578" cy="18355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STRITO SENSU</a:t>
          </a:r>
          <a:endParaRPr lang="pt-BR" sz="1400" kern="1200" dirty="0"/>
        </a:p>
      </dsp:txBody>
      <dsp:txXfrm>
        <a:off x="2231392" y="1943469"/>
        <a:ext cx="1297950" cy="12979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4A82D-C5DF-44EC-A3BC-355A19820A9D}">
      <dsp:nvSpPr>
        <dsp:cNvPr id="0" name=""/>
        <dsp:cNvSpPr/>
      </dsp:nvSpPr>
      <dsp:spPr>
        <a:xfrm>
          <a:off x="4255550" y="2369269"/>
          <a:ext cx="1579049" cy="1579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MÚDULO DIPLOMA</a:t>
          </a:r>
          <a:endParaRPr lang="pt-BR" sz="2100" kern="1200" dirty="0"/>
        </a:p>
      </dsp:txBody>
      <dsp:txXfrm>
        <a:off x="4486796" y="2600515"/>
        <a:ext cx="1116557" cy="1116557"/>
      </dsp:txXfrm>
    </dsp:sp>
    <dsp:sp modelId="{7C2D07EA-986F-4701-A0F6-C2E2372C6C30}">
      <dsp:nvSpPr>
        <dsp:cNvPr id="0" name=""/>
        <dsp:cNvSpPr/>
      </dsp:nvSpPr>
      <dsp:spPr>
        <a:xfrm rot="16200000">
          <a:off x="4651707" y="1961816"/>
          <a:ext cx="786735" cy="28168"/>
        </a:xfrm>
        <a:custGeom>
          <a:avLst/>
          <a:gdLst/>
          <a:ahLst/>
          <a:cxnLst/>
          <a:rect l="0" t="0" r="0" b="0"/>
          <a:pathLst>
            <a:path>
              <a:moveTo>
                <a:pt x="0" y="14084"/>
              </a:moveTo>
              <a:lnTo>
                <a:pt x="786735" y="1408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025406" y="1956232"/>
        <a:ext cx="39336" cy="39336"/>
      </dsp:txXfrm>
    </dsp:sp>
    <dsp:sp modelId="{450FEECB-C558-4FCC-BC56-832CDAF737C0}">
      <dsp:nvSpPr>
        <dsp:cNvPr id="0" name=""/>
        <dsp:cNvSpPr/>
      </dsp:nvSpPr>
      <dsp:spPr>
        <a:xfrm>
          <a:off x="4255550" y="3483"/>
          <a:ext cx="1579049" cy="1579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FIC</a:t>
          </a:r>
          <a:endParaRPr lang="pt-BR" sz="1500" kern="1200" dirty="0"/>
        </a:p>
      </dsp:txBody>
      <dsp:txXfrm>
        <a:off x="4486796" y="234729"/>
        <a:ext cx="1116557" cy="1116557"/>
      </dsp:txXfrm>
    </dsp:sp>
    <dsp:sp modelId="{B6E9EE31-8044-4EC5-9155-BA1561F2DBC3}">
      <dsp:nvSpPr>
        <dsp:cNvPr id="0" name=""/>
        <dsp:cNvSpPr/>
      </dsp:nvSpPr>
      <dsp:spPr>
        <a:xfrm rot="19285714">
          <a:off x="5576529" y="2407187"/>
          <a:ext cx="786735" cy="28168"/>
        </a:xfrm>
        <a:custGeom>
          <a:avLst/>
          <a:gdLst/>
          <a:ahLst/>
          <a:cxnLst/>
          <a:rect l="0" t="0" r="0" b="0"/>
          <a:pathLst>
            <a:path>
              <a:moveTo>
                <a:pt x="0" y="14084"/>
              </a:moveTo>
              <a:lnTo>
                <a:pt x="786735" y="1408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950229" y="2401603"/>
        <a:ext cx="39336" cy="39336"/>
      </dsp:txXfrm>
    </dsp:sp>
    <dsp:sp modelId="{C4BC018C-412D-45AC-9FFD-4A5366DC6B8A}">
      <dsp:nvSpPr>
        <dsp:cNvPr id="0" name=""/>
        <dsp:cNvSpPr/>
      </dsp:nvSpPr>
      <dsp:spPr>
        <a:xfrm>
          <a:off x="6105195" y="894226"/>
          <a:ext cx="1579049" cy="1579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TÉCNICO</a:t>
          </a:r>
          <a:endParaRPr lang="pt-BR" sz="1500" kern="1200" dirty="0"/>
        </a:p>
      </dsp:txBody>
      <dsp:txXfrm>
        <a:off x="6336441" y="1125472"/>
        <a:ext cx="1116557" cy="1116557"/>
      </dsp:txXfrm>
    </dsp:sp>
    <dsp:sp modelId="{050A5BF6-F99A-4FD9-9535-5CC9C4B4F8EC}">
      <dsp:nvSpPr>
        <dsp:cNvPr id="0" name=""/>
        <dsp:cNvSpPr/>
      </dsp:nvSpPr>
      <dsp:spPr>
        <a:xfrm rot="771429">
          <a:off x="5804942" y="3407927"/>
          <a:ext cx="786735" cy="28168"/>
        </a:xfrm>
        <a:custGeom>
          <a:avLst/>
          <a:gdLst/>
          <a:ahLst/>
          <a:cxnLst/>
          <a:rect l="0" t="0" r="0" b="0"/>
          <a:pathLst>
            <a:path>
              <a:moveTo>
                <a:pt x="0" y="14084"/>
              </a:moveTo>
              <a:lnTo>
                <a:pt x="786735" y="1408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6178641" y="3402343"/>
        <a:ext cx="39336" cy="39336"/>
      </dsp:txXfrm>
    </dsp:sp>
    <dsp:sp modelId="{B789FFCA-B839-4995-BA33-2B0347E42075}">
      <dsp:nvSpPr>
        <dsp:cNvPr id="0" name=""/>
        <dsp:cNvSpPr/>
      </dsp:nvSpPr>
      <dsp:spPr>
        <a:xfrm>
          <a:off x="6562020" y="2895705"/>
          <a:ext cx="1579049" cy="1579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GRADUAÇÃO</a:t>
          </a:r>
          <a:endParaRPr lang="pt-BR" sz="1500" kern="1200" dirty="0"/>
        </a:p>
      </dsp:txBody>
      <dsp:txXfrm>
        <a:off x="6793266" y="3126951"/>
        <a:ext cx="1116557" cy="1116557"/>
      </dsp:txXfrm>
    </dsp:sp>
    <dsp:sp modelId="{574FDAA1-F3A0-4D4E-81F9-FE95D5AAA3D3}">
      <dsp:nvSpPr>
        <dsp:cNvPr id="0" name=""/>
        <dsp:cNvSpPr/>
      </dsp:nvSpPr>
      <dsp:spPr>
        <a:xfrm rot="3857143">
          <a:off x="5164944" y="4210458"/>
          <a:ext cx="786735" cy="28168"/>
        </a:xfrm>
        <a:custGeom>
          <a:avLst/>
          <a:gdLst/>
          <a:ahLst/>
          <a:cxnLst/>
          <a:rect l="0" t="0" r="0" b="0"/>
          <a:pathLst>
            <a:path>
              <a:moveTo>
                <a:pt x="0" y="14084"/>
              </a:moveTo>
              <a:lnTo>
                <a:pt x="786735" y="1408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538644" y="4204874"/>
        <a:ext cx="39336" cy="39336"/>
      </dsp:txXfrm>
    </dsp:sp>
    <dsp:sp modelId="{E7ECB91C-4992-4E49-A14E-FF47DE6C3FE3}">
      <dsp:nvSpPr>
        <dsp:cNvPr id="0" name=""/>
        <dsp:cNvSpPr/>
      </dsp:nvSpPr>
      <dsp:spPr>
        <a:xfrm>
          <a:off x="5282026" y="4500767"/>
          <a:ext cx="1579049" cy="1579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APERFEI ÇOAMENTO</a:t>
          </a:r>
          <a:endParaRPr lang="pt-BR" sz="1500" kern="1200" dirty="0"/>
        </a:p>
      </dsp:txBody>
      <dsp:txXfrm>
        <a:off x="5513272" y="4732013"/>
        <a:ext cx="1116557" cy="1116557"/>
      </dsp:txXfrm>
    </dsp:sp>
    <dsp:sp modelId="{CCD4EFED-4E24-42F7-971B-39E5154DA0EE}">
      <dsp:nvSpPr>
        <dsp:cNvPr id="0" name=""/>
        <dsp:cNvSpPr/>
      </dsp:nvSpPr>
      <dsp:spPr>
        <a:xfrm rot="6942857">
          <a:off x="4138469" y="4210458"/>
          <a:ext cx="786735" cy="28168"/>
        </a:xfrm>
        <a:custGeom>
          <a:avLst/>
          <a:gdLst/>
          <a:ahLst/>
          <a:cxnLst/>
          <a:rect l="0" t="0" r="0" b="0"/>
          <a:pathLst>
            <a:path>
              <a:moveTo>
                <a:pt x="0" y="14084"/>
              </a:moveTo>
              <a:lnTo>
                <a:pt x="786735" y="1408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4512168" y="4204874"/>
        <a:ext cx="39336" cy="39336"/>
      </dsp:txXfrm>
    </dsp:sp>
    <dsp:sp modelId="{43768A14-7A08-4714-B8D7-85C514DB2805}">
      <dsp:nvSpPr>
        <dsp:cNvPr id="0" name=""/>
        <dsp:cNvSpPr/>
      </dsp:nvSpPr>
      <dsp:spPr>
        <a:xfrm>
          <a:off x="3229074" y="4500767"/>
          <a:ext cx="1579049" cy="1579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ESPECIA LIZAÇÃO</a:t>
          </a:r>
          <a:endParaRPr lang="pt-BR" sz="1500" kern="1200" dirty="0"/>
        </a:p>
      </dsp:txBody>
      <dsp:txXfrm>
        <a:off x="3460320" y="4732013"/>
        <a:ext cx="1116557" cy="1116557"/>
      </dsp:txXfrm>
    </dsp:sp>
    <dsp:sp modelId="{C24B4F6E-D75A-44EC-A438-B238B253B750}">
      <dsp:nvSpPr>
        <dsp:cNvPr id="0" name=""/>
        <dsp:cNvSpPr/>
      </dsp:nvSpPr>
      <dsp:spPr>
        <a:xfrm rot="10028571">
          <a:off x="3498472" y="3407927"/>
          <a:ext cx="786735" cy="28168"/>
        </a:xfrm>
        <a:custGeom>
          <a:avLst/>
          <a:gdLst/>
          <a:ahLst/>
          <a:cxnLst/>
          <a:rect l="0" t="0" r="0" b="0"/>
          <a:pathLst>
            <a:path>
              <a:moveTo>
                <a:pt x="0" y="14084"/>
              </a:moveTo>
              <a:lnTo>
                <a:pt x="786735" y="1408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3872171" y="3402343"/>
        <a:ext cx="39336" cy="39336"/>
      </dsp:txXfrm>
    </dsp:sp>
    <dsp:sp modelId="{D0BD2C7E-7485-41CD-B90F-878E7F5B0DBD}">
      <dsp:nvSpPr>
        <dsp:cNvPr id="0" name=""/>
        <dsp:cNvSpPr/>
      </dsp:nvSpPr>
      <dsp:spPr>
        <a:xfrm>
          <a:off x="1949080" y="2895705"/>
          <a:ext cx="1579049" cy="1579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MESTRADO</a:t>
          </a:r>
          <a:endParaRPr lang="pt-BR" sz="1500" kern="1200" dirty="0"/>
        </a:p>
      </dsp:txBody>
      <dsp:txXfrm>
        <a:off x="2180326" y="3126951"/>
        <a:ext cx="1116557" cy="1116557"/>
      </dsp:txXfrm>
    </dsp:sp>
    <dsp:sp modelId="{638081B2-CD10-4983-A45E-68E4217FD3C0}">
      <dsp:nvSpPr>
        <dsp:cNvPr id="0" name=""/>
        <dsp:cNvSpPr/>
      </dsp:nvSpPr>
      <dsp:spPr>
        <a:xfrm rot="13114286">
          <a:off x="3726884" y="2407187"/>
          <a:ext cx="786735" cy="28168"/>
        </a:xfrm>
        <a:custGeom>
          <a:avLst/>
          <a:gdLst/>
          <a:ahLst/>
          <a:cxnLst/>
          <a:rect l="0" t="0" r="0" b="0"/>
          <a:pathLst>
            <a:path>
              <a:moveTo>
                <a:pt x="0" y="14084"/>
              </a:moveTo>
              <a:lnTo>
                <a:pt x="786735" y="1408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4100583" y="2401603"/>
        <a:ext cx="39336" cy="39336"/>
      </dsp:txXfrm>
    </dsp:sp>
    <dsp:sp modelId="{CCCA2034-1DC0-4578-A479-ED1D4A6E5E65}">
      <dsp:nvSpPr>
        <dsp:cNvPr id="0" name=""/>
        <dsp:cNvSpPr/>
      </dsp:nvSpPr>
      <dsp:spPr>
        <a:xfrm>
          <a:off x="2405905" y="894226"/>
          <a:ext cx="1579049" cy="1579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DOUTORADO</a:t>
          </a:r>
          <a:endParaRPr lang="pt-BR" sz="1500" kern="1200" dirty="0"/>
        </a:p>
      </dsp:txBody>
      <dsp:txXfrm>
        <a:off x="2637151" y="1125472"/>
        <a:ext cx="1116557" cy="1116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t-BR" smtClean="0"/>
              <a:t>POLÍTICA DE INGRESSO NOS CURSOS OFERTADOS NO IFPA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BF0DA-C96F-4B2A-A83B-2670E7883471}" type="datetimeFigureOut">
              <a:rPr lang="pt-BR" smtClean="0"/>
              <a:pPr/>
              <a:t>07/06/2017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0B63-1BD7-480B-98A7-B50617C8DDB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389944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t-BR" smtClean="0"/>
              <a:t>POLÍTICA DE INGRESSO NOS CURSOS OFERTADOS NO IFPA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C1F04-15EC-4085-B614-322A94ADCFCC}" type="datetimeFigureOut">
              <a:rPr lang="pt-BR" smtClean="0"/>
              <a:pPr/>
              <a:t>07/06/2017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3FFC3-0ECD-414D-A474-34F0C0755F9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490020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6554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6554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6554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6554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6554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6554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29145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E222-6F42-4B60-8433-A2BE9585E078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428A-940A-433A-AE05-46D91ECD64B7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F1BE-F5C6-4924-AEDF-3B79931B1E38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2223-6C50-46B8-84DF-953EBA6AEEE5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02478-2A8C-44C4-9D11-4525F58EA788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E3DC-1BF0-434B-ACF9-D8C1D1B8B4E5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99FF5-D138-4B51-B494-2CD17442F805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4D742-529F-42EC-94DF-FCFBE88E26DE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F529-232A-4F63-8149-6A7582412C01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4217-F4D5-4B16-8BC0-314B32A4B749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38E0D-99FD-460E-B980-2DCF0C2ACC6D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7F47-6B1D-4787-BF7A-54A0868FC741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45C8-2F3C-4221-A467-BEFB3A72465A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F1E0F-CEBD-4326-A7FA-024F566C7085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51E1-63AA-4E7E-B6DB-D725A9792F87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93065-3078-4AB4-95D1-FC4C350232E7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1E42C-14A9-46E8-8D81-5C4A35EEB7B7}" type="datetime1">
              <a:rPr lang="pt-BR" smtClean="0"/>
              <a:pPr/>
              <a:t>07/06/2017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98500" y="2120900"/>
            <a:ext cx="9182099" cy="1929936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II ENCONTRO DAS SECRETARIAS ACADÊMICAS E AUXILIARES INSTITUCIONAIS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14600" y="4978400"/>
            <a:ext cx="5486400" cy="11828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>
              <a:spcBef>
                <a:spcPct val="0"/>
              </a:spcBef>
              <a:buNone/>
              <a:defRPr sz="5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pt-BR" sz="2800" dirty="0" smtClean="0">
                <a:solidFill>
                  <a:schemeClr val="tx1"/>
                </a:solidFill>
              </a:rPr>
              <a:t>CAMPUS BELÉM</a:t>
            </a:r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 smtClean="0">
                <a:solidFill>
                  <a:schemeClr val="tx1"/>
                </a:solidFill>
              </a:rPr>
              <a:t>JUNHO/2017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34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08050" y="2139950"/>
            <a:ext cx="9182099" cy="1929936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CERTIFICAÇÃO E DIPLOMÇÃO DE DISCENTE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8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2916622294"/>
              </p:ext>
            </p:extLst>
          </p:nvPr>
        </p:nvGraphicFramePr>
        <p:xfrm>
          <a:off x="646642" y="1986281"/>
          <a:ext cx="11203516" cy="3881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2590800" y="721360"/>
            <a:ext cx="7315200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CURSOS QUE SE EXPEDE CERTIFICADO </a:t>
            </a:r>
            <a:r>
              <a:rPr lang="pt-BR" sz="2400" dirty="0" smtClean="0">
                <a:solidFill>
                  <a:schemeClr val="tx1"/>
                </a:solidFill>
              </a:rPr>
              <a:t/>
            </a:r>
            <a:br>
              <a:rPr lang="pt-BR" sz="2400" dirty="0" smtClean="0">
                <a:solidFill>
                  <a:schemeClr val="tx1"/>
                </a:solidFill>
              </a:rPr>
            </a:b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621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629560349"/>
              </p:ext>
            </p:extLst>
          </p:nvPr>
        </p:nvGraphicFramePr>
        <p:xfrm>
          <a:off x="550334" y="1281430"/>
          <a:ext cx="11203516" cy="4890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2476500" y="887730"/>
            <a:ext cx="7162800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CURSOS QUE SE EXPEDE DIPLOMA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878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2266551271"/>
              </p:ext>
            </p:extLst>
          </p:nvPr>
        </p:nvGraphicFramePr>
        <p:xfrm>
          <a:off x="1225550" y="406401"/>
          <a:ext cx="10299700" cy="6203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331470" y="406400"/>
            <a:ext cx="5078730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SIGAA – MÓDULOS ACADÊMICOS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96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2096960511"/>
              </p:ext>
            </p:extLst>
          </p:nvPr>
        </p:nvGraphicFramePr>
        <p:xfrm>
          <a:off x="1435100" y="393700"/>
          <a:ext cx="10090150" cy="6083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240030" y="393700"/>
            <a:ext cx="3893820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SIGAA – MÓDULO DIPLOMA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17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50334" y="683260"/>
            <a:ext cx="9088966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CERTIFICAÇÃO E DIPLOMAÇÃO DE DISCENTES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531284" y="1635760"/>
            <a:ext cx="9088966" cy="4364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pt-BR" sz="2400" b="1" dirty="0" smtClean="0">
                <a:solidFill>
                  <a:schemeClr val="tx1"/>
                </a:solidFill>
              </a:rPr>
              <a:t>DISCETES INGRESSANTES ATÉ 2015.1</a:t>
            </a:r>
          </a:p>
          <a:p>
            <a:pPr marL="342900" indent="-342900" algn="just"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SE POSSUIR “ID” DE MATRÍCULA  NO SISTEMA SCA</a:t>
            </a:r>
          </a:p>
          <a:p>
            <a:pPr marL="342900" indent="-342900" algn="just"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O REGISTRO DO CERTIFICADO OU DIPLOMA SERÁ NO SCA</a:t>
            </a:r>
          </a:p>
          <a:p>
            <a:pPr marL="342900" indent="-342900" algn="just">
              <a:buFontTx/>
              <a:buChar char="-"/>
            </a:pPr>
            <a:endParaRPr lang="pt-BR" sz="2400" b="1" dirty="0">
              <a:solidFill>
                <a:schemeClr val="tx1"/>
              </a:solidFill>
            </a:endParaRPr>
          </a:p>
          <a:p>
            <a:pPr algn="just"/>
            <a:r>
              <a:rPr lang="pt-BR" sz="2400" b="1" dirty="0" smtClean="0">
                <a:solidFill>
                  <a:schemeClr val="tx1"/>
                </a:solidFill>
              </a:rPr>
              <a:t>DISCENTE INGRESSANTE A PARTIR DE 2015.2</a:t>
            </a:r>
          </a:p>
          <a:p>
            <a:pPr marL="342900" indent="-342900" algn="just"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QUE NÃO POSSUIR “ID” DE MATRÍCULA NO SISTEMA SCA</a:t>
            </a:r>
          </a:p>
          <a:p>
            <a:pPr marL="342900" indent="-342900" algn="just"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O REGISTRO DO CERTIFICADO OU DIPLOMA SERÁ EM LIVRO FÍSICO, COM REGISTRO MANUAL.</a:t>
            </a:r>
          </a:p>
          <a:p>
            <a:pPr marL="342900" indent="-342900" algn="just">
              <a:buFontTx/>
              <a:buChar char="-"/>
            </a:pPr>
            <a:endParaRPr lang="pt-BR" sz="2400" b="1" dirty="0">
              <a:solidFill>
                <a:schemeClr val="tx1"/>
              </a:solidFill>
            </a:endParaRPr>
          </a:p>
          <a:p>
            <a:pPr algn="just"/>
            <a:r>
              <a:rPr lang="pt-BR" sz="2400" b="1" dirty="0" smtClean="0">
                <a:solidFill>
                  <a:schemeClr val="tx1"/>
                </a:solidFill>
              </a:rPr>
              <a:t>OBS: EM AMBOS OS CASOS SERÁ NECESSÁRIO CONCLUIR O PROGRAMA  (CURRÍCULO) D DISCENTE NO SISTEMA SIGAA.</a:t>
            </a:r>
          </a:p>
          <a:p>
            <a:pPr marL="342900" indent="-342900" algn="just">
              <a:buFontTx/>
              <a:buChar char="-"/>
            </a:pP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356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3920" y="27305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solidFill>
                  <a:schemeClr val="tx1"/>
                </a:solidFill>
              </a:rPr>
              <a:t>REGISTRO DE CERTIFICADO E DIPLOMA NO SISTEMA SCA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28650" y="996950"/>
            <a:ext cx="9105900" cy="4470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1"/>
                </a:solidFill>
              </a:rPr>
              <a:t>PARA DISCENTES QUE INTEGRALIZAR CURSOS NO SIGAA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CONCLUIR PROGRAMA (CURRICULO) NO SISTEMA SIGAA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EMITIR HISTÓRICO DE CONCLUSÃO NO SISTEMA SIGAA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>
                <a:solidFill>
                  <a:schemeClr val="tx1"/>
                </a:solidFill>
              </a:rPr>
              <a:t>NÃO É NECESSÁRIO ATUALIZAR AS REALIZAÇÕES DO DISCENTE NO SISTEMA SCA.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>
                <a:solidFill>
                  <a:schemeClr val="tx1"/>
                </a:solidFill>
              </a:rPr>
              <a:t>ATUALIZAR O STATUS DO ALUNO PARA CONCLUÍDO NO </a:t>
            </a:r>
            <a:r>
              <a:rPr lang="pt-BR" sz="2400" b="1" smtClean="0">
                <a:solidFill>
                  <a:schemeClr val="tx1"/>
                </a:solidFill>
              </a:rPr>
              <a:t>SCA</a:t>
            </a:r>
            <a:endParaRPr lang="pt-BR" sz="2400" b="1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REGISTRAR O CERTIFICADO OU DIPLOMA NO SCA 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05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3920" y="27305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solidFill>
                  <a:schemeClr val="tx1"/>
                </a:solidFill>
              </a:rPr>
              <a:t>REGISTRO DE CERTIFICADO E DIPLOMA NO SISTEMA SIGAA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15771" y="649221"/>
            <a:ext cx="9105900" cy="5455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1"/>
                </a:solidFill>
              </a:rPr>
              <a:t>REGISTRO EM LIVRO FÍSICO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CURSO TÉCNICO: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CRIAR LIVRO POR FORMA DE OFERTA (INTEGRADO, SUBSEQUENTE OU CONCOMITANTE)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CURSO FIC: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CRIAR LIVRO ÚNICO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CURSO DE GRADUAÇÃO: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CRIAR LIVRO POR FORMA DE OFERTA: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pt-BR" sz="2400" b="1" dirty="0" smtClean="0">
                <a:solidFill>
                  <a:schemeClr val="tx1"/>
                </a:solidFill>
              </a:rPr>
              <a:t>LICENCIATURA, BACHARELADO, TECNOLOGIA </a:t>
            </a: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solidFill>
                  <a:schemeClr val="tx1"/>
                </a:solidFill>
              </a:rPr>
              <a:t>OBS: CADA LIVRO DEVERÁ TER 200 FOLHAS E REGISTRO DE 3 DIPLOMAS POR FOLHA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729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2378</TotalTime>
  <Words>266</Words>
  <Application>Microsoft Office PowerPoint</Application>
  <PresentationFormat>Personalizar</PresentationFormat>
  <Paragraphs>58</Paragraphs>
  <Slides>9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Facetado</vt:lpstr>
      <vt:lpstr>II ENCONTRO DAS SECRETARIAS ACADÊMICAS E AUXILIARES INSTITUCIONAIS</vt:lpstr>
      <vt:lpstr>CERTIFICAÇÃO E DIPLOMÇÃO DE DISCENTE</vt:lpstr>
      <vt:lpstr>Slide 3</vt:lpstr>
      <vt:lpstr>Slide 4</vt:lpstr>
      <vt:lpstr>Slide 5</vt:lpstr>
      <vt:lpstr>Slide 6</vt:lpstr>
      <vt:lpstr>Slide 7</vt:lpstr>
      <vt:lpstr>REGISTRO DE CERTIFICADO E DIPLOMA NO SISTEMA SCA</vt:lpstr>
      <vt:lpstr>REGISTRO DE CERTIFICADO E DIPLOMA NO SISTEMA SIGAA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heden.franco</cp:lastModifiedBy>
  <cp:revision>95</cp:revision>
  <dcterms:created xsi:type="dcterms:W3CDTF">2015-06-02T03:56:11Z</dcterms:created>
  <dcterms:modified xsi:type="dcterms:W3CDTF">2017-06-07T15:31:22Z</dcterms:modified>
</cp:coreProperties>
</file>