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62" r:id="rId4"/>
    <p:sldId id="265" r:id="rId5"/>
    <p:sldId id="258" r:id="rId6"/>
    <p:sldId id="260" r:id="rId7"/>
    <p:sldId id="261" r:id="rId8"/>
    <p:sldId id="263" r:id="rId9"/>
    <p:sldId id="259" r:id="rId10"/>
    <p:sldId id="264" r:id="rId11"/>
    <p:sldId id="266" r:id="rId12"/>
    <p:sldId id="269" r:id="rId13"/>
    <p:sldId id="271" r:id="rId14"/>
    <p:sldId id="272" r:id="rId15"/>
    <p:sldId id="267" r:id="rId16"/>
    <p:sldId id="268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94A829-15D9-4836-B3F3-4AC9B4E84D78}" type="doc">
      <dgm:prSet loTypeId="urn:microsoft.com/office/officeart/2008/layout/CircleAccentTimeline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pt-BR"/>
        </a:p>
      </dgm:t>
    </dgm:pt>
    <dgm:pt modelId="{5653CA8F-3C0E-43F0-B59F-EE7137BFB396}">
      <dgm:prSet phldrT="[Texto]" custT="1"/>
      <dgm:spPr/>
      <dgm:t>
        <a:bodyPr/>
        <a:lstStyle/>
        <a:p>
          <a:r>
            <a:rPr lang="pt-BR" sz="2800" dirty="0" smtClean="0"/>
            <a:t>2011</a:t>
          </a:r>
          <a:endParaRPr lang="pt-BR" sz="2800" dirty="0"/>
        </a:p>
      </dgm:t>
    </dgm:pt>
    <dgm:pt modelId="{0260096A-A4BF-48DC-8D73-06AE20AAE0BD}" type="parTrans" cxnId="{9BE4E0CB-FEAD-41BE-8119-A871F26587E8}">
      <dgm:prSet/>
      <dgm:spPr/>
      <dgm:t>
        <a:bodyPr/>
        <a:lstStyle/>
        <a:p>
          <a:endParaRPr lang="pt-BR" sz="2000"/>
        </a:p>
      </dgm:t>
    </dgm:pt>
    <dgm:pt modelId="{C222E8E9-CE18-45FD-AA09-7DCFE932817C}" type="sibTrans" cxnId="{9BE4E0CB-FEAD-41BE-8119-A871F26587E8}">
      <dgm:prSet/>
      <dgm:spPr/>
      <dgm:t>
        <a:bodyPr/>
        <a:lstStyle/>
        <a:p>
          <a:endParaRPr lang="pt-BR" sz="2000"/>
        </a:p>
      </dgm:t>
    </dgm:pt>
    <dgm:pt modelId="{0E770801-99DF-42E1-A4D2-E82FBD381D5D}">
      <dgm:prSet phldrT="[Texto]" custT="1"/>
      <dgm:spPr/>
      <dgm:t>
        <a:bodyPr/>
        <a:lstStyle/>
        <a:p>
          <a:r>
            <a:rPr lang="pt-BR" sz="900" dirty="0" smtClean="0"/>
            <a:t>Portaria MEC nº 1.224/2013</a:t>
          </a:r>
          <a:endParaRPr lang="pt-BR" sz="900" dirty="0"/>
        </a:p>
      </dgm:t>
    </dgm:pt>
    <dgm:pt modelId="{E914A8FC-16C3-40F8-8689-2905A2975ACE}" type="parTrans" cxnId="{447697ED-2D9B-4C31-B52B-4510A90A945B}">
      <dgm:prSet/>
      <dgm:spPr/>
      <dgm:t>
        <a:bodyPr/>
        <a:lstStyle/>
        <a:p>
          <a:endParaRPr lang="pt-BR" sz="2000"/>
        </a:p>
      </dgm:t>
    </dgm:pt>
    <dgm:pt modelId="{D0C6DDBA-4DE9-4D94-A83C-516CA8C4E0B4}" type="sibTrans" cxnId="{447697ED-2D9B-4C31-B52B-4510A90A945B}">
      <dgm:prSet/>
      <dgm:spPr/>
      <dgm:t>
        <a:bodyPr/>
        <a:lstStyle/>
        <a:p>
          <a:endParaRPr lang="pt-BR" sz="2000"/>
        </a:p>
      </dgm:t>
    </dgm:pt>
    <dgm:pt modelId="{634E16B4-B2C3-4E37-8BD1-54DABAB74806}">
      <dgm:prSet phldrT="[Texto]" custT="1"/>
      <dgm:spPr/>
      <dgm:t>
        <a:bodyPr/>
        <a:lstStyle/>
        <a:p>
          <a:r>
            <a:rPr lang="pt-BR" sz="2800" dirty="0" smtClean="0"/>
            <a:t>2015</a:t>
          </a:r>
          <a:endParaRPr lang="pt-BR" sz="2800" dirty="0"/>
        </a:p>
      </dgm:t>
    </dgm:pt>
    <dgm:pt modelId="{DCB4A7EB-3BDE-4692-93D5-737976998D8D}" type="parTrans" cxnId="{3FA1C92F-E7CA-47A1-8E7A-64CD674BBBC8}">
      <dgm:prSet/>
      <dgm:spPr/>
      <dgm:t>
        <a:bodyPr/>
        <a:lstStyle/>
        <a:p>
          <a:endParaRPr lang="pt-BR" sz="2000"/>
        </a:p>
      </dgm:t>
    </dgm:pt>
    <dgm:pt modelId="{80C77F9F-A2AC-4DA6-A0ED-04C028EE5CBB}" type="sibTrans" cxnId="{3FA1C92F-E7CA-47A1-8E7A-64CD674BBBC8}">
      <dgm:prSet/>
      <dgm:spPr/>
      <dgm:t>
        <a:bodyPr/>
        <a:lstStyle/>
        <a:p>
          <a:endParaRPr lang="pt-BR" sz="2000"/>
        </a:p>
      </dgm:t>
    </dgm:pt>
    <dgm:pt modelId="{9024FD64-A6CC-47F8-964E-9757C19C8250}">
      <dgm:prSet phldrT="[Texto]" custT="1"/>
      <dgm:spPr/>
      <dgm:t>
        <a:bodyPr/>
        <a:lstStyle/>
        <a:p>
          <a:r>
            <a:rPr lang="pt-BR" sz="2800" dirty="0" smtClean="0"/>
            <a:t>2016</a:t>
          </a:r>
          <a:endParaRPr lang="pt-BR" sz="2800" dirty="0"/>
        </a:p>
      </dgm:t>
    </dgm:pt>
    <dgm:pt modelId="{61941C57-04B8-48A1-86ED-DD0BC5F55FFF}" type="parTrans" cxnId="{EB0FA9BC-FBD2-4F42-98A9-A41314D521A8}">
      <dgm:prSet/>
      <dgm:spPr/>
      <dgm:t>
        <a:bodyPr/>
        <a:lstStyle/>
        <a:p>
          <a:endParaRPr lang="pt-BR" sz="2000"/>
        </a:p>
      </dgm:t>
    </dgm:pt>
    <dgm:pt modelId="{3D968F63-E668-4BEB-90C2-7ECB0BCD72D6}" type="sibTrans" cxnId="{EB0FA9BC-FBD2-4F42-98A9-A41314D521A8}">
      <dgm:prSet/>
      <dgm:spPr/>
      <dgm:t>
        <a:bodyPr/>
        <a:lstStyle/>
        <a:p>
          <a:endParaRPr lang="pt-BR" sz="2000"/>
        </a:p>
      </dgm:t>
    </dgm:pt>
    <dgm:pt modelId="{0A6A44F1-9674-4AE7-BA01-706C8D06BE45}">
      <dgm:prSet phldrT="[Texto]" custT="1"/>
      <dgm:spPr/>
      <dgm:t>
        <a:bodyPr/>
        <a:lstStyle/>
        <a:p>
          <a:r>
            <a:rPr lang="pt-BR" sz="900" dirty="0" smtClean="0"/>
            <a:t>Nova Comissão do PMGAA</a:t>
          </a:r>
          <a:endParaRPr lang="pt-BR" sz="900" dirty="0"/>
        </a:p>
      </dgm:t>
    </dgm:pt>
    <dgm:pt modelId="{420510DE-92EA-4DE1-8203-4A797906C59E}" type="parTrans" cxnId="{665E56FD-F8E6-4581-BBFB-7FECEAF907F7}">
      <dgm:prSet/>
      <dgm:spPr/>
      <dgm:t>
        <a:bodyPr/>
        <a:lstStyle/>
        <a:p>
          <a:endParaRPr lang="pt-BR" sz="2000"/>
        </a:p>
      </dgm:t>
    </dgm:pt>
    <dgm:pt modelId="{25DB3B32-99C2-4524-94EC-8B7C5802558F}" type="sibTrans" cxnId="{665E56FD-F8E6-4581-BBFB-7FECEAF907F7}">
      <dgm:prSet/>
      <dgm:spPr/>
      <dgm:t>
        <a:bodyPr/>
        <a:lstStyle/>
        <a:p>
          <a:endParaRPr lang="pt-BR" sz="2000"/>
        </a:p>
      </dgm:t>
    </dgm:pt>
    <dgm:pt modelId="{0B3A8792-7950-490C-BD58-CEA7BA392FE9}">
      <dgm:prSet phldrT="[Texto]" custT="1"/>
      <dgm:spPr/>
      <dgm:t>
        <a:bodyPr/>
        <a:lstStyle/>
        <a:p>
          <a:r>
            <a:rPr lang="pt-BR" sz="900" dirty="0" smtClean="0"/>
            <a:t>Protocolo de Compromisso</a:t>
          </a:r>
          <a:endParaRPr lang="pt-BR" sz="900" dirty="0"/>
        </a:p>
      </dgm:t>
    </dgm:pt>
    <dgm:pt modelId="{BC7D0609-53B2-4552-9769-5B4E07B05CDF}" type="parTrans" cxnId="{7DDC0D91-49DE-4AD6-8AB8-22BDCE3B1750}">
      <dgm:prSet/>
      <dgm:spPr/>
      <dgm:t>
        <a:bodyPr/>
        <a:lstStyle/>
        <a:p>
          <a:endParaRPr lang="pt-BR" sz="2000"/>
        </a:p>
      </dgm:t>
    </dgm:pt>
    <dgm:pt modelId="{DB979652-BB46-4489-8960-242B14DECC31}" type="sibTrans" cxnId="{7DDC0D91-49DE-4AD6-8AB8-22BDCE3B1750}">
      <dgm:prSet/>
      <dgm:spPr/>
      <dgm:t>
        <a:bodyPr/>
        <a:lstStyle/>
        <a:p>
          <a:endParaRPr lang="pt-BR" sz="2000"/>
        </a:p>
      </dgm:t>
    </dgm:pt>
    <dgm:pt modelId="{679EF42A-9A8E-4120-8F63-986399849E5A}">
      <dgm:prSet phldrT="[Texto]" custT="1"/>
      <dgm:spPr/>
      <dgm:t>
        <a:bodyPr/>
        <a:lstStyle/>
        <a:p>
          <a:r>
            <a:rPr lang="pt-BR" sz="900" dirty="0" smtClean="0"/>
            <a:t>Avaliação Institucional</a:t>
          </a:r>
          <a:endParaRPr lang="pt-BR" sz="900" dirty="0"/>
        </a:p>
      </dgm:t>
    </dgm:pt>
    <dgm:pt modelId="{1F0D25B5-F32D-47D9-8F77-DA8003E1A219}" type="parTrans" cxnId="{87B24AD5-C8B9-40DA-AD88-5847C56C001A}">
      <dgm:prSet/>
      <dgm:spPr/>
      <dgm:t>
        <a:bodyPr/>
        <a:lstStyle/>
        <a:p>
          <a:endParaRPr lang="pt-BR" sz="2000"/>
        </a:p>
      </dgm:t>
    </dgm:pt>
    <dgm:pt modelId="{64FFA3C2-D7F5-4F1B-B9E3-44B07850D913}" type="sibTrans" cxnId="{87B24AD5-C8B9-40DA-AD88-5847C56C001A}">
      <dgm:prSet/>
      <dgm:spPr/>
      <dgm:t>
        <a:bodyPr/>
        <a:lstStyle/>
        <a:p>
          <a:endParaRPr lang="pt-BR" sz="2000"/>
        </a:p>
      </dgm:t>
    </dgm:pt>
    <dgm:pt modelId="{2D0047A5-1490-43DB-9754-79FD3CA39E19}">
      <dgm:prSet phldrT="[Texto]" custT="1"/>
      <dgm:spPr/>
      <dgm:t>
        <a:bodyPr/>
        <a:lstStyle/>
        <a:p>
          <a:r>
            <a:rPr lang="pt-BR" sz="900" dirty="0" smtClean="0"/>
            <a:t>Comissão do PMGAA</a:t>
          </a:r>
          <a:endParaRPr lang="pt-BR" sz="900" dirty="0"/>
        </a:p>
      </dgm:t>
    </dgm:pt>
    <dgm:pt modelId="{814DCA4C-6633-4588-95BF-EA53FC6865AC}" type="parTrans" cxnId="{0C773335-CE67-4083-B67C-7B1B53E32A92}">
      <dgm:prSet/>
      <dgm:spPr/>
      <dgm:t>
        <a:bodyPr/>
        <a:lstStyle/>
        <a:p>
          <a:endParaRPr lang="pt-BR" sz="2000"/>
        </a:p>
      </dgm:t>
    </dgm:pt>
    <dgm:pt modelId="{8867FF28-38B4-414D-9901-F624B5DDFB09}" type="sibTrans" cxnId="{0C773335-CE67-4083-B67C-7B1B53E32A92}">
      <dgm:prSet/>
      <dgm:spPr/>
      <dgm:t>
        <a:bodyPr/>
        <a:lstStyle/>
        <a:p>
          <a:endParaRPr lang="pt-BR" sz="2000"/>
        </a:p>
      </dgm:t>
    </dgm:pt>
    <dgm:pt modelId="{04F0EAD0-E47A-4FF0-A77F-D723C6A9CCE3}">
      <dgm:prSet phldrT="[Texto]" custT="1"/>
      <dgm:spPr/>
      <dgm:t>
        <a:bodyPr/>
        <a:lstStyle/>
        <a:p>
          <a:r>
            <a:rPr lang="pt-BR" sz="900" dirty="0" smtClean="0"/>
            <a:t>Designação do DAA</a:t>
          </a:r>
          <a:endParaRPr lang="pt-BR" sz="900" dirty="0"/>
        </a:p>
      </dgm:t>
    </dgm:pt>
    <dgm:pt modelId="{0823F139-EED3-41FA-907C-A16605DC65F1}" type="parTrans" cxnId="{2E3A7EF8-B19D-4349-99B1-6534A1043AF4}">
      <dgm:prSet/>
      <dgm:spPr/>
      <dgm:t>
        <a:bodyPr/>
        <a:lstStyle/>
        <a:p>
          <a:endParaRPr lang="pt-BR" sz="2000"/>
        </a:p>
      </dgm:t>
    </dgm:pt>
    <dgm:pt modelId="{DD54A024-B4C6-4154-8EBB-88581A222C4F}" type="sibTrans" cxnId="{2E3A7EF8-B19D-4349-99B1-6534A1043AF4}">
      <dgm:prSet/>
      <dgm:spPr/>
      <dgm:t>
        <a:bodyPr/>
        <a:lstStyle/>
        <a:p>
          <a:endParaRPr lang="pt-BR" sz="2000"/>
        </a:p>
      </dgm:t>
    </dgm:pt>
    <dgm:pt modelId="{76F602C4-1055-4D93-BFD1-1FF45B3BC161}">
      <dgm:prSet phldrT="[Texto]" custT="1"/>
      <dgm:spPr/>
      <dgm:t>
        <a:bodyPr/>
        <a:lstStyle/>
        <a:p>
          <a:r>
            <a:rPr lang="pt-BR" sz="2800" smtClean="0"/>
            <a:t>2013</a:t>
          </a:r>
          <a:endParaRPr lang="pt-BR" sz="2800" dirty="0"/>
        </a:p>
      </dgm:t>
    </dgm:pt>
    <dgm:pt modelId="{CCCDCAF2-2E5C-4324-A866-B2B3784985D3}" type="parTrans" cxnId="{158C023F-85A8-40C4-BB78-CC98B38D9047}">
      <dgm:prSet/>
      <dgm:spPr/>
      <dgm:t>
        <a:bodyPr/>
        <a:lstStyle/>
        <a:p>
          <a:endParaRPr lang="pt-BR" sz="2000"/>
        </a:p>
      </dgm:t>
    </dgm:pt>
    <dgm:pt modelId="{E91D420D-59BD-447E-99A9-6F04A9B34F34}" type="sibTrans" cxnId="{158C023F-85A8-40C4-BB78-CC98B38D9047}">
      <dgm:prSet/>
      <dgm:spPr/>
      <dgm:t>
        <a:bodyPr/>
        <a:lstStyle/>
        <a:p>
          <a:endParaRPr lang="pt-BR" sz="2000"/>
        </a:p>
      </dgm:t>
    </dgm:pt>
    <dgm:pt modelId="{2AAF1456-C39B-4DB9-854B-02851EE5EE1A}">
      <dgm:prSet phldrT="[Texto]" custT="1"/>
      <dgm:spPr/>
      <dgm:t>
        <a:bodyPr/>
        <a:lstStyle/>
        <a:p>
          <a:r>
            <a:rPr lang="pt-BR" sz="900" dirty="0" smtClean="0"/>
            <a:t>Portaria AN/MJ nº 092/2011</a:t>
          </a:r>
          <a:endParaRPr lang="pt-BR" sz="900" dirty="0"/>
        </a:p>
      </dgm:t>
    </dgm:pt>
    <dgm:pt modelId="{F5E452CD-35D3-4E1B-9004-9EA007361CE4}" type="parTrans" cxnId="{10A5AA8C-657F-40CC-9622-922878D8C6E2}">
      <dgm:prSet/>
      <dgm:spPr/>
      <dgm:t>
        <a:bodyPr/>
        <a:lstStyle/>
        <a:p>
          <a:endParaRPr lang="pt-BR" sz="2000"/>
        </a:p>
      </dgm:t>
    </dgm:pt>
    <dgm:pt modelId="{DC2362B9-D787-44AC-A8A7-77BC8FA8CED9}" type="sibTrans" cxnId="{10A5AA8C-657F-40CC-9622-922878D8C6E2}">
      <dgm:prSet/>
      <dgm:spPr/>
      <dgm:t>
        <a:bodyPr/>
        <a:lstStyle/>
        <a:p>
          <a:endParaRPr lang="pt-BR" sz="2000"/>
        </a:p>
      </dgm:t>
    </dgm:pt>
    <dgm:pt modelId="{A4A052CC-69B5-42A3-B006-15B7F2F155C2}" type="pres">
      <dgm:prSet presAssocID="{B094A829-15D9-4836-B3F3-4AC9B4E84D78}" presName="Name0" presStyleCnt="0">
        <dgm:presLayoutVars>
          <dgm:dir/>
        </dgm:presLayoutVars>
      </dgm:prSet>
      <dgm:spPr/>
    </dgm:pt>
    <dgm:pt modelId="{86201D37-CD56-492A-B7AB-F073F72A54CB}" type="pres">
      <dgm:prSet presAssocID="{5653CA8F-3C0E-43F0-B59F-EE7137BFB396}" presName="parComposite" presStyleCnt="0"/>
      <dgm:spPr/>
    </dgm:pt>
    <dgm:pt modelId="{01F78F5D-C2DB-4C55-B6C7-2351113F0F1E}" type="pres">
      <dgm:prSet presAssocID="{5653CA8F-3C0E-43F0-B59F-EE7137BFB396}" presName="parBigCircle" presStyleLbl="node0" presStyleIdx="0" presStyleCnt="4"/>
      <dgm:spPr/>
    </dgm:pt>
    <dgm:pt modelId="{C0B4762A-C240-4AD4-8FD6-954EF0CE4DB6}" type="pres">
      <dgm:prSet presAssocID="{5653CA8F-3C0E-43F0-B59F-EE7137BFB396}" presName="parTx" presStyleLbl="revTx" presStyleIdx="0" presStyleCnt="18"/>
      <dgm:spPr/>
      <dgm:t>
        <a:bodyPr/>
        <a:lstStyle/>
        <a:p>
          <a:endParaRPr lang="pt-BR"/>
        </a:p>
      </dgm:t>
    </dgm:pt>
    <dgm:pt modelId="{4656E320-0D64-4285-BCF9-6FA241DF216F}" type="pres">
      <dgm:prSet presAssocID="{5653CA8F-3C0E-43F0-B59F-EE7137BFB396}" presName="bSpace" presStyleCnt="0"/>
      <dgm:spPr/>
    </dgm:pt>
    <dgm:pt modelId="{8829F77C-EEC9-45EE-B7A1-308C1CCCC0FC}" type="pres">
      <dgm:prSet presAssocID="{5653CA8F-3C0E-43F0-B59F-EE7137BFB396}" presName="parBackupNorm" presStyleCnt="0"/>
      <dgm:spPr/>
    </dgm:pt>
    <dgm:pt modelId="{2ACBFBAE-AE92-4817-B80E-0290AEDBFC25}" type="pres">
      <dgm:prSet presAssocID="{C222E8E9-CE18-45FD-AA09-7DCFE932817C}" presName="parSpace" presStyleCnt="0"/>
      <dgm:spPr/>
    </dgm:pt>
    <dgm:pt modelId="{71873DA7-AB5F-489A-81E5-483A6933D1C9}" type="pres">
      <dgm:prSet presAssocID="{2AAF1456-C39B-4DB9-854B-02851EE5EE1A}" presName="desBackupLeftNorm" presStyleCnt="0"/>
      <dgm:spPr/>
    </dgm:pt>
    <dgm:pt modelId="{164D2B95-EC64-4EF5-BD7F-2D708891BFD7}" type="pres">
      <dgm:prSet presAssocID="{2AAF1456-C39B-4DB9-854B-02851EE5EE1A}" presName="desComposite" presStyleCnt="0"/>
      <dgm:spPr/>
    </dgm:pt>
    <dgm:pt modelId="{10FAE429-C8BA-4F8F-9658-16AB53D82368}" type="pres">
      <dgm:prSet presAssocID="{2AAF1456-C39B-4DB9-854B-02851EE5EE1A}" presName="desCircle" presStyleLbl="node1" presStyleIdx="0" presStyleCnt="7"/>
      <dgm:spPr/>
    </dgm:pt>
    <dgm:pt modelId="{6717A0EB-3E11-4598-9DE9-617E48F73845}" type="pres">
      <dgm:prSet presAssocID="{2AAF1456-C39B-4DB9-854B-02851EE5EE1A}" presName="chTx" presStyleLbl="revTx" presStyleIdx="1" presStyleCnt="18"/>
      <dgm:spPr/>
      <dgm:t>
        <a:bodyPr/>
        <a:lstStyle/>
        <a:p>
          <a:endParaRPr lang="pt-BR"/>
        </a:p>
      </dgm:t>
    </dgm:pt>
    <dgm:pt modelId="{D5F8308C-ED41-4438-A929-790CD8F45B80}" type="pres">
      <dgm:prSet presAssocID="{2AAF1456-C39B-4DB9-854B-02851EE5EE1A}" presName="desTx" presStyleLbl="revTx" presStyleIdx="2" presStyleCnt="18">
        <dgm:presLayoutVars>
          <dgm:bulletEnabled val="1"/>
        </dgm:presLayoutVars>
      </dgm:prSet>
      <dgm:spPr/>
    </dgm:pt>
    <dgm:pt modelId="{CF49936F-0F00-42C4-9C10-9A602D4308D8}" type="pres">
      <dgm:prSet presAssocID="{2AAF1456-C39B-4DB9-854B-02851EE5EE1A}" presName="desBackupRightNorm" presStyleCnt="0"/>
      <dgm:spPr/>
    </dgm:pt>
    <dgm:pt modelId="{ED94FBF5-3CCC-4759-B73F-BE1EE56169F8}" type="pres">
      <dgm:prSet presAssocID="{DC2362B9-D787-44AC-A8A7-77BC8FA8CED9}" presName="desSpace" presStyleCnt="0"/>
      <dgm:spPr/>
    </dgm:pt>
    <dgm:pt modelId="{B9BFD4BF-1935-45A7-A47D-8EC2A96B9C13}" type="pres">
      <dgm:prSet presAssocID="{76F602C4-1055-4D93-BFD1-1FF45B3BC161}" presName="parComposite" presStyleCnt="0"/>
      <dgm:spPr/>
    </dgm:pt>
    <dgm:pt modelId="{5F4C2E8B-B441-4B54-8ADF-A46B3F0FBBC0}" type="pres">
      <dgm:prSet presAssocID="{76F602C4-1055-4D93-BFD1-1FF45B3BC161}" presName="parBigCircle" presStyleLbl="node0" presStyleIdx="1" presStyleCnt="4"/>
      <dgm:spPr/>
    </dgm:pt>
    <dgm:pt modelId="{907F46B2-1C54-4C68-8722-12C33265D1C0}" type="pres">
      <dgm:prSet presAssocID="{76F602C4-1055-4D93-BFD1-1FF45B3BC161}" presName="parTx" presStyleLbl="revTx" presStyleIdx="3" presStyleCnt="18"/>
      <dgm:spPr/>
    </dgm:pt>
    <dgm:pt modelId="{8DD34C83-64D7-4645-B2AD-C62C1FC9EF9C}" type="pres">
      <dgm:prSet presAssocID="{76F602C4-1055-4D93-BFD1-1FF45B3BC161}" presName="bSpace" presStyleCnt="0"/>
      <dgm:spPr/>
    </dgm:pt>
    <dgm:pt modelId="{F433D4C5-8F67-4164-88B3-30FA50107E78}" type="pres">
      <dgm:prSet presAssocID="{76F602C4-1055-4D93-BFD1-1FF45B3BC161}" presName="parBackupNorm" presStyleCnt="0"/>
      <dgm:spPr/>
    </dgm:pt>
    <dgm:pt modelId="{D388CCAC-C4E8-4E43-9875-FD04FCAA0D4B}" type="pres">
      <dgm:prSet presAssocID="{E91D420D-59BD-447E-99A9-6F04A9B34F34}" presName="parSpace" presStyleCnt="0"/>
      <dgm:spPr/>
    </dgm:pt>
    <dgm:pt modelId="{8787AFAB-FF91-4769-8AC4-FD3F65FAF362}" type="pres">
      <dgm:prSet presAssocID="{0E770801-99DF-42E1-A4D2-E82FBD381D5D}" presName="desBackupLeftNorm" presStyleCnt="0"/>
      <dgm:spPr/>
    </dgm:pt>
    <dgm:pt modelId="{C7530B5F-1091-4EFD-8581-31E7008170CC}" type="pres">
      <dgm:prSet presAssocID="{0E770801-99DF-42E1-A4D2-E82FBD381D5D}" presName="desComposite" presStyleCnt="0"/>
      <dgm:spPr/>
    </dgm:pt>
    <dgm:pt modelId="{D94B9988-EA64-49CA-A432-A687D9E87630}" type="pres">
      <dgm:prSet presAssocID="{0E770801-99DF-42E1-A4D2-E82FBD381D5D}" presName="desCircle" presStyleLbl="node1" presStyleIdx="1" presStyleCnt="7"/>
      <dgm:spPr/>
    </dgm:pt>
    <dgm:pt modelId="{71F2C782-51D3-4A8C-933F-2612E16D9A01}" type="pres">
      <dgm:prSet presAssocID="{0E770801-99DF-42E1-A4D2-E82FBD381D5D}" presName="chTx" presStyleLbl="revTx" presStyleIdx="4" presStyleCnt="18"/>
      <dgm:spPr/>
      <dgm:t>
        <a:bodyPr/>
        <a:lstStyle/>
        <a:p>
          <a:endParaRPr lang="pt-BR"/>
        </a:p>
      </dgm:t>
    </dgm:pt>
    <dgm:pt modelId="{7256D4D5-AE9C-4DCD-9FFC-E6D672E7BE83}" type="pres">
      <dgm:prSet presAssocID="{0E770801-99DF-42E1-A4D2-E82FBD381D5D}" presName="desTx" presStyleLbl="revTx" presStyleIdx="5" presStyleCnt="18">
        <dgm:presLayoutVars>
          <dgm:bulletEnabled val="1"/>
        </dgm:presLayoutVars>
      </dgm:prSet>
      <dgm:spPr/>
    </dgm:pt>
    <dgm:pt modelId="{F8B82A7D-209B-4D01-B407-F5249273998B}" type="pres">
      <dgm:prSet presAssocID="{0E770801-99DF-42E1-A4D2-E82FBD381D5D}" presName="desBackupRightNorm" presStyleCnt="0"/>
      <dgm:spPr/>
    </dgm:pt>
    <dgm:pt modelId="{32EFD5BB-C7BD-4B4C-AA78-CDFE417C60AD}" type="pres">
      <dgm:prSet presAssocID="{D0C6DDBA-4DE9-4D94-A83C-516CA8C4E0B4}" presName="desSpace" presStyleCnt="0"/>
      <dgm:spPr/>
    </dgm:pt>
    <dgm:pt modelId="{3F995CDC-0082-4C98-8A41-C5A03F485CEB}" type="pres">
      <dgm:prSet presAssocID="{634E16B4-B2C3-4E37-8BD1-54DABAB74806}" presName="parComposite" presStyleCnt="0"/>
      <dgm:spPr/>
    </dgm:pt>
    <dgm:pt modelId="{8FC31B51-8697-4EE3-94EA-234494687360}" type="pres">
      <dgm:prSet presAssocID="{634E16B4-B2C3-4E37-8BD1-54DABAB74806}" presName="parBigCircle" presStyleLbl="node0" presStyleIdx="2" presStyleCnt="4"/>
      <dgm:spPr/>
    </dgm:pt>
    <dgm:pt modelId="{FEA49C85-433B-435A-BDC9-BD7FD6D58957}" type="pres">
      <dgm:prSet presAssocID="{634E16B4-B2C3-4E37-8BD1-54DABAB74806}" presName="parTx" presStyleLbl="revTx" presStyleIdx="6" presStyleCnt="18"/>
      <dgm:spPr/>
    </dgm:pt>
    <dgm:pt modelId="{94E10A4A-AC0B-4784-AA98-8D002CC934C8}" type="pres">
      <dgm:prSet presAssocID="{634E16B4-B2C3-4E37-8BD1-54DABAB74806}" presName="bSpace" presStyleCnt="0"/>
      <dgm:spPr/>
    </dgm:pt>
    <dgm:pt modelId="{52EF6F14-E8AA-41E9-914B-AD2FED625F84}" type="pres">
      <dgm:prSet presAssocID="{634E16B4-B2C3-4E37-8BD1-54DABAB74806}" presName="parBackupNorm" presStyleCnt="0"/>
      <dgm:spPr/>
    </dgm:pt>
    <dgm:pt modelId="{ABF7DBE7-F576-4EDA-A7A3-FD79FE7A0616}" type="pres">
      <dgm:prSet presAssocID="{80C77F9F-A2AC-4DA6-A0ED-04C028EE5CBB}" presName="parSpace" presStyleCnt="0"/>
      <dgm:spPr/>
    </dgm:pt>
    <dgm:pt modelId="{E07EEB3E-D2C5-4A1A-8960-5EBF8D4A4810}" type="pres">
      <dgm:prSet presAssocID="{2D0047A5-1490-43DB-9754-79FD3CA39E19}" presName="desBackupLeftNorm" presStyleCnt="0"/>
      <dgm:spPr/>
    </dgm:pt>
    <dgm:pt modelId="{9D3A6AE1-9599-46FF-93A9-D68344CB508C}" type="pres">
      <dgm:prSet presAssocID="{2D0047A5-1490-43DB-9754-79FD3CA39E19}" presName="desComposite" presStyleCnt="0"/>
      <dgm:spPr/>
    </dgm:pt>
    <dgm:pt modelId="{03548BBB-AFA4-41BC-9523-9D840B12A36B}" type="pres">
      <dgm:prSet presAssocID="{2D0047A5-1490-43DB-9754-79FD3CA39E19}" presName="desCircle" presStyleLbl="node1" presStyleIdx="2" presStyleCnt="7"/>
      <dgm:spPr/>
    </dgm:pt>
    <dgm:pt modelId="{FEBC14EF-8ADA-4C48-A48D-8929F8689A43}" type="pres">
      <dgm:prSet presAssocID="{2D0047A5-1490-43DB-9754-79FD3CA39E19}" presName="chTx" presStyleLbl="revTx" presStyleIdx="7" presStyleCnt="18"/>
      <dgm:spPr/>
      <dgm:t>
        <a:bodyPr/>
        <a:lstStyle/>
        <a:p>
          <a:endParaRPr lang="pt-BR"/>
        </a:p>
      </dgm:t>
    </dgm:pt>
    <dgm:pt modelId="{86B5596A-048A-47B9-AE79-396593D68797}" type="pres">
      <dgm:prSet presAssocID="{2D0047A5-1490-43DB-9754-79FD3CA39E19}" presName="desTx" presStyleLbl="revTx" presStyleIdx="8" presStyleCnt="18">
        <dgm:presLayoutVars>
          <dgm:bulletEnabled val="1"/>
        </dgm:presLayoutVars>
      </dgm:prSet>
      <dgm:spPr/>
    </dgm:pt>
    <dgm:pt modelId="{E5269B29-6A02-44DE-906D-A58C64C6F0D1}" type="pres">
      <dgm:prSet presAssocID="{2D0047A5-1490-43DB-9754-79FD3CA39E19}" presName="desBackupRightNorm" presStyleCnt="0"/>
      <dgm:spPr/>
    </dgm:pt>
    <dgm:pt modelId="{7D39AAAE-D489-4F6A-8B74-4C0D75211545}" type="pres">
      <dgm:prSet presAssocID="{8867FF28-38B4-414D-9901-F624B5DDFB09}" presName="desSpace" presStyleCnt="0"/>
      <dgm:spPr/>
    </dgm:pt>
    <dgm:pt modelId="{DCDBFF03-7EBF-4B05-843C-963C787F879F}" type="pres">
      <dgm:prSet presAssocID="{679EF42A-9A8E-4120-8F63-986399849E5A}" presName="desBackupLeftNorm" presStyleCnt="0"/>
      <dgm:spPr/>
    </dgm:pt>
    <dgm:pt modelId="{5CDAEB98-1E60-450E-8775-243DE652DC49}" type="pres">
      <dgm:prSet presAssocID="{679EF42A-9A8E-4120-8F63-986399849E5A}" presName="desComposite" presStyleCnt="0"/>
      <dgm:spPr/>
    </dgm:pt>
    <dgm:pt modelId="{8E601891-749A-4648-810C-CAA6F9A622B5}" type="pres">
      <dgm:prSet presAssocID="{679EF42A-9A8E-4120-8F63-986399849E5A}" presName="desCircle" presStyleLbl="node1" presStyleIdx="3" presStyleCnt="7"/>
      <dgm:spPr/>
    </dgm:pt>
    <dgm:pt modelId="{6D7E44FD-0916-4132-9E4E-DDD43E57A7F4}" type="pres">
      <dgm:prSet presAssocID="{679EF42A-9A8E-4120-8F63-986399849E5A}" presName="chTx" presStyleLbl="revTx" presStyleIdx="9" presStyleCnt="18"/>
      <dgm:spPr/>
    </dgm:pt>
    <dgm:pt modelId="{39792264-E24B-4846-B4B5-6271AC2190B6}" type="pres">
      <dgm:prSet presAssocID="{679EF42A-9A8E-4120-8F63-986399849E5A}" presName="desTx" presStyleLbl="revTx" presStyleIdx="10" presStyleCnt="18">
        <dgm:presLayoutVars>
          <dgm:bulletEnabled val="1"/>
        </dgm:presLayoutVars>
      </dgm:prSet>
      <dgm:spPr/>
    </dgm:pt>
    <dgm:pt modelId="{46572CDD-AD45-45D3-AB54-448972904B4B}" type="pres">
      <dgm:prSet presAssocID="{679EF42A-9A8E-4120-8F63-986399849E5A}" presName="desBackupRightNorm" presStyleCnt="0"/>
      <dgm:spPr/>
    </dgm:pt>
    <dgm:pt modelId="{27C048AB-47B6-417E-957D-9C8A3635D1F3}" type="pres">
      <dgm:prSet presAssocID="{64FFA3C2-D7F5-4F1B-B9E3-44B07850D913}" presName="desSpace" presStyleCnt="0"/>
      <dgm:spPr/>
    </dgm:pt>
    <dgm:pt modelId="{536591D3-F111-427B-A8DC-5D468A275B88}" type="pres">
      <dgm:prSet presAssocID="{9024FD64-A6CC-47F8-964E-9757C19C8250}" presName="parComposite" presStyleCnt="0"/>
      <dgm:spPr/>
    </dgm:pt>
    <dgm:pt modelId="{91FED5CB-2E91-411B-B844-12E866AB4AD0}" type="pres">
      <dgm:prSet presAssocID="{9024FD64-A6CC-47F8-964E-9757C19C8250}" presName="parBigCircle" presStyleLbl="node0" presStyleIdx="3" presStyleCnt="4"/>
      <dgm:spPr/>
    </dgm:pt>
    <dgm:pt modelId="{7DA000CB-CD8C-42F7-A189-7B6285C41DD7}" type="pres">
      <dgm:prSet presAssocID="{9024FD64-A6CC-47F8-964E-9757C19C8250}" presName="parTx" presStyleLbl="revTx" presStyleIdx="11" presStyleCnt="18"/>
      <dgm:spPr/>
    </dgm:pt>
    <dgm:pt modelId="{8B470EE0-7280-4E71-A7FA-2A608936F6E9}" type="pres">
      <dgm:prSet presAssocID="{9024FD64-A6CC-47F8-964E-9757C19C8250}" presName="bSpace" presStyleCnt="0"/>
      <dgm:spPr/>
    </dgm:pt>
    <dgm:pt modelId="{FFC7B47D-C916-4CDE-8923-F903E3F66731}" type="pres">
      <dgm:prSet presAssocID="{9024FD64-A6CC-47F8-964E-9757C19C8250}" presName="parBackupNorm" presStyleCnt="0"/>
      <dgm:spPr/>
    </dgm:pt>
    <dgm:pt modelId="{2F06AE5D-27DD-45F6-98F2-B4D77A9A61EA}" type="pres">
      <dgm:prSet presAssocID="{3D968F63-E668-4BEB-90C2-7ECB0BCD72D6}" presName="parSpace" presStyleCnt="0"/>
      <dgm:spPr/>
    </dgm:pt>
    <dgm:pt modelId="{FAFE7BF3-AED9-4C28-8351-FE29E9EDA8A8}" type="pres">
      <dgm:prSet presAssocID="{0B3A8792-7950-490C-BD58-CEA7BA392FE9}" presName="desBackupLeftNorm" presStyleCnt="0"/>
      <dgm:spPr/>
    </dgm:pt>
    <dgm:pt modelId="{F1BC8BAC-78D8-4F1D-8FC6-6076C70E2788}" type="pres">
      <dgm:prSet presAssocID="{0B3A8792-7950-490C-BD58-CEA7BA392FE9}" presName="desComposite" presStyleCnt="0"/>
      <dgm:spPr/>
    </dgm:pt>
    <dgm:pt modelId="{B5129042-7435-4D0F-A3E9-F8E5D18D8872}" type="pres">
      <dgm:prSet presAssocID="{0B3A8792-7950-490C-BD58-CEA7BA392FE9}" presName="desCircle" presStyleLbl="node1" presStyleIdx="4" presStyleCnt="7"/>
      <dgm:spPr/>
    </dgm:pt>
    <dgm:pt modelId="{874E1C0B-A7C6-40CE-BCA7-7AE0A78C560D}" type="pres">
      <dgm:prSet presAssocID="{0B3A8792-7950-490C-BD58-CEA7BA392FE9}" presName="chTx" presStyleLbl="revTx" presStyleIdx="12" presStyleCnt="18"/>
      <dgm:spPr/>
    </dgm:pt>
    <dgm:pt modelId="{A4431D23-7EE1-4820-9705-AAED63881141}" type="pres">
      <dgm:prSet presAssocID="{0B3A8792-7950-490C-BD58-CEA7BA392FE9}" presName="desTx" presStyleLbl="revTx" presStyleIdx="13" presStyleCnt="18">
        <dgm:presLayoutVars>
          <dgm:bulletEnabled val="1"/>
        </dgm:presLayoutVars>
      </dgm:prSet>
      <dgm:spPr/>
    </dgm:pt>
    <dgm:pt modelId="{856FDBEB-D391-44E3-9642-4384484553B5}" type="pres">
      <dgm:prSet presAssocID="{0B3A8792-7950-490C-BD58-CEA7BA392FE9}" presName="desBackupRightNorm" presStyleCnt="0"/>
      <dgm:spPr/>
    </dgm:pt>
    <dgm:pt modelId="{73E2C3BD-5173-4E46-9EBA-958CA54F9F98}" type="pres">
      <dgm:prSet presAssocID="{DB979652-BB46-4489-8960-242B14DECC31}" presName="desSpace" presStyleCnt="0"/>
      <dgm:spPr/>
    </dgm:pt>
    <dgm:pt modelId="{30A8B54B-4F35-4639-95D3-430BD9D280CF}" type="pres">
      <dgm:prSet presAssocID="{0A6A44F1-9674-4AE7-BA01-706C8D06BE45}" presName="desBackupLeftNorm" presStyleCnt="0"/>
      <dgm:spPr/>
    </dgm:pt>
    <dgm:pt modelId="{4CF99E1F-1A8D-4BC1-8AFF-D4D82E097BC1}" type="pres">
      <dgm:prSet presAssocID="{0A6A44F1-9674-4AE7-BA01-706C8D06BE45}" presName="desComposite" presStyleCnt="0"/>
      <dgm:spPr/>
    </dgm:pt>
    <dgm:pt modelId="{A1B9A4EC-CA18-4681-8AD7-FE1719494082}" type="pres">
      <dgm:prSet presAssocID="{0A6A44F1-9674-4AE7-BA01-706C8D06BE45}" presName="desCircle" presStyleLbl="node1" presStyleIdx="5" presStyleCnt="7"/>
      <dgm:spPr/>
    </dgm:pt>
    <dgm:pt modelId="{E4D07375-7C5A-45C3-B4E5-AEA83EFC1395}" type="pres">
      <dgm:prSet presAssocID="{0A6A44F1-9674-4AE7-BA01-706C8D06BE45}" presName="chTx" presStyleLbl="revTx" presStyleIdx="14" presStyleCnt="18"/>
      <dgm:spPr/>
      <dgm:t>
        <a:bodyPr/>
        <a:lstStyle/>
        <a:p>
          <a:endParaRPr lang="pt-BR"/>
        </a:p>
      </dgm:t>
    </dgm:pt>
    <dgm:pt modelId="{80F9EF1F-5AD2-44F3-9F48-4619F57AC453}" type="pres">
      <dgm:prSet presAssocID="{0A6A44F1-9674-4AE7-BA01-706C8D06BE45}" presName="desTx" presStyleLbl="revTx" presStyleIdx="15" presStyleCnt="18">
        <dgm:presLayoutVars>
          <dgm:bulletEnabled val="1"/>
        </dgm:presLayoutVars>
      </dgm:prSet>
      <dgm:spPr/>
    </dgm:pt>
    <dgm:pt modelId="{EEE980D1-AAE7-485C-9D25-B9A982550D46}" type="pres">
      <dgm:prSet presAssocID="{0A6A44F1-9674-4AE7-BA01-706C8D06BE45}" presName="desBackupRightNorm" presStyleCnt="0"/>
      <dgm:spPr/>
    </dgm:pt>
    <dgm:pt modelId="{F6FD95F5-F918-422E-8243-170045178632}" type="pres">
      <dgm:prSet presAssocID="{25DB3B32-99C2-4524-94EC-8B7C5802558F}" presName="desSpace" presStyleCnt="0"/>
      <dgm:spPr/>
    </dgm:pt>
    <dgm:pt modelId="{BCDF1483-FFA4-4737-BCAD-C0513C47FF68}" type="pres">
      <dgm:prSet presAssocID="{04F0EAD0-E47A-4FF0-A77F-D723C6A9CCE3}" presName="desBackupLeftNorm" presStyleCnt="0"/>
      <dgm:spPr/>
    </dgm:pt>
    <dgm:pt modelId="{0C1D9FFD-42DF-4655-8AB6-0D30938FE2A7}" type="pres">
      <dgm:prSet presAssocID="{04F0EAD0-E47A-4FF0-A77F-D723C6A9CCE3}" presName="desComposite" presStyleCnt="0"/>
      <dgm:spPr/>
    </dgm:pt>
    <dgm:pt modelId="{DB7CBDA5-C41D-4633-A549-02BA2645D1C3}" type="pres">
      <dgm:prSet presAssocID="{04F0EAD0-E47A-4FF0-A77F-D723C6A9CCE3}" presName="desCircle" presStyleLbl="node1" presStyleIdx="6" presStyleCnt="7"/>
      <dgm:spPr/>
    </dgm:pt>
    <dgm:pt modelId="{77C56DA9-E73F-45FE-9E87-08F25244FBDB}" type="pres">
      <dgm:prSet presAssocID="{04F0EAD0-E47A-4FF0-A77F-D723C6A9CCE3}" presName="chTx" presStyleLbl="revTx" presStyleIdx="16" presStyleCnt="18"/>
      <dgm:spPr/>
      <dgm:t>
        <a:bodyPr/>
        <a:lstStyle/>
        <a:p>
          <a:endParaRPr lang="pt-BR"/>
        </a:p>
      </dgm:t>
    </dgm:pt>
    <dgm:pt modelId="{D23FC333-D029-4C26-819D-36144F7E70D4}" type="pres">
      <dgm:prSet presAssocID="{04F0EAD0-E47A-4FF0-A77F-D723C6A9CCE3}" presName="desTx" presStyleLbl="revTx" presStyleIdx="17" presStyleCnt="18">
        <dgm:presLayoutVars>
          <dgm:bulletEnabled val="1"/>
        </dgm:presLayoutVars>
      </dgm:prSet>
      <dgm:spPr/>
    </dgm:pt>
    <dgm:pt modelId="{A1583D73-1C0E-44DD-A63D-1B0A10727360}" type="pres">
      <dgm:prSet presAssocID="{04F0EAD0-E47A-4FF0-A77F-D723C6A9CCE3}" presName="desBackupRightNorm" presStyleCnt="0"/>
      <dgm:spPr/>
    </dgm:pt>
    <dgm:pt modelId="{F7D433C0-D7D3-40D0-94E2-49FFE4C86D03}" type="pres">
      <dgm:prSet presAssocID="{DD54A024-B4C6-4154-8EBB-88581A222C4F}" presName="desSpace" presStyleCnt="0"/>
      <dgm:spPr/>
    </dgm:pt>
  </dgm:ptLst>
  <dgm:cxnLst>
    <dgm:cxn modelId="{0C773335-CE67-4083-B67C-7B1B53E32A92}" srcId="{634E16B4-B2C3-4E37-8BD1-54DABAB74806}" destId="{2D0047A5-1490-43DB-9754-79FD3CA39E19}" srcOrd="0" destOrd="0" parTransId="{814DCA4C-6633-4588-95BF-EA53FC6865AC}" sibTransId="{8867FF28-38B4-414D-9901-F624B5DDFB09}"/>
    <dgm:cxn modelId="{3FA1C92F-E7CA-47A1-8E7A-64CD674BBBC8}" srcId="{B094A829-15D9-4836-B3F3-4AC9B4E84D78}" destId="{634E16B4-B2C3-4E37-8BD1-54DABAB74806}" srcOrd="2" destOrd="0" parTransId="{DCB4A7EB-3BDE-4692-93D5-737976998D8D}" sibTransId="{80C77F9F-A2AC-4DA6-A0ED-04C028EE5CBB}"/>
    <dgm:cxn modelId="{739C4A14-2246-4350-A88C-B7D9E9073B34}" type="presOf" srcId="{9024FD64-A6CC-47F8-964E-9757C19C8250}" destId="{7DA000CB-CD8C-42F7-A189-7B6285C41DD7}" srcOrd="0" destOrd="0" presId="urn:microsoft.com/office/officeart/2008/layout/CircleAccentTimeline"/>
    <dgm:cxn modelId="{7DDC0D91-49DE-4AD6-8AB8-22BDCE3B1750}" srcId="{9024FD64-A6CC-47F8-964E-9757C19C8250}" destId="{0B3A8792-7950-490C-BD58-CEA7BA392FE9}" srcOrd="0" destOrd="0" parTransId="{BC7D0609-53B2-4552-9769-5B4E07B05CDF}" sibTransId="{DB979652-BB46-4489-8960-242B14DECC31}"/>
    <dgm:cxn modelId="{01B1A39B-5AA8-4151-A4FE-E3CDCBD7DF6F}" type="presOf" srcId="{634E16B4-B2C3-4E37-8BD1-54DABAB74806}" destId="{FEA49C85-433B-435A-BDC9-BD7FD6D58957}" srcOrd="0" destOrd="0" presId="urn:microsoft.com/office/officeart/2008/layout/CircleAccentTimeline"/>
    <dgm:cxn modelId="{4DE83F46-5D41-43CF-95D4-F3DBCBAD9544}" type="presOf" srcId="{0A6A44F1-9674-4AE7-BA01-706C8D06BE45}" destId="{E4D07375-7C5A-45C3-B4E5-AEA83EFC1395}" srcOrd="0" destOrd="0" presId="urn:microsoft.com/office/officeart/2008/layout/CircleAccentTimeline"/>
    <dgm:cxn modelId="{665E56FD-F8E6-4581-BBFB-7FECEAF907F7}" srcId="{9024FD64-A6CC-47F8-964E-9757C19C8250}" destId="{0A6A44F1-9674-4AE7-BA01-706C8D06BE45}" srcOrd="1" destOrd="0" parTransId="{420510DE-92EA-4DE1-8203-4A797906C59E}" sibTransId="{25DB3B32-99C2-4524-94EC-8B7C5802558F}"/>
    <dgm:cxn modelId="{EB0FA9BC-FBD2-4F42-98A9-A41314D521A8}" srcId="{B094A829-15D9-4836-B3F3-4AC9B4E84D78}" destId="{9024FD64-A6CC-47F8-964E-9757C19C8250}" srcOrd="3" destOrd="0" parTransId="{61941C57-04B8-48A1-86ED-DD0BC5F55FFF}" sibTransId="{3D968F63-E668-4BEB-90C2-7ECB0BCD72D6}"/>
    <dgm:cxn modelId="{CFBE9139-477E-4E7D-BE1B-6A0EFBFEAB4C}" type="presOf" srcId="{2D0047A5-1490-43DB-9754-79FD3CA39E19}" destId="{FEBC14EF-8ADA-4C48-A48D-8929F8689A43}" srcOrd="0" destOrd="0" presId="urn:microsoft.com/office/officeart/2008/layout/CircleAccentTimeline"/>
    <dgm:cxn modelId="{10A5AA8C-657F-40CC-9622-922878D8C6E2}" srcId="{5653CA8F-3C0E-43F0-B59F-EE7137BFB396}" destId="{2AAF1456-C39B-4DB9-854B-02851EE5EE1A}" srcOrd="0" destOrd="0" parTransId="{F5E452CD-35D3-4E1B-9004-9EA007361CE4}" sibTransId="{DC2362B9-D787-44AC-A8A7-77BC8FA8CED9}"/>
    <dgm:cxn modelId="{9BE4E0CB-FEAD-41BE-8119-A871F26587E8}" srcId="{B094A829-15D9-4836-B3F3-4AC9B4E84D78}" destId="{5653CA8F-3C0E-43F0-B59F-EE7137BFB396}" srcOrd="0" destOrd="0" parTransId="{0260096A-A4BF-48DC-8D73-06AE20AAE0BD}" sibTransId="{C222E8E9-CE18-45FD-AA09-7DCFE932817C}"/>
    <dgm:cxn modelId="{351487C6-00F6-484F-AF65-5D86A720FE3D}" type="presOf" srcId="{2AAF1456-C39B-4DB9-854B-02851EE5EE1A}" destId="{6717A0EB-3E11-4598-9DE9-617E48F73845}" srcOrd="0" destOrd="0" presId="urn:microsoft.com/office/officeart/2008/layout/CircleAccentTimeline"/>
    <dgm:cxn modelId="{68672AB6-F8E4-4E27-A3E5-79AA777D727B}" type="presOf" srcId="{679EF42A-9A8E-4120-8F63-986399849E5A}" destId="{6D7E44FD-0916-4132-9E4E-DDD43E57A7F4}" srcOrd="0" destOrd="0" presId="urn:microsoft.com/office/officeart/2008/layout/CircleAccentTimeline"/>
    <dgm:cxn modelId="{BD9F4B80-0187-4424-B28E-33FCB46B312B}" type="presOf" srcId="{0B3A8792-7950-490C-BD58-CEA7BA392FE9}" destId="{874E1C0B-A7C6-40CE-BCA7-7AE0A78C560D}" srcOrd="0" destOrd="0" presId="urn:microsoft.com/office/officeart/2008/layout/CircleAccentTimeline"/>
    <dgm:cxn modelId="{2E3A7EF8-B19D-4349-99B1-6534A1043AF4}" srcId="{9024FD64-A6CC-47F8-964E-9757C19C8250}" destId="{04F0EAD0-E47A-4FF0-A77F-D723C6A9CCE3}" srcOrd="2" destOrd="0" parTransId="{0823F139-EED3-41FA-907C-A16605DC65F1}" sibTransId="{DD54A024-B4C6-4154-8EBB-88581A222C4F}"/>
    <dgm:cxn modelId="{DFE7D2E5-72D0-4C49-841D-8680D94F5BE6}" type="presOf" srcId="{04F0EAD0-E47A-4FF0-A77F-D723C6A9CCE3}" destId="{77C56DA9-E73F-45FE-9E87-08F25244FBDB}" srcOrd="0" destOrd="0" presId="urn:microsoft.com/office/officeart/2008/layout/CircleAccentTimeline"/>
    <dgm:cxn modelId="{447697ED-2D9B-4C31-B52B-4510A90A945B}" srcId="{76F602C4-1055-4D93-BFD1-1FF45B3BC161}" destId="{0E770801-99DF-42E1-A4D2-E82FBD381D5D}" srcOrd="0" destOrd="0" parTransId="{E914A8FC-16C3-40F8-8689-2905A2975ACE}" sibTransId="{D0C6DDBA-4DE9-4D94-A83C-516CA8C4E0B4}"/>
    <dgm:cxn modelId="{158C023F-85A8-40C4-BB78-CC98B38D9047}" srcId="{B094A829-15D9-4836-B3F3-4AC9B4E84D78}" destId="{76F602C4-1055-4D93-BFD1-1FF45B3BC161}" srcOrd="1" destOrd="0" parTransId="{CCCDCAF2-2E5C-4324-A866-B2B3784985D3}" sibTransId="{E91D420D-59BD-447E-99A9-6F04A9B34F34}"/>
    <dgm:cxn modelId="{C7FF3F37-A316-4BC1-97D2-317F5786FCF5}" type="presOf" srcId="{0E770801-99DF-42E1-A4D2-E82FBD381D5D}" destId="{71F2C782-51D3-4A8C-933F-2612E16D9A01}" srcOrd="0" destOrd="0" presId="urn:microsoft.com/office/officeart/2008/layout/CircleAccentTimeline"/>
    <dgm:cxn modelId="{87B24AD5-C8B9-40DA-AD88-5847C56C001A}" srcId="{634E16B4-B2C3-4E37-8BD1-54DABAB74806}" destId="{679EF42A-9A8E-4120-8F63-986399849E5A}" srcOrd="1" destOrd="0" parTransId="{1F0D25B5-F32D-47D9-8F77-DA8003E1A219}" sibTransId="{64FFA3C2-D7F5-4F1B-B9E3-44B07850D913}"/>
    <dgm:cxn modelId="{5A56238D-2F02-46E8-A1D1-D36798E45D03}" type="presOf" srcId="{5653CA8F-3C0E-43F0-B59F-EE7137BFB396}" destId="{C0B4762A-C240-4AD4-8FD6-954EF0CE4DB6}" srcOrd="0" destOrd="0" presId="urn:microsoft.com/office/officeart/2008/layout/CircleAccentTimeline"/>
    <dgm:cxn modelId="{62D68C2F-9FCD-49BC-ADF6-FF07EE687AEA}" type="presOf" srcId="{B094A829-15D9-4836-B3F3-4AC9B4E84D78}" destId="{A4A052CC-69B5-42A3-B006-15B7F2F155C2}" srcOrd="0" destOrd="0" presId="urn:microsoft.com/office/officeart/2008/layout/CircleAccentTimeline"/>
    <dgm:cxn modelId="{F091CD3F-133D-4B34-858F-F282436308E8}" type="presOf" srcId="{76F602C4-1055-4D93-BFD1-1FF45B3BC161}" destId="{907F46B2-1C54-4C68-8722-12C33265D1C0}" srcOrd="0" destOrd="0" presId="urn:microsoft.com/office/officeart/2008/layout/CircleAccentTimeline"/>
    <dgm:cxn modelId="{659F4B8D-9A2B-4623-BC70-93212C09E389}" type="presParOf" srcId="{A4A052CC-69B5-42A3-B006-15B7F2F155C2}" destId="{86201D37-CD56-492A-B7AB-F073F72A54CB}" srcOrd="0" destOrd="0" presId="urn:microsoft.com/office/officeart/2008/layout/CircleAccentTimeline"/>
    <dgm:cxn modelId="{43896626-820C-40BF-A925-AE57F6BD8C39}" type="presParOf" srcId="{86201D37-CD56-492A-B7AB-F073F72A54CB}" destId="{01F78F5D-C2DB-4C55-B6C7-2351113F0F1E}" srcOrd="0" destOrd="0" presId="urn:microsoft.com/office/officeart/2008/layout/CircleAccentTimeline"/>
    <dgm:cxn modelId="{4DB8405B-03D1-47D8-A282-FC4144384516}" type="presParOf" srcId="{86201D37-CD56-492A-B7AB-F073F72A54CB}" destId="{C0B4762A-C240-4AD4-8FD6-954EF0CE4DB6}" srcOrd="1" destOrd="0" presId="urn:microsoft.com/office/officeart/2008/layout/CircleAccentTimeline"/>
    <dgm:cxn modelId="{09012CED-B259-4101-AEB6-701F90B98611}" type="presParOf" srcId="{86201D37-CD56-492A-B7AB-F073F72A54CB}" destId="{4656E320-0D64-4285-BCF9-6FA241DF216F}" srcOrd="2" destOrd="0" presId="urn:microsoft.com/office/officeart/2008/layout/CircleAccentTimeline"/>
    <dgm:cxn modelId="{F2DB1589-A18F-4C37-95F5-F4961564B75B}" type="presParOf" srcId="{A4A052CC-69B5-42A3-B006-15B7F2F155C2}" destId="{8829F77C-EEC9-45EE-B7A1-308C1CCCC0FC}" srcOrd="1" destOrd="0" presId="urn:microsoft.com/office/officeart/2008/layout/CircleAccentTimeline"/>
    <dgm:cxn modelId="{A52B2D6D-E897-4896-A75F-C97EF615DAF6}" type="presParOf" srcId="{A4A052CC-69B5-42A3-B006-15B7F2F155C2}" destId="{2ACBFBAE-AE92-4817-B80E-0290AEDBFC25}" srcOrd="2" destOrd="0" presId="urn:microsoft.com/office/officeart/2008/layout/CircleAccentTimeline"/>
    <dgm:cxn modelId="{55A6C123-2CB9-4E36-9B5F-8A4E978BD3A2}" type="presParOf" srcId="{A4A052CC-69B5-42A3-B006-15B7F2F155C2}" destId="{71873DA7-AB5F-489A-81E5-483A6933D1C9}" srcOrd="3" destOrd="0" presId="urn:microsoft.com/office/officeart/2008/layout/CircleAccentTimeline"/>
    <dgm:cxn modelId="{000A287A-817C-4508-94DE-57235A969B51}" type="presParOf" srcId="{A4A052CC-69B5-42A3-B006-15B7F2F155C2}" destId="{164D2B95-EC64-4EF5-BD7F-2D708891BFD7}" srcOrd="4" destOrd="0" presId="urn:microsoft.com/office/officeart/2008/layout/CircleAccentTimeline"/>
    <dgm:cxn modelId="{6EC0EDBE-F743-4D27-BDB8-B1A41A949770}" type="presParOf" srcId="{164D2B95-EC64-4EF5-BD7F-2D708891BFD7}" destId="{10FAE429-C8BA-4F8F-9658-16AB53D82368}" srcOrd="0" destOrd="0" presId="urn:microsoft.com/office/officeart/2008/layout/CircleAccentTimeline"/>
    <dgm:cxn modelId="{832EB3CC-3067-4310-9340-907D492C0351}" type="presParOf" srcId="{164D2B95-EC64-4EF5-BD7F-2D708891BFD7}" destId="{6717A0EB-3E11-4598-9DE9-617E48F73845}" srcOrd="1" destOrd="0" presId="urn:microsoft.com/office/officeart/2008/layout/CircleAccentTimeline"/>
    <dgm:cxn modelId="{9F0285A0-9990-40D0-99F6-90B6E3284F09}" type="presParOf" srcId="{164D2B95-EC64-4EF5-BD7F-2D708891BFD7}" destId="{D5F8308C-ED41-4438-A929-790CD8F45B80}" srcOrd="2" destOrd="0" presId="urn:microsoft.com/office/officeart/2008/layout/CircleAccentTimeline"/>
    <dgm:cxn modelId="{BBA6E3A7-DC41-49B0-B1E5-B5BD5D73437A}" type="presParOf" srcId="{A4A052CC-69B5-42A3-B006-15B7F2F155C2}" destId="{CF49936F-0F00-42C4-9C10-9A602D4308D8}" srcOrd="5" destOrd="0" presId="urn:microsoft.com/office/officeart/2008/layout/CircleAccentTimeline"/>
    <dgm:cxn modelId="{B573F87B-2A34-4C4B-9B6E-B890B5EAD8E2}" type="presParOf" srcId="{A4A052CC-69B5-42A3-B006-15B7F2F155C2}" destId="{ED94FBF5-3CCC-4759-B73F-BE1EE56169F8}" srcOrd="6" destOrd="0" presId="urn:microsoft.com/office/officeart/2008/layout/CircleAccentTimeline"/>
    <dgm:cxn modelId="{AF53472B-AA3E-4BB2-9D91-65EB4A832877}" type="presParOf" srcId="{A4A052CC-69B5-42A3-B006-15B7F2F155C2}" destId="{B9BFD4BF-1935-45A7-A47D-8EC2A96B9C13}" srcOrd="7" destOrd="0" presId="urn:microsoft.com/office/officeart/2008/layout/CircleAccentTimeline"/>
    <dgm:cxn modelId="{4E57CB5D-FD33-4BE1-B4C1-D70E5029EBED}" type="presParOf" srcId="{B9BFD4BF-1935-45A7-A47D-8EC2A96B9C13}" destId="{5F4C2E8B-B441-4B54-8ADF-A46B3F0FBBC0}" srcOrd="0" destOrd="0" presId="urn:microsoft.com/office/officeart/2008/layout/CircleAccentTimeline"/>
    <dgm:cxn modelId="{3A17A888-56F9-482C-9D40-6E0F17B0066C}" type="presParOf" srcId="{B9BFD4BF-1935-45A7-A47D-8EC2A96B9C13}" destId="{907F46B2-1C54-4C68-8722-12C33265D1C0}" srcOrd="1" destOrd="0" presId="urn:microsoft.com/office/officeart/2008/layout/CircleAccentTimeline"/>
    <dgm:cxn modelId="{FB368E1E-6045-44C5-9C38-A176A50860C1}" type="presParOf" srcId="{B9BFD4BF-1935-45A7-A47D-8EC2A96B9C13}" destId="{8DD34C83-64D7-4645-B2AD-C62C1FC9EF9C}" srcOrd="2" destOrd="0" presId="urn:microsoft.com/office/officeart/2008/layout/CircleAccentTimeline"/>
    <dgm:cxn modelId="{BA476994-0FEF-4733-8044-DAC93267CDFA}" type="presParOf" srcId="{A4A052CC-69B5-42A3-B006-15B7F2F155C2}" destId="{F433D4C5-8F67-4164-88B3-30FA50107E78}" srcOrd="8" destOrd="0" presId="urn:microsoft.com/office/officeart/2008/layout/CircleAccentTimeline"/>
    <dgm:cxn modelId="{8D4A5C62-B1FF-42BF-8A6A-532D37429783}" type="presParOf" srcId="{A4A052CC-69B5-42A3-B006-15B7F2F155C2}" destId="{D388CCAC-C4E8-4E43-9875-FD04FCAA0D4B}" srcOrd="9" destOrd="0" presId="urn:microsoft.com/office/officeart/2008/layout/CircleAccentTimeline"/>
    <dgm:cxn modelId="{CCA6D558-D387-4AF2-8AE8-CB0C6CF1EE7E}" type="presParOf" srcId="{A4A052CC-69B5-42A3-B006-15B7F2F155C2}" destId="{8787AFAB-FF91-4769-8AC4-FD3F65FAF362}" srcOrd="10" destOrd="0" presId="urn:microsoft.com/office/officeart/2008/layout/CircleAccentTimeline"/>
    <dgm:cxn modelId="{DB8EF119-C4C6-475F-BB32-B902EA328355}" type="presParOf" srcId="{A4A052CC-69B5-42A3-B006-15B7F2F155C2}" destId="{C7530B5F-1091-4EFD-8581-31E7008170CC}" srcOrd="11" destOrd="0" presId="urn:microsoft.com/office/officeart/2008/layout/CircleAccentTimeline"/>
    <dgm:cxn modelId="{D9F28D8F-07BE-489D-98DD-D8AB0EBF7C8D}" type="presParOf" srcId="{C7530B5F-1091-4EFD-8581-31E7008170CC}" destId="{D94B9988-EA64-49CA-A432-A687D9E87630}" srcOrd="0" destOrd="0" presId="urn:microsoft.com/office/officeart/2008/layout/CircleAccentTimeline"/>
    <dgm:cxn modelId="{490A7369-467C-4FFF-9ED3-759DCAEE6358}" type="presParOf" srcId="{C7530B5F-1091-4EFD-8581-31E7008170CC}" destId="{71F2C782-51D3-4A8C-933F-2612E16D9A01}" srcOrd="1" destOrd="0" presId="urn:microsoft.com/office/officeart/2008/layout/CircleAccentTimeline"/>
    <dgm:cxn modelId="{320F4BD3-A550-4840-9AF7-451815D668DB}" type="presParOf" srcId="{C7530B5F-1091-4EFD-8581-31E7008170CC}" destId="{7256D4D5-AE9C-4DCD-9FFC-E6D672E7BE83}" srcOrd="2" destOrd="0" presId="urn:microsoft.com/office/officeart/2008/layout/CircleAccentTimeline"/>
    <dgm:cxn modelId="{193717A0-15F8-4850-BF3F-EF7F756D49BA}" type="presParOf" srcId="{A4A052CC-69B5-42A3-B006-15B7F2F155C2}" destId="{F8B82A7D-209B-4D01-B407-F5249273998B}" srcOrd="12" destOrd="0" presId="urn:microsoft.com/office/officeart/2008/layout/CircleAccentTimeline"/>
    <dgm:cxn modelId="{5BBA5036-B24E-4599-A249-6DD000AB86CE}" type="presParOf" srcId="{A4A052CC-69B5-42A3-B006-15B7F2F155C2}" destId="{32EFD5BB-C7BD-4B4C-AA78-CDFE417C60AD}" srcOrd="13" destOrd="0" presId="urn:microsoft.com/office/officeart/2008/layout/CircleAccentTimeline"/>
    <dgm:cxn modelId="{E2E0DDE6-3903-49BF-A217-E659FAE73754}" type="presParOf" srcId="{A4A052CC-69B5-42A3-B006-15B7F2F155C2}" destId="{3F995CDC-0082-4C98-8A41-C5A03F485CEB}" srcOrd="14" destOrd="0" presId="urn:microsoft.com/office/officeart/2008/layout/CircleAccentTimeline"/>
    <dgm:cxn modelId="{06823076-C166-4A9D-AB9F-275B4CB5CE51}" type="presParOf" srcId="{3F995CDC-0082-4C98-8A41-C5A03F485CEB}" destId="{8FC31B51-8697-4EE3-94EA-234494687360}" srcOrd="0" destOrd="0" presId="urn:microsoft.com/office/officeart/2008/layout/CircleAccentTimeline"/>
    <dgm:cxn modelId="{EAADFCDB-A27C-4A21-9490-210B6A8A6C01}" type="presParOf" srcId="{3F995CDC-0082-4C98-8A41-C5A03F485CEB}" destId="{FEA49C85-433B-435A-BDC9-BD7FD6D58957}" srcOrd="1" destOrd="0" presId="urn:microsoft.com/office/officeart/2008/layout/CircleAccentTimeline"/>
    <dgm:cxn modelId="{C55CF77F-7588-4EA6-803D-EDD49444C907}" type="presParOf" srcId="{3F995CDC-0082-4C98-8A41-C5A03F485CEB}" destId="{94E10A4A-AC0B-4784-AA98-8D002CC934C8}" srcOrd="2" destOrd="0" presId="urn:microsoft.com/office/officeart/2008/layout/CircleAccentTimeline"/>
    <dgm:cxn modelId="{84F00E37-C66E-46A2-9EAC-03CE83325A87}" type="presParOf" srcId="{A4A052CC-69B5-42A3-B006-15B7F2F155C2}" destId="{52EF6F14-E8AA-41E9-914B-AD2FED625F84}" srcOrd="15" destOrd="0" presId="urn:microsoft.com/office/officeart/2008/layout/CircleAccentTimeline"/>
    <dgm:cxn modelId="{8FC2DA29-83AB-425C-BF33-209DB0AE5F48}" type="presParOf" srcId="{A4A052CC-69B5-42A3-B006-15B7F2F155C2}" destId="{ABF7DBE7-F576-4EDA-A7A3-FD79FE7A0616}" srcOrd="16" destOrd="0" presId="urn:microsoft.com/office/officeart/2008/layout/CircleAccentTimeline"/>
    <dgm:cxn modelId="{3F2E7627-4E7D-4800-84A6-0CC2D926856F}" type="presParOf" srcId="{A4A052CC-69B5-42A3-B006-15B7F2F155C2}" destId="{E07EEB3E-D2C5-4A1A-8960-5EBF8D4A4810}" srcOrd="17" destOrd="0" presId="urn:microsoft.com/office/officeart/2008/layout/CircleAccentTimeline"/>
    <dgm:cxn modelId="{973DBB03-90ED-4853-B772-969C3186D469}" type="presParOf" srcId="{A4A052CC-69B5-42A3-B006-15B7F2F155C2}" destId="{9D3A6AE1-9599-46FF-93A9-D68344CB508C}" srcOrd="18" destOrd="0" presId="urn:microsoft.com/office/officeart/2008/layout/CircleAccentTimeline"/>
    <dgm:cxn modelId="{7F195E1A-D7BB-4A1F-99AF-B936E18AE0AF}" type="presParOf" srcId="{9D3A6AE1-9599-46FF-93A9-D68344CB508C}" destId="{03548BBB-AFA4-41BC-9523-9D840B12A36B}" srcOrd="0" destOrd="0" presId="urn:microsoft.com/office/officeart/2008/layout/CircleAccentTimeline"/>
    <dgm:cxn modelId="{9D7494D8-207D-41E7-823A-2E4EE7B3FD9C}" type="presParOf" srcId="{9D3A6AE1-9599-46FF-93A9-D68344CB508C}" destId="{FEBC14EF-8ADA-4C48-A48D-8929F8689A43}" srcOrd="1" destOrd="0" presId="urn:microsoft.com/office/officeart/2008/layout/CircleAccentTimeline"/>
    <dgm:cxn modelId="{06EB87A1-1170-4E5A-9930-FC2F022A683C}" type="presParOf" srcId="{9D3A6AE1-9599-46FF-93A9-D68344CB508C}" destId="{86B5596A-048A-47B9-AE79-396593D68797}" srcOrd="2" destOrd="0" presId="urn:microsoft.com/office/officeart/2008/layout/CircleAccentTimeline"/>
    <dgm:cxn modelId="{9325414D-9817-4A98-B84C-7D8A8F49E56F}" type="presParOf" srcId="{A4A052CC-69B5-42A3-B006-15B7F2F155C2}" destId="{E5269B29-6A02-44DE-906D-A58C64C6F0D1}" srcOrd="19" destOrd="0" presId="urn:microsoft.com/office/officeart/2008/layout/CircleAccentTimeline"/>
    <dgm:cxn modelId="{4A0A8610-DFF8-49E6-9AD5-A7B9522CBAD3}" type="presParOf" srcId="{A4A052CC-69B5-42A3-B006-15B7F2F155C2}" destId="{7D39AAAE-D489-4F6A-8B74-4C0D75211545}" srcOrd="20" destOrd="0" presId="urn:microsoft.com/office/officeart/2008/layout/CircleAccentTimeline"/>
    <dgm:cxn modelId="{06D8CAAF-A54F-4903-AF7D-21FB21B93147}" type="presParOf" srcId="{A4A052CC-69B5-42A3-B006-15B7F2F155C2}" destId="{DCDBFF03-7EBF-4B05-843C-963C787F879F}" srcOrd="21" destOrd="0" presId="urn:microsoft.com/office/officeart/2008/layout/CircleAccentTimeline"/>
    <dgm:cxn modelId="{8A72884E-DC1D-45A0-A1C7-C90514417E83}" type="presParOf" srcId="{A4A052CC-69B5-42A3-B006-15B7F2F155C2}" destId="{5CDAEB98-1E60-450E-8775-243DE652DC49}" srcOrd="22" destOrd="0" presId="urn:microsoft.com/office/officeart/2008/layout/CircleAccentTimeline"/>
    <dgm:cxn modelId="{BBEE53FF-D2C4-4A8D-82B1-90DDE68039A3}" type="presParOf" srcId="{5CDAEB98-1E60-450E-8775-243DE652DC49}" destId="{8E601891-749A-4648-810C-CAA6F9A622B5}" srcOrd="0" destOrd="0" presId="urn:microsoft.com/office/officeart/2008/layout/CircleAccentTimeline"/>
    <dgm:cxn modelId="{29B09AC2-5ED5-4575-9B93-A1A9EF1FBF22}" type="presParOf" srcId="{5CDAEB98-1E60-450E-8775-243DE652DC49}" destId="{6D7E44FD-0916-4132-9E4E-DDD43E57A7F4}" srcOrd="1" destOrd="0" presId="urn:microsoft.com/office/officeart/2008/layout/CircleAccentTimeline"/>
    <dgm:cxn modelId="{6CC148B3-9CA9-4FEF-8014-B99E5CE65D45}" type="presParOf" srcId="{5CDAEB98-1E60-450E-8775-243DE652DC49}" destId="{39792264-E24B-4846-B4B5-6271AC2190B6}" srcOrd="2" destOrd="0" presId="urn:microsoft.com/office/officeart/2008/layout/CircleAccentTimeline"/>
    <dgm:cxn modelId="{3E3CD4C6-00D4-4D29-A36C-B8D6D3285D07}" type="presParOf" srcId="{A4A052CC-69B5-42A3-B006-15B7F2F155C2}" destId="{46572CDD-AD45-45D3-AB54-448972904B4B}" srcOrd="23" destOrd="0" presId="urn:microsoft.com/office/officeart/2008/layout/CircleAccentTimeline"/>
    <dgm:cxn modelId="{9299B1B2-2BD9-473D-A1E0-3981DA939782}" type="presParOf" srcId="{A4A052CC-69B5-42A3-B006-15B7F2F155C2}" destId="{27C048AB-47B6-417E-957D-9C8A3635D1F3}" srcOrd="24" destOrd="0" presId="urn:microsoft.com/office/officeart/2008/layout/CircleAccentTimeline"/>
    <dgm:cxn modelId="{19EFA93C-1ABD-4C44-817D-543E6A681B1B}" type="presParOf" srcId="{A4A052CC-69B5-42A3-B006-15B7F2F155C2}" destId="{536591D3-F111-427B-A8DC-5D468A275B88}" srcOrd="25" destOrd="0" presId="urn:microsoft.com/office/officeart/2008/layout/CircleAccentTimeline"/>
    <dgm:cxn modelId="{54AD7276-5610-4FE1-9A8C-28EB8293582C}" type="presParOf" srcId="{536591D3-F111-427B-A8DC-5D468A275B88}" destId="{91FED5CB-2E91-411B-B844-12E866AB4AD0}" srcOrd="0" destOrd="0" presId="urn:microsoft.com/office/officeart/2008/layout/CircleAccentTimeline"/>
    <dgm:cxn modelId="{55D999F8-4716-4838-92D3-9D13E51C53F2}" type="presParOf" srcId="{536591D3-F111-427B-A8DC-5D468A275B88}" destId="{7DA000CB-CD8C-42F7-A189-7B6285C41DD7}" srcOrd="1" destOrd="0" presId="urn:microsoft.com/office/officeart/2008/layout/CircleAccentTimeline"/>
    <dgm:cxn modelId="{14575894-F410-442D-9E6D-943B5985549B}" type="presParOf" srcId="{536591D3-F111-427B-A8DC-5D468A275B88}" destId="{8B470EE0-7280-4E71-A7FA-2A608936F6E9}" srcOrd="2" destOrd="0" presId="urn:microsoft.com/office/officeart/2008/layout/CircleAccentTimeline"/>
    <dgm:cxn modelId="{8CDC7D5D-CFE7-4930-B5A3-974FC9D62043}" type="presParOf" srcId="{A4A052CC-69B5-42A3-B006-15B7F2F155C2}" destId="{FFC7B47D-C916-4CDE-8923-F903E3F66731}" srcOrd="26" destOrd="0" presId="urn:microsoft.com/office/officeart/2008/layout/CircleAccentTimeline"/>
    <dgm:cxn modelId="{2B143AF9-3153-4CAF-B9E4-0C7617DA3C45}" type="presParOf" srcId="{A4A052CC-69B5-42A3-B006-15B7F2F155C2}" destId="{2F06AE5D-27DD-45F6-98F2-B4D77A9A61EA}" srcOrd="27" destOrd="0" presId="urn:microsoft.com/office/officeart/2008/layout/CircleAccentTimeline"/>
    <dgm:cxn modelId="{05261213-48DB-4FAA-87A8-6D153D16AC47}" type="presParOf" srcId="{A4A052CC-69B5-42A3-B006-15B7F2F155C2}" destId="{FAFE7BF3-AED9-4C28-8351-FE29E9EDA8A8}" srcOrd="28" destOrd="0" presId="urn:microsoft.com/office/officeart/2008/layout/CircleAccentTimeline"/>
    <dgm:cxn modelId="{DF7B5DB8-8530-4634-A1B7-7E14C27CB64E}" type="presParOf" srcId="{A4A052CC-69B5-42A3-B006-15B7F2F155C2}" destId="{F1BC8BAC-78D8-4F1D-8FC6-6076C70E2788}" srcOrd="29" destOrd="0" presId="urn:microsoft.com/office/officeart/2008/layout/CircleAccentTimeline"/>
    <dgm:cxn modelId="{1CC76222-C466-4747-8710-B5969ACA242C}" type="presParOf" srcId="{F1BC8BAC-78D8-4F1D-8FC6-6076C70E2788}" destId="{B5129042-7435-4D0F-A3E9-F8E5D18D8872}" srcOrd="0" destOrd="0" presId="urn:microsoft.com/office/officeart/2008/layout/CircleAccentTimeline"/>
    <dgm:cxn modelId="{5B3FB775-7284-41C0-9BC5-030FD79D97EB}" type="presParOf" srcId="{F1BC8BAC-78D8-4F1D-8FC6-6076C70E2788}" destId="{874E1C0B-A7C6-40CE-BCA7-7AE0A78C560D}" srcOrd="1" destOrd="0" presId="urn:microsoft.com/office/officeart/2008/layout/CircleAccentTimeline"/>
    <dgm:cxn modelId="{0F945AFB-AFC6-45AC-A7BD-DEAC199705D3}" type="presParOf" srcId="{F1BC8BAC-78D8-4F1D-8FC6-6076C70E2788}" destId="{A4431D23-7EE1-4820-9705-AAED63881141}" srcOrd="2" destOrd="0" presId="urn:microsoft.com/office/officeart/2008/layout/CircleAccentTimeline"/>
    <dgm:cxn modelId="{4665F4F7-4F19-4127-96BD-ADA82E7E2B0B}" type="presParOf" srcId="{A4A052CC-69B5-42A3-B006-15B7F2F155C2}" destId="{856FDBEB-D391-44E3-9642-4384484553B5}" srcOrd="30" destOrd="0" presId="urn:microsoft.com/office/officeart/2008/layout/CircleAccentTimeline"/>
    <dgm:cxn modelId="{BA220496-84FE-402E-97FF-D5E7257205CE}" type="presParOf" srcId="{A4A052CC-69B5-42A3-B006-15B7F2F155C2}" destId="{73E2C3BD-5173-4E46-9EBA-958CA54F9F98}" srcOrd="31" destOrd="0" presId="urn:microsoft.com/office/officeart/2008/layout/CircleAccentTimeline"/>
    <dgm:cxn modelId="{0E3DFC18-BE4E-404D-9CFE-F98D5046651A}" type="presParOf" srcId="{A4A052CC-69B5-42A3-B006-15B7F2F155C2}" destId="{30A8B54B-4F35-4639-95D3-430BD9D280CF}" srcOrd="32" destOrd="0" presId="urn:microsoft.com/office/officeart/2008/layout/CircleAccentTimeline"/>
    <dgm:cxn modelId="{08ABC287-FE0C-4F3C-9AF6-1D542828E49C}" type="presParOf" srcId="{A4A052CC-69B5-42A3-B006-15B7F2F155C2}" destId="{4CF99E1F-1A8D-4BC1-8AFF-D4D82E097BC1}" srcOrd="33" destOrd="0" presId="urn:microsoft.com/office/officeart/2008/layout/CircleAccentTimeline"/>
    <dgm:cxn modelId="{FC371175-0666-4929-8AA6-D445F1C62A60}" type="presParOf" srcId="{4CF99E1F-1A8D-4BC1-8AFF-D4D82E097BC1}" destId="{A1B9A4EC-CA18-4681-8AD7-FE1719494082}" srcOrd="0" destOrd="0" presId="urn:microsoft.com/office/officeart/2008/layout/CircleAccentTimeline"/>
    <dgm:cxn modelId="{A9B74191-2CE6-4650-A35D-0B0F8EC11B09}" type="presParOf" srcId="{4CF99E1F-1A8D-4BC1-8AFF-D4D82E097BC1}" destId="{E4D07375-7C5A-45C3-B4E5-AEA83EFC1395}" srcOrd="1" destOrd="0" presId="urn:microsoft.com/office/officeart/2008/layout/CircleAccentTimeline"/>
    <dgm:cxn modelId="{09B9118E-5030-4CA3-8B64-510CC2EF336F}" type="presParOf" srcId="{4CF99E1F-1A8D-4BC1-8AFF-D4D82E097BC1}" destId="{80F9EF1F-5AD2-44F3-9F48-4619F57AC453}" srcOrd="2" destOrd="0" presId="urn:microsoft.com/office/officeart/2008/layout/CircleAccentTimeline"/>
    <dgm:cxn modelId="{1AFE599B-F475-4666-8ECF-17465E4D57E7}" type="presParOf" srcId="{A4A052CC-69B5-42A3-B006-15B7F2F155C2}" destId="{EEE980D1-AAE7-485C-9D25-B9A982550D46}" srcOrd="34" destOrd="0" presId="urn:microsoft.com/office/officeart/2008/layout/CircleAccentTimeline"/>
    <dgm:cxn modelId="{787B0513-660D-453A-8C9A-F7BBC0B82172}" type="presParOf" srcId="{A4A052CC-69B5-42A3-B006-15B7F2F155C2}" destId="{F6FD95F5-F918-422E-8243-170045178632}" srcOrd="35" destOrd="0" presId="urn:microsoft.com/office/officeart/2008/layout/CircleAccentTimeline"/>
    <dgm:cxn modelId="{00EC6F7D-30B3-4671-84C8-B4D6E22EC896}" type="presParOf" srcId="{A4A052CC-69B5-42A3-B006-15B7F2F155C2}" destId="{BCDF1483-FFA4-4737-BCAD-C0513C47FF68}" srcOrd="36" destOrd="0" presId="urn:microsoft.com/office/officeart/2008/layout/CircleAccentTimeline"/>
    <dgm:cxn modelId="{01EE7EFD-D99D-417A-92D0-18E3E28D4187}" type="presParOf" srcId="{A4A052CC-69B5-42A3-B006-15B7F2F155C2}" destId="{0C1D9FFD-42DF-4655-8AB6-0D30938FE2A7}" srcOrd="37" destOrd="0" presId="urn:microsoft.com/office/officeart/2008/layout/CircleAccentTimeline"/>
    <dgm:cxn modelId="{04D178AB-2CA2-4404-838B-0141DD88D831}" type="presParOf" srcId="{0C1D9FFD-42DF-4655-8AB6-0D30938FE2A7}" destId="{DB7CBDA5-C41D-4633-A549-02BA2645D1C3}" srcOrd="0" destOrd="0" presId="urn:microsoft.com/office/officeart/2008/layout/CircleAccentTimeline"/>
    <dgm:cxn modelId="{0E780E59-63BC-4488-A495-2B5FF896D662}" type="presParOf" srcId="{0C1D9FFD-42DF-4655-8AB6-0D30938FE2A7}" destId="{77C56DA9-E73F-45FE-9E87-08F25244FBDB}" srcOrd="1" destOrd="0" presId="urn:microsoft.com/office/officeart/2008/layout/CircleAccentTimeline"/>
    <dgm:cxn modelId="{ADC3C43F-6CEB-464B-B6CA-887C7ED26289}" type="presParOf" srcId="{0C1D9FFD-42DF-4655-8AB6-0D30938FE2A7}" destId="{D23FC333-D029-4C26-819D-36144F7E70D4}" srcOrd="2" destOrd="0" presId="urn:microsoft.com/office/officeart/2008/layout/CircleAccentTimeline"/>
    <dgm:cxn modelId="{7AE81531-EE20-4CC6-930B-D242BF13E2FA}" type="presParOf" srcId="{A4A052CC-69B5-42A3-B006-15B7F2F155C2}" destId="{A1583D73-1C0E-44DD-A63D-1B0A10727360}" srcOrd="38" destOrd="0" presId="urn:microsoft.com/office/officeart/2008/layout/CircleAccentTimeline"/>
    <dgm:cxn modelId="{4ED493BB-1D05-4A35-BA36-9307C8D0DB5A}" type="presParOf" srcId="{A4A052CC-69B5-42A3-B006-15B7F2F155C2}" destId="{F7D433C0-D7D3-40D0-94E2-49FFE4C86D03}" srcOrd="39" destOrd="0" presId="urn:microsoft.com/office/officeart/2008/layout/CircleAccent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94A829-15D9-4836-B3F3-4AC9B4E84D78}" type="doc">
      <dgm:prSet loTypeId="urn:microsoft.com/office/officeart/2008/layout/CircleAccentTimeline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pt-BR"/>
        </a:p>
      </dgm:t>
    </dgm:pt>
    <dgm:pt modelId="{5653CA8F-3C0E-43F0-B59F-EE7137BFB396}">
      <dgm:prSet phldrT="[Texto]" custT="1"/>
      <dgm:spPr/>
      <dgm:t>
        <a:bodyPr/>
        <a:lstStyle/>
        <a:p>
          <a:r>
            <a:rPr lang="pt-BR" sz="2800" dirty="0" smtClean="0"/>
            <a:t>2017</a:t>
          </a:r>
          <a:endParaRPr lang="pt-BR" sz="2800" dirty="0"/>
        </a:p>
      </dgm:t>
    </dgm:pt>
    <dgm:pt modelId="{0260096A-A4BF-48DC-8D73-06AE20AAE0BD}" type="parTrans" cxnId="{9BE4E0CB-FEAD-41BE-8119-A871F26587E8}">
      <dgm:prSet/>
      <dgm:spPr/>
      <dgm:t>
        <a:bodyPr/>
        <a:lstStyle/>
        <a:p>
          <a:endParaRPr lang="pt-BR"/>
        </a:p>
      </dgm:t>
    </dgm:pt>
    <dgm:pt modelId="{C222E8E9-CE18-45FD-AA09-7DCFE932817C}" type="sibTrans" cxnId="{9BE4E0CB-FEAD-41BE-8119-A871F26587E8}">
      <dgm:prSet/>
      <dgm:spPr/>
      <dgm:t>
        <a:bodyPr/>
        <a:lstStyle/>
        <a:p>
          <a:endParaRPr lang="pt-BR"/>
        </a:p>
      </dgm:t>
    </dgm:pt>
    <dgm:pt modelId="{9024FD64-A6CC-47F8-964E-9757C19C8250}">
      <dgm:prSet phldrT="[Texto]" custT="1"/>
      <dgm:spPr/>
      <dgm:t>
        <a:bodyPr/>
        <a:lstStyle/>
        <a:p>
          <a:r>
            <a:rPr lang="pt-BR" sz="2800" dirty="0" smtClean="0"/>
            <a:t>2018</a:t>
          </a:r>
          <a:endParaRPr lang="pt-BR" sz="2800" dirty="0"/>
        </a:p>
      </dgm:t>
    </dgm:pt>
    <dgm:pt modelId="{61941C57-04B8-48A1-86ED-DD0BC5F55FFF}" type="parTrans" cxnId="{EB0FA9BC-FBD2-4F42-98A9-A41314D521A8}">
      <dgm:prSet/>
      <dgm:spPr/>
      <dgm:t>
        <a:bodyPr/>
        <a:lstStyle/>
        <a:p>
          <a:endParaRPr lang="pt-BR"/>
        </a:p>
      </dgm:t>
    </dgm:pt>
    <dgm:pt modelId="{3D968F63-E668-4BEB-90C2-7ECB0BCD72D6}" type="sibTrans" cxnId="{EB0FA9BC-FBD2-4F42-98A9-A41314D521A8}">
      <dgm:prSet/>
      <dgm:spPr/>
      <dgm:t>
        <a:bodyPr/>
        <a:lstStyle/>
        <a:p>
          <a:endParaRPr lang="pt-BR"/>
        </a:p>
      </dgm:t>
    </dgm:pt>
    <dgm:pt modelId="{0B3A8792-7950-490C-BD58-CEA7BA392FE9}">
      <dgm:prSet phldrT="[Texto]"/>
      <dgm:spPr/>
      <dgm:t>
        <a:bodyPr/>
        <a:lstStyle/>
        <a:p>
          <a:r>
            <a:rPr lang="pt-BR" dirty="0" smtClean="0"/>
            <a:t>Manual de Gestão Documental</a:t>
          </a:r>
          <a:endParaRPr lang="pt-BR" dirty="0"/>
        </a:p>
      </dgm:t>
    </dgm:pt>
    <dgm:pt modelId="{BC7D0609-53B2-4552-9769-5B4E07B05CDF}" type="parTrans" cxnId="{7DDC0D91-49DE-4AD6-8AB8-22BDCE3B1750}">
      <dgm:prSet/>
      <dgm:spPr/>
      <dgm:t>
        <a:bodyPr/>
        <a:lstStyle/>
        <a:p>
          <a:endParaRPr lang="pt-BR"/>
        </a:p>
      </dgm:t>
    </dgm:pt>
    <dgm:pt modelId="{DB979652-BB46-4489-8960-242B14DECC31}" type="sibTrans" cxnId="{7DDC0D91-49DE-4AD6-8AB8-22BDCE3B1750}">
      <dgm:prSet/>
      <dgm:spPr/>
      <dgm:t>
        <a:bodyPr/>
        <a:lstStyle/>
        <a:p>
          <a:endParaRPr lang="pt-BR"/>
        </a:p>
      </dgm:t>
    </dgm:pt>
    <dgm:pt modelId="{679EF42A-9A8E-4120-8F63-986399849E5A}">
      <dgm:prSet phldrT="[Texto]"/>
      <dgm:spPr/>
      <dgm:t>
        <a:bodyPr/>
        <a:lstStyle/>
        <a:p>
          <a:r>
            <a:rPr lang="pt-BR" dirty="0" smtClean="0"/>
            <a:t>Aprovação da Política de MGAA</a:t>
          </a:r>
          <a:endParaRPr lang="pt-BR" dirty="0"/>
        </a:p>
      </dgm:t>
    </dgm:pt>
    <dgm:pt modelId="{1F0D25B5-F32D-47D9-8F77-DA8003E1A219}" type="parTrans" cxnId="{87B24AD5-C8B9-40DA-AD88-5847C56C001A}">
      <dgm:prSet/>
      <dgm:spPr/>
      <dgm:t>
        <a:bodyPr/>
        <a:lstStyle/>
        <a:p>
          <a:endParaRPr lang="pt-BR"/>
        </a:p>
      </dgm:t>
    </dgm:pt>
    <dgm:pt modelId="{64FFA3C2-D7F5-4F1B-B9E3-44B07850D913}" type="sibTrans" cxnId="{87B24AD5-C8B9-40DA-AD88-5847C56C001A}">
      <dgm:prSet/>
      <dgm:spPr/>
      <dgm:t>
        <a:bodyPr/>
        <a:lstStyle/>
        <a:p>
          <a:endParaRPr lang="pt-BR"/>
        </a:p>
      </dgm:t>
    </dgm:pt>
    <dgm:pt modelId="{2D0047A5-1490-43DB-9754-79FD3CA39E19}">
      <dgm:prSet phldrT="[Texto]"/>
      <dgm:spPr/>
      <dgm:t>
        <a:bodyPr/>
        <a:lstStyle/>
        <a:p>
          <a:r>
            <a:rPr lang="pt-BR" dirty="0" smtClean="0"/>
            <a:t>Finalização do PMGAA</a:t>
          </a:r>
          <a:endParaRPr lang="pt-BR" dirty="0"/>
        </a:p>
      </dgm:t>
    </dgm:pt>
    <dgm:pt modelId="{814DCA4C-6633-4588-95BF-EA53FC6865AC}" type="parTrans" cxnId="{0C773335-CE67-4083-B67C-7B1B53E32A92}">
      <dgm:prSet/>
      <dgm:spPr/>
      <dgm:t>
        <a:bodyPr/>
        <a:lstStyle/>
        <a:p>
          <a:endParaRPr lang="pt-BR"/>
        </a:p>
      </dgm:t>
    </dgm:pt>
    <dgm:pt modelId="{8867FF28-38B4-414D-9901-F624B5DDFB09}" type="sibTrans" cxnId="{0C773335-CE67-4083-B67C-7B1B53E32A92}">
      <dgm:prSet/>
      <dgm:spPr/>
      <dgm:t>
        <a:bodyPr/>
        <a:lstStyle/>
        <a:p>
          <a:endParaRPr lang="pt-BR"/>
        </a:p>
      </dgm:t>
    </dgm:pt>
    <dgm:pt modelId="{C9463A8E-54DE-4102-B8E6-39EAD6F165DC}">
      <dgm:prSet phldrT="[Texto]"/>
      <dgm:spPr/>
      <dgm:t>
        <a:bodyPr/>
        <a:lstStyle/>
        <a:p>
          <a:r>
            <a:rPr lang="pt-BR" dirty="0" smtClean="0"/>
            <a:t>Portaria MEC nº 22/2017</a:t>
          </a:r>
          <a:endParaRPr lang="pt-BR" dirty="0"/>
        </a:p>
      </dgm:t>
    </dgm:pt>
    <dgm:pt modelId="{BE9DFDC9-2D4A-4F80-9FCE-5752264306A5}" type="parTrans" cxnId="{44EF7389-1D99-4F8D-9DFC-EFB487963484}">
      <dgm:prSet/>
      <dgm:spPr/>
      <dgm:t>
        <a:bodyPr/>
        <a:lstStyle/>
        <a:p>
          <a:endParaRPr lang="pt-BR"/>
        </a:p>
      </dgm:t>
    </dgm:pt>
    <dgm:pt modelId="{001D852E-B602-4776-9287-64C65AFD5BDD}" type="sibTrans" cxnId="{44EF7389-1D99-4F8D-9DFC-EFB487963484}">
      <dgm:prSet/>
      <dgm:spPr/>
      <dgm:t>
        <a:bodyPr/>
        <a:lstStyle/>
        <a:p>
          <a:endParaRPr lang="pt-BR"/>
        </a:p>
      </dgm:t>
    </dgm:pt>
    <dgm:pt modelId="{5DB18EAD-1DC8-405F-BA75-906F7D74ABC4}">
      <dgm:prSet phldrT="[Texto]"/>
      <dgm:spPr/>
      <dgm:t>
        <a:bodyPr/>
        <a:lstStyle/>
        <a:p>
          <a:r>
            <a:rPr lang="pt-BR" dirty="0" smtClean="0"/>
            <a:t>Avaliação Institucional</a:t>
          </a:r>
          <a:endParaRPr lang="pt-BR" dirty="0"/>
        </a:p>
      </dgm:t>
    </dgm:pt>
    <dgm:pt modelId="{312343E8-898B-4C51-8AFA-89B93C37A15E}" type="parTrans" cxnId="{8957DC57-ADC5-44EC-B64C-85E307EE3B0E}">
      <dgm:prSet/>
      <dgm:spPr/>
      <dgm:t>
        <a:bodyPr/>
        <a:lstStyle/>
        <a:p>
          <a:endParaRPr lang="pt-BR"/>
        </a:p>
      </dgm:t>
    </dgm:pt>
    <dgm:pt modelId="{958378EE-1205-453D-A1E0-C7D794F7BD30}" type="sibTrans" cxnId="{8957DC57-ADC5-44EC-B64C-85E307EE3B0E}">
      <dgm:prSet/>
      <dgm:spPr/>
      <dgm:t>
        <a:bodyPr/>
        <a:lstStyle/>
        <a:p>
          <a:endParaRPr lang="pt-BR"/>
        </a:p>
      </dgm:t>
    </dgm:pt>
    <dgm:pt modelId="{716FE38B-449B-40C9-9C39-11C395DA0C84}">
      <dgm:prSet phldrT="[Texto]"/>
      <dgm:spPr/>
      <dgm:t>
        <a:bodyPr/>
        <a:lstStyle/>
        <a:p>
          <a:r>
            <a:rPr lang="pt-BR" dirty="0" smtClean="0"/>
            <a:t>Portaria MEC nº 315/2017</a:t>
          </a:r>
          <a:endParaRPr lang="pt-BR" dirty="0"/>
        </a:p>
      </dgm:t>
    </dgm:pt>
    <dgm:pt modelId="{06B8CCEB-2A03-4331-AE45-FB6A68E556A7}" type="parTrans" cxnId="{CFD3860C-3C40-4695-85AB-9B481455F06F}">
      <dgm:prSet/>
      <dgm:spPr/>
      <dgm:t>
        <a:bodyPr/>
        <a:lstStyle/>
        <a:p>
          <a:endParaRPr lang="pt-BR"/>
        </a:p>
      </dgm:t>
    </dgm:pt>
    <dgm:pt modelId="{F7ECFC40-0AA2-4F7A-B1C2-19C1536244C8}" type="sibTrans" cxnId="{CFD3860C-3C40-4695-85AB-9B481455F06F}">
      <dgm:prSet/>
      <dgm:spPr/>
      <dgm:t>
        <a:bodyPr/>
        <a:lstStyle/>
        <a:p>
          <a:endParaRPr lang="pt-BR"/>
        </a:p>
      </dgm:t>
    </dgm:pt>
    <dgm:pt modelId="{2D794AC0-C612-4403-B594-0713317C30A5}">
      <dgm:prSet phldrT="[Texto]"/>
      <dgm:spPr/>
      <dgm:t>
        <a:bodyPr/>
        <a:lstStyle/>
        <a:p>
          <a:r>
            <a:rPr lang="pt-BR" dirty="0" smtClean="0"/>
            <a:t>CPAD</a:t>
          </a:r>
          <a:endParaRPr lang="pt-BR" dirty="0"/>
        </a:p>
      </dgm:t>
    </dgm:pt>
    <dgm:pt modelId="{04389270-F7C6-44C3-9FDE-4FE8ACF53FE9}" type="parTrans" cxnId="{5F4F682C-514B-4A42-8061-7AC54146976E}">
      <dgm:prSet/>
      <dgm:spPr/>
      <dgm:t>
        <a:bodyPr/>
        <a:lstStyle/>
        <a:p>
          <a:endParaRPr lang="pt-BR"/>
        </a:p>
      </dgm:t>
    </dgm:pt>
    <dgm:pt modelId="{8F9C88D0-1980-45BE-BD6E-681C160814CE}" type="sibTrans" cxnId="{5F4F682C-514B-4A42-8061-7AC54146976E}">
      <dgm:prSet/>
      <dgm:spPr/>
      <dgm:t>
        <a:bodyPr/>
        <a:lstStyle/>
        <a:p>
          <a:endParaRPr lang="pt-BR"/>
        </a:p>
      </dgm:t>
    </dgm:pt>
    <dgm:pt modelId="{A4A052CC-69B5-42A3-B006-15B7F2F155C2}" type="pres">
      <dgm:prSet presAssocID="{B094A829-15D9-4836-B3F3-4AC9B4E84D78}" presName="Name0" presStyleCnt="0">
        <dgm:presLayoutVars>
          <dgm:dir/>
        </dgm:presLayoutVars>
      </dgm:prSet>
      <dgm:spPr/>
    </dgm:pt>
    <dgm:pt modelId="{86201D37-CD56-492A-B7AB-F073F72A54CB}" type="pres">
      <dgm:prSet presAssocID="{5653CA8F-3C0E-43F0-B59F-EE7137BFB396}" presName="parComposite" presStyleCnt="0"/>
      <dgm:spPr/>
    </dgm:pt>
    <dgm:pt modelId="{01F78F5D-C2DB-4C55-B6C7-2351113F0F1E}" type="pres">
      <dgm:prSet presAssocID="{5653CA8F-3C0E-43F0-B59F-EE7137BFB396}" presName="parBigCircle" presStyleLbl="node0" presStyleIdx="0" presStyleCnt="2"/>
      <dgm:spPr/>
    </dgm:pt>
    <dgm:pt modelId="{C0B4762A-C240-4AD4-8FD6-954EF0CE4DB6}" type="pres">
      <dgm:prSet presAssocID="{5653CA8F-3C0E-43F0-B59F-EE7137BFB396}" presName="parTx" presStyleLbl="revTx" presStyleIdx="0" presStyleCnt="16"/>
      <dgm:spPr/>
      <dgm:t>
        <a:bodyPr/>
        <a:lstStyle/>
        <a:p>
          <a:endParaRPr lang="pt-BR"/>
        </a:p>
      </dgm:t>
    </dgm:pt>
    <dgm:pt modelId="{4656E320-0D64-4285-BCF9-6FA241DF216F}" type="pres">
      <dgm:prSet presAssocID="{5653CA8F-3C0E-43F0-B59F-EE7137BFB396}" presName="bSpace" presStyleCnt="0"/>
      <dgm:spPr/>
    </dgm:pt>
    <dgm:pt modelId="{8829F77C-EEC9-45EE-B7A1-308C1CCCC0FC}" type="pres">
      <dgm:prSet presAssocID="{5653CA8F-3C0E-43F0-B59F-EE7137BFB396}" presName="parBackupNorm" presStyleCnt="0"/>
      <dgm:spPr/>
    </dgm:pt>
    <dgm:pt modelId="{2ACBFBAE-AE92-4817-B80E-0290AEDBFC25}" type="pres">
      <dgm:prSet presAssocID="{C222E8E9-CE18-45FD-AA09-7DCFE932817C}" presName="parSpace" presStyleCnt="0"/>
      <dgm:spPr/>
    </dgm:pt>
    <dgm:pt modelId="{E07EEB3E-D2C5-4A1A-8960-5EBF8D4A4810}" type="pres">
      <dgm:prSet presAssocID="{2D0047A5-1490-43DB-9754-79FD3CA39E19}" presName="desBackupLeftNorm" presStyleCnt="0"/>
      <dgm:spPr/>
    </dgm:pt>
    <dgm:pt modelId="{9D3A6AE1-9599-46FF-93A9-D68344CB508C}" type="pres">
      <dgm:prSet presAssocID="{2D0047A5-1490-43DB-9754-79FD3CA39E19}" presName="desComposite" presStyleCnt="0"/>
      <dgm:spPr/>
    </dgm:pt>
    <dgm:pt modelId="{03548BBB-AFA4-41BC-9523-9D840B12A36B}" type="pres">
      <dgm:prSet presAssocID="{2D0047A5-1490-43DB-9754-79FD3CA39E19}" presName="desCircle" presStyleLbl="node1" presStyleIdx="0" presStyleCnt="7"/>
      <dgm:spPr/>
    </dgm:pt>
    <dgm:pt modelId="{FEBC14EF-8ADA-4C48-A48D-8929F8689A43}" type="pres">
      <dgm:prSet presAssocID="{2D0047A5-1490-43DB-9754-79FD3CA39E19}" presName="chTx" presStyleLbl="revTx" presStyleIdx="1" presStyleCnt="16"/>
      <dgm:spPr/>
      <dgm:t>
        <a:bodyPr/>
        <a:lstStyle/>
        <a:p>
          <a:endParaRPr lang="pt-BR"/>
        </a:p>
      </dgm:t>
    </dgm:pt>
    <dgm:pt modelId="{86B5596A-048A-47B9-AE79-396593D68797}" type="pres">
      <dgm:prSet presAssocID="{2D0047A5-1490-43DB-9754-79FD3CA39E19}" presName="desTx" presStyleLbl="revTx" presStyleIdx="2" presStyleCnt="16">
        <dgm:presLayoutVars>
          <dgm:bulletEnabled val="1"/>
        </dgm:presLayoutVars>
      </dgm:prSet>
      <dgm:spPr/>
    </dgm:pt>
    <dgm:pt modelId="{E5269B29-6A02-44DE-906D-A58C64C6F0D1}" type="pres">
      <dgm:prSet presAssocID="{2D0047A5-1490-43DB-9754-79FD3CA39E19}" presName="desBackupRightNorm" presStyleCnt="0"/>
      <dgm:spPr/>
    </dgm:pt>
    <dgm:pt modelId="{7D39AAAE-D489-4F6A-8B74-4C0D75211545}" type="pres">
      <dgm:prSet presAssocID="{8867FF28-38B4-414D-9901-F624B5DDFB09}" presName="desSpace" presStyleCnt="0"/>
      <dgm:spPr/>
    </dgm:pt>
    <dgm:pt modelId="{DCDBFF03-7EBF-4B05-843C-963C787F879F}" type="pres">
      <dgm:prSet presAssocID="{679EF42A-9A8E-4120-8F63-986399849E5A}" presName="desBackupLeftNorm" presStyleCnt="0"/>
      <dgm:spPr/>
    </dgm:pt>
    <dgm:pt modelId="{5CDAEB98-1E60-450E-8775-243DE652DC49}" type="pres">
      <dgm:prSet presAssocID="{679EF42A-9A8E-4120-8F63-986399849E5A}" presName="desComposite" presStyleCnt="0"/>
      <dgm:spPr/>
    </dgm:pt>
    <dgm:pt modelId="{8E601891-749A-4648-810C-CAA6F9A622B5}" type="pres">
      <dgm:prSet presAssocID="{679EF42A-9A8E-4120-8F63-986399849E5A}" presName="desCircle" presStyleLbl="node1" presStyleIdx="1" presStyleCnt="7"/>
      <dgm:spPr/>
    </dgm:pt>
    <dgm:pt modelId="{6D7E44FD-0916-4132-9E4E-DDD43E57A7F4}" type="pres">
      <dgm:prSet presAssocID="{679EF42A-9A8E-4120-8F63-986399849E5A}" presName="chTx" presStyleLbl="revTx" presStyleIdx="3" presStyleCnt="16"/>
      <dgm:spPr/>
    </dgm:pt>
    <dgm:pt modelId="{39792264-E24B-4846-B4B5-6271AC2190B6}" type="pres">
      <dgm:prSet presAssocID="{679EF42A-9A8E-4120-8F63-986399849E5A}" presName="desTx" presStyleLbl="revTx" presStyleIdx="4" presStyleCnt="16">
        <dgm:presLayoutVars>
          <dgm:bulletEnabled val="1"/>
        </dgm:presLayoutVars>
      </dgm:prSet>
      <dgm:spPr/>
    </dgm:pt>
    <dgm:pt modelId="{46572CDD-AD45-45D3-AB54-448972904B4B}" type="pres">
      <dgm:prSet presAssocID="{679EF42A-9A8E-4120-8F63-986399849E5A}" presName="desBackupRightNorm" presStyleCnt="0"/>
      <dgm:spPr/>
    </dgm:pt>
    <dgm:pt modelId="{27C048AB-47B6-417E-957D-9C8A3635D1F3}" type="pres">
      <dgm:prSet presAssocID="{64FFA3C2-D7F5-4F1B-B9E3-44B07850D913}" presName="desSpace" presStyleCnt="0"/>
      <dgm:spPr/>
    </dgm:pt>
    <dgm:pt modelId="{A3248E9D-6237-4C0F-8C16-0C00E61F3FE1}" type="pres">
      <dgm:prSet presAssocID="{C9463A8E-54DE-4102-B8E6-39EAD6F165DC}" presName="desBackupLeftNorm" presStyleCnt="0"/>
      <dgm:spPr/>
    </dgm:pt>
    <dgm:pt modelId="{AFCB8E1D-2A5E-4FEC-B25B-7D48AFF68906}" type="pres">
      <dgm:prSet presAssocID="{C9463A8E-54DE-4102-B8E6-39EAD6F165DC}" presName="desComposite" presStyleCnt="0"/>
      <dgm:spPr/>
    </dgm:pt>
    <dgm:pt modelId="{D856F91B-38CF-4722-80BA-BFC069DEAAEB}" type="pres">
      <dgm:prSet presAssocID="{C9463A8E-54DE-4102-B8E6-39EAD6F165DC}" presName="desCircle" presStyleLbl="node1" presStyleIdx="2" presStyleCnt="7"/>
      <dgm:spPr/>
    </dgm:pt>
    <dgm:pt modelId="{821045B7-F4D3-40BC-9A3F-6930BEF61659}" type="pres">
      <dgm:prSet presAssocID="{C9463A8E-54DE-4102-B8E6-39EAD6F165DC}" presName="chTx" presStyleLbl="revTx" presStyleIdx="5" presStyleCnt="16"/>
      <dgm:spPr/>
    </dgm:pt>
    <dgm:pt modelId="{5A4DE342-D0D4-45CE-B176-8E4670E15778}" type="pres">
      <dgm:prSet presAssocID="{C9463A8E-54DE-4102-B8E6-39EAD6F165DC}" presName="desTx" presStyleLbl="revTx" presStyleIdx="6" presStyleCnt="16">
        <dgm:presLayoutVars>
          <dgm:bulletEnabled val="1"/>
        </dgm:presLayoutVars>
      </dgm:prSet>
      <dgm:spPr/>
    </dgm:pt>
    <dgm:pt modelId="{26ECB7AE-9DB3-4E8C-8162-9F0EA557524E}" type="pres">
      <dgm:prSet presAssocID="{C9463A8E-54DE-4102-B8E6-39EAD6F165DC}" presName="desBackupRightNorm" presStyleCnt="0"/>
      <dgm:spPr/>
    </dgm:pt>
    <dgm:pt modelId="{625766D6-981E-461D-8760-C8EAF09F992B}" type="pres">
      <dgm:prSet presAssocID="{001D852E-B602-4776-9287-64C65AFD5BDD}" presName="desSpace" presStyleCnt="0"/>
      <dgm:spPr/>
    </dgm:pt>
    <dgm:pt modelId="{536591D3-F111-427B-A8DC-5D468A275B88}" type="pres">
      <dgm:prSet presAssocID="{9024FD64-A6CC-47F8-964E-9757C19C8250}" presName="parComposite" presStyleCnt="0"/>
      <dgm:spPr/>
    </dgm:pt>
    <dgm:pt modelId="{91FED5CB-2E91-411B-B844-12E866AB4AD0}" type="pres">
      <dgm:prSet presAssocID="{9024FD64-A6CC-47F8-964E-9757C19C8250}" presName="parBigCircle" presStyleLbl="node0" presStyleIdx="1" presStyleCnt="2"/>
      <dgm:spPr/>
    </dgm:pt>
    <dgm:pt modelId="{7DA000CB-CD8C-42F7-A189-7B6285C41DD7}" type="pres">
      <dgm:prSet presAssocID="{9024FD64-A6CC-47F8-964E-9757C19C8250}" presName="parTx" presStyleLbl="revTx" presStyleIdx="7" presStyleCnt="16"/>
      <dgm:spPr/>
      <dgm:t>
        <a:bodyPr/>
        <a:lstStyle/>
        <a:p>
          <a:endParaRPr lang="pt-BR"/>
        </a:p>
      </dgm:t>
    </dgm:pt>
    <dgm:pt modelId="{8B470EE0-7280-4E71-A7FA-2A608936F6E9}" type="pres">
      <dgm:prSet presAssocID="{9024FD64-A6CC-47F8-964E-9757C19C8250}" presName="bSpace" presStyleCnt="0"/>
      <dgm:spPr/>
    </dgm:pt>
    <dgm:pt modelId="{FFC7B47D-C916-4CDE-8923-F903E3F66731}" type="pres">
      <dgm:prSet presAssocID="{9024FD64-A6CC-47F8-964E-9757C19C8250}" presName="parBackupNorm" presStyleCnt="0"/>
      <dgm:spPr/>
    </dgm:pt>
    <dgm:pt modelId="{2F06AE5D-27DD-45F6-98F2-B4D77A9A61EA}" type="pres">
      <dgm:prSet presAssocID="{3D968F63-E668-4BEB-90C2-7ECB0BCD72D6}" presName="parSpace" presStyleCnt="0"/>
      <dgm:spPr/>
    </dgm:pt>
    <dgm:pt modelId="{768B9022-C9FB-41AC-B57F-C78665C1988D}" type="pres">
      <dgm:prSet presAssocID="{2D794AC0-C612-4403-B594-0713317C30A5}" presName="desBackupLeftNorm" presStyleCnt="0"/>
      <dgm:spPr/>
    </dgm:pt>
    <dgm:pt modelId="{7283E95C-CF83-43AB-8EEE-60C23D20C094}" type="pres">
      <dgm:prSet presAssocID="{2D794AC0-C612-4403-B594-0713317C30A5}" presName="desComposite" presStyleCnt="0"/>
      <dgm:spPr/>
    </dgm:pt>
    <dgm:pt modelId="{EB36253F-91F4-47A2-9080-FE857FF94003}" type="pres">
      <dgm:prSet presAssocID="{2D794AC0-C612-4403-B594-0713317C30A5}" presName="desCircle" presStyleLbl="node1" presStyleIdx="3" presStyleCnt="7"/>
      <dgm:spPr/>
    </dgm:pt>
    <dgm:pt modelId="{4A684149-CB1C-4A90-A12D-6732386C1D21}" type="pres">
      <dgm:prSet presAssocID="{2D794AC0-C612-4403-B594-0713317C30A5}" presName="chTx" presStyleLbl="revTx" presStyleIdx="8" presStyleCnt="16"/>
      <dgm:spPr/>
      <dgm:t>
        <a:bodyPr/>
        <a:lstStyle/>
        <a:p>
          <a:endParaRPr lang="pt-BR"/>
        </a:p>
      </dgm:t>
    </dgm:pt>
    <dgm:pt modelId="{949FD078-8FA4-43BF-A344-DB6260DF12F3}" type="pres">
      <dgm:prSet presAssocID="{2D794AC0-C612-4403-B594-0713317C30A5}" presName="desTx" presStyleLbl="revTx" presStyleIdx="9" presStyleCnt="16">
        <dgm:presLayoutVars>
          <dgm:bulletEnabled val="1"/>
        </dgm:presLayoutVars>
      </dgm:prSet>
      <dgm:spPr/>
    </dgm:pt>
    <dgm:pt modelId="{8BF168C8-1F6C-4558-BACA-A5AB3E1CF4E2}" type="pres">
      <dgm:prSet presAssocID="{2D794AC0-C612-4403-B594-0713317C30A5}" presName="desBackupRightNorm" presStyleCnt="0"/>
      <dgm:spPr/>
    </dgm:pt>
    <dgm:pt modelId="{222FF52B-AA28-4BB4-AE2A-BD01AC6C77FA}" type="pres">
      <dgm:prSet presAssocID="{8F9C88D0-1980-45BE-BD6E-681C160814CE}" presName="desSpace" presStyleCnt="0"/>
      <dgm:spPr/>
    </dgm:pt>
    <dgm:pt modelId="{FAFE7BF3-AED9-4C28-8351-FE29E9EDA8A8}" type="pres">
      <dgm:prSet presAssocID="{0B3A8792-7950-490C-BD58-CEA7BA392FE9}" presName="desBackupLeftNorm" presStyleCnt="0"/>
      <dgm:spPr/>
    </dgm:pt>
    <dgm:pt modelId="{F1BC8BAC-78D8-4F1D-8FC6-6076C70E2788}" type="pres">
      <dgm:prSet presAssocID="{0B3A8792-7950-490C-BD58-CEA7BA392FE9}" presName="desComposite" presStyleCnt="0"/>
      <dgm:spPr/>
    </dgm:pt>
    <dgm:pt modelId="{B5129042-7435-4D0F-A3E9-F8E5D18D8872}" type="pres">
      <dgm:prSet presAssocID="{0B3A8792-7950-490C-BD58-CEA7BA392FE9}" presName="desCircle" presStyleLbl="node1" presStyleIdx="4" presStyleCnt="7"/>
      <dgm:spPr/>
    </dgm:pt>
    <dgm:pt modelId="{874E1C0B-A7C6-40CE-BCA7-7AE0A78C560D}" type="pres">
      <dgm:prSet presAssocID="{0B3A8792-7950-490C-BD58-CEA7BA392FE9}" presName="chTx" presStyleLbl="revTx" presStyleIdx="10" presStyleCnt="16"/>
      <dgm:spPr/>
    </dgm:pt>
    <dgm:pt modelId="{A4431D23-7EE1-4820-9705-AAED63881141}" type="pres">
      <dgm:prSet presAssocID="{0B3A8792-7950-490C-BD58-CEA7BA392FE9}" presName="desTx" presStyleLbl="revTx" presStyleIdx="11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56FDBEB-D391-44E3-9642-4384484553B5}" type="pres">
      <dgm:prSet presAssocID="{0B3A8792-7950-490C-BD58-CEA7BA392FE9}" presName="desBackupRightNorm" presStyleCnt="0"/>
      <dgm:spPr/>
    </dgm:pt>
    <dgm:pt modelId="{73E2C3BD-5173-4E46-9EBA-958CA54F9F98}" type="pres">
      <dgm:prSet presAssocID="{DB979652-BB46-4489-8960-242B14DECC31}" presName="desSpace" presStyleCnt="0"/>
      <dgm:spPr/>
    </dgm:pt>
    <dgm:pt modelId="{8FBEA5DA-D15F-4329-8A24-97BCD6A85B37}" type="pres">
      <dgm:prSet presAssocID="{5DB18EAD-1DC8-405F-BA75-906F7D74ABC4}" presName="desBackupLeftNorm" presStyleCnt="0"/>
      <dgm:spPr/>
    </dgm:pt>
    <dgm:pt modelId="{9ABCA4D7-F671-4BDE-8008-86E81BB6B291}" type="pres">
      <dgm:prSet presAssocID="{5DB18EAD-1DC8-405F-BA75-906F7D74ABC4}" presName="desComposite" presStyleCnt="0"/>
      <dgm:spPr/>
    </dgm:pt>
    <dgm:pt modelId="{CA174CAB-5E6B-4F29-B916-E64D0B4A096F}" type="pres">
      <dgm:prSet presAssocID="{5DB18EAD-1DC8-405F-BA75-906F7D74ABC4}" presName="desCircle" presStyleLbl="node1" presStyleIdx="5" presStyleCnt="7"/>
      <dgm:spPr/>
    </dgm:pt>
    <dgm:pt modelId="{51CA01EA-0518-4FAD-B5B0-0E1100532E3F}" type="pres">
      <dgm:prSet presAssocID="{5DB18EAD-1DC8-405F-BA75-906F7D74ABC4}" presName="chTx" presStyleLbl="revTx" presStyleIdx="12" presStyleCnt="16"/>
      <dgm:spPr/>
      <dgm:t>
        <a:bodyPr/>
        <a:lstStyle/>
        <a:p>
          <a:endParaRPr lang="pt-BR"/>
        </a:p>
      </dgm:t>
    </dgm:pt>
    <dgm:pt modelId="{B19D042F-834D-47E5-8FC0-5ED0BB32FEAC}" type="pres">
      <dgm:prSet presAssocID="{5DB18EAD-1DC8-405F-BA75-906F7D74ABC4}" presName="desTx" presStyleLbl="revTx" presStyleIdx="13" presStyleCnt="16">
        <dgm:presLayoutVars>
          <dgm:bulletEnabled val="1"/>
        </dgm:presLayoutVars>
      </dgm:prSet>
      <dgm:spPr/>
    </dgm:pt>
    <dgm:pt modelId="{9161B834-E45D-4AD9-8F10-210F758AC032}" type="pres">
      <dgm:prSet presAssocID="{5DB18EAD-1DC8-405F-BA75-906F7D74ABC4}" presName="desBackupRightNorm" presStyleCnt="0"/>
      <dgm:spPr/>
    </dgm:pt>
    <dgm:pt modelId="{6A96A54C-C6CC-43E6-ABC2-AD859E7A47C5}" type="pres">
      <dgm:prSet presAssocID="{958378EE-1205-453D-A1E0-C7D794F7BD30}" presName="desSpace" presStyleCnt="0"/>
      <dgm:spPr/>
    </dgm:pt>
    <dgm:pt modelId="{2BA50924-6AD2-4ADE-8A9D-0D9DFBA72B96}" type="pres">
      <dgm:prSet presAssocID="{716FE38B-449B-40C9-9C39-11C395DA0C84}" presName="desBackupLeftNorm" presStyleCnt="0"/>
      <dgm:spPr/>
    </dgm:pt>
    <dgm:pt modelId="{39AAE44D-C228-4A58-86A7-EA884DB0C464}" type="pres">
      <dgm:prSet presAssocID="{716FE38B-449B-40C9-9C39-11C395DA0C84}" presName="desComposite" presStyleCnt="0"/>
      <dgm:spPr/>
    </dgm:pt>
    <dgm:pt modelId="{E1CD2EDF-D86E-488A-ADB2-85262133045E}" type="pres">
      <dgm:prSet presAssocID="{716FE38B-449B-40C9-9C39-11C395DA0C84}" presName="desCircle" presStyleLbl="node1" presStyleIdx="6" presStyleCnt="7"/>
      <dgm:spPr/>
    </dgm:pt>
    <dgm:pt modelId="{3C873ED1-1F6C-4BC5-A4BD-78462498D7CD}" type="pres">
      <dgm:prSet presAssocID="{716FE38B-449B-40C9-9C39-11C395DA0C84}" presName="chTx" presStyleLbl="revTx" presStyleIdx="14" presStyleCnt="16"/>
      <dgm:spPr/>
    </dgm:pt>
    <dgm:pt modelId="{DC364B92-133E-4EDB-B399-FAB01A581293}" type="pres">
      <dgm:prSet presAssocID="{716FE38B-449B-40C9-9C39-11C395DA0C84}" presName="desTx" presStyleLbl="revTx" presStyleIdx="15" presStyleCnt="16">
        <dgm:presLayoutVars>
          <dgm:bulletEnabled val="1"/>
        </dgm:presLayoutVars>
      </dgm:prSet>
      <dgm:spPr/>
    </dgm:pt>
    <dgm:pt modelId="{7847A111-5BF9-42A9-99DA-A275212E9B80}" type="pres">
      <dgm:prSet presAssocID="{716FE38B-449B-40C9-9C39-11C395DA0C84}" presName="desBackupRightNorm" presStyleCnt="0"/>
      <dgm:spPr/>
    </dgm:pt>
    <dgm:pt modelId="{DC0B514D-1389-4A4F-B144-0A3037B3580A}" type="pres">
      <dgm:prSet presAssocID="{F7ECFC40-0AA2-4F7A-B1C2-19C1536244C8}" presName="desSpace" presStyleCnt="0"/>
      <dgm:spPr/>
    </dgm:pt>
  </dgm:ptLst>
  <dgm:cxnLst>
    <dgm:cxn modelId="{0C773335-CE67-4083-B67C-7B1B53E32A92}" srcId="{5653CA8F-3C0E-43F0-B59F-EE7137BFB396}" destId="{2D0047A5-1490-43DB-9754-79FD3CA39E19}" srcOrd="0" destOrd="0" parTransId="{814DCA4C-6633-4588-95BF-EA53FC6865AC}" sibTransId="{8867FF28-38B4-414D-9901-F624B5DDFB09}"/>
    <dgm:cxn modelId="{44EF7389-1D99-4F8D-9DFC-EFB487963484}" srcId="{5653CA8F-3C0E-43F0-B59F-EE7137BFB396}" destId="{C9463A8E-54DE-4102-B8E6-39EAD6F165DC}" srcOrd="2" destOrd="0" parTransId="{BE9DFDC9-2D4A-4F80-9FCE-5752264306A5}" sibTransId="{001D852E-B602-4776-9287-64C65AFD5BDD}"/>
    <dgm:cxn modelId="{C080CCA2-80A0-4BDD-98CD-88F378F2B082}" type="presOf" srcId="{716FE38B-449B-40C9-9C39-11C395DA0C84}" destId="{3C873ED1-1F6C-4BC5-A4BD-78462498D7CD}" srcOrd="0" destOrd="0" presId="urn:microsoft.com/office/officeart/2008/layout/CircleAccentTimeline"/>
    <dgm:cxn modelId="{739C4A14-2246-4350-A88C-B7D9E9073B34}" type="presOf" srcId="{9024FD64-A6CC-47F8-964E-9757C19C8250}" destId="{7DA000CB-CD8C-42F7-A189-7B6285C41DD7}" srcOrd="0" destOrd="0" presId="urn:microsoft.com/office/officeart/2008/layout/CircleAccentTimeline"/>
    <dgm:cxn modelId="{7DDC0D91-49DE-4AD6-8AB8-22BDCE3B1750}" srcId="{9024FD64-A6CC-47F8-964E-9757C19C8250}" destId="{0B3A8792-7950-490C-BD58-CEA7BA392FE9}" srcOrd="1" destOrd="0" parTransId="{BC7D0609-53B2-4552-9769-5B4E07B05CDF}" sibTransId="{DB979652-BB46-4489-8960-242B14DECC31}"/>
    <dgm:cxn modelId="{5F4F682C-514B-4A42-8061-7AC54146976E}" srcId="{9024FD64-A6CC-47F8-964E-9757C19C8250}" destId="{2D794AC0-C612-4403-B594-0713317C30A5}" srcOrd="0" destOrd="0" parTransId="{04389270-F7C6-44C3-9FDE-4FE8ACF53FE9}" sibTransId="{8F9C88D0-1980-45BE-BD6E-681C160814CE}"/>
    <dgm:cxn modelId="{79079FD6-7735-4E49-9CE4-498C2176850C}" type="presOf" srcId="{C9463A8E-54DE-4102-B8E6-39EAD6F165DC}" destId="{821045B7-F4D3-40BC-9A3F-6930BEF61659}" srcOrd="0" destOrd="0" presId="urn:microsoft.com/office/officeart/2008/layout/CircleAccentTimeline"/>
    <dgm:cxn modelId="{CFD3860C-3C40-4695-85AB-9B481455F06F}" srcId="{9024FD64-A6CC-47F8-964E-9757C19C8250}" destId="{716FE38B-449B-40C9-9C39-11C395DA0C84}" srcOrd="3" destOrd="0" parTransId="{06B8CCEB-2A03-4331-AE45-FB6A68E556A7}" sibTransId="{F7ECFC40-0AA2-4F7A-B1C2-19C1536244C8}"/>
    <dgm:cxn modelId="{EB0FA9BC-FBD2-4F42-98A9-A41314D521A8}" srcId="{B094A829-15D9-4836-B3F3-4AC9B4E84D78}" destId="{9024FD64-A6CC-47F8-964E-9757C19C8250}" srcOrd="1" destOrd="0" parTransId="{61941C57-04B8-48A1-86ED-DD0BC5F55FFF}" sibTransId="{3D968F63-E668-4BEB-90C2-7ECB0BCD72D6}"/>
    <dgm:cxn modelId="{CFBE9139-477E-4E7D-BE1B-6A0EFBFEAB4C}" type="presOf" srcId="{2D0047A5-1490-43DB-9754-79FD3CA39E19}" destId="{FEBC14EF-8ADA-4C48-A48D-8929F8689A43}" srcOrd="0" destOrd="0" presId="urn:microsoft.com/office/officeart/2008/layout/CircleAccentTimeline"/>
    <dgm:cxn modelId="{9BE4E0CB-FEAD-41BE-8119-A871F26587E8}" srcId="{B094A829-15D9-4836-B3F3-4AC9B4E84D78}" destId="{5653CA8F-3C0E-43F0-B59F-EE7137BFB396}" srcOrd="0" destOrd="0" parTransId="{0260096A-A4BF-48DC-8D73-06AE20AAE0BD}" sibTransId="{C222E8E9-CE18-45FD-AA09-7DCFE932817C}"/>
    <dgm:cxn modelId="{8957DC57-ADC5-44EC-B64C-85E307EE3B0E}" srcId="{9024FD64-A6CC-47F8-964E-9757C19C8250}" destId="{5DB18EAD-1DC8-405F-BA75-906F7D74ABC4}" srcOrd="2" destOrd="0" parTransId="{312343E8-898B-4C51-8AFA-89B93C37A15E}" sibTransId="{958378EE-1205-453D-A1E0-C7D794F7BD30}"/>
    <dgm:cxn modelId="{68672AB6-F8E4-4E27-A3E5-79AA777D727B}" type="presOf" srcId="{679EF42A-9A8E-4120-8F63-986399849E5A}" destId="{6D7E44FD-0916-4132-9E4E-DDD43E57A7F4}" srcOrd="0" destOrd="0" presId="urn:microsoft.com/office/officeart/2008/layout/CircleAccentTimeline"/>
    <dgm:cxn modelId="{E0E7D515-6362-4D7D-A084-8F38F8BF7FA5}" type="presOf" srcId="{2D794AC0-C612-4403-B594-0713317C30A5}" destId="{4A684149-CB1C-4A90-A12D-6732386C1D21}" srcOrd="0" destOrd="0" presId="urn:microsoft.com/office/officeart/2008/layout/CircleAccentTimeline"/>
    <dgm:cxn modelId="{BD9F4B80-0187-4424-B28E-33FCB46B312B}" type="presOf" srcId="{0B3A8792-7950-490C-BD58-CEA7BA392FE9}" destId="{874E1C0B-A7C6-40CE-BCA7-7AE0A78C560D}" srcOrd="0" destOrd="0" presId="urn:microsoft.com/office/officeart/2008/layout/CircleAccentTimeline"/>
    <dgm:cxn modelId="{84AFC084-13A5-472C-ACCE-EE020971F74F}" type="presOf" srcId="{5DB18EAD-1DC8-405F-BA75-906F7D74ABC4}" destId="{51CA01EA-0518-4FAD-B5B0-0E1100532E3F}" srcOrd="0" destOrd="0" presId="urn:microsoft.com/office/officeart/2008/layout/CircleAccentTimeline"/>
    <dgm:cxn modelId="{87B24AD5-C8B9-40DA-AD88-5847C56C001A}" srcId="{5653CA8F-3C0E-43F0-B59F-EE7137BFB396}" destId="{679EF42A-9A8E-4120-8F63-986399849E5A}" srcOrd="1" destOrd="0" parTransId="{1F0D25B5-F32D-47D9-8F77-DA8003E1A219}" sibTransId="{64FFA3C2-D7F5-4F1B-B9E3-44B07850D913}"/>
    <dgm:cxn modelId="{5A56238D-2F02-46E8-A1D1-D36798E45D03}" type="presOf" srcId="{5653CA8F-3C0E-43F0-B59F-EE7137BFB396}" destId="{C0B4762A-C240-4AD4-8FD6-954EF0CE4DB6}" srcOrd="0" destOrd="0" presId="urn:microsoft.com/office/officeart/2008/layout/CircleAccentTimeline"/>
    <dgm:cxn modelId="{62D68C2F-9FCD-49BC-ADF6-FF07EE687AEA}" type="presOf" srcId="{B094A829-15D9-4836-B3F3-4AC9B4E84D78}" destId="{A4A052CC-69B5-42A3-B006-15B7F2F155C2}" srcOrd="0" destOrd="0" presId="urn:microsoft.com/office/officeart/2008/layout/CircleAccentTimeline"/>
    <dgm:cxn modelId="{659F4B8D-9A2B-4623-BC70-93212C09E389}" type="presParOf" srcId="{A4A052CC-69B5-42A3-B006-15B7F2F155C2}" destId="{86201D37-CD56-492A-B7AB-F073F72A54CB}" srcOrd="0" destOrd="0" presId="urn:microsoft.com/office/officeart/2008/layout/CircleAccentTimeline"/>
    <dgm:cxn modelId="{43896626-820C-40BF-A925-AE57F6BD8C39}" type="presParOf" srcId="{86201D37-CD56-492A-B7AB-F073F72A54CB}" destId="{01F78F5D-C2DB-4C55-B6C7-2351113F0F1E}" srcOrd="0" destOrd="0" presId="urn:microsoft.com/office/officeart/2008/layout/CircleAccentTimeline"/>
    <dgm:cxn modelId="{4DB8405B-03D1-47D8-A282-FC4144384516}" type="presParOf" srcId="{86201D37-CD56-492A-B7AB-F073F72A54CB}" destId="{C0B4762A-C240-4AD4-8FD6-954EF0CE4DB6}" srcOrd="1" destOrd="0" presId="urn:microsoft.com/office/officeart/2008/layout/CircleAccentTimeline"/>
    <dgm:cxn modelId="{09012CED-B259-4101-AEB6-701F90B98611}" type="presParOf" srcId="{86201D37-CD56-492A-B7AB-F073F72A54CB}" destId="{4656E320-0D64-4285-BCF9-6FA241DF216F}" srcOrd="2" destOrd="0" presId="urn:microsoft.com/office/officeart/2008/layout/CircleAccentTimeline"/>
    <dgm:cxn modelId="{F2DB1589-A18F-4C37-95F5-F4961564B75B}" type="presParOf" srcId="{A4A052CC-69B5-42A3-B006-15B7F2F155C2}" destId="{8829F77C-EEC9-45EE-B7A1-308C1CCCC0FC}" srcOrd="1" destOrd="0" presId="urn:microsoft.com/office/officeart/2008/layout/CircleAccentTimeline"/>
    <dgm:cxn modelId="{A52B2D6D-E897-4896-A75F-C97EF615DAF6}" type="presParOf" srcId="{A4A052CC-69B5-42A3-B006-15B7F2F155C2}" destId="{2ACBFBAE-AE92-4817-B80E-0290AEDBFC25}" srcOrd="2" destOrd="0" presId="urn:microsoft.com/office/officeart/2008/layout/CircleAccentTimeline"/>
    <dgm:cxn modelId="{3F2E7627-4E7D-4800-84A6-0CC2D926856F}" type="presParOf" srcId="{A4A052CC-69B5-42A3-B006-15B7F2F155C2}" destId="{E07EEB3E-D2C5-4A1A-8960-5EBF8D4A4810}" srcOrd="3" destOrd="0" presId="urn:microsoft.com/office/officeart/2008/layout/CircleAccentTimeline"/>
    <dgm:cxn modelId="{973DBB03-90ED-4853-B772-969C3186D469}" type="presParOf" srcId="{A4A052CC-69B5-42A3-B006-15B7F2F155C2}" destId="{9D3A6AE1-9599-46FF-93A9-D68344CB508C}" srcOrd="4" destOrd="0" presId="urn:microsoft.com/office/officeart/2008/layout/CircleAccentTimeline"/>
    <dgm:cxn modelId="{7F195E1A-D7BB-4A1F-99AF-B936E18AE0AF}" type="presParOf" srcId="{9D3A6AE1-9599-46FF-93A9-D68344CB508C}" destId="{03548BBB-AFA4-41BC-9523-9D840B12A36B}" srcOrd="0" destOrd="0" presId="urn:microsoft.com/office/officeart/2008/layout/CircleAccentTimeline"/>
    <dgm:cxn modelId="{9D7494D8-207D-41E7-823A-2E4EE7B3FD9C}" type="presParOf" srcId="{9D3A6AE1-9599-46FF-93A9-D68344CB508C}" destId="{FEBC14EF-8ADA-4C48-A48D-8929F8689A43}" srcOrd="1" destOrd="0" presId="urn:microsoft.com/office/officeart/2008/layout/CircleAccentTimeline"/>
    <dgm:cxn modelId="{06EB87A1-1170-4E5A-9930-FC2F022A683C}" type="presParOf" srcId="{9D3A6AE1-9599-46FF-93A9-D68344CB508C}" destId="{86B5596A-048A-47B9-AE79-396593D68797}" srcOrd="2" destOrd="0" presId="urn:microsoft.com/office/officeart/2008/layout/CircleAccentTimeline"/>
    <dgm:cxn modelId="{9325414D-9817-4A98-B84C-7D8A8F49E56F}" type="presParOf" srcId="{A4A052CC-69B5-42A3-B006-15B7F2F155C2}" destId="{E5269B29-6A02-44DE-906D-A58C64C6F0D1}" srcOrd="5" destOrd="0" presId="urn:microsoft.com/office/officeart/2008/layout/CircleAccentTimeline"/>
    <dgm:cxn modelId="{4A0A8610-DFF8-49E6-9AD5-A7B9522CBAD3}" type="presParOf" srcId="{A4A052CC-69B5-42A3-B006-15B7F2F155C2}" destId="{7D39AAAE-D489-4F6A-8B74-4C0D75211545}" srcOrd="6" destOrd="0" presId="urn:microsoft.com/office/officeart/2008/layout/CircleAccentTimeline"/>
    <dgm:cxn modelId="{06D8CAAF-A54F-4903-AF7D-21FB21B93147}" type="presParOf" srcId="{A4A052CC-69B5-42A3-B006-15B7F2F155C2}" destId="{DCDBFF03-7EBF-4B05-843C-963C787F879F}" srcOrd="7" destOrd="0" presId="urn:microsoft.com/office/officeart/2008/layout/CircleAccentTimeline"/>
    <dgm:cxn modelId="{8A72884E-DC1D-45A0-A1C7-C90514417E83}" type="presParOf" srcId="{A4A052CC-69B5-42A3-B006-15B7F2F155C2}" destId="{5CDAEB98-1E60-450E-8775-243DE652DC49}" srcOrd="8" destOrd="0" presId="urn:microsoft.com/office/officeart/2008/layout/CircleAccentTimeline"/>
    <dgm:cxn modelId="{BBEE53FF-D2C4-4A8D-82B1-90DDE68039A3}" type="presParOf" srcId="{5CDAEB98-1E60-450E-8775-243DE652DC49}" destId="{8E601891-749A-4648-810C-CAA6F9A622B5}" srcOrd="0" destOrd="0" presId="urn:microsoft.com/office/officeart/2008/layout/CircleAccentTimeline"/>
    <dgm:cxn modelId="{29B09AC2-5ED5-4575-9B93-A1A9EF1FBF22}" type="presParOf" srcId="{5CDAEB98-1E60-450E-8775-243DE652DC49}" destId="{6D7E44FD-0916-4132-9E4E-DDD43E57A7F4}" srcOrd="1" destOrd="0" presId="urn:microsoft.com/office/officeart/2008/layout/CircleAccentTimeline"/>
    <dgm:cxn modelId="{6CC148B3-9CA9-4FEF-8014-B99E5CE65D45}" type="presParOf" srcId="{5CDAEB98-1E60-450E-8775-243DE652DC49}" destId="{39792264-E24B-4846-B4B5-6271AC2190B6}" srcOrd="2" destOrd="0" presId="urn:microsoft.com/office/officeart/2008/layout/CircleAccentTimeline"/>
    <dgm:cxn modelId="{3E3CD4C6-00D4-4D29-A36C-B8D6D3285D07}" type="presParOf" srcId="{A4A052CC-69B5-42A3-B006-15B7F2F155C2}" destId="{46572CDD-AD45-45D3-AB54-448972904B4B}" srcOrd="9" destOrd="0" presId="urn:microsoft.com/office/officeart/2008/layout/CircleAccentTimeline"/>
    <dgm:cxn modelId="{9299B1B2-2BD9-473D-A1E0-3981DA939782}" type="presParOf" srcId="{A4A052CC-69B5-42A3-B006-15B7F2F155C2}" destId="{27C048AB-47B6-417E-957D-9C8A3635D1F3}" srcOrd="10" destOrd="0" presId="urn:microsoft.com/office/officeart/2008/layout/CircleAccentTimeline"/>
    <dgm:cxn modelId="{EBCD05B0-2553-4E9E-B37B-F3FC38600DFA}" type="presParOf" srcId="{A4A052CC-69B5-42A3-B006-15B7F2F155C2}" destId="{A3248E9D-6237-4C0F-8C16-0C00E61F3FE1}" srcOrd="11" destOrd="0" presId="urn:microsoft.com/office/officeart/2008/layout/CircleAccentTimeline"/>
    <dgm:cxn modelId="{AA4E107F-DB2F-4AC9-A496-F626622C7F65}" type="presParOf" srcId="{A4A052CC-69B5-42A3-B006-15B7F2F155C2}" destId="{AFCB8E1D-2A5E-4FEC-B25B-7D48AFF68906}" srcOrd="12" destOrd="0" presId="urn:microsoft.com/office/officeart/2008/layout/CircleAccentTimeline"/>
    <dgm:cxn modelId="{22B602F6-DC5C-418E-9565-A9F7E78EDDFC}" type="presParOf" srcId="{AFCB8E1D-2A5E-4FEC-B25B-7D48AFF68906}" destId="{D856F91B-38CF-4722-80BA-BFC069DEAAEB}" srcOrd="0" destOrd="0" presId="urn:microsoft.com/office/officeart/2008/layout/CircleAccentTimeline"/>
    <dgm:cxn modelId="{DA71A45B-78E5-4727-A578-ACA82A4D50A7}" type="presParOf" srcId="{AFCB8E1D-2A5E-4FEC-B25B-7D48AFF68906}" destId="{821045B7-F4D3-40BC-9A3F-6930BEF61659}" srcOrd="1" destOrd="0" presId="urn:microsoft.com/office/officeart/2008/layout/CircleAccentTimeline"/>
    <dgm:cxn modelId="{49700583-852A-484A-8026-FBFAD247512D}" type="presParOf" srcId="{AFCB8E1D-2A5E-4FEC-B25B-7D48AFF68906}" destId="{5A4DE342-D0D4-45CE-B176-8E4670E15778}" srcOrd="2" destOrd="0" presId="urn:microsoft.com/office/officeart/2008/layout/CircleAccentTimeline"/>
    <dgm:cxn modelId="{FBA4D431-13C1-445A-8103-60478A2B95CB}" type="presParOf" srcId="{A4A052CC-69B5-42A3-B006-15B7F2F155C2}" destId="{26ECB7AE-9DB3-4E8C-8162-9F0EA557524E}" srcOrd="13" destOrd="0" presId="urn:microsoft.com/office/officeart/2008/layout/CircleAccentTimeline"/>
    <dgm:cxn modelId="{0A86E3B3-7EB3-4211-8BC0-D663307D5E4D}" type="presParOf" srcId="{A4A052CC-69B5-42A3-B006-15B7F2F155C2}" destId="{625766D6-981E-461D-8760-C8EAF09F992B}" srcOrd="14" destOrd="0" presId="urn:microsoft.com/office/officeart/2008/layout/CircleAccentTimeline"/>
    <dgm:cxn modelId="{19EFA93C-1ABD-4C44-817D-543E6A681B1B}" type="presParOf" srcId="{A4A052CC-69B5-42A3-B006-15B7F2F155C2}" destId="{536591D3-F111-427B-A8DC-5D468A275B88}" srcOrd="15" destOrd="0" presId="urn:microsoft.com/office/officeart/2008/layout/CircleAccentTimeline"/>
    <dgm:cxn modelId="{54AD7276-5610-4FE1-9A8C-28EB8293582C}" type="presParOf" srcId="{536591D3-F111-427B-A8DC-5D468A275B88}" destId="{91FED5CB-2E91-411B-B844-12E866AB4AD0}" srcOrd="0" destOrd="0" presId="urn:microsoft.com/office/officeart/2008/layout/CircleAccentTimeline"/>
    <dgm:cxn modelId="{55D999F8-4716-4838-92D3-9D13E51C53F2}" type="presParOf" srcId="{536591D3-F111-427B-A8DC-5D468A275B88}" destId="{7DA000CB-CD8C-42F7-A189-7B6285C41DD7}" srcOrd="1" destOrd="0" presId="urn:microsoft.com/office/officeart/2008/layout/CircleAccentTimeline"/>
    <dgm:cxn modelId="{14575894-F410-442D-9E6D-943B5985549B}" type="presParOf" srcId="{536591D3-F111-427B-A8DC-5D468A275B88}" destId="{8B470EE0-7280-4E71-A7FA-2A608936F6E9}" srcOrd="2" destOrd="0" presId="urn:microsoft.com/office/officeart/2008/layout/CircleAccentTimeline"/>
    <dgm:cxn modelId="{8CDC7D5D-CFE7-4930-B5A3-974FC9D62043}" type="presParOf" srcId="{A4A052CC-69B5-42A3-B006-15B7F2F155C2}" destId="{FFC7B47D-C916-4CDE-8923-F903E3F66731}" srcOrd="16" destOrd="0" presId="urn:microsoft.com/office/officeart/2008/layout/CircleAccentTimeline"/>
    <dgm:cxn modelId="{2B143AF9-3153-4CAF-B9E4-0C7617DA3C45}" type="presParOf" srcId="{A4A052CC-69B5-42A3-B006-15B7F2F155C2}" destId="{2F06AE5D-27DD-45F6-98F2-B4D77A9A61EA}" srcOrd="17" destOrd="0" presId="urn:microsoft.com/office/officeart/2008/layout/CircleAccentTimeline"/>
    <dgm:cxn modelId="{73A9B6F9-26E4-402B-9D43-9C1F6D6968C5}" type="presParOf" srcId="{A4A052CC-69B5-42A3-B006-15B7F2F155C2}" destId="{768B9022-C9FB-41AC-B57F-C78665C1988D}" srcOrd="18" destOrd="0" presId="urn:microsoft.com/office/officeart/2008/layout/CircleAccentTimeline"/>
    <dgm:cxn modelId="{6E55963D-1385-457B-96CD-5C24CF14E4B0}" type="presParOf" srcId="{A4A052CC-69B5-42A3-B006-15B7F2F155C2}" destId="{7283E95C-CF83-43AB-8EEE-60C23D20C094}" srcOrd="19" destOrd="0" presId="urn:microsoft.com/office/officeart/2008/layout/CircleAccentTimeline"/>
    <dgm:cxn modelId="{87134D62-56D1-4F0C-9552-5D1C13C84D2A}" type="presParOf" srcId="{7283E95C-CF83-43AB-8EEE-60C23D20C094}" destId="{EB36253F-91F4-47A2-9080-FE857FF94003}" srcOrd="0" destOrd="0" presId="urn:microsoft.com/office/officeart/2008/layout/CircleAccentTimeline"/>
    <dgm:cxn modelId="{C3C394A8-55F8-450B-8771-1D53C10CD4C2}" type="presParOf" srcId="{7283E95C-CF83-43AB-8EEE-60C23D20C094}" destId="{4A684149-CB1C-4A90-A12D-6732386C1D21}" srcOrd="1" destOrd="0" presId="urn:microsoft.com/office/officeart/2008/layout/CircleAccentTimeline"/>
    <dgm:cxn modelId="{FC32A0C0-B40E-453E-817D-57132AA7A29D}" type="presParOf" srcId="{7283E95C-CF83-43AB-8EEE-60C23D20C094}" destId="{949FD078-8FA4-43BF-A344-DB6260DF12F3}" srcOrd="2" destOrd="0" presId="urn:microsoft.com/office/officeart/2008/layout/CircleAccentTimeline"/>
    <dgm:cxn modelId="{49D33B90-ABFF-4A6A-80FF-91104CD0E795}" type="presParOf" srcId="{A4A052CC-69B5-42A3-B006-15B7F2F155C2}" destId="{8BF168C8-1F6C-4558-BACA-A5AB3E1CF4E2}" srcOrd="20" destOrd="0" presId="urn:microsoft.com/office/officeart/2008/layout/CircleAccentTimeline"/>
    <dgm:cxn modelId="{2959E27A-E918-4168-A313-41CE27C738D9}" type="presParOf" srcId="{A4A052CC-69B5-42A3-B006-15B7F2F155C2}" destId="{222FF52B-AA28-4BB4-AE2A-BD01AC6C77FA}" srcOrd="21" destOrd="0" presId="urn:microsoft.com/office/officeart/2008/layout/CircleAccentTimeline"/>
    <dgm:cxn modelId="{05261213-48DB-4FAA-87A8-6D153D16AC47}" type="presParOf" srcId="{A4A052CC-69B5-42A3-B006-15B7F2F155C2}" destId="{FAFE7BF3-AED9-4C28-8351-FE29E9EDA8A8}" srcOrd="22" destOrd="0" presId="urn:microsoft.com/office/officeart/2008/layout/CircleAccentTimeline"/>
    <dgm:cxn modelId="{DF7B5DB8-8530-4634-A1B7-7E14C27CB64E}" type="presParOf" srcId="{A4A052CC-69B5-42A3-B006-15B7F2F155C2}" destId="{F1BC8BAC-78D8-4F1D-8FC6-6076C70E2788}" srcOrd="23" destOrd="0" presId="urn:microsoft.com/office/officeart/2008/layout/CircleAccentTimeline"/>
    <dgm:cxn modelId="{1CC76222-C466-4747-8710-B5969ACA242C}" type="presParOf" srcId="{F1BC8BAC-78D8-4F1D-8FC6-6076C70E2788}" destId="{B5129042-7435-4D0F-A3E9-F8E5D18D8872}" srcOrd="0" destOrd="0" presId="urn:microsoft.com/office/officeart/2008/layout/CircleAccentTimeline"/>
    <dgm:cxn modelId="{5B3FB775-7284-41C0-9BC5-030FD79D97EB}" type="presParOf" srcId="{F1BC8BAC-78D8-4F1D-8FC6-6076C70E2788}" destId="{874E1C0B-A7C6-40CE-BCA7-7AE0A78C560D}" srcOrd="1" destOrd="0" presId="urn:microsoft.com/office/officeart/2008/layout/CircleAccentTimeline"/>
    <dgm:cxn modelId="{0F945AFB-AFC6-45AC-A7BD-DEAC199705D3}" type="presParOf" srcId="{F1BC8BAC-78D8-4F1D-8FC6-6076C70E2788}" destId="{A4431D23-7EE1-4820-9705-AAED63881141}" srcOrd="2" destOrd="0" presId="urn:microsoft.com/office/officeart/2008/layout/CircleAccentTimeline"/>
    <dgm:cxn modelId="{4665F4F7-4F19-4127-96BD-ADA82E7E2B0B}" type="presParOf" srcId="{A4A052CC-69B5-42A3-B006-15B7F2F155C2}" destId="{856FDBEB-D391-44E3-9642-4384484553B5}" srcOrd="24" destOrd="0" presId="urn:microsoft.com/office/officeart/2008/layout/CircleAccentTimeline"/>
    <dgm:cxn modelId="{BA220496-84FE-402E-97FF-D5E7257205CE}" type="presParOf" srcId="{A4A052CC-69B5-42A3-B006-15B7F2F155C2}" destId="{73E2C3BD-5173-4E46-9EBA-958CA54F9F98}" srcOrd="25" destOrd="0" presId="urn:microsoft.com/office/officeart/2008/layout/CircleAccentTimeline"/>
    <dgm:cxn modelId="{EA546542-E964-4136-B91A-BBFCACF64E8C}" type="presParOf" srcId="{A4A052CC-69B5-42A3-B006-15B7F2F155C2}" destId="{8FBEA5DA-D15F-4329-8A24-97BCD6A85B37}" srcOrd="26" destOrd="0" presId="urn:microsoft.com/office/officeart/2008/layout/CircleAccentTimeline"/>
    <dgm:cxn modelId="{17AEF80F-7D1B-4CB2-AF15-481165E4FED6}" type="presParOf" srcId="{A4A052CC-69B5-42A3-B006-15B7F2F155C2}" destId="{9ABCA4D7-F671-4BDE-8008-86E81BB6B291}" srcOrd="27" destOrd="0" presId="urn:microsoft.com/office/officeart/2008/layout/CircleAccentTimeline"/>
    <dgm:cxn modelId="{81F3500C-C328-4BDC-BFD0-BF5B0EFB0EE9}" type="presParOf" srcId="{9ABCA4D7-F671-4BDE-8008-86E81BB6B291}" destId="{CA174CAB-5E6B-4F29-B916-E64D0B4A096F}" srcOrd="0" destOrd="0" presId="urn:microsoft.com/office/officeart/2008/layout/CircleAccentTimeline"/>
    <dgm:cxn modelId="{A2FD8A1B-2A05-40BE-835E-A11B2C2A8F5A}" type="presParOf" srcId="{9ABCA4D7-F671-4BDE-8008-86E81BB6B291}" destId="{51CA01EA-0518-4FAD-B5B0-0E1100532E3F}" srcOrd="1" destOrd="0" presId="urn:microsoft.com/office/officeart/2008/layout/CircleAccentTimeline"/>
    <dgm:cxn modelId="{DC46C204-8892-4F8D-A2C1-89B3FEA9F12D}" type="presParOf" srcId="{9ABCA4D7-F671-4BDE-8008-86E81BB6B291}" destId="{B19D042F-834D-47E5-8FC0-5ED0BB32FEAC}" srcOrd="2" destOrd="0" presId="urn:microsoft.com/office/officeart/2008/layout/CircleAccentTimeline"/>
    <dgm:cxn modelId="{1A5218DE-49B4-4BC6-A333-72AE11861E6F}" type="presParOf" srcId="{A4A052CC-69B5-42A3-B006-15B7F2F155C2}" destId="{9161B834-E45D-4AD9-8F10-210F758AC032}" srcOrd="28" destOrd="0" presId="urn:microsoft.com/office/officeart/2008/layout/CircleAccentTimeline"/>
    <dgm:cxn modelId="{FC2FCB95-ECFA-4ACD-9F75-A3421608A7C5}" type="presParOf" srcId="{A4A052CC-69B5-42A3-B006-15B7F2F155C2}" destId="{6A96A54C-C6CC-43E6-ABC2-AD859E7A47C5}" srcOrd="29" destOrd="0" presId="urn:microsoft.com/office/officeart/2008/layout/CircleAccentTimeline"/>
    <dgm:cxn modelId="{FF3F780B-24B4-4718-8B8F-481350A9176C}" type="presParOf" srcId="{A4A052CC-69B5-42A3-B006-15B7F2F155C2}" destId="{2BA50924-6AD2-4ADE-8A9D-0D9DFBA72B96}" srcOrd="30" destOrd="0" presId="urn:microsoft.com/office/officeart/2008/layout/CircleAccentTimeline"/>
    <dgm:cxn modelId="{17F7F7E2-7E16-47F4-B529-037E049CCAE0}" type="presParOf" srcId="{A4A052CC-69B5-42A3-B006-15B7F2F155C2}" destId="{39AAE44D-C228-4A58-86A7-EA884DB0C464}" srcOrd="31" destOrd="0" presId="urn:microsoft.com/office/officeart/2008/layout/CircleAccentTimeline"/>
    <dgm:cxn modelId="{88ECF0D7-998D-4901-AABF-BD7C89BE1222}" type="presParOf" srcId="{39AAE44D-C228-4A58-86A7-EA884DB0C464}" destId="{E1CD2EDF-D86E-488A-ADB2-85262133045E}" srcOrd="0" destOrd="0" presId="urn:microsoft.com/office/officeart/2008/layout/CircleAccentTimeline"/>
    <dgm:cxn modelId="{8E6A03A8-FCA0-4645-8233-FD3054317931}" type="presParOf" srcId="{39AAE44D-C228-4A58-86A7-EA884DB0C464}" destId="{3C873ED1-1F6C-4BC5-A4BD-78462498D7CD}" srcOrd="1" destOrd="0" presId="urn:microsoft.com/office/officeart/2008/layout/CircleAccentTimeline"/>
    <dgm:cxn modelId="{E54AA6CE-3029-48B9-B78C-9430E1F1C858}" type="presParOf" srcId="{39AAE44D-C228-4A58-86A7-EA884DB0C464}" destId="{DC364B92-133E-4EDB-B399-FAB01A581293}" srcOrd="2" destOrd="0" presId="urn:microsoft.com/office/officeart/2008/layout/CircleAccentTimeline"/>
    <dgm:cxn modelId="{83C6A55D-EC09-474E-B0C8-26A13172930E}" type="presParOf" srcId="{A4A052CC-69B5-42A3-B006-15B7F2F155C2}" destId="{7847A111-5BF9-42A9-99DA-A275212E9B80}" srcOrd="32" destOrd="0" presId="urn:microsoft.com/office/officeart/2008/layout/CircleAccentTimeline"/>
    <dgm:cxn modelId="{C1CF7E34-1915-4780-8D94-13057F65775E}" type="presParOf" srcId="{A4A052CC-69B5-42A3-B006-15B7F2F155C2}" destId="{DC0B514D-1389-4A4F-B144-0A3037B3580A}" srcOrd="33" destOrd="0" presId="urn:microsoft.com/office/officeart/2008/layout/CircleAccentTimeline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630CB5-48E2-4454-8DAB-690EF664A794}" type="doc">
      <dgm:prSet loTypeId="urn:microsoft.com/office/officeart/2005/8/layout/chevron1" loCatId="process" qsTypeId="urn:microsoft.com/office/officeart/2005/8/quickstyle/simple1" qsCatId="simple" csTypeId="urn:microsoft.com/office/officeart/2005/8/colors/accent6_2" csCatId="accent6" phldr="1"/>
      <dgm:spPr/>
    </dgm:pt>
    <dgm:pt modelId="{B310DF9B-405D-44DD-A718-EE99EFCD0B6B}">
      <dgm:prSet phldrT="[Texto]"/>
      <dgm:spPr/>
      <dgm:t>
        <a:bodyPr/>
        <a:lstStyle/>
        <a:p>
          <a:r>
            <a:rPr lang="pt-BR" dirty="0" smtClean="0"/>
            <a:t>Corrente</a:t>
          </a:r>
          <a:endParaRPr lang="pt-BR" dirty="0"/>
        </a:p>
      </dgm:t>
    </dgm:pt>
    <dgm:pt modelId="{86601DEB-D22E-4EDA-99B5-1F57F79AF3E8}" type="parTrans" cxnId="{C0839B4C-BE34-4C0B-9F9E-87E74754E9D4}">
      <dgm:prSet/>
      <dgm:spPr/>
      <dgm:t>
        <a:bodyPr/>
        <a:lstStyle/>
        <a:p>
          <a:endParaRPr lang="pt-BR"/>
        </a:p>
      </dgm:t>
    </dgm:pt>
    <dgm:pt modelId="{ADE1DBB1-2E2E-4ECC-BE23-7DC46432A1BA}" type="sibTrans" cxnId="{C0839B4C-BE34-4C0B-9F9E-87E74754E9D4}">
      <dgm:prSet/>
      <dgm:spPr/>
      <dgm:t>
        <a:bodyPr/>
        <a:lstStyle/>
        <a:p>
          <a:endParaRPr lang="pt-BR"/>
        </a:p>
      </dgm:t>
    </dgm:pt>
    <dgm:pt modelId="{8BCFDEBA-E1C9-4F05-AE56-C4F7A91D8221}">
      <dgm:prSet phldrT="[Texto]"/>
      <dgm:spPr/>
      <dgm:t>
        <a:bodyPr/>
        <a:lstStyle/>
        <a:p>
          <a:r>
            <a:rPr lang="pt-BR" dirty="0" smtClean="0"/>
            <a:t>Intermediária</a:t>
          </a:r>
          <a:endParaRPr lang="pt-BR" dirty="0"/>
        </a:p>
      </dgm:t>
    </dgm:pt>
    <dgm:pt modelId="{05615C2B-BAB7-45CC-A441-2CC6F90298EA}" type="parTrans" cxnId="{718C905C-EB21-4BDD-9CC6-953F952AD263}">
      <dgm:prSet/>
      <dgm:spPr/>
      <dgm:t>
        <a:bodyPr/>
        <a:lstStyle/>
        <a:p>
          <a:endParaRPr lang="pt-BR"/>
        </a:p>
      </dgm:t>
    </dgm:pt>
    <dgm:pt modelId="{64A36FCF-C22E-46B3-8B93-45C8F3DE19C2}" type="sibTrans" cxnId="{718C905C-EB21-4BDD-9CC6-953F952AD263}">
      <dgm:prSet/>
      <dgm:spPr/>
      <dgm:t>
        <a:bodyPr/>
        <a:lstStyle/>
        <a:p>
          <a:endParaRPr lang="pt-BR"/>
        </a:p>
      </dgm:t>
    </dgm:pt>
    <dgm:pt modelId="{94EB3356-D3CA-4BE1-A1C0-A2DA67306E0B}">
      <dgm:prSet phldrT="[Texto]"/>
      <dgm:spPr/>
      <dgm:t>
        <a:bodyPr/>
        <a:lstStyle/>
        <a:p>
          <a:r>
            <a:rPr lang="pt-BR" dirty="0" smtClean="0"/>
            <a:t>Permanente</a:t>
          </a:r>
          <a:endParaRPr lang="pt-BR" dirty="0"/>
        </a:p>
      </dgm:t>
    </dgm:pt>
    <dgm:pt modelId="{08C0B996-E4D2-4738-97B4-14EC83DA0096}" type="parTrans" cxnId="{450107E2-8830-449B-97BA-7D144358D163}">
      <dgm:prSet/>
      <dgm:spPr/>
      <dgm:t>
        <a:bodyPr/>
        <a:lstStyle/>
        <a:p>
          <a:endParaRPr lang="pt-BR"/>
        </a:p>
      </dgm:t>
    </dgm:pt>
    <dgm:pt modelId="{2057C091-9D0C-408F-99EF-ACB6F1CF8BA4}" type="sibTrans" cxnId="{450107E2-8830-449B-97BA-7D144358D163}">
      <dgm:prSet/>
      <dgm:spPr/>
      <dgm:t>
        <a:bodyPr/>
        <a:lstStyle/>
        <a:p>
          <a:endParaRPr lang="pt-BR"/>
        </a:p>
      </dgm:t>
    </dgm:pt>
    <dgm:pt modelId="{69207AF6-89F5-4650-8CAC-179E7BDE498C}" type="pres">
      <dgm:prSet presAssocID="{E0630CB5-48E2-4454-8DAB-690EF664A794}" presName="Name0" presStyleCnt="0">
        <dgm:presLayoutVars>
          <dgm:dir/>
          <dgm:animLvl val="lvl"/>
          <dgm:resizeHandles val="exact"/>
        </dgm:presLayoutVars>
      </dgm:prSet>
      <dgm:spPr/>
    </dgm:pt>
    <dgm:pt modelId="{C5328A96-D323-4FC7-9FEB-16130E1BA4E7}" type="pres">
      <dgm:prSet presAssocID="{B310DF9B-405D-44DD-A718-EE99EFCD0B6B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7D20BC96-CD32-4B63-B027-C6416EA173AD}" type="pres">
      <dgm:prSet presAssocID="{ADE1DBB1-2E2E-4ECC-BE23-7DC46432A1BA}" presName="parTxOnlySpace" presStyleCnt="0"/>
      <dgm:spPr/>
    </dgm:pt>
    <dgm:pt modelId="{A5135961-B7B7-473A-BFD6-A182B51DE6CE}" type="pres">
      <dgm:prSet presAssocID="{8BCFDEBA-E1C9-4F05-AE56-C4F7A91D8221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A0EAEE9-9F5E-4D2D-A98D-33850E940825}" type="pres">
      <dgm:prSet presAssocID="{64A36FCF-C22E-46B3-8B93-45C8F3DE19C2}" presName="parTxOnlySpace" presStyleCnt="0"/>
      <dgm:spPr/>
    </dgm:pt>
    <dgm:pt modelId="{BF37BDCF-E727-4F29-B39C-6997F813A40C}" type="pres">
      <dgm:prSet presAssocID="{94EB3356-D3CA-4BE1-A1C0-A2DA67306E0B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450107E2-8830-449B-97BA-7D144358D163}" srcId="{E0630CB5-48E2-4454-8DAB-690EF664A794}" destId="{94EB3356-D3CA-4BE1-A1C0-A2DA67306E0B}" srcOrd="2" destOrd="0" parTransId="{08C0B996-E4D2-4738-97B4-14EC83DA0096}" sibTransId="{2057C091-9D0C-408F-99EF-ACB6F1CF8BA4}"/>
    <dgm:cxn modelId="{C0839B4C-BE34-4C0B-9F9E-87E74754E9D4}" srcId="{E0630CB5-48E2-4454-8DAB-690EF664A794}" destId="{B310DF9B-405D-44DD-A718-EE99EFCD0B6B}" srcOrd="0" destOrd="0" parTransId="{86601DEB-D22E-4EDA-99B5-1F57F79AF3E8}" sibTransId="{ADE1DBB1-2E2E-4ECC-BE23-7DC46432A1BA}"/>
    <dgm:cxn modelId="{A6CA93E8-C07D-48E6-B114-F7DD7B1A23EB}" type="presOf" srcId="{8BCFDEBA-E1C9-4F05-AE56-C4F7A91D8221}" destId="{A5135961-B7B7-473A-BFD6-A182B51DE6CE}" srcOrd="0" destOrd="0" presId="urn:microsoft.com/office/officeart/2005/8/layout/chevron1"/>
    <dgm:cxn modelId="{F17A1344-B572-4A59-9AFB-F2794BDEF031}" type="presOf" srcId="{E0630CB5-48E2-4454-8DAB-690EF664A794}" destId="{69207AF6-89F5-4650-8CAC-179E7BDE498C}" srcOrd="0" destOrd="0" presId="urn:microsoft.com/office/officeart/2005/8/layout/chevron1"/>
    <dgm:cxn modelId="{D02856F3-32D8-453F-BEF7-189292FF179E}" type="presOf" srcId="{94EB3356-D3CA-4BE1-A1C0-A2DA67306E0B}" destId="{BF37BDCF-E727-4F29-B39C-6997F813A40C}" srcOrd="0" destOrd="0" presId="urn:microsoft.com/office/officeart/2005/8/layout/chevron1"/>
    <dgm:cxn modelId="{EE9301A9-ACE7-4CCA-A985-A822477927D4}" type="presOf" srcId="{B310DF9B-405D-44DD-A718-EE99EFCD0B6B}" destId="{C5328A96-D323-4FC7-9FEB-16130E1BA4E7}" srcOrd="0" destOrd="0" presId="urn:microsoft.com/office/officeart/2005/8/layout/chevron1"/>
    <dgm:cxn modelId="{718C905C-EB21-4BDD-9CC6-953F952AD263}" srcId="{E0630CB5-48E2-4454-8DAB-690EF664A794}" destId="{8BCFDEBA-E1C9-4F05-AE56-C4F7A91D8221}" srcOrd="1" destOrd="0" parTransId="{05615C2B-BAB7-45CC-A441-2CC6F90298EA}" sibTransId="{64A36FCF-C22E-46B3-8B93-45C8F3DE19C2}"/>
    <dgm:cxn modelId="{7F160504-3814-46EE-B158-39B3AD8D149C}" type="presParOf" srcId="{69207AF6-89F5-4650-8CAC-179E7BDE498C}" destId="{C5328A96-D323-4FC7-9FEB-16130E1BA4E7}" srcOrd="0" destOrd="0" presId="urn:microsoft.com/office/officeart/2005/8/layout/chevron1"/>
    <dgm:cxn modelId="{EB41E870-007B-4ACD-8C98-DDA5F651B96D}" type="presParOf" srcId="{69207AF6-89F5-4650-8CAC-179E7BDE498C}" destId="{7D20BC96-CD32-4B63-B027-C6416EA173AD}" srcOrd="1" destOrd="0" presId="urn:microsoft.com/office/officeart/2005/8/layout/chevron1"/>
    <dgm:cxn modelId="{C7D4344F-26DD-4368-A839-C8DF38657F02}" type="presParOf" srcId="{69207AF6-89F5-4650-8CAC-179E7BDE498C}" destId="{A5135961-B7B7-473A-BFD6-A182B51DE6CE}" srcOrd="2" destOrd="0" presId="urn:microsoft.com/office/officeart/2005/8/layout/chevron1"/>
    <dgm:cxn modelId="{724809A7-C8C4-4C52-A35C-7E597A2F284B}" type="presParOf" srcId="{69207AF6-89F5-4650-8CAC-179E7BDE498C}" destId="{BA0EAEE9-9F5E-4D2D-A98D-33850E940825}" srcOrd="3" destOrd="0" presId="urn:microsoft.com/office/officeart/2005/8/layout/chevron1"/>
    <dgm:cxn modelId="{568E9862-FE35-443B-9809-1778779522A1}" type="presParOf" srcId="{69207AF6-89F5-4650-8CAC-179E7BDE498C}" destId="{BF37BDCF-E727-4F29-B39C-6997F813A40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F78F5D-C2DB-4C55-B6C7-2351113F0F1E}">
      <dsp:nvSpPr>
        <dsp:cNvPr id="0" name=""/>
        <dsp:cNvSpPr/>
      </dsp:nvSpPr>
      <dsp:spPr>
        <a:xfrm>
          <a:off x="1872" y="1031267"/>
          <a:ext cx="646268" cy="646268"/>
        </a:xfrm>
        <a:prstGeom prst="donut">
          <a:avLst>
            <a:gd name="adj" fmla="val 2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B4762A-C240-4AD4-8FD6-954EF0CE4DB6}">
      <dsp:nvSpPr>
        <dsp:cNvPr id="0" name=""/>
        <dsp:cNvSpPr/>
      </dsp:nvSpPr>
      <dsp:spPr>
        <a:xfrm rot="17700000">
          <a:off x="229588" y="504426"/>
          <a:ext cx="803383" cy="387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0" rIns="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2011</a:t>
          </a:r>
          <a:endParaRPr lang="pt-BR" sz="2800" kern="1200" dirty="0"/>
        </a:p>
      </dsp:txBody>
      <dsp:txXfrm>
        <a:off x="229588" y="504426"/>
        <a:ext cx="803383" cy="387168"/>
      </dsp:txXfrm>
    </dsp:sp>
    <dsp:sp modelId="{10FAE429-C8BA-4F8F-9658-16AB53D82368}">
      <dsp:nvSpPr>
        <dsp:cNvPr id="0" name=""/>
        <dsp:cNvSpPr/>
      </dsp:nvSpPr>
      <dsp:spPr>
        <a:xfrm>
          <a:off x="696820" y="1186674"/>
          <a:ext cx="335454" cy="33545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17A0EB-3E11-4598-9DE9-617E48F73845}">
      <dsp:nvSpPr>
        <dsp:cNvPr id="0" name=""/>
        <dsp:cNvSpPr/>
      </dsp:nvSpPr>
      <dsp:spPr>
        <a:xfrm rot="17700000">
          <a:off x="299520" y="1653573"/>
          <a:ext cx="694964" cy="335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860" bIns="0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Portaria AN/MJ nº 092/2011</a:t>
          </a:r>
          <a:endParaRPr lang="pt-BR" sz="900" kern="1200" dirty="0"/>
        </a:p>
      </dsp:txBody>
      <dsp:txXfrm>
        <a:off x="299520" y="1653573"/>
        <a:ext cx="694964" cy="335085"/>
      </dsp:txXfrm>
    </dsp:sp>
    <dsp:sp modelId="{D5F8308C-ED41-4438-A929-790CD8F45B80}">
      <dsp:nvSpPr>
        <dsp:cNvPr id="0" name=""/>
        <dsp:cNvSpPr/>
      </dsp:nvSpPr>
      <dsp:spPr>
        <a:xfrm rot="17700000">
          <a:off x="734609" y="720143"/>
          <a:ext cx="694964" cy="335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4C2E8B-B441-4B54-8ADF-A46B3F0FBBC0}">
      <dsp:nvSpPr>
        <dsp:cNvPr id="0" name=""/>
        <dsp:cNvSpPr/>
      </dsp:nvSpPr>
      <dsp:spPr>
        <a:xfrm>
          <a:off x="1080953" y="1031267"/>
          <a:ext cx="646268" cy="646268"/>
        </a:xfrm>
        <a:prstGeom prst="donut">
          <a:avLst>
            <a:gd name="adj" fmla="val 2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7F46B2-1C54-4C68-8722-12C33265D1C0}">
      <dsp:nvSpPr>
        <dsp:cNvPr id="0" name=""/>
        <dsp:cNvSpPr/>
      </dsp:nvSpPr>
      <dsp:spPr>
        <a:xfrm rot="17700000">
          <a:off x="1308669" y="504426"/>
          <a:ext cx="803383" cy="387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0" rIns="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smtClean="0"/>
            <a:t>2013</a:t>
          </a:r>
          <a:endParaRPr lang="pt-BR" sz="2800" kern="1200" dirty="0"/>
        </a:p>
      </dsp:txBody>
      <dsp:txXfrm>
        <a:off x="1308669" y="504426"/>
        <a:ext cx="803383" cy="387168"/>
      </dsp:txXfrm>
    </dsp:sp>
    <dsp:sp modelId="{D94B9988-EA64-49CA-A432-A687D9E87630}">
      <dsp:nvSpPr>
        <dsp:cNvPr id="0" name=""/>
        <dsp:cNvSpPr/>
      </dsp:nvSpPr>
      <dsp:spPr>
        <a:xfrm>
          <a:off x="1775900" y="1186674"/>
          <a:ext cx="335454" cy="33545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F2C782-51D3-4A8C-933F-2612E16D9A01}">
      <dsp:nvSpPr>
        <dsp:cNvPr id="0" name=""/>
        <dsp:cNvSpPr/>
      </dsp:nvSpPr>
      <dsp:spPr>
        <a:xfrm rot="17700000">
          <a:off x="1378601" y="1653573"/>
          <a:ext cx="694964" cy="335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860" bIns="0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Portaria MEC nº 1.224/2013</a:t>
          </a:r>
          <a:endParaRPr lang="pt-BR" sz="900" kern="1200" dirty="0"/>
        </a:p>
      </dsp:txBody>
      <dsp:txXfrm>
        <a:off x="1378601" y="1653573"/>
        <a:ext cx="694964" cy="335085"/>
      </dsp:txXfrm>
    </dsp:sp>
    <dsp:sp modelId="{7256D4D5-AE9C-4DCD-9FFC-E6D672E7BE83}">
      <dsp:nvSpPr>
        <dsp:cNvPr id="0" name=""/>
        <dsp:cNvSpPr/>
      </dsp:nvSpPr>
      <dsp:spPr>
        <a:xfrm rot="17700000">
          <a:off x="1813690" y="720143"/>
          <a:ext cx="694964" cy="335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C31B51-8697-4EE3-94EA-234494687360}">
      <dsp:nvSpPr>
        <dsp:cNvPr id="0" name=""/>
        <dsp:cNvSpPr/>
      </dsp:nvSpPr>
      <dsp:spPr>
        <a:xfrm>
          <a:off x="2160034" y="1031267"/>
          <a:ext cx="646268" cy="646268"/>
        </a:xfrm>
        <a:prstGeom prst="donut">
          <a:avLst>
            <a:gd name="adj" fmla="val 2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A49C85-433B-435A-BDC9-BD7FD6D58957}">
      <dsp:nvSpPr>
        <dsp:cNvPr id="0" name=""/>
        <dsp:cNvSpPr/>
      </dsp:nvSpPr>
      <dsp:spPr>
        <a:xfrm rot="17700000">
          <a:off x="2387750" y="504426"/>
          <a:ext cx="803383" cy="387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0" rIns="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2015</a:t>
          </a:r>
          <a:endParaRPr lang="pt-BR" sz="2800" kern="1200" dirty="0"/>
        </a:p>
      </dsp:txBody>
      <dsp:txXfrm>
        <a:off x="2387750" y="504426"/>
        <a:ext cx="803383" cy="387168"/>
      </dsp:txXfrm>
    </dsp:sp>
    <dsp:sp modelId="{03548BBB-AFA4-41BC-9523-9D840B12A36B}">
      <dsp:nvSpPr>
        <dsp:cNvPr id="0" name=""/>
        <dsp:cNvSpPr/>
      </dsp:nvSpPr>
      <dsp:spPr>
        <a:xfrm>
          <a:off x="2854981" y="1186674"/>
          <a:ext cx="335454" cy="33545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BC14EF-8ADA-4C48-A48D-8929F8689A43}">
      <dsp:nvSpPr>
        <dsp:cNvPr id="0" name=""/>
        <dsp:cNvSpPr/>
      </dsp:nvSpPr>
      <dsp:spPr>
        <a:xfrm rot="17700000">
          <a:off x="2457682" y="1653573"/>
          <a:ext cx="694964" cy="335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860" bIns="0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Comissão do PMGAA</a:t>
          </a:r>
          <a:endParaRPr lang="pt-BR" sz="900" kern="1200" dirty="0"/>
        </a:p>
      </dsp:txBody>
      <dsp:txXfrm>
        <a:off x="2457682" y="1653573"/>
        <a:ext cx="694964" cy="335085"/>
      </dsp:txXfrm>
    </dsp:sp>
    <dsp:sp modelId="{86B5596A-048A-47B9-AE79-396593D68797}">
      <dsp:nvSpPr>
        <dsp:cNvPr id="0" name=""/>
        <dsp:cNvSpPr/>
      </dsp:nvSpPr>
      <dsp:spPr>
        <a:xfrm rot="17700000">
          <a:off x="2892771" y="720143"/>
          <a:ext cx="694964" cy="335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601891-749A-4648-810C-CAA6F9A622B5}">
      <dsp:nvSpPr>
        <dsp:cNvPr id="0" name=""/>
        <dsp:cNvSpPr/>
      </dsp:nvSpPr>
      <dsp:spPr>
        <a:xfrm>
          <a:off x="3239063" y="1186674"/>
          <a:ext cx="335454" cy="33545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7E44FD-0916-4132-9E4E-DDD43E57A7F4}">
      <dsp:nvSpPr>
        <dsp:cNvPr id="0" name=""/>
        <dsp:cNvSpPr/>
      </dsp:nvSpPr>
      <dsp:spPr>
        <a:xfrm rot="17700000">
          <a:off x="2841764" y="1653573"/>
          <a:ext cx="694964" cy="335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860" bIns="0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Avaliação Institucional</a:t>
          </a:r>
          <a:endParaRPr lang="pt-BR" sz="900" kern="1200" dirty="0"/>
        </a:p>
      </dsp:txBody>
      <dsp:txXfrm>
        <a:off x="2841764" y="1653573"/>
        <a:ext cx="694964" cy="335085"/>
      </dsp:txXfrm>
    </dsp:sp>
    <dsp:sp modelId="{39792264-E24B-4846-B4B5-6271AC2190B6}">
      <dsp:nvSpPr>
        <dsp:cNvPr id="0" name=""/>
        <dsp:cNvSpPr/>
      </dsp:nvSpPr>
      <dsp:spPr>
        <a:xfrm rot="17700000">
          <a:off x="3276853" y="720143"/>
          <a:ext cx="694964" cy="335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FED5CB-2E91-411B-B844-12E866AB4AD0}">
      <dsp:nvSpPr>
        <dsp:cNvPr id="0" name=""/>
        <dsp:cNvSpPr/>
      </dsp:nvSpPr>
      <dsp:spPr>
        <a:xfrm>
          <a:off x="3623197" y="1031267"/>
          <a:ext cx="646268" cy="646268"/>
        </a:xfrm>
        <a:prstGeom prst="donut">
          <a:avLst>
            <a:gd name="adj" fmla="val 2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A000CB-CD8C-42F7-A189-7B6285C41DD7}">
      <dsp:nvSpPr>
        <dsp:cNvPr id="0" name=""/>
        <dsp:cNvSpPr/>
      </dsp:nvSpPr>
      <dsp:spPr>
        <a:xfrm rot="17700000">
          <a:off x="3850912" y="504426"/>
          <a:ext cx="803383" cy="387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0" rIns="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2016</a:t>
          </a:r>
          <a:endParaRPr lang="pt-BR" sz="2800" kern="1200" dirty="0"/>
        </a:p>
      </dsp:txBody>
      <dsp:txXfrm>
        <a:off x="3850912" y="504426"/>
        <a:ext cx="803383" cy="387168"/>
      </dsp:txXfrm>
    </dsp:sp>
    <dsp:sp modelId="{B5129042-7435-4D0F-A3E9-F8E5D18D8872}">
      <dsp:nvSpPr>
        <dsp:cNvPr id="0" name=""/>
        <dsp:cNvSpPr/>
      </dsp:nvSpPr>
      <dsp:spPr>
        <a:xfrm>
          <a:off x="4318144" y="1186674"/>
          <a:ext cx="335454" cy="33545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4E1C0B-A7C6-40CE-BCA7-7AE0A78C560D}">
      <dsp:nvSpPr>
        <dsp:cNvPr id="0" name=""/>
        <dsp:cNvSpPr/>
      </dsp:nvSpPr>
      <dsp:spPr>
        <a:xfrm rot="17700000">
          <a:off x="3920845" y="1653573"/>
          <a:ext cx="694964" cy="335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860" bIns="0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Protocolo de Compromisso</a:t>
          </a:r>
          <a:endParaRPr lang="pt-BR" sz="900" kern="1200" dirty="0"/>
        </a:p>
      </dsp:txBody>
      <dsp:txXfrm>
        <a:off x="3920845" y="1653573"/>
        <a:ext cx="694964" cy="335085"/>
      </dsp:txXfrm>
    </dsp:sp>
    <dsp:sp modelId="{A4431D23-7EE1-4820-9705-AAED63881141}">
      <dsp:nvSpPr>
        <dsp:cNvPr id="0" name=""/>
        <dsp:cNvSpPr/>
      </dsp:nvSpPr>
      <dsp:spPr>
        <a:xfrm rot="17700000">
          <a:off x="4355933" y="720143"/>
          <a:ext cx="694964" cy="335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B9A4EC-CA18-4681-8AD7-FE1719494082}">
      <dsp:nvSpPr>
        <dsp:cNvPr id="0" name=""/>
        <dsp:cNvSpPr/>
      </dsp:nvSpPr>
      <dsp:spPr>
        <a:xfrm>
          <a:off x="4702226" y="1186674"/>
          <a:ext cx="335454" cy="33545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D07375-7C5A-45C3-B4E5-AEA83EFC1395}">
      <dsp:nvSpPr>
        <dsp:cNvPr id="0" name=""/>
        <dsp:cNvSpPr/>
      </dsp:nvSpPr>
      <dsp:spPr>
        <a:xfrm rot="17700000">
          <a:off x="4304926" y="1653573"/>
          <a:ext cx="694964" cy="335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860" bIns="0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Nova Comissão do PMGAA</a:t>
          </a:r>
          <a:endParaRPr lang="pt-BR" sz="900" kern="1200" dirty="0"/>
        </a:p>
      </dsp:txBody>
      <dsp:txXfrm>
        <a:off x="4304926" y="1653573"/>
        <a:ext cx="694964" cy="335085"/>
      </dsp:txXfrm>
    </dsp:sp>
    <dsp:sp modelId="{80F9EF1F-5AD2-44F3-9F48-4619F57AC453}">
      <dsp:nvSpPr>
        <dsp:cNvPr id="0" name=""/>
        <dsp:cNvSpPr/>
      </dsp:nvSpPr>
      <dsp:spPr>
        <a:xfrm rot="17700000">
          <a:off x="4740015" y="720143"/>
          <a:ext cx="694964" cy="335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7CBDA5-C41D-4633-A549-02BA2645D1C3}">
      <dsp:nvSpPr>
        <dsp:cNvPr id="0" name=""/>
        <dsp:cNvSpPr/>
      </dsp:nvSpPr>
      <dsp:spPr>
        <a:xfrm>
          <a:off x="5086308" y="1186674"/>
          <a:ext cx="335454" cy="33545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C56DA9-E73F-45FE-9E87-08F25244FBDB}">
      <dsp:nvSpPr>
        <dsp:cNvPr id="0" name=""/>
        <dsp:cNvSpPr/>
      </dsp:nvSpPr>
      <dsp:spPr>
        <a:xfrm rot="17700000">
          <a:off x="4689008" y="1653573"/>
          <a:ext cx="694964" cy="335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860" bIns="0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Designação do DAA</a:t>
          </a:r>
          <a:endParaRPr lang="pt-BR" sz="900" kern="1200" dirty="0"/>
        </a:p>
      </dsp:txBody>
      <dsp:txXfrm>
        <a:off x="4689008" y="1653573"/>
        <a:ext cx="694964" cy="335085"/>
      </dsp:txXfrm>
    </dsp:sp>
    <dsp:sp modelId="{D23FC333-D029-4C26-819D-36144F7E70D4}">
      <dsp:nvSpPr>
        <dsp:cNvPr id="0" name=""/>
        <dsp:cNvSpPr/>
      </dsp:nvSpPr>
      <dsp:spPr>
        <a:xfrm rot="17700000">
          <a:off x="5124097" y="720143"/>
          <a:ext cx="694964" cy="335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F78F5D-C2DB-4C55-B6C7-2351113F0F1E}">
      <dsp:nvSpPr>
        <dsp:cNvPr id="0" name=""/>
        <dsp:cNvSpPr/>
      </dsp:nvSpPr>
      <dsp:spPr>
        <a:xfrm>
          <a:off x="1669" y="988330"/>
          <a:ext cx="785940" cy="785940"/>
        </a:xfrm>
        <a:prstGeom prst="donut">
          <a:avLst>
            <a:gd name="adj" fmla="val 2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B4762A-C240-4AD4-8FD6-954EF0CE4DB6}">
      <dsp:nvSpPr>
        <dsp:cNvPr id="0" name=""/>
        <dsp:cNvSpPr/>
      </dsp:nvSpPr>
      <dsp:spPr>
        <a:xfrm rot="17700000">
          <a:off x="278599" y="347628"/>
          <a:ext cx="977011" cy="470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0" rIns="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2017</a:t>
          </a:r>
          <a:endParaRPr lang="pt-BR" sz="2800" kern="1200" dirty="0"/>
        </a:p>
      </dsp:txBody>
      <dsp:txXfrm>
        <a:off x="278599" y="347628"/>
        <a:ext cx="977011" cy="470844"/>
      </dsp:txXfrm>
    </dsp:sp>
    <dsp:sp modelId="{03548BBB-AFA4-41BC-9523-9D840B12A36B}">
      <dsp:nvSpPr>
        <dsp:cNvPr id="0" name=""/>
        <dsp:cNvSpPr/>
      </dsp:nvSpPr>
      <dsp:spPr>
        <a:xfrm>
          <a:off x="846809" y="1177324"/>
          <a:ext cx="407952" cy="40795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BC14EF-8ADA-4C48-A48D-8929F8689A43}">
      <dsp:nvSpPr>
        <dsp:cNvPr id="0" name=""/>
        <dsp:cNvSpPr/>
      </dsp:nvSpPr>
      <dsp:spPr>
        <a:xfrm rot="17700000">
          <a:off x="363645" y="1745130"/>
          <a:ext cx="845160" cy="407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860" bIns="0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Finalização do PMGAA</a:t>
          </a:r>
          <a:endParaRPr lang="pt-BR" sz="900" kern="1200" dirty="0"/>
        </a:p>
      </dsp:txBody>
      <dsp:txXfrm>
        <a:off x="363645" y="1745130"/>
        <a:ext cx="845160" cy="407504"/>
      </dsp:txXfrm>
    </dsp:sp>
    <dsp:sp modelId="{86B5596A-048A-47B9-AE79-396593D68797}">
      <dsp:nvSpPr>
        <dsp:cNvPr id="0" name=""/>
        <dsp:cNvSpPr/>
      </dsp:nvSpPr>
      <dsp:spPr>
        <a:xfrm rot="17700000">
          <a:off x="892766" y="609966"/>
          <a:ext cx="845160" cy="407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601891-749A-4648-810C-CAA6F9A622B5}">
      <dsp:nvSpPr>
        <dsp:cNvPr id="0" name=""/>
        <dsp:cNvSpPr/>
      </dsp:nvSpPr>
      <dsp:spPr>
        <a:xfrm>
          <a:off x="1313899" y="1177324"/>
          <a:ext cx="407952" cy="40795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7E44FD-0916-4132-9E4E-DDD43E57A7F4}">
      <dsp:nvSpPr>
        <dsp:cNvPr id="0" name=""/>
        <dsp:cNvSpPr/>
      </dsp:nvSpPr>
      <dsp:spPr>
        <a:xfrm rot="17700000">
          <a:off x="830735" y="1745130"/>
          <a:ext cx="845160" cy="407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860" bIns="0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Aprovação da Política de MGAA</a:t>
          </a:r>
          <a:endParaRPr lang="pt-BR" sz="900" kern="1200" dirty="0"/>
        </a:p>
      </dsp:txBody>
      <dsp:txXfrm>
        <a:off x="830735" y="1745130"/>
        <a:ext cx="845160" cy="407504"/>
      </dsp:txXfrm>
    </dsp:sp>
    <dsp:sp modelId="{39792264-E24B-4846-B4B5-6271AC2190B6}">
      <dsp:nvSpPr>
        <dsp:cNvPr id="0" name=""/>
        <dsp:cNvSpPr/>
      </dsp:nvSpPr>
      <dsp:spPr>
        <a:xfrm rot="17700000">
          <a:off x="1359856" y="609966"/>
          <a:ext cx="845160" cy="407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56F91B-38CF-4722-80BA-BFC069DEAAEB}">
      <dsp:nvSpPr>
        <dsp:cNvPr id="0" name=""/>
        <dsp:cNvSpPr/>
      </dsp:nvSpPr>
      <dsp:spPr>
        <a:xfrm>
          <a:off x="1780989" y="1177324"/>
          <a:ext cx="407952" cy="40795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1045B7-F4D3-40BC-9A3F-6930BEF61659}">
      <dsp:nvSpPr>
        <dsp:cNvPr id="0" name=""/>
        <dsp:cNvSpPr/>
      </dsp:nvSpPr>
      <dsp:spPr>
        <a:xfrm rot="17700000">
          <a:off x="1297825" y="1745130"/>
          <a:ext cx="845160" cy="407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860" bIns="0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Portaria MEC nº 22/2017</a:t>
          </a:r>
          <a:endParaRPr lang="pt-BR" sz="900" kern="1200" dirty="0"/>
        </a:p>
      </dsp:txBody>
      <dsp:txXfrm>
        <a:off x="1297825" y="1745130"/>
        <a:ext cx="845160" cy="407504"/>
      </dsp:txXfrm>
    </dsp:sp>
    <dsp:sp modelId="{5A4DE342-D0D4-45CE-B176-8E4670E15778}">
      <dsp:nvSpPr>
        <dsp:cNvPr id="0" name=""/>
        <dsp:cNvSpPr/>
      </dsp:nvSpPr>
      <dsp:spPr>
        <a:xfrm rot="17700000">
          <a:off x="1826946" y="609966"/>
          <a:ext cx="845160" cy="407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FED5CB-2E91-411B-B844-12E866AB4AD0}">
      <dsp:nvSpPr>
        <dsp:cNvPr id="0" name=""/>
        <dsp:cNvSpPr/>
      </dsp:nvSpPr>
      <dsp:spPr>
        <a:xfrm>
          <a:off x="2248142" y="988330"/>
          <a:ext cx="785940" cy="785940"/>
        </a:xfrm>
        <a:prstGeom prst="donut">
          <a:avLst>
            <a:gd name="adj" fmla="val 2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A000CB-CD8C-42F7-A189-7B6285C41DD7}">
      <dsp:nvSpPr>
        <dsp:cNvPr id="0" name=""/>
        <dsp:cNvSpPr/>
      </dsp:nvSpPr>
      <dsp:spPr>
        <a:xfrm rot="17700000">
          <a:off x="2525072" y="347628"/>
          <a:ext cx="977011" cy="470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0" rIns="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2018</a:t>
          </a:r>
          <a:endParaRPr lang="pt-BR" sz="2800" kern="1200" dirty="0"/>
        </a:p>
      </dsp:txBody>
      <dsp:txXfrm>
        <a:off x="2525072" y="347628"/>
        <a:ext cx="977011" cy="470844"/>
      </dsp:txXfrm>
    </dsp:sp>
    <dsp:sp modelId="{EB36253F-91F4-47A2-9080-FE857FF94003}">
      <dsp:nvSpPr>
        <dsp:cNvPr id="0" name=""/>
        <dsp:cNvSpPr/>
      </dsp:nvSpPr>
      <dsp:spPr>
        <a:xfrm>
          <a:off x="3093283" y="1177324"/>
          <a:ext cx="407952" cy="40795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684149-CB1C-4A90-A12D-6732386C1D21}">
      <dsp:nvSpPr>
        <dsp:cNvPr id="0" name=""/>
        <dsp:cNvSpPr/>
      </dsp:nvSpPr>
      <dsp:spPr>
        <a:xfrm rot="17700000">
          <a:off x="2610118" y="1745130"/>
          <a:ext cx="845160" cy="407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860" bIns="0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CPAD</a:t>
          </a:r>
          <a:endParaRPr lang="pt-BR" sz="900" kern="1200" dirty="0"/>
        </a:p>
      </dsp:txBody>
      <dsp:txXfrm>
        <a:off x="2610118" y="1745130"/>
        <a:ext cx="845160" cy="407504"/>
      </dsp:txXfrm>
    </dsp:sp>
    <dsp:sp modelId="{949FD078-8FA4-43BF-A344-DB6260DF12F3}">
      <dsp:nvSpPr>
        <dsp:cNvPr id="0" name=""/>
        <dsp:cNvSpPr/>
      </dsp:nvSpPr>
      <dsp:spPr>
        <a:xfrm rot="17700000">
          <a:off x="3139239" y="609966"/>
          <a:ext cx="845160" cy="407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129042-7435-4D0F-A3E9-F8E5D18D8872}">
      <dsp:nvSpPr>
        <dsp:cNvPr id="0" name=""/>
        <dsp:cNvSpPr/>
      </dsp:nvSpPr>
      <dsp:spPr>
        <a:xfrm>
          <a:off x="3560373" y="1177324"/>
          <a:ext cx="407952" cy="40795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4E1C0B-A7C6-40CE-BCA7-7AE0A78C560D}">
      <dsp:nvSpPr>
        <dsp:cNvPr id="0" name=""/>
        <dsp:cNvSpPr/>
      </dsp:nvSpPr>
      <dsp:spPr>
        <a:xfrm rot="17700000">
          <a:off x="3077208" y="1745130"/>
          <a:ext cx="845160" cy="407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860" bIns="0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Manual de Gestão Documental</a:t>
          </a:r>
          <a:endParaRPr lang="pt-BR" sz="900" kern="1200" dirty="0"/>
        </a:p>
      </dsp:txBody>
      <dsp:txXfrm>
        <a:off x="3077208" y="1745130"/>
        <a:ext cx="845160" cy="407504"/>
      </dsp:txXfrm>
    </dsp:sp>
    <dsp:sp modelId="{A4431D23-7EE1-4820-9705-AAED63881141}">
      <dsp:nvSpPr>
        <dsp:cNvPr id="0" name=""/>
        <dsp:cNvSpPr/>
      </dsp:nvSpPr>
      <dsp:spPr>
        <a:xfrm rot="17700000">
          <a:off x="3606329" y="609966"/>
          <a:ext cx="845160" cy="407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174CAB-5E6B-4F29-B916-E64D0B4A096F}">
      <dsp:nvSpPr>
        <dsp:cNvPr id="0" name=""/>
        <dsp:cNvSpPr/>
      </dsp:nvSpPr>
      <dsp:spPr>
        <a:xfrm>
          <a:off x="4027463" y="1177324"/>
          <a:ext cx="407952" cy="40795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CA01EA-0518-4FAD-B5B0-0E1100532E3F}">
      <dsp:nvSpPr>
        <dsp:cNvPr id="0" name=""/>
        <dsp:cNvSpPr/>
      </dsp:nvSpPr>
      <dsp:spPr>
        <a:xfrm rot="17700000">
          <a:off x="3544298" y="1745130"/>
          <a:ext cx="845160" cy="407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860" bIns="0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Avaliação Institucional</a:t>
          </a:r>
          <a:endParaRPr lang="pt-BR" sz="900" kern="1200" dirty="0"/>
        </a:p>
      </dsp:txBody>
      <dsp:txXfrm>
        <a:off x="3544298" y="1745130"/>
        <a:ext cx="845160" cy="407504"/>
      </dsp:txXfrm>
    </dsp:sp>
    <dsp:sp modelId="{B19D042F-834D-47E5-8FC0-5ED0BB32FEAC}">
      <dsp:nvSpPr>
        <dsp:cNvPr id="0" name=""/>
        <dsp:cNvSpPr/>
      </dsp:nvSpPr>
      <dsp:spPr>
        <a:xfrm rot="17700000">
          <a:off x="4073419" y="609966"/>
          <a:ext cx="845160" cy="407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CD2EDF-D86E-488A-ADB2-85262133045E}">
      <dsp:nvSpPr>
        <dsp:cNvPr id="0" name=""/>
        <dsp:cNvSpPr/>
      </dsp:nvSpPr>
      <dsp:spPr>
        <a:xfrm>
          <a:off x="4494553" y="1177324"/>
          <a:ext cx="407952" cy="40795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873ED1-1F6C-4BC5-A4BD-78462498D7CD}">
      <dsp:nvSpPr>
        <dsp:cNvPr id="0" name=""/>
        <dsp:cNvSpPr/>
      </dsp:nvSpPr>
      <dsp:spPr>
        <a:xfrm rot="17700000">
          <a:off x="4011388" y="1745130"/>
          <a:ext cx="845160" cy="407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860" bIns="0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Portaria MEC nº 315/2017</a:t>
          </a:r>
          <a:endParaRPr lang="pt-BR" sz="900" kern="1200" dirty="0"/>
        </a:p>
      </dsp:txBody>
      <dsp:txXfrm>
        <a:off x="4011388" y="1745130"/>
        <a:ext cx="845160" cy="407504"/>
      </dsp:txXfrm>
    </dsp:sp>
    <dsp:sp modelId="{DC364B92-133E-4EDB-B399-FAB01A581293}">
      <dsp:nvSpPr>
        <dsp:cNvPr id="0" name=""/>
        <dsp:cNvSpPr/>
      </dsp:nvSpPr>
      <dsp:spPr>
        <a:xfrm rot="17700000">
          <a:off x="4540509" y="609966"/>
          <a:ext cx="845160" cy="407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328A96-D323-4FC7-9FEB-16130E1BA4E7}">
      <dsp:nvSpPr>
        <dsp:cNvPr id="0" name=""/>
        <dsp:cNvSpPr/>
      </dsp:nvSpPr>
      <dsp:spPr>
        <a:xfrm>
          <a:off x="2310" y="1612663"/>
          <a:ext cx="2815028" cy="1126011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Corrente</a:t>
          </a:r>
          <a:endParaRPr lang="pt-BR" sz="2200" kern="1200" dirty="0"/>
        </a:p>
      </dsp:txBody>
      <dsp:txXfrm>
        <a:off x="565316" y="1612663"/>
        <a:ext cx="1689017" cy="1126011"/>
      </dsp:txXfrm>
    </dsp:sp>
    <dsp:sp modelId="{A5135961-B7B7-473A-BFD6-A182B51DE6CE}">
      <dsp:nvSpPr>
        <dsp:cNvPr id="0" name=""/>
        <dsp:cNvSpPr/>
      </dsp:nvSpPr>
      <dsp:spPr>
        <a:xfrm>
          <a:off x="2535835" y="1612663"/>
          <a:ext cx="2815028" cy="1126011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Intermediária</a:t>
          </a:r>
          <a:endParaRPr lang="pt-BR" sz="2200" kern="1200" dirty="0"/>
        </a:p>
      </dsp:txBody>
      <dsp:txXfrm>
        <a:off x="3098841" y="1612663"/>
        <a:ext cx="1689017" cy="1126011"/>
      </dsp:txXfrm>
    </dsp:sp>
    <dsp:sp modelId="{BF37BDCF-E727-4F29-B39C-6997F813A40C}">
      <dsp:nvSpPr>
        <dsp:cNvPr id="0" name=""/>
        <dsp:cNvSpPr/>
      </dsp:nvSpPr>
      <dsp:spPr>
        <a:xfrm>
          <a:off x="5069361" y="1612663"/>
          <a:ext cx="2815028" cy="1126011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Permanente</a:t>
          </a:r>
          <a:endParaRPr lang="pt-BR" sz="2200" kern="1200" dirty="0"/>
        </a:p>
      </dsp:txBody>
      <dsp:txXfrm>
        <a:off x="5632367" y="1612663"/>
        <a:ext cx="1689017" cy="11260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leAccentTimeline">
  <dgm:title val=""/>
  <dgm:desc val=""/>
  <dgm:catLst>
    <dgm:cat type="process" pri="7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fallback" val="2D"/>
          <dgm:param type="nodeVertAlign" val="b"/>
        </dgm:alg>
      </dgm:if>
      <dgm:else name="Name3">
        <dgm:alg type="lin">
          <dgm:param type="fallback" val="2D"/>
          <dgm:param type="nodeVertAlign" val="b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h" for="ch" forName="parComposite" refType="h"/>
      <dgm:constr type="w" for="ch" forName="parComposite" refType="h" refFor="ch" refForName="parComposite" fact="0.4986"/>
      <dgm:constr type="h" for="ch" forName="desComposite" refType="h" fact="0.8722"/>
      <dgm:constr type="w" for="ch" forName="desComposite" refType="h" refFor="ch" refForName="desComposite" fact="0.6056"/>
      <dgm:constr type="w" for="ch" forName="parBackupNorm" refType="w" refFor="ch" refForName="parComposite" fact="-0.3369"/>
      <dgm:constr type="w" for="ch" forName="parBackupRTL" refType="w" refFor="ch" refForName="parComposite" fact="-0.3369"/>
      <dgm:constr type="w" for="ch" forName="parBackupRev" refType="w" refFor="ch" refForName="parComposite" fact="0"/>
      <dgm:constr type="w" for="ch" forName="desBackupLeftNorm" refType="w" refFor="ch" refForName="desComposite" fact="-0.3376"/>
      <dgm:constr type="w" for="ch" forName="desBackupLeftRev" refType="w" refFor="ch" refForName="desComposite" fact="-0.3376"/>
      <dgm:constr type="w" for="ch" forName="desBackupRightNorm" refType="w" refFor="ch" refForName="desComposite" fact="-0.3376"/>
      <dgm:constr type="w" for="ch" forName="desBackupRightRev" refType="w" refFor="ch" refForName="desComposite" fact="-0.3376"/>
      <dgm:constr type="w" for="ch" forName="parSpace" refType="w" refFor="ch" refForName="parComposite" fact="0.05"/>
      <dgm:constr type="w" for="ch" forName="desSpace" refType="w" refFor="ch" refForName="parComposite" fact="0.05"/>
      <dgm:constr type="primFontSz" for="des" forName="parTx" op="equ" val="65"/>
      <dgm:constr type="primFontSz" for="des" forName="chTx" refType="primFontSz" refFor="des" refForName="parTx" op="lte" val="65"/>
      <dgm:constr type="primFontSz" for="des" forName="desTx" refType="primFontSz" refFor="des" refForName="chTx" op="lte" val="65"/>
      <dgm:constr type="primFontSz" for="des" forName="desTx" refType="primFontSz" refFor="des" refForName="parTx" op="lte"/>
    </dgm:constrLst>
    <dgm:forEach name="Name4" axis="ch" ptType="node">
      <dgm:layoutNode name="parComposite">
        <dgm:alg type="composite"/>
        <dgm:shape xmlns:r="http://schemas.openxmlformats.org/officeDocument/2006/relationships" r:blip="">
          <dgm:adjLst/>
        </dgm:shape>
        <dgm:choose name="Name5">
          <dgm:if name="Name6" func="var" arg="dir" op="equ" val="norm">
            <dgm:constrLst>
              <dgm:constr type="l" for="ch" forName="parBigCircle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r" for="ch" forName="parTx" refType="w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l" for="ch" forName="bSpace"/>
              <dgm:constr type="w" for="ch" forName="bSpace" val="1"/>
            </dgm:constrLst>
          </dgm:if>
          <dgm:else name="Name7">
            <dgm:constrLst>
              <dgm:constr type="r" for="ch" forName="parBigCircle" refType="w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l" for="ch" forName="parTx" fact="0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r" for="ch" forName="bSpace"/>
              <dgm:constr type="w" for="ch" forName="bSpace" val="1"/>
            </dgm:constrLst>
          </dgm:else>
        </dgm:choose>
        <dgm:layoutNode name="parBigCircle" styleLbl="node0">
          <dgm:alg type="sp"/>
          <dgm:shape xmlns:r="http://schemas.openxmlformats.org/officeDocument/2006/relationships" type="donut" r:blip="">
            <dgm:adjLst>
              <dgm:adj idx="1" val="0.2"/>
            </dgm:adjLst>
          </dgm:shape>
          <dgm:presOf/>
          <dgm:constrLst>
            <dgm:constr type="h" refType="w" op="equ"/>
          </dgm:constrLst>
        </dgm:layoutNode>
        <dgm:layoutNode name="parTx" styleLbl="revTx">
          <dgm:choose name="Name8">
            <dgm:if name="Name9" func="var" arg="dir" op="equ" val="norm">
              <dgm:alg type="tx">
                <dgm:param type="autoTxRot" val="grav"/>
                <dgm:param type="parTxLTRAlign" val="l"/>
              </dgm:alg>
              <dgm:shape xmlns:r="http://schemas.openxmlformats.org/officeDocument/2006/relationships" rot="295" type="rect" r:blip="">
                <dgm:adjLst/>
              </dgm:shape>
              <dgm:presOf axis="self" ptType="node"/>
              <dgm:constrLst>
                <dgm:constr type="lMarg" refType="primFontSz" fact="0.2"/>
                <dgm:constr type="rMarg"/>
                <dgm:constr type="tMarg"/>
                <dgm:constr type="bMarg"/>
              </dgm:constrLst>
            </dgm:if>
            <dgm:else name="Name10">
              <dgm:alg type="tx">
                <dgm:param type="autoTxRot" val="grav"/>
                <dgm:param type="parTxLTRAlign" val="r"/>
              </dgm:alg>
              <dgm:shape xmlns:r="http://schemas.openxmlformats.org/officeDocument/2006/relationships" rot="65" type="rect" r:blip="">
                <dgm:adjLst/>
              </dgm:shape>
              <dgm:presOf axis="self" ptType="node"/>
              <dgm:constrLst>
                <dgm:constr type="lMarg"/>
                <dgm:constr type="rMarg" refType="primFontSz" fact="0.2"/>
                <dgm:constr type="tMarg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layoutNode name="bSpace">
          <dgm:alg type="sp"/>
          <dgm:shape xmlns:r="http://schemas.openxmlformats.org/officeDocument/2006/relationships" r:blip="">
            <dgm:adjLst/>
          </dgm:shape>
          <dgm:presOf/>
        </dgm:layoutNode>
      </dgm:layoutNode>
      <dgm:choose name="Name11">
        <dgm:if name="Name12" func="var" arg="dir" op="equ" val="norm">
          <dgm:layoutNode name="parBackupNorm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13">
          <dgm:layoutNode name="parBackupRTL">
            <dgm:alg type="sp"/>
            <dgm:shape xmlns:r="http://schemas.openxmlformats.org/officeDocument/2006/relationships" r:blip="">
              <dgm:adjLst/>
            </dgm:shape>
            <dgm:presOf/>
          </dgm:layoutNode>
        </dgm:else>
      </dgm:choose>
      <dgm:forEach name="Name14" axis="followSib" ptType="sibTrans" hideLastTrans="0" cnt="1">
        <dgm:layoutNode name="parSpace">
          <dgm:alg type="sp"/>
          <dgm:shape xmlns:r="http://schemas.openxmlformats.org/officeDocument/2006/relationships" r:blip="">
            <dgm:adjLst/>
          </dgm:shape>
          <dgm:presOf/>
        </dgm:layoutNode>
      </dgm:forEach>
      <dgm:forEach name="Name15" axis="ch" ptType="node">
        <dgm:choose name="Name16">
          <dgm:if name="Name17" func="var" arg="dir" op="equ" val="norm">
            <dgm:layoutNode name="desBackupLeftNorm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if>
          <dgm:else name="Name18">
            <dgm:choose name="Name19">
              <dgm:if name="Name20" axis="self" ptType="node" func="pos" op="equ" val="1">
                <dgm:layoutNode name="desBackupRigh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21"/>
            </dgm:choose>
          </dgm:else>
        </dgm:choose>
        <dgm:layoutNode name="desComposite">
          <dgm:alg type="composite"/>
          <dgm:shape xmlns:r="http://schemas.openxmlformats.org/officeDocument/2006/relationships" r:blip="">
            <dgm:adjLst/>
          </dgm:shape>
          <dgm:choose name="Name22">
            <dgm:if name="Name23" func="var" arg="dir" op="equ" val="norm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l" for="ch" forName="chTx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r" for="ch" forName="desTx" refType="w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if>
            <dgm:else name="Name24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r" for="ch" forName="chTx" refType="w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l" for="ch" forName="desTx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else>
          </dgm:choose>
          <dgm:layoutNode name="desCircle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>
              <dgm:constr type="h" refType="w" op="equ"/>
            </dgm:constrLst>
          </dgm:layoutNode>
          <dgm:layoutNode name="chTx" styleLbl="revTx">
            <dgm:choose name="Name25">
              <dgm:if name="Name26" func="var" arg="dir" op="equ" val="norm">
                <dgm:alg type="tx">
                  <dgm:param type="autoTxRot" val="grav"/>
                  <dgm:param type="parTxLTRAlign" val="r"/>
                  <dgm:param type="txAnchorVert" val="mid"/>
                  <dgm:param type="txAnchorVertCh" val="mid"/>
                </dgm:alg>
                <dgm:shape xmlns:r="http://schemas.openxmlformats.org/officeDocument/2006/relationships" rot="295" type="rect" r:blip="">
                  <dgm:adjLst/>
                </dgm:shape>
                <dgm:presOf axis="self" ptType="node"/>
              </dgm:if>
              <dgm:else name="Name27">
                <dgm:alg type="tx">
                  <dgm:param type="autoTxRot" val="grav"/>
                  <dgm:param type="parTxLTRAlign" val="l"/>
                  <dgm:param type="txAnchorVert" val="mid"/>
                  <dgm:param type="txAnchorVertCh" val="mid"/>
                </dgm:alg>
                <dgm:shape xmlns:r="http://schemas.openxmlformats.org/officeDocument/2006/relationships" rot="65" type="rect" r:blip="">
                  <dgm:adjLst/>
                </dgm:shape>
                <dgm:presOf axis="self" ptType="node"/>
              </dgm:else>
            </dgm:choose>
            <dgm:choose name="Name28">
              <dgm:if name="Name29" func="var" arg="dir" op="equ" val="norm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if>
              <dgm:else name="Name30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  <dgm:layoutNode name="desTx" styleLbl="revTx">
            <dgm:varLst>
              <dgm:bulletEnabled val="1"/>
            </dgm:varLst>
            <dgm:choose name="Name31">
              <dgm:if name="Name32" func="var" arg="dir" op="equ" val="norm">
                <dgm:alg type="tx">
                  <dgm:param type="autoTxRot" val="grav"/>
                  <dgm:param type="parTxLTRAlign" val="l"/>
                  <dgm:param type="shpTxLTRAlignCh" val="l"/>
                  <dgm:param type="stBulletLvl" val="1"/>
                  <dgm:param type="txAnchorVert" val="mid"/>
                </dgm:alg>
                <dgm:shape xmlns:r="http://schemas.openxmlformats.org/officeDocument/2006/relationships" rot="295" type="rect" r:blip="">
                  <dgm:adjLst/>
                </dgm:shape>
                <dgm:presOf axis="des" ptType="node"/>
              </dgm:if>
              <dgm:else name="Name33">
                <dgm:alg type="tx">
                  <dgm:param type="autoTxRot" val="grav"/>
                  <dgm:param type="parTxLTRAlign" val="r"/>
                  <dgm:param type="shpTxLTRAlignCh" val="r"/>
                  <dgm:param type="stBulletLvl" val="1"/>
                  <dgm:param type="txAnchorVert" val="mid"/>
                </dgm:alg>
                <dgm:shape xmlns:r="http://schemas.openxmlformats.org/officeDocument/2006/relationships" rot="65" type="rect" r:blip="">
                  <dgm:adjLst/>
                </dgm:shape>
                <dgm:presOf axis="des" ptType="node"/>
              </dgm:else>
            </dgm:choose>
            <dgm:choose name="Name34">
              <dgm:if name="Name35" func="var" arg="dir" op="equ" val="norm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if>
              <dgm:else name="Name36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layoutNode name="desBackupRightNorm">
          <dgm:alg type="sp"/>
          <dgm:shape xmlns:r="http://schemas.openxmlformats.org/officeDocument/2006/relationships" r:blip="">
            <dgm:adjLst/>
          </dgm:shape>
          <dgm:presOf/>
        </dgm:layoutNode>
        <dgm:choose name="Name37">
          <dgm:if name="Name38" func="var" arg="dir" op="neq" val="norm">
            <dgm:choose name="Name39">
              <dgm:if name="Name40" axis="self" ptType="node" func="revPos" op="neq" val="1">
                <dgm:layoutNode name="desBackupLef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41"/>
            </dgm:choose>
          </dgm:if>
          <dgm:else name="Name42"/>
        </dgm:choose>
        <dgm:forEach name="Name43" axis="followSib" ptType="sibTrans" hideLastTrans="0" cnt="1">
          <dgm:layoutNode name="desSpace">
            <dgm:alg type="sp"/>
            <dgm:shape xmlns:r="http://schemas.openxmlformats.org/officeDocument/2006/relationships" r:blip="">
              <dgm:adjLst/>
            </dgm:shape>
            <dgm:presOf/>
          </dgm:layoutNode>
        </dgm:forEach>
      </dgm:forEach>
      <dgm:choose name="Name44">
        <dgm:if name="Name45" func="var" arg="dir" op="neq" val="norm">
          <dgm:layoutNode name="parBackupRev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4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ircleAccentTimeline">
  <dgm:title val=""/>
  <dgm:desc val=""/>
  <dgm:catLst>
    <dgm:cat type="process" pri="7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fallback" val="2D"/>
          <dgm:param type="nodeVertAlign" val="b"/>
        </dgm:alg>
      </dgm:if>
      <dgm:else name="Name3">
        <dgm:alg type="lin">
          <dgm:param type="fallback" val="2D"/>
          <dgm:param type="nodeVertAlign" val="b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h" for="ch" forName="parComposite" refType="h"/>
      <dgm:constr type="w" for="ch" forName="parComposite" refType="h" refFor="ch" refForName="parComposite" fact="0.4986"/>
      <dgm:constr type="h" for="ch" forName="desComposite" refType="h" fact="0.8722"/>
      <dgm:constr type="w" for="ch" forName="desComposite" refType="h" refFor="ch" refForName="desComposite" fact="0.6056"/>
      <dgm:constr type="w" for="ch" forName="parBackupNorm" refType="w" refFor="ch" refForName="parComposite" fact="-0.3369"/>
      <dgm:constr type="w" for="ch" forName="parBackupRTL" refType="w" refFor="ch" refForName="parComposite" fact="-0.3369"/>
      <dgm:constr type="w" for="ch" forName="parBackupRev" refType="w" refFor="ch" refForName="parComposite" fact="0"/>
      <dgm:constr type="w" for="ch" forName="desBackupLeftNorm" refType="w" refFor="ch" refForName="desComposite" fact="-0.3376"/>
      <dgm:constr type="w" for="ch" forName="desBackupLeftRev" refType="w" refFor="ch" refForName="desComposite" fact="-0.3376"/>
      <dgm:constr type="w" for="ch" forName="desBackupRightNorm" refType="w" refFor="ch" refForName="desComposite" fact="-0.3376"/>
      <dgm:constr type="w" for="ch" forName="desBackupRightRev" refType="w" refFor="ch" refForName="desComposite" fact="-0.3376"/>
      <dgm:constr type="w" for="ch" forName="parSpace" refType="w" refFor="ch" refForName="parComposite" fact="0.05"/>
      <dgm:constr type="w" for="ch" forName="desSpace" refType="w" refFor="ch" refForName="parComposite" fact="0.05"/>
      <dgm:constr type="primFontSz" for="des" forName="parTx" op="equ" val="65"/>
      <dgm:constr type="primFontSz" for="des" forName="chTx" refType="primFontSz" refFor="des" refForName="parTx" op="lte" val="65"/>
      <dgm:constr type="primFontSz" for="des" forName="desTx" refType="primFontSz" refFor="des" refForName="chTx" op="lte" val="65"/>
      <dgm:constr type="primFontSz" for="des" forName="desTx" refType="primFontSz" refFor="des" refForName="parTx" op="lte"/>
    </dgm:constrLst>
    <dgm:forEach name="Name4" axis="ch" ptType="node">
      <dgm:layoutNode name="parComposite">
        <dgm:alg type="composite"/>
        <dgm:shape xmlns:r="http://schemas.openxmlformats.org/officeDocument/2006/relationships" r:blip="">
          <dgm:adjLst/>
        </dgm:shape>
        <dgm:choose name="Name5">
          <dgm:if name="Name6" func="var" arg="dir" op="equ" val="norm">
            <dgm:constrLst>
              <dgm:constr type="l" for="ch" forName="parBigCircle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r" for="ch" forName="parTx" refType="w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l" for="ch" forName="bSpace"/>
              <dgm:constr type="w" for="ch" forName="bSpace" val="1"/>
            </dgm:constrLst>
          </dgm:if>
          <dgm:else name="Name7">
            <dgm:constrLst>
              <dgm:constr type="r" for="ch" forName="parBigCircle" refType="w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l" for="ch" forName="parTx" fact="0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r" for="ch" forName="bSpace"/>
              <dgm:constr type="w" for="ch" forName="bSpace" val="1"/>
            </dgm:constrLst>
          </dgm:else>
        </dgm:choose>
        <dgm:layoutNode name="parBigCircle" styleLbl="node0">
          <dgm:alg type="sp"/>
          <dgm:shape xmlns:r="http://schemas.openxmlformats.org/officeDocument/2006/relationships" type="donut" r:blip="">
            <dgm:adjLst>
              <dgm:adj idx="1" val="0.2"/>
            </dgm:adjLst>
          </dgm:shape>
          <dgm:presOf/>
          <dgm:constrLst>
            <dgm:constr type="h" refType="w" op="equ"/>
          </dgm:constrLst>
        </dgm:layoutNode>
        <dgm:layoutNode name="parTx" styleLbl="revTx">
          <dgm:choose name="Name8">
            <dgm:if name="Name9" func="var" arg="dir" op="equ" val="norm">
              <dgm:alg type="tx">
                <dgm:param type="autoTxRot" val="grav"/>
                <dgm:param type="parTxLTRAlign" val="l"/>
              </dgm:alg>
              <dgm:shape xmlns:r="http://schemas.openxmlformats.org/officeDocument/2006/relationships" rot="295" type="rect" r:blip="">
                <dgm:adjLst/>
              </dgm:shape>
              <dgm:presOf axis="self" ptType="node"/>
              <dgm:constrLst>
                <dgm:constr type="lMarg" refType="primFontSz" fact="0.2"/>
                <dgm:constr type="rMarg"/>
                <dgm:constr type="tMarg"/>
                <dgm:constr type="bMarg"/>
              </dgm:constrLst>
            </dgm:if>
            <dgm:else name="Name10">
              <dgm:alg type="tx">
                <dgm:param type="autoTxRot" val="grav"/>
                <dgm:param type="parTxLTRAlign" val="r"/>
              </dgm:alg>
              <dgm:shape xmlns:r="http://schemas.openxmlformats.org/officeDocument/2006/relationships" rot="65" type="rect" r:blip="">
                <dgm:adjLst/>
              </dgm:shape>
              <dgm:presOf axis="self" ptType="node"/>
              <dgm:constrLst>
                <dgm:constr type="lMarg"/>
                <dgm:constr type="rMarg" refType="primFontSz" fact="0.2"/>
                <dgm:constr type="tMarg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layoutNode name="bSpace">
          <dgm:alg type="sp"/>
          <dgm:shape xmlns:r="http://schemas.openxmlformats.org/officeDocument/2006/relationships" r:blip="">
            <dgm:adjLst/>
          </dgm:shape>
          <dgm:presOf/>
        </dgm:layoutNode>
      </dgm:layoutNode>
      <dgm:choose name="Name11">
        <dgm:if name="Name12" func="var" arg="dir" op="equ" val="norm">
          <dgm:layoutNode name="parBackupNorm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13">
          <dgm:layoutNode name="parBackupRTL">
            <dgm:alg type="sp"/>
            <dgm:shape xmlns:r="http://schemas.openxmlformats.org/officeDocument/2006/relationships" r:blip="">
              <dgm:adjLst/>
            </dgm:shape>
            <dgm:presOf/>
          </dgm:layoutNode>
        </dgm:else>
      </dgm:choose>
      <dgm:forEach name="Name14" axis="followSib" ptType="sibTrans" hideLastTrans="0" cnt="1">
        <dgm:layoutNode name="parSpace">
          <dgm:alg type="sp"/>
          <dgm:shape xmlns:r="http://schemas.openxmlformats.org/officeDocument/2006/relationships" r:blip="">
            <dgm:adjLst/>
          </dgm:shape>
          <dgm:presOf/>
        </dgm:layoutNode>
      </dgm:forEach>
      <dgm:forEach name="Name15" axis="ch" ptType="node">
        <dgm:choose name="Name16">
          <dgm:if name="Name17" func="var" arg="dir" op="equ" val="norm">
            <dgm:layoutNode name="desBackupLeftNorm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if>
          <dgm:else name="Name18">
            <dgm:choose name="Name19">
              <dgm:if name="Name20" axis="self" ptType="node" func="pos" op="equ" val="1">
                <dgm:layoutNode name="desBackupRigh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21"/>
            </dgm:choose>
          </dgm:else>
        </dgm:choose>
        <dgm:layoutNode name="desComposite">
          <dgm:alg type="composite"/>
          <dgm:shape xmlns:r="http://schemas.openxmlformats.org/officeDocument/2006/relationships" r:blip="">
            <dgm:adjLst/>
          </dgm:shape>
          <dgm:choose name="Name22">
            <dgm:if name="Name23" func="var" arg="dir" op="equ" val="norm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l" for="ch" forName="chTx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r" for="ch" forName="desTx" refType="w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if>
            <dgm:else name="Name24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r" for="ch" forName="chTx" refType="w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l" for="ch" forName="desTx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else>
          </dgm:choose>
          <dgm:layoutNode name="desCircle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>
              <dgm:constr type="h" refType="w" op="equ"/>
            </dgm:constrLst>
          </dgm:layoutNode>
          <dgm:layoutNode name="chTx" styleLbl="revTx">
            <dgm:choose name="Name25">
              <dgm:if name="Name26" func="var" arg="dir" op="equ" val="norm">
                <dgm:alg type="tx">
                  <dgm:param type="autoTxRot" val="grav"/>
                  <dgm:param type="parTxLTRAlign" val="r"/>
                  <dgm:param type="txAnchorVert" val="mid"/>
                  <dgm:param type="txAnchorVertCh" val="mid"/>
                </dgm:alg>
                <dgm:shape xmlns:r="http://schemas.openxmlformats.org/officeDocument/2006/relationships" rot="295" type="rect" r:blip="">
                  <dgm:adjLst/>
                </dgm:shape>
                <dgm:presOf axis="self" ptType="node"/>
              </dgm:if>
              <dgm:else name="Name27">
                <dgm:alg type="tx">
                  <dgm:param type="autoTxRot" val="grav"/>
                  <dgm:param type="parTxLTRAlign" val="l"/>
                  <dgm:param type="txAnchorVert" val="mid"/>
                  <dgm:param type="txAnchorVertCh" val="mid"/>
                </dgm:alg>
                <dgm:shape xmlns:r="http://schemas.openxmlformats.org/officeDocument/2006/relationships" rot="65" type="rect" r:blip="">
                  <dgm:adjLst/>
                </dgm:shape>
                <dgm:presOf axis="self" ptType="node"/>
              </dgm:else>
            </dgm:choose>
            <dgm:choose name="Name28">
              <dgm:if name="Name29" func="var" arg="dir" op="equ" val="norm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if>
              <dgm:else name="Name30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  <dgm:layoutNode name="desTx" styleLbl="revTx">
            <dgm:varLst>
              <dgm:bulletEnabled val="1"/>
            </dgm:varLst>
            <dgm:choose name="Name31">
              <dgm:if name="Name32" func="var" arg="dir" op="equ" val="norm">
                <dgm:alg type="tx">
                  <dgm:param type="autoTxRot" val="grav"/>
                  <dgm:param type="parTxLTRAlign" val="l"/>
                  <dgm:param type="shpTxLTRAlignCh" val="l"/>
                  <dgm:param type="stBulletLvl" val="1"/>
                  <dgm:param type="txAnchorVert" val="mid"/>
                </dgm:alg>
                <dgm:shape xmlns:r="http://schemas.openxmlformats.org/officeDocument/2006/relationships" rot="295" type="rect" r:blip="">
                  <dgm:adjLst/>
                </dgm:shape>
                <dgm:presOf axis="des" ptType="node"/>
              </dgm:if>
              <dgm:else name="Name33">
                <dgm:alg type="tx">
                  <dgm:param type="autoTxRot" val="grav"/>
                  <dgm:param type="parTxLTRAlign" val="r"/>
                  <dgm:param type="shpTxLTRAlignCh" val="r"/>
                  <dgm:param type="stBulletLvl" val="1"/>
                  <dgm:param type="txAnchorVert" val="mid"/>
                </dgm:alg>
                <dgm:shape xmlns:r="http://schemas.openxmlformats.org/officeDocument/2006/relationships" rot="65" type="rect" r:blip="">
                  <dgm:adjLst/>
                </dgm:shape>
                <dgm:presOf axis="des" ptType="node"/>
              </dgm:else>
            </dgm:choose>
            <dgm:choose name="Name34">
              <dgm:if name="Name35" func="var" arg="dir" op="equ" val="norm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if>
              <dgm:else name="Name36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layoutNode name="desBackupRightNorm">
          <dgm:alg type="sp"/>
          <dgm:shape xmlns:r="http://schemas.openxmlformats.org/officeDocument/2006/relationships" r:blip="">
            <dgm:adjLst/>
          </dgm:shape>
          <dgm:presOf/>
        </dgm:layoutNode>
        <dgm:choose name="Name37">
          <dgm:if name="Name38" func="var" arg="dir" op="neq" val="norm">
            <dgm:choose name="Name39">
              <dgm:if name="Name40" axis="self" ptType="node" func="revPos" op="neq" val="1">
                <dgm:layoutNode name="desBackupLef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41"/>
            </dgm:choose>
          </dgm:if>
          <dgm:else name="Name42"/>
        </dgm:choose>
        <dgm:forEach name="Name43" axis="followSib" ptType="sibTrans" hideLastTrans="0" cnt="1">
          <dgm:layoutNode name="desSpace">
            <dgm:alg type="sp"/>
            <dgm:shape xmlns:r="http://schemas.openxmlformats.org/officeDocument/2006/relationships" r:blip="">
              <dgm:adjLst/>
            </dgm:shape>
            <dgm:presOf/>
          </dgm:layoutNode>
        </dgm:forEach>
      </dgm:forEach>
      <dgm:choose name="Name44">
        <dgm:if name="Name45" func="var" arg="dir" op="neq" val="norm">
          <dgm:layoutNode name="parBackupRev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4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4D364-F4EF-49B4-9B6F-DE0AB0AF982E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CBEBC-24E4-4A6C-BD6D-E707762810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21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4D364-F4EF-49B4-9B6F-DE0AB0AF982E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CBEBC-24E4-4A6C-BD6D-E707762810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1497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4D364-F4EF-49B4-9B6F-DE0AB0AF982E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CBEBC-24E4-4A6C-BD6D-E707762810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4508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4D364-F4EF-49B4-9B6F-DE0AB0AF982E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CBEBC-24E4-4A6C-BD6D-E707762810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363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4D364-F4EF-49B4-9B6F-DE0AB0AF982E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CBEBC-24E4-4A6C-BD6D-E707762810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942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4D364-F4EF-49B4-9B6F-DE0AB0AF982E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CBEBC-24E4-4A6C-BD6D-E707762810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2679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4D364-F4EF-49B4-9B6F-DE0AB0AF982E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CBEBC-24E4-4A6C-BD6D-E707762810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033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4D364-F4EF-49B4-9B6F-DE0AB0AF982E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CBEBC-24E4-4A6C-BD6D-E707762810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8708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4D364-F4EF-49B4-9B6F-DE0AB0AF982E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CBEBC-24E4-4A6C-BD6D-E707762810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9026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4D364-F4EF-49B4-9B6F-DE0AB0AF982E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CBEBC-24E4-4A6C-BD6D-E707762810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460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4D364-F4EF-49B4-9B6F-DE0AB0AF982E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CBEBC-24E4-4A6C-BD6D-E707762810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475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4D364-F4EF-49B4-9B6F-DE0AB0AF982E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CBEBC-24E4-4A6C-BD6D-E707762810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508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dai.prodin@ifpa.edu.br" TargetMode="External"/><Relationship Id="rId2" Type="http://schemas.openxmlformats.org/officeDocument/2006/relationships/hyperlink" Target="mailto:Proreitor.prodin@ifpa.edu.br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2337209"/>
            <a:ext cx="6858000" cy="2387600"/>
          </a:xfrm>
        </p:spPr>
        <p:txBody>
          <a:bodyPr>
            <a:normAutofit/>
          </a:bodyPr>
          <a:lstStyle/>
          <a:p>
            <a:r>
              <a:rPr lang="pt-BR" b="1" dirty="0"/>
              <a:t>Política de Manutenção e Guarda do Acervo </a:t>
            </a:r>
            <a:r>
              <a:rPr lang="pt-BR" b="1" dirty="0" smtClean="0"/>
              <a:t>Acadêmico</a:t>
            </a:r>
            <a:endParaRPr lang="pt-BR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4846320"/>
            <a:ext cx="6858000" cy="411480"/>
          </a:xfrm>
        </p:spPr>
        <p:txBody>
          <a:bodyPr/>
          <a:lstStyle/>
          <a:p>
            <a:r>
              <a:rPr lang="pt-BR" b="1" dirty="0" smtClean="0"/>
              <a:t>Novas Diretrizes </a:t>
            </a:r>
            <a:r>
              <a:rPr lang="pt-BR" b="1" dirty="0"/>
              <a:t>e </a:t>
            </a:r>
            <a:r>
              <a:rPr lang="pt-BR" b="1" dirty="0" smtClean="0"/>
              <a:t>Normativas</a:t>
            </a:r>
            <a:endParaRPr lang="pt-BR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303" y="1306085"/>
            <a:ext cx="4215393" cy="84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079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/>
              <a:t>Alteração de maior relevância na Portaria nº 315/2018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BR" dirty="0" smtClean="0"/>
              <a:t>	Art</a:t>
            </a:r>
            <a:r>
              <a:rPr lang="pt-BR" dirty="0"/>
              <a:t>. 46. O acervo acadêmico, oriundo da digitalização de documentos ou dos documentos nato-digitais, deve ser controlado por sistema especializado de gerenciamento de documentos eletrônicos, que possua, minimamente, as seguintes características:</a:t>
            </a:r>
          </a:p>
          <a:p>
            <a:pPr marL="0" indent="0" algn="just">
              <a:buNone/>
            </a:pPr>
            <a:r>
              <a:rPr lang="pt-BR" dirty="0"/>
              <a:t>I - capacidade de utilizar e gerenciar base de dados adequada para a preservação do acervo acadêmico digital;</a:t>
            </a:r>
          </a:p>
          <a:p>
            <a:pPr marL="0" indent="0" algn="just">
              <a:buNone/>
            </a:pPr>
            <a:r>
              <a:rPr lang="pt-BR" dirty="0"/>
              <a:t>II - forma de indexação que permita a pronta recuperação do acervo acadêmico digital;</a:t>
            </a:r>
          </a:p>
          <a:p>
            <a:pPr marL="0" indent="0" algn="just">
              <a:buNone/>
            </a:pPr>
            <a:r>
              <a:rPr lang="pt-BR" dirty="0"/>
              <a:t>III - método de reprodução do acervo acadêmico digital que garanta a sua segurança e preservação; </a:t>
            </a:r>
            <a:r>
              <a:rPr lang="pt-BR" dirty="0" smtClean="0"/>
              <a:t>e</a:t>
            </a:r>
          </a:p>
          <a:p>
            <a:pPr marL="0" indent="0" algn="just">
              <a:buNone/>
            </a:pPr>
            <a:r>
              <a:rPr lang="pt-BR" dirty="0"/>
              <a:t>IV - utilização de certificação digital padrão ICP-Brasil, conforme disciplinada em lei, pelos responsáveis pela mantenedora e sua mantida, para garantir a autenticidade, a integridade e a validade jurídica do acervo.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19" y="365126"/>
            <a:ext cx="1045029" cy="126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837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Código de Classificação de Documentos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CLASSE 100 - ENSINO SUPERIOR</a:t>
            </a:r>
          </a:p>
          <a:p>
            <a:r>
              <a:rPr lang="pt-BR" dirty="0"/>
              <a:t>CLASSE 200 - PESQUISA</a:t>
            </a:r>
          </a:p>
          <a:p>
            <a:r>
              <a:rPr lang="pt-BR" dirty="0"/>
              <a:t>CLASSE 300 - EXTENSÃO</a:t>
            </a:r>
          </a:p>
          <a:p>
            <a:r>
              <a:rPr lang="pt-BR" dirty="0"/>
              <a:t>CLASSE 400 - EDUCAÇÃO BÁSICA E PROFISSIONAL</a:t>
            </a:r>
          </a:p>
          <a:p>
            <a:r>
              <a:rPr lang="pt-BR" dirty="0"/>
              <a:t>CLASSE 500 - ASSISTÊNCIA ESTUDANTIL</a:t>
            </a:r>
          </a:p>
          <a:p>
            <a:r>
              <a:rPr lang="pt-BR" dirty="0"/>
              <a:t>CLASSE 600 - (vaga)</a:t>
            </a:r>
          </a:p>
          <a:p>
            <a:r>
              <a:rPr lang="pt-BR" dirty="0"/>
              <a:t>CLASSE 700 - (vaga)</a:t>
            </a:r>
          </a:p>
          <a:p>
            <a:r>
              <a:rPr lang="pt-BR" dirty="0"/>
              <a:t>CLASSE 800 - (vaga)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19" y="365126"/>
            <a:ext cx="1045029" cy="126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418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Código de Classificação de Documentos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A classe 100, Ensino Superior, tem como subclasses:</a:t>
            </a:r>
          </a:p>
          <a:p>
            <a:r>
              <a:rPr lang="pt-BR" dirty="0"/>
              <a:t>110 - Normatização. Regulamentação</a:t>
            </a:r>
          </a:p>
          <a:p>
            <a:r>
              <a:rPr lang="pt-BR" b="1" dirty="0"/>
              <a:t>120 - Cursos de graduação (inclusive na modalidade a distância)</a:t>
            </a:r>
          </a:p>
          <a:p>
            <a:r>
              <a:rPr lang="pt-BR" dirty="0"/>
              <a:t>130 - Cursos de pós-graduação stricto sensu (inclusive na modalidade a distância)</a:t>
            </a:r>
          </a:p>
          <a:p>
            <a:r>
              <a:rPr lang="pt-BR" dirty="0"/>
              <a:t>140 - Cursos de pós-graduação lato sensu (inclusive na modalidade a distância)</a:t>
            </a:r>
          </a:p>
          <a:p>
            <a:r>
              <a:rPr lang="pt-BR" dirty="0"/>
              <a:t>150 - (vaga)</a:t>
            </a:r>
          </a:p>
          <a:p>
            <a:r>
              <a:rPr lang="pt-BR" dirty="0"/>
              <a:t>160 - (vaga)</a:t>
            </a:r>
          </a:p>
          <a:p>
            <a:r>
              <a:rPr lang="pt-BR" dirty="0"/>
              <a:t>170 - (vaga)</a:t>
            </a:r>
          </a:p>
          <a:p>
            <a:r>
              <a:rPr lang="pt-BR" dirty="0"/>
              <a:t>180 - (vaga)</a:t>
            </a:r>
          </a:p>
          <a:p>
            <a:r>
              <a:rPr lang="pt-BR" dirty="0"/>
              <a:t>190 - Outros assuntos referentes ao Ensino Superior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19" y="365126"/>
            <a:ext cx="1045029" cy="126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2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Código de Classificação de Documentos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125 Vida acadêmica dos alunos dos cursos de </a:t>
            </a:r>
            <a:r>
              <a:rPr lang="pt-BR" dirty="0" smtClean="0"/>
              <a:t>graduação</a:t>
            </a:r>
          </a:p>
          <a:p>
            <a:pPr lvl="1"/>
            <a:r>
              <a:rPr lang="pt-BR" dirty="0" smtClean="0"/>
              <a:t>125.2 </a:t>
            </a:r>
            <a:r>
              <a:rPr lang="pt-BR" dirty="0"/>
              <a:t>Registros acadêmicos 	</a:t>
            </a:r>
            <a:endParaRPr lang="pt-BR" dirty="0" smtClean="0"/>
          </a:p>
          <a:p>
            <a:pPr lvl="2"/>
            <a:r>
              <a:rPr lang="pt-BR" dirty="0"/>
              <a:t>125.21 Matrícula. </a:t>
            </a:r>
            <a:r>
              <a:rPr lang="pt-BR" dirty="0" smtClean="0"/>
              <a:t>Registro</a:t>
            </a:r>
          </a:p>
          <a:p>
            <a:pPr lvl="2"/>
            <a:r>
              <a:rPr lang="pt-BR" dirty="0"/>
              <a:t>125.22 Inscrição em disciplinas. Matrícula semestral em disciplina</a:t>
            </a:r>
          </a:p>
          <a:p>
            <a:pPr lvl="2"/>
            <a:r>
              <a:rPr lang="pt-BR" dirty="0" smtClean="0"/>
              <a:t>125.23 </a:t>
            </a:r>
            <a:r>
              <a:rPr lang="pt-BR" dirty="0"/>
              <a:t>Isenção de disciplinas. Dispensa de disciplinas. Aproveitamento de estudos</a:t>
            </a:r>
          </a:p>
          <a:p>
            <a:pPr lvl="2"/>
            <a:r>
              <a:rPr lang="pt-BR" dirty="0"/>
              <a:t>125.24 Trancamento</a:t>
            </a:r>
          </a:p>
          <a:p>
            <a:pPr lvl="3"/>
            <a:r>
              <a:rPr lang="pt-BR" dirty="0"/>
              <a:t>125.241 Disciplina. Matrícula parcial</a:t>
            </a:r>
          </a:p>
          <a:p>
            <a:pPr lvl="3"/>
            <a:r>
              <a:rPr lang="pt-BR" dirty="0" smtClean="0"/>
              <a:t>125.242 </a:t>
            </a:r>
            <a:r>
              <a:rPr lang="pt-BR" dirty="0"/>
              <a:t>Total de curso. Matrícula </a:t>
            </a:r>
            <a:r>
              <a:rPr lang="pt-BR" dirty="0" smtClean="0"/>
              <a:t>total</a:t>
            </a:r>
            <a:endParaRPr lang="pt-BR" dirty="0"/>
          </a:p>
          <a:p>
            <a:pPr lvl="2"/>
            <a:r>
              <a:rPr lang="pt-BR" dirty="0"/>
              <a:t>125.25 Desligamento</a:t>
            </a:r>
          </a:p>
          <a:p>
            <a:pPr lvl="3"/>
            <a:r>
              <a:rPr lang="pt-BR" dirty="0"/>
              <a:t>125.251 Abandono de curso</a:t>
            </a:r>
          </a:p>
          <a:p>
            <a:pPr lvl="3"/>
            <a:r>
              <a:rPr lang="pt-BR" dirty="0"/>
              <a:t>125.252 Jubilação</a:t>
            </a:r>
          </a:p>
          <a:p>
            <a:pPr lvl="3"/>
            <a:r>
              <a:rPr lang="pt-BR" dirty="0"/>
              <a:t>125.253 Recusa de matrícula</a:t>
            </a:r>
          </a:p>
          <a:p>
            <a:pPr lvl="2"/>
            <a:r>
              <a:rPr lang="pt-BR" dirty="0"/>
              <a:t>125.26 Prorrogação de prazo para conclusão do curso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19" y="365126"/>
            <a:ext cx="1045029" cy="126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151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Código de Classificação de Documentos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125 Vida acadêmica dos alunos dos cursos de </a:t>
            </a:r>
            <a:r>
              <a:rPr lang="pt-BR" dirty="0" smtClean="0"/>
              <a:t>graduação</a:t>
            </a:r>
          </a:p>
          <a:p>
            <a:pPr lvl="1"/>
            <a:r>
              <a:rPr lang="pt-BR" dirty="0" smtClean="0"/>
              <a:t>125.4 </a:t>
            </a:r>
            <a:r>
              <a:rPr lang="pt-BR" dirty="0"/>
              <a:t>Documentação acadêmica </a:t>
            </a:r>
          </a:p>
          <a:p>
            <a:pPr lvl="2"/>
            <a:r>
              <a:rPr lang="pt-BR" dirty="0"/>
              <a:t>125.41 Histórico escolar. Integralização curricular </a:t>
            </a:r>
          </a:p>
          <a:p>
            <a:pPr lvl="2"/>
            <a:r>
              <a:rPr lang="pt-BR" dirty="0"/>
              <a:t>125.42 Emissão de diploma </a:t>
            </a:r>
          </a:p>
          <a:p>
            <a:pPr lvl="3"/>
            <a:r>
              <a:rPr lang="pt-BR" dirty="0"/>
              <a:t>125.421 Expedição </a:t>
            </a:r>
          </a:p>
          <a:p>
            <a:pPr lvl="3"/>
            <a:r>
              <a:rPr lang="pt-BR" dirty="0" smtClean="0"/>
              <a:t>125.422 </a:t>
            </a:r>
            <a:r>
              <a:rPr lang="pt-BR" dirty="0"/>
              <a:t>Registro </a:t>
            </a:r>
          </a:p>
          <a:p>
            <a:pPr lvl="3"/>
            <a:r>
              <a:rPr lang="pt-BR" dirty="0" smtClean="0"/>
              <a:t>125.423 </a:t>
            </a:r>
            <a:r>
              <a:rPr lang="pt-BR" dirty="0"/>
              <a:t>Apostila </a:t>
            </a:r>
          </a:p>
          <a:p>
            <a:pPr lvl="3"/>
            <a:r>
              <a:rPr lang="pt-BR" dirty="0" smtClean="0"/>
              <a:t>125.424 </a:t>
            </a:r>
            <a:r>
              <a:rPr lang="pt-BR" dirty="0"/>
              <a:t>Reconhecimento e revalidação </a:t>
            </a:r>
          </a:p>
          <a:p>
            <a:pPr lvl="3"/>
            <a:r>
              <a:rPr lang="pt-BR" dirty="0" smtClean="0"/>
              <a:t>125.425 </a:t>
            </a:r>
            <a:r>
              <a:rPr lang="pt-BR" dirty="0"/>
              <a:t>Verificação de autenticidade </a:t>
            </a:r>
          </a:p>
          <a:p>
            <a:pPr lvl="2"/>
            <a:r>
              <a:rPr lang="pt-BR" dirty="0" smtClean="0"/>
              <a:t>125.43 </a:t>
            </a:r>
            <a:r>
              <a:rPr lang="pt-BR" dirty="0"/>
              <a:t>Assentamentos individuais dos alunos (Dossiês dos alunos) 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19" y="365126"/>
            <a:ext cx="1045029" cy="126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396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Tabela de Temporalidade de Documentos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984467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19" y="365126"/>
            <a:ext cx="1045029" cy="126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01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 smtClean="0"/>
              <a:t>Obrigado!</a:t>
            </a:r>
            <a:endParaRPr lang="pt-BR" b="1" dirty="0"/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err="1" smtClean="0"/>
              <a:t>Pró-reitoria</a:t>
            </a:r>
            <a:r>
              <a:rPr lang="pt-BR" dirty="0" smtClean="0"/>
              <a:t> de Planejamento e Desenvolvimento Institucional</a:t>
            </a:r>
          </a:p>
          <a:p>
            <a:r>
              <a:rPr lang="pt-BR" dirty="0" smtClean="0">
                <a:hlinkClick r:id="rId2"/>
              </a:rPr>
              <a:t>proreitor.prodin@ifpa.edu.br</a:t>
            </a:r>
            <a:endParaRPr lang="pt-BR" dirty="0" smtClean="0"/>
          </a:p>
          <a:p>
            <a:r>
              <a:rPr lang="pt-BR" dirty="0" smtClean="0"/>
              <a:t>Diretoria de Avaliação Institucional</a:t>
            </a:r>
          </a:p>
          <a:p>
            <a:r>
              <a:rPr lang="pt-BR" dirty="0" smtClean="0">
                <a:hlinkClick r:id="rId3"/>
              </a:rPr>
              <a:t>dai.prodin@ifpa.edu.br</a:t>
            </a:r>
            <a:endParaRPr lang="pt-BR" dirty="0" smtClean="0"/>
          </a:p>
          <a:p>
            <a:r>
              <a:rPr lang="pt-BR" dirty="0" smtClean="0"/>
              <a:t>(91) 98173-2868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303" y="1306085"/>
            <a:ext cx="4215393" cy="84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02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Apanhado Histórico</a:t>
            </a:r>
            <a:endParaRPr lang="pt-BR" b="1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179147"/>
              </p:ext>
            </p:extLst>
          </p:nvPr>
        </p:nvGraphicFramePr>
        <p:xfrm>
          <a:off x="367393" y="1904003"/>
          <a:ext cx="5772150" cy="2458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6503589"/>
              </p:ext>
            </p:extLst>
          </p:nvPr>
        </p:nvGraphicFramePr>
        <p:xfrm>
          <a:off x="3763737" y="4153988"/>
          <a:ext cx="5328012" cy="245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6" name="Imagem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19" y="365126"/>
            <a:ext cx="1045029" cy="126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085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/>
              <a:t>Política de Manutenção e Guarda do Acervo Acadêmico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Tem </a:t>
            </a:r>
            <a:r>
              <a:rPr lang="pt-BR" dirty="0"/>
              <a:t>como objetivo a guarda e a manutenção </a:t>
            </a:r>
            <a:r>
              <a:rPr lang="pt-BR" dirty="0" smtClean="0"/>
              <a:t>do acervo </a:t>
            </a:r>
            <a:r>
              <a:rPr lang="pt-BR" dirty="0"/>
              <a:t>acadêmico, documentos de arquivo relativos às atividades-fim da Instituição, (cuja </a:t>
            </a:r>
            <a:r>
              <a:rPr lang="pt-BR" dirty="0" smtClean="0"/>
              <a:t>gestão de </a:t>
            </a:r>
            <a:r>
              <a:rPr lang="pt-BR" dirty="0"/>
              <a:t>documentos garantirá o cumprimento previsto nos prazos de guarda, destinações finais </a:t>
            </a:r>
            <a:r>
              <a:rPr lang="pt-BR" dirty="0" smtClean="0"/>
              <a:t>e observações </a:t>
            </a:r>
            <a:r>
              <a:rPr lang="pt-BR" dirty="0"/>
              <a:t>previstas na legislação vigente.</a:t>
            </a:r>
          </a:p>
          <a:p>
            <a:r>
              <a:rPr lang="pt-BR" dirty="0" smtClean="0"/>
              <a:t>Esta </a:t>
            </a:r>
            <a:r>
              <a:rPr lang="pt-BR" dirty="0"/>
              <a:t>Política atende à </a:t>
            </a:r>
            <a:r>
              <a:rPr lang="pt-BR" b="1" dirty="0"/>
              <a:t>Portaria n° 1.224</a:t>
            </a:r>
            <a:r>
              <a:rPr lang="pt-BR" dirty="0"/>
              <a:t>, de 18 de dezembro de 2013, do Ministério </a:t>
            </a:r>
            <a:r>
              <a:rPr lang="pt-BR" dirty="0" smtClean="0"/>
              <a:t>da Educação </a:t>
            </a:r>
            <a:r>
              <a:rPr lang="pt-BR" dirty="0"/>
              <a:t>(MEC), que institui normas sobre a manutenção e guarda do acervo acadêmico </a:t>
            </a:r>
            <a:r>
              <a:rPr lang="pt-BR" dirty="0" smtClean="0"/>
              <a:t>das Instituições </a:t>
            </a:r>
            <a:r>
              <a:rPr lang="pt-BR" dirty="0"/>
              <a:t>de Educação Superior (IES) pertencentes ao Sistema Federal de Ensino.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19" y="365126"/>
            <a:ext cx="1045029" cy="126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462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/>
              <a:t>Política de Manutenção e Guarda do Acervo Acadêmico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dirty="0" smtClean="0"/>
              <a:t>	Art</a:t>
            </a:r>
            <a:r>
              <a:rPr lang="pt-BR" dirty="0"/>
              <a:t>. 9</a:t>
            </a:r>
            <a:r>
              <a:rPr lang="pt-BR" dirty="0" smtClean="0"/>
              <a:t>° A </a:t>
            </a:r>
            <a:r>
              <a:rPr lang="pt-BR" dirty="0"/>
              <a:t>manutenção e a guarda dos acervos acadêmicos são de responsabilidade conjunta </a:t>
            </a:r>
            <a:r>
              <a:rPr lang="pt-BR" dirty="0" smtClean="0"/>
              <a:t>do representante </a:t>
            </a:r>
            <a:r>
              <a:rPr lang="pt-BR" dirty="0"/>
              <a:t>legal do IFPA, dos diretores gerais dos Campi e do Depositário do </a:t>
            </a:r>
            <a:r>
              <a:rPr lang="pt-BR" dirty="0" smtClean="0"/>
              <a:t>Acervo Acadêmico </a:t>
            </a:r>
            <a:r>
              <a:rPr lang="pt-BR" dirty="0"/>
              <a:t>(DAA).</a:t>
            </a:r>
          </a:p>
          <a:p>
            <a:pPr marL="0" indent="0" algn="just">
              <a:buNone/>
            </a:pPr>
            <a:r>
              <a:rPr lang="pt-BR" dirty="0" smtClean="0"/>
              <a:t>	Art</a:t>
            </a:r>
            <a:r>
              <a:rPr lang="pt-BR" dirty="0"/>
              <a:t>. 10. Fica estabelecida a responsabilidade conjunta dos chefes de setores acumuladores </a:t>
            </a:r>
            <a:r>
              <a:rPr lang="pt-BR" dirty="0" smtClean="0"/>
              <a:t>de documentos </a:t>
            </a:r>
            <a:r>
              <a:rPr lang="pt-BR" dirty="0"/>
              <a:t>acadêmicos, do setor de arquivo e dos profissionais arquivistas pela manutenção e </a:t>
            </a:r>
            <a:r>
              <a:rPr lang="pt-BR" dirty="0" smtClean="0"/>
              <a:t>a guarda </a:t>
            </a:r>
            <a:r>
              <a:rPr lang="pt-BR" dirty="0"/>
              <a:t>dos acervos acadêmicos do IFPA, bem como a supervisão e orientação na aplicação </a:t>
            </a:r>
            <a:r>
              <a:rPr lang="pt-BR" dirty="0" smtClean="0"/>
              <a:t>do Código </a:t>
            </a:r>
            <a:r>
              <a:rPr lang="pt-BR" dirty="0"/>
              <a:t>de Classificação e da Tabela de Temporalidade de documentos e proposição de </a:t>
            </a:r>
            <a:r>
              <a:rPr lang="pt-BR" dirty="0" smtClean="0"/>
              <a:t>métodos de </a:t>
            </a:r>
            <a:r>
              <a:rPr lang="pt-BR" dirty="0"/>
              <a:t>ordenação, acondicionamento e armazenamento.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19" y="365126"/>
            <a:ext cx="1045029" cy="126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951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/>
              <a:t>Comparação entre Portarias</a:t>
            </a:r>
            <a:endParaRPr lang="pt-BR" b="1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Portaria nº 1.224/2013</a:t>
            </a:r>
          </a:p>
        </p:txBody>
      </p:sp>
      <p:sp>
        <p:nvSpPr>
          <p:cNvPr id="7" name="Espaço Reservado para Conteúdo 6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pt-BR" sz="1700" dirty="0"/>
              <a:t>Art. 1º Aplicam-se às Instituições de Educação Superior (IES) previstas no art. 16 da Lei </a:t>
            </a:r>
            <a:r>
              <a:rPr lang="pt-BR" sz="1700" dirty="0" smtClean="0"/>
              <a:t>n.º 9.394</a:t>
            </a:r>
            <a:r>
              <a:rPr lang="pt-BR" sz="1700" dirty="0"/>
              <a:t>, de 20 de dezembro de 1996</a:t>
            </a:r>
            <a:r>
              <a:rPr lang="pt-BR" sz="1700" b="1" dirty="0"/>
              <a:t>, todas as normas constantes no Código de Classificação </a:t>
            </a:r>
            <a:r>
              <a:rPr lang="pt-BR" sz="1700" b="1" dirty="0" smtClean="0"/>
              <a:t>de Documentos </a:t>
            </a:r>
            <a:r>
              <a:rPr lang="pt-BR" sz="1700" b="1" dirty="0"/>
              <a:t>de Arquivo Relativos às Atividades-fim das Instituições Federais de Ensino Superior e </a:t>
            </a:r>
            <a:r>
              <a:rPr lang="pt-BR" sz="1700" b="1" dirty="0" smtClean="0"/>
              <a:t>na Tabela </a:t>
            </a:r>
            <a:r>
              <a:rPr lang="pt-BR" sz="1700" b="1" dirty="0"/>
              <a:t>de Temporalidade e Destinação de Documentos de Arquivo Relativos às Atividades-Fim</a:t>
            </a:r>
            <a:r>
              <a:rPr lang="pt-BR" sz="1700" dirty="0"/>
              <a:t> </a:t>
            </a:r>
            <a:r>
              <a:rPr lang="pt-BR" sz="1700" dirty="0" smtClean="0"/>
              <a:t>das Instituições </a:t>
            </a:r>
            <a:r>
              <a:rPr lang="pt-BR" sz="1700" dirty="0"/>
              <a:t>Federais de Ensino Superior, aprovados pela Portaria AN/MJ nº 92, de 23 de setembro </a:t>
            </a:r>
            <a:r>
              <a:rPr lang="pt-BR" sz="1700" dirty="0" smtClean="0"/>
              <a:t>de 2011</a:t>
            </a:r>
            <a:r>
              <a:rPr lang="pt-BR" sz="1700" dirty="0"/>
              <a:t>, publicada no Diário Oficial da União de 26 de setembro de 2011, e constantes no ANEXO I </a:t>
            </a:r>
            <a:r>
              <a:rPr lang="pt-BR" sz="1700" dirty="0" smtClean="0"/>
              <a:t>desta Portaria</a:t>
            </a:r>
            <a:r>
              <a:rPr lang="pt-BR" sz="1700" dirty="0"/>
              <a:t>.</a:t>
            </a:r>
            <a:endParaRPr lang="pt-BR" sz="1700" dirty="0"/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/>
              <a:t>Portaria nº 315/2018</a:t>
            </a:r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pt-BR" sz="1700" dirty="0"/>
              <a:t>Art. 37. Para os fins desta Portaria, considera-se acervo acadêmico o conjunto de documentos produzidos e recebidos por instituições públicas ou privadas que ofertam educação superior, pertencentes ao sistema federal de ensino, </a:t>
            </a:r>
            <a:r>
              <a:rPr lang="pt-BR" sz="1700" b="1" dirty="0"/>
              <a:t>referentes à vida acadêmica dos estudantes e necessários para comprovar seus estudos</a:t>
            </a:r>
            <a:r>
              <a:rPr lang="pt-BR" sz="1700" dirty="0"/>
              <a:t>.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19" y="365126"/>
            <a:ext cx="1045029" cy="126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95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/>
              <a:t>Comparação entre Portarias</a:t>
            </a:r>
            <a:endParaRPr lang="pt-BR" b="1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Portaria nº 1.224/2013</a:t>
            </a:r>
          </a:p>
        </p:txBody>
      </p:sp>
      <p:sp>
        <p:nvSpPr>
          <p:cNvPr id="7" name="Espaço Reservado para Conteúdo 6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pt-BR" sz="1700" dirty="0"/>
              <a:t>Art. 4º A manutenção e guarda de Acervo Acadêmico não condizente com os prazos </a:t>
            </a:r>
            <a:r>
              <a:rPr lang="pt-BR" sz="1700" dirty="0" smtClean="0"/>
              <a:t>de guarda</a:t>
            </a:r>
            <a:r>
              <a:rPr lang="pt-BR" sz="1700" dirty="0"/>
              <a:t>, destinações finais e observações conforme definidas no Art. 1º desta Portaria poderá </a:t>
            </a:r>
            <a:r>
              <a:rPr lang="pt-BR" sz="1700" dirty="0" smtClean="0"/>
              <a:t>ser caracterizada </a:t>
            </a:r>
            <a:r>
              <a:rPr lang="pt-BR" sz="1700" dirty="0"/>
              <a:t>como irregularidade administrativa, sem prejuízo dos efeitos da legislação civil e penal.</a:t>
            </a:r>
          </a:p>
          <a:p>
            <a:r>
              <a:rPr lang="pt-BR" sz="1700" dirty="0"/>
              <a:t>Parágrafo Único. O representante legal da IES, a Mantenedora, </a:t>
            </a:r>
            <a:r>
              <a:rPr lang="pt-BR" sz="1700" b="1" dirty="0"/>
              <a:t>o Depositário do </a:t>
            </a:r>
            <a:r>
              <a:rPr lang="pt-BR" sz="1700" b="1" dirty="0" smtClean="0"/>
              <a:t>Acervo Acadêmico </a:t>
            </a:r>
            <a:r>
              <a:rPr lang="pt-BR" sz="1700" b="1" dirty="0"/>
              <a:t>e os Depositários do Acervo Acadêmico precedentes</a:t>
            </a:r>
            <a:r>
              <a:rPr lang="pt-BR" sz="1700" dirty="0"/>
              <a:t> são solidariamente responsáveis </a:t>
            </a:r>
            <a:r>
              <a:rPr lang="pt-BR" sz="1700" dirty="0" smtClean="0"/>
              <a:t>pela manutenção </a:t>
            </a:r>
            <a:r>
              <a:rPr lang="pt-BR" sz="1700" dirty="0"/>
              <a:t>e guarda do Acervo Acadêmico.</a:t>
            </a:r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/>
              <a:t>Portaria nº 315/2018</a:t>
            </a:r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r>
              <a:rPr lang="pt-BR" sz="1700" dirty="0"/>
              <a:t>Art. 39. O dirigente da IES e o representante legal da mantenedora são pessoalmente responsáveis pela guarda e manutenção do respectivo acervo acadêmico, que deve ser mantido permanentemente organizado e em condições adequadas de conservação, fácil acesso e pronta consulta</a:t>
            </a:r>
            <a:r>
              <a:rPr lang="pt-BR" sz="1700" dirty="0" smtClean="0"/>
              <a:t>.</a:t>
            </a:r>
          </a:p>
          <a:p>
            <a:r>
              <a:rPr lang="pt-BR" sz="1700" dirty="0"/>
              <a:t>Art. 48. A manutenção de acervo acadêmico não condizente com os prazos de guarda, destinações finais e especificações definidas nesta Portaria poderá ser caracterizada como irregularidade administrativa, sem prejuízo dos efeitos da legislação civil e penal.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19" y="365126"/>
            <a:ext cx="1045029" cy="126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087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/>
              <a:t>Comparação entre Portarias</a:t>
            </a:r>
            <a:endParaRPr lang="pt-BR" b="1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Portaria nº 1.224/2013</a:t>
            </a:r>
          </a:p>
        </p:txBody>
      </p:sp>
      <p:sp>
        <p:nvSpPr>
          <p:cNvPr id="7" name="Espaço Reservado para Conteúdo 6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pt-BR" sz="1700" dirty="0"/>
              <a:t>Art. 5º Toda Instituição em processo de descredenciamento voluntário ou de qualquer </a:t>
            </a:r>
            <a:r>
              <a:rPr lang="pt-BR" sz="1700" dirty="0" smtClean="0"/>
              <a:t>outra forma </a:t>
            </a:r>
            <a:r>
              <a:rPr lang="pt-BR" sz="1700" dirty="0"/>
              <a:t>em processo de encerramento de suas atividades deverá indicar a Instituição Sucessora que </a:t>
            </a:r>
            <a:r>
              <a:rPr lang="pt-BR" sz="1700" dirty="0" smtClean="0"/>
              <a:t>será encarregada </a:t>
            </a:r>
            <a:r>
              <a:rPr lang="pt-BR" sz="1700" dirty="0"/>
              <a:t>da guarda de seu Acervo Acadêmico.</a:t>
            </a:r>
          </a:p>
          <a:p>
            <a:r>
              <a:rPr lang="pt-BR" sz="1700" dirty="0"/>
              <a:t>Parágrafo Único. O Termo de Aceite de guarda de Acervo Acadêmico deverá ser </a:t>
            </a:r>
            <a:r>
              <a:rPr lang="pt-BR" sz="1700" dirty="0" smtClean="0"/>
              <a:t>protocolado junto </a:t>
            </a:r>
            <a:r>
              <a:rPr lang="pt-BR" sz="1700" dirty="0"/>
              <a:t>à SERES/MEC, estando devidamente firmado pelo representante legal da Instituição Sucessora </a:t>
            </a:r>
            <a:r>
              <a:rPr lang="pt-BR" sz="1700" dirty="0" smtClean="0"/>
              <a:t>que será </a:t>
            </a:r>
            <a:r>
              <a:rPr lang="pt-BR" sz="1700" dirty="0"/>
              <a:t>encarregada da guarda de Acervo Acadêmico de Instituição em processo de encerramento de </a:t>
            </a:r>
            <a:r>
              <a:rPr lang="pt-BR" sz="1700" dirty="0" smtClean="0"/>
              <a:t>suas atividades</a:t>
            </a:r>
            <a:r>
              <a:rPr lang="pt-BR" sz="1700" dirty="0"/>
              <a:t>.</a:t>
            </a:r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/>
              <a:t>Portaria nº 315/2018</a:t>
            </a:r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r>
              <a:rPr lang="pt-BR" sz="2400" dirty="0" smtClean="0"/>
              <a:t>Apresenta maior detalhamento de ações para os casos de descredenciamento (compulsório ou voluntário).</a:t>
            </a:r>
            <a:endParaRPr lang="pt-BR" sz="24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19" y="365126"/>
            <a:ext cx="1045029" cy="126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96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/>
              <a:t>Comparação entre Portarias</a:t>
            </a:r>
            <a:endParaRPr lang="pt-BR" b="1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Portaria nº 1.224/2013</a:t>
            </a:r>
          </a:p>
        </p:txBody>
      </p:sp>
      <p:sp>
        <p:nvSpPr>
          <p:cNvPr id="7" name="Espaço Reservado para Conteúdo 6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pt-BR" sz="1800" dirty="0" smtClean="0"/>
              <a:t>Art. 1º § </a:t>
            </a:r>
            <a:r>
              <a:rPr lang="pt-BR" sz="1800" dirty="0"/>
              <a:t>2º Vencido o prazo de guarda da Fase Corrente, o documento em Fase Intermediária, </a:t>
            </a:r>
            <a:r>
              <a:rPr lang="pt-BR" sz="1800" dirty="0" smtClean="0"/>
              <a:t>cuja destinação</a:t>
            </a:r>
            <a:r>
              <a:rPr lang="pt-BR" sz="1800" dirty="0"/>
              <a:t>, prevista na Tabela do ANEXO I, seja a eliminação, a IES poderá substituir o </a:t>
            </a:r>
            <a:r>
              <a:rPr lang="pt-BR" sz="1800" dirty="0" smtClean="0"/>
              <a:t>respectivo documento </a:t>
            </a:r>
            <a:r>
              <a:rPr lang="pt-BR" sz="1800" dirty="0"/>
              <a:t>físico do Acervo Acadêmico por documento devidamente </a:t>
            </a:r>
            <a:r>
              <a:rPr lang="pt-BR" sz="1800" b="1" dirty="0"/>
              <a:t>microfilmado</a:t>
            </a:r>
            <a:r>
              <a:rPr lang="pt-BR" sz="1800" dirty="0"/>
              <a:t>, observadas </a:t>
            </a:r>
            <a:r>
              <a:rPr lang="pt-BR" sz="1800" dirty="0" smtClean="0"/>
              <a:t>as disposições</a:t>
            </a:r>
            <a:r>
              <a:rPr lang="pt-BR" sz="1800" dirty="0"/>
              <a:t>, no que couber, da Lei nº 5.433, de 8 de maio de 1968, e do Decreto n.º 1.799, de 30 </a:t>
            </a:r>
            <a:r>
              <a:rPr lang="pt-BR" sz="1800" dirty="0" smtClean="0"/>
              <a:t>janeiro de </a:t>
            </a:r>
            <a:r>
              <a:rPr lang="pt-BR" sz="1800" dirty="0"/>
              <a:t>1996.</a:t>
            </a:r>
            <a:endParaRPr lang="pt-BR" sz="1800" dirty="0"/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/>
              <a:t>Portaria nº 315/2018</a:t>
            </a:r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r>
              <a:rPr lang="pt-BR" sz="1800" dirty="0" smtClean="0"/>
              <a:t>Art</a:t>
            </a:r>
            <a:r>
              <a:rPr lang="pt-BR" sz="1800" dirty="0"/>
              <a:t>. 47. Vencido o prazo de guarda da fase corrente, o documento em suporte físico do acervo acadêmico em fase intermediária, cuja destinação seja a eliminação, poderá ser substituído, a critério da instituição, por documento devidamente </a:t>
            </a:r>
            <a:r>
              <a:rPr lang="pt-BR" sz="1800" b="1" dirty="0"/>
              <a:t>microfilmado ou digitalizado</a:t>
            </a:r>
            <a:r>
              <a:rPr lang="pt-BR" sz="1800" dirty="0"/>
              <a:t>, observadas as disposições, no que couber, da Lei nº 5.433, de 8 de maio de 1968, e do Decreto nº 1.799, de 30 janeiro de 1996.</a:t>
            </a:r>
            <a:endParaRPr lang="pt-BR" sz="18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19" y="365126"/>
            <a:ext cx="1045029" cy="126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147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/>
              <a:t>Alteração de maior relevância na </a:t>
            </a:r>
            <a:r>
              <a:rPr lang="pt-BR" b="1" dirty="0"/>
              <a:t>Portaria nº </a:t>
            </a:r>
            <a:r>
              <a:rPr lang="pt-BR" b="1" dirty="0" smtClean="0"/>
              <a:t>315/2018</a:t>
            </a:r>
            <a:endParaRPr lang="pt-BR" b="1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BR" dirty="0" smtClean="0"/>
              <a:t>	Art</a:t>
            </a:r>
            <a:r>
              <a:rPr lang="pt-BR" dirty="0"/>
              <a:t>. 45. Nos termos do art. 104 do Decreto nº 9.235, de 2017, os documentos e informações que compõem o acervo acadêmico, independente da fase em que se encontrem ou de sua destinação final, conforme Código e Tabela aprovados pela Portaria AN/MJ no 92, de 2011, deverão ser convertidos para o meio digital, no prazo de vinte e quatro meses, de modo que a conversão e preservação dos documentos obedeçam aos seguintes critérios:</a:t>
            </a:r>
          </a:p>
          <a:p>
            <a:pPr marL="0" indent="0" algn="just">
              <a:buNone/>
            </a:pPr>
            <a:r>
              <a:rPr lang="pt-BR" dirty="0"/>
              <a:t>I - os métodos de digitalização devem garantir a confiabilidade, autenticidade, integridade e durabilidade de todas as informações dos processos e documentos originais; e</a:t>
            </a:r>
          </a:p>
          <a:p>
            <a:pPr marL="0" indent="0" algn="just">
              <a:buNone/>
            </a:pPr>
            <a:r>
              <a:rPr lang="pt-BR" dirty="0"/>
              <a:t>II - a IES deverá constituir comitê gestor para elaborar, implementar e acompanhar a política de segurança da informação relativa ao acervo acadêmico, conforme definido nesta Portaria, no Marco Legal da Educação Superior e, de maneira subsidiária, em suas normas institucionais.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19" y="365126"/>
            <a:ext cx="1045029" cy="126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4333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</TotalTime>
  <Words>1041</Words>
  <Application>Microsoft Office PowerPoint</Application>
  <PresentationFormat>Apresentação na tela (4:3)</PresentationFormat>
  <Paragraphs>117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do Office</vt:lpstr>
      <vt:lpstr>Política de Manutenção e Guarda do Acervo Acadêmico</vt:lpstr>
      <vt:lpstr>Apanhado Histórico</vt:lpstr>
      <vt:lpstr>Política de Manutenção e Guarda do Acervo Acadêmico</vt:lpstr>
      <vt:lpstr>Política de Manutenção e Guarda do Acervo Acadêmico</vt:lpstr>
      <vt:lpstr>Comparação entre Portarias</vt:lpstr>
      <vt:lpstr>Comparação entre Portarias</vt:lpstr>
      <vt:lpstr>Comparação entre Portarias</vt:lpstr>
      <vt:lpstr>Comparação entre Portarias</vt:lpstr>
      <vt:lpstr>Alteração de maior relevância na Portaria nº 315/2018</vt:lpstr>
      <vt:lpstr>Alteração de maior relevância na Portaria nº 315/2018</vt:lpstr>
      <vt:lpstr>Código de Classificação de Documentos</vt:lpstr>
      <vt:lpstr>Código de Classificação de Documentos</vt:lpstr>
      <vt:lpstr>Código de Classificação de Documentos</vt:lpstr>
      <vt:lpstr>Código de Classificação de Documentos</vt:lpstr>
      <vt:lpstr>Tabela de Temporalidade de Documentos</vt:lpstr>
      <vt:lpstr>Obrigado!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Política de Manutenção e Guarda do Acervo Acadêmico</dc:title>
  <dc:creator>TIAGO DE OLIVEIRA VIEIRA</dc:creator>
  <cp:lastModifiedBy>TIAGO DE OLIVEIRA VIEIRA</cp:lastModifiedBy>
  <cp:revision>25</cp:revision>
  <dcterms:created xsi:type="dcterms:W3CDTF">2018-06-12T14:00:22Z</dcterms:created>
  <dcterms:modified xsi:type="dcterms:W3CDTF">2018-06-12T18:40:05Z</dcterms:modified>
</cp:coreProperties>
</file>