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diagrams/layout9.xml" ContentType="application/vnd.openxmlformats-officedocument.drawingml.diagram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  <p:sldMasterId id="2147483816" r:id="rId2"/>
  </p:sldMasterIdLst>
  <p:sldIdLst>
    <p:sldId id="256" r:id="rId3"/>
    <p:sldId id="257" r:id="rId4"/>
    <p:sldId id="258" r:id="rId5"/>
    <p:sldId id="259" r:id="rId6"/>
    <p:sldId id="260" r:id="rId7"/>
    <p:sldId id="262" r:id="rId8"/>
    <p:sldId id="263" r:id="rId9"/>
    <p:sldId id="261" r:id="rId10"/>
    <p:sldId id="265" r:id="rId11"/>
    <p:sldId id="266" r:id="rId12"/>
    <p:sldId id="268" r:id="rId13"/>
    <p:sldId id="267" r:id="rId14"/>
    <p:sldId id="269" r:id="rId15"/>
    <p:sldId id="270" r:id="rId16"/>
    <p:sldId id="271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E0D"/>
    <a:srgbClr val="583B00"/>
    <a:srgbClr val="C48300"/>
    <a:srgbClr val="FF3300"/>
    <a:srgbClr val="E7EA6C"/>
    <a:srgbClr val="F18787"/>
    <a:srgbClr val="ED696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87" autoAdjust="0"/>
    <p:restoredTop sz="94660"/>
  </p:normalViewPr>
  <p:slideViewPr>
    <p:cSldViewPr>
      <p:cViewPr>
        <p:scale>
          <a:sx n="60" d="100"/>
          <a:sy n="60" d="100"/>
        </p:scale>
        <p:origin x="-1152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7EAD85-BDAF-485D-8857-344731636D3B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C01AE566-617E-4420-8B67-4D07586E91C0}">
      <dgm:prSet phldrT="[Texto]"/>
      <dgm:spPr>
        <a:solidFill>
          <a:schemeClr val="accent2">
            <a:alpha val="50000"/>
          </a:schemeClr>
        </a:solidFill>
      </dgm:spPr>
      <dgm:t>
        <a:bodyPr/>
        <a:lstStyle/>
        <a:p>
          <a:r>
            <a:rPr lang="pt-BR" dirty="0" smtClean="0"/>
            <a:t>Ensino</a:t>
          </a:r>
          <a:endParaRPr lang="pt-BR" dirty="0"/>
        </a:p>
      </dgm:t>
    </dgm:pt>
    <dgm:pt modelId="{5B9D93BD-64A4-4E54-8272-B57946C90993}" type="parTrans" cxnId="{2CD55BED-42CB-4E96-90A0-C9635E1C3B35}">
      <dgm:prSet/>
      <dgm:spPr/>
      <dgm:t>
        <a:bodyPr/>
        <a:lstStyle/>
        <a:p>
          <a:endParaRPr lang="pt-BR"/>
        </a:p>
      </dgm:t>
    </dgm:pt>
    <dgm:pt modelId="{D4052AD0-29A7-4A19-8F91-7347A110762F}" type="sibTrans" cxnId="{2CD55BED-42CB-4E96-90A0-C9635E1C3B35}">
      <dgm:prSet/>
      <dgm:spPr/>
      <dgm:t>
        <a:bodyPr/>
        <a:lstStyle/>
        <a:p>
          <a:endParaRPr lang="pt-BR"/>
        </a:p>
      </dgm:t>
    </dgm:pt>
    <dgm:pt modelId="{6107F154-4DC9-404E-B779-1B4F8C424A33}">
      <dgm:prSet phldrT="[Texto]"/>
      <dgm:spPr>
        <a:solidFill>
          <a:srgbClr val="00B050">
            <a:alpha val="50000"/>
          </a:srgbClr>
        </a:solidFill>
      </dgm:spPr>
      <dgm:t>
        <a:bodyPr/>
        <a:lstStyle/>
        <a:p>
          <a:r>
            <a:rPr lang="pt-BR" dirty="0" smtClean="0"/>
            <a:t>Extensão</a:t>
          </a:r>
          <a:endParaRPr lang="pt-BR" dirty="0"/>
        </a:p>
      </dgm:t>
    </dgm:pt>
    <dgm:pt modelId="{FDB12DED-1628-4F98-A49D-F70723938554}" type="parTrans" cxnId="{82EDD0C5-9A75-4549-AD16-6F1905A0076B}">
      <dgm:prSet/>
      <dgm:spPr/>
      <dgm:t>
        <a:bodyPr/>
        <a:lstStyle/>
        <a:p>
          <a:endParaRPr lang="pt-BR"/>
        </a:p>
      </dgm:t>
    </dgm:pt>
    <dgm:pt modelId="{386C0F32-6E52-41F0-8796-26A93C04F7F0}" type="sibTrans" cxnId="{82EDD0C5-9A75-4549-AD16-6F1905A0076B}">
      <dgm:prSet/>
      <dgm:spPr/>
      <dgm:t>
        <a:bodyPr/>
        <a:lstStyle/>
        <a:p>
          <a:endParaRPr lang="pt-BR"/>
        </a:p>
      </dgm:t>
    </dgm:pt>
    <dgm:pt modelId="{F2134C84-F449-4682-8B75-7673880C984F}">
      <dgm:prSet phldrT="[Texto]"/>
      <dgm:spPr>
        <a:solidFill>
          <a:schemeClr val="accent5">
            <a:alpha val="50000"/>
          </a:schemeClr>
        </a:solidFill>
      </dgm:spPr>
      <dgm:t>
        <a:bodyPr/>
        <a:lstStyle/>
        <a:p>
          <a:r>
            <a:rPr lang="pt-BR" dirty="0" smtClean="0"/>
            <a:t>Pesquisa</a:t>
          </a:r>
          <a:endParaRPr lang="pt-BR" dirty="0"/>
        </a:p>
      </dgm:t>
    </dgm:pt>
    <dgm:pt modelId="{1FB4E715-A243-4ADF-BB26-3063D5C5D016}" type="parTrans" cxnId="{3B9CC991-BB1B-4E8A-BB12-92B737C3EB80}">
      <dgm:prSet/>
      <dgm:spPr/>
      <dgm:t>
        <a:bodyPr/>
        <a:lstStyle/>
        <a:p>
          <a:endParaRPr lang="pt-BR"/>
        </a:p>
      </dgm:t>
    </dgm:pt>
    <dgm:pt modelId="{26D41DFD-3D76-4120-A60D-0BB1F9FB74A8}" type="sibTrans" cxnId="{3B9CC991-BB1B-4E8A-BB12-92B737C3EB80}">
      <dgm:prSet/>
      <dgm:spPr/>
      <dgm:t>
        <a:bodyPr/>
        <a:lstStyle/>
        <a:p>
          <a:endParaRPr lang="pt-BR"/>
        </a:p>
      </dgm:t>
    </dgm:pt>
    <dgm:pt modelId="{D58997E8-D23D-4557-9316-FC82AEB94E55}" type="pres">
      <dgm:prSet presAssocID="{A17EAD85-BDAF-485D-8857-344731636D3B}" presName="compositeShape" presStyleCnt="0">
        <dgm:presLayoutVars>
          <dgm:chMax val="7"/>
          <dgm:dir/>
          <dgm:resizeHandles val="exact"/>
        </dgm:presLayoutVars>
      </dgm:prSet>
      <dgm:spPr/>
    </dgm:pt>
    <dgm:pt modelId="{460861D6-98CC-41C6-98A0-189345DCE486}" type="pres">
      <dgm:prSet presAssocID="{C01AE566-617E-4420-8B67-4D07586E91C0}" presName="circ1" presStyleLbl="vennNode1" presStyleIdx="0" presStyleCnt="3"/>
      <dgm:spPr/>
      <dgm:t>
        <a:bodyPr/>
        <a:lstStyle/>
        <a:p>
          <a:endParaRPr lang="pt-BR"/>
        </a:p>
      </dgm:t>
    </dgm:pt>
    <dgm:pt modelId="{5E45E7B7-B0F8-4311-A63B-DFEB9B88F7FC}" type="pres">
      <dgm:prSet presAssocID="{C01AE566-617E-4420-8B67-4D07586E91C0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77326FD-9A6F-4BC2-BCFB-77CD4F219935}" type="pres">
      <dgm:prSet presAssocID="{6107F154-4DC9-404E-B779-1B4F8C424A33}" presName="circ2" presStyleLbl="vennNode1" presStyleIdx="1" presStyleCnt="3"/>
      <dgm:spPr/>
      <dgm:t>
        <a:bodyPr/>
        <a:lstStyle/>
        <a:p>
          <a:endParaRPr lang="pt-BR"/>
        </a:p>
      </dgm:t>
    </dgm:pt>
    <dgm:pt modelId="{0CE5274F-0482-4498-A216-5593D3C55CD7}" type="pres">
      <dgm:prSet presAssocID="{6107F154-4DC9-404E-B779-1B4F8C424A33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9960D6B-45D5-44B3-BDBF-6165C68A6F5C}" type="pres">
      <dgm:prSet presAssocID="{F2134C84-F449-4682-8B75-7673880C984F}" presName="circ3" presStyleLbl="vennNode1" presStyleIdx="2" presStyleCnt="3"/>
      <dgm:spPr/>
      <dgm:t>
        <a:bodyPr/>
        <a:lstStyle/>
        <a:p>
          <a:endParaRPr lang="pt-BR"/>
        </a:p>
      </dgm:t>
    </dgm:pt>
    <dgm:pt modelId="{581A4D25-BD80-4A9D-8452-AC9DC15BBF0F}" type="pres">
      <dgm:prSet presAssocID="{F2134C84-F449-4682-8B75-7673880C984F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E4D5BAF8-FC4D-4AB9-9339-3E408B03AEE5}" type="presOf" srcId="{6107F154-4DC9-404E-B779-1B4F8C424A33}" destId="{0CE5274F-0482-4498-A216-5593D3C55CD7}" srcOrd="1" destOrd="0" presId="urn:microsoft.com/office/officeart/2005/8/layout/venn1"/>
    <dgm:cxn modelId="{82EDD0C5-9A75-4549-AD16-6F1905A0076B}" srcId="{A17EAD85-BDAF-485D-8857-344731636D3B}" destId="{6107F154-4DC9-404E-B779-1B4F8C424A33}" srcOrd="1" destOrd="0" parTransId="{FDB12DED-1628-4F98-A49D-F70723938554}" sibTransId="{386C0F32-6E52-41F0-8796-26A93C04F7F0}"/>
    <dgm:cxn modelId="{4254AFB7-2FD5-4542-A5DA-EA58B79B835E}" type="presOf" srcId="{F2134C84-F449-4682-8B75-7673880C984F}" destId="{B9960D6B-45D5-44B3-BDBF-6165C68A6F5C}" srcOrd="0" destOrd="0" presId="urn:microsoft.com/office/officeart/2005/8/layout/venn1"/>
    <dgm:cxn modelId="{2CD55BED-42CB-4E96-90A0-C9635E1C3B35}" srcId="{A17EAD85-BDAF-485D-8857-344731636D3B}" destId="{C01AE566-617E-4420-8B67-4D07586E91C0}" srcOrd="0" destOrd="0" parTransId="{5B9D93BD-64A4-4E54-8272-B57946C90993}" sibTransId="{D4052AD0-29A7-4A19-8F91-7347A110762F}"/>
    <dgm:cxn modelId="{A1849154-30D3-4B2F-B6C8-40A290BDC669}" type="presOf" srcId="{A17EAD85-BDAF-485D-8857-344731636D3B}" destId="{D58997E8-D23D-4557-9316-FC82AEB94E55}" srcOrd="0" destOrd="0" presId="urn:microsoft.com/office/officeart/2005/8/layout/venn1"/>
    <dgm:cxn modelId="{4C9E3142-B076-402F-9E59-B76852B4C8C1}" type="presOf" srcId="{C01AE566-617E-4420-8B67-4D07586E91C0}" destId="{5E45E7B7-B0F8-4311-A63B-DFEB9B88F7FC}" srcOrd="1" destOrd="0" presId="urn:microsoft.com/office/officeart/2005/8/layout/venn1"/>
    <dgm:cxn modelId="{6E9C8610-DBB8-481B-AA08-DBA88BC23F53}" type="presOf" srcId="{F2134C84-F449-4682-8B75-7673880C984F}" destId="{581A4D25-BD80-4A9D-8452-AC9DC15BBF0F}" srcOrd="1" destOrd="0" presId="urn:microsoft.com/office/officeart/2005/8/layout/venn1"/>
    <dgm:cxn modelId="{DD1C4D15-3988-416C-AF94-D2F159A7E980}" type="presOf" srcId="{C01AE566-617E-4420-8B67-4D07586E91C0}" destId="{460861D6-98CC-41C6-98A0-189345DCE486}" srcOrd="0" destOrd="0" presId="urn:microsoft.com/office/officeart/2005/8/layout/venn1"/>
    <dgm:cxn modelId="{7FB67CFD-BE5A-4CC5-8C15-8000D7424F24}" type="presOf" srcId="{6107F154-4DC9-404E-B779-1B4F8C424A33}" destId="{177326FD-9A6F-4BC2-BCFB-77CD4F219935}" srcOrd="0" destOrd="0" presId="urn:microsoft.com/office/officeart/2005/8/layout/venn1"/>
    <dgm:cxn modelId="{3B9CC991-BB1B-4E8A-BB12-92B737C3EB80}" srcId="{A17EAD85-BDAF-485D-8857-344731636D3B}" destId="{F2134C84-F449-4682-8B75-7673880C984F}" srcOrd="2" destOrd="0" parTransId="{1FB4E715-A243-4ADF-BB26-3063D5C5D016}" sibTransId="{26D41DFD-3D76-4120-A60D-0BB1F9FB74A8}"/>
    <dgm:cxn modelId="{4500D050-2A81-4B8C-9C74-5302A2E08D82}" type="presParOf" srcId="{D58997E8-D23D-4557-9316-FC82AEB94E55}" destId="{460861D6-98CC-41C6-98A0-189345DCE486}" srcOrd="0" destOrd="0" presId="urn:microsoft.com/office/officeart/2005/8/layout/venn1"/>
    <dgm:cxn modelId="{B1B9A9D5-3AC3-4549-A059-6B5F35D7D8EB}" type="presParOf" srcId="{D58997E8-D23D-4557-9316-FC82AEB94E55}" destId="{5E45E7B7-B0F8-4311-A63B-DFEB9B88F7FC}" srcOrd="1" destOrd="0" presId="urn:microsoft.com/office/officeart/2005/8/layout/venn1"/>
    <dgm:cxn modelId="{29478310-8579-4ECF-9BA3-453D87D0749D}" type="presParOf" srcId="{D58997E8-D23D-4557-9316-FC82AEB94E55}" destId="{177326FD-9A6F-4BC2-BCFB-77CD4F219935}" srcOrd="2" destOrd="0" presId="urn:microsoft.com/office/officeart/2005/8/layout/venn1"/>
    <dgm:cxn modelId="{1411D20F-391C-4D14-BC03-B4B40C6D8F8E}" type="presParOf" srcId="{D58997E8-D23D-4557-9316-FC82AEB94E55}" destId="{0CE5274F-0482-4498-A216-5593D3C55CD7}" srcOrd="3" destOrd="0" presId="urn:microsoft.com/office/officeart/2005/8/layout/venn1"/>
    <dgm:cxn modelId="{43D01642-D7D2-41CE-98F8-1B5A6B7CA7D3}" type="presParOf" srcId="{D58997E8-D23D-4557-9316-FC82AEB94E55}" destId="{B9960D6B-45D5-44B3-BDBF-6165C68A6F5C}" srcOrd="4" destOrd="0" presId="urn:microsoft.com/office/officeart/2005/8/layout/venn1"/>
    <dgm:cxn modelId="{A424C39E-1A99-4D2F-BDE2-0B97E5115E5B}" type="presParOf" srcId="{D58997E8-D23D-4557-9316-FC82AEB94E55}" destId="{581A4D25-BD80-4A9D-8452-AC9DC15BBF0F}" srcOrd="5" destOrd="0" presId="urn:microsoft.com/office/officeart/2005/8/layout/venn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7159A8D-304C-4FDB-9594-5EC0A080AE3A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771E225-494C-4629-8A38-8F6439F1281E}">
      <dgm:prSet phldrT="[Texto]" custT="1"/>
      <dgm:spPr>
        <a:solidFill>
          <a:schemeClr val="accent2"/>
        </a:solidFill>
      </dgm:spPr>
      <dgm:t>
        <a:bodyPr/>
        <a:lstStyle/>
        <a:p>
          <a:r>
            <a:rPr lang="pt-BR" sz="2400" b="1" dirty="0" smtClean="0"/>
            <a:t>CF 88</a:t>
          </a:r>
          <a:endParaRPr lang="pt-BR" sz="2400" b="1" dirty="0"/>
        </a:p>
      </dgm:t>
    </dgm:pt>
    <dgm:pt modelId="{82E7CAF6-50BC-4E96-BA2F-50ECF9B246E6}" type="parTrans" cxnId="{3F33DEA1-19AF-43D3-83D3-02F76D68CF66}">
      <dgm:prSet/>
      <dgm:spPr/>
      <dgm:t>
        <a:bodyPr/>
        <a:lstStyle/>
        <a:p>
          <a:endParaRPr lang="pt-BR"/>
        </a:p>
      </dgm:t>
    </dgm:pt>
    <dgm:pt modelId="{E803CC4F-0B8C-4F13-AD5E-1DF5FA0E884B}" type="sibTrans" cxnId="{3F33DEA1-19AF-43D3-83D3-02F76D68CF66}">
      <dgm:prSet/>
      <dgm:spPr/>
      <dgm:t>
        <a:bodyPr/>
        <a:lstStyle/>
        <a:p>
          <a:endParaRPr lang="pt-BR"/>
        </a:p>
      </dgm:t>
    </dgm:pt>
    <dgm:pt modelId="{4623A791-5DBC-4A55-AB12-A7DD88365DD0}">
      <dgm:prSet phldrT="[Texto]"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pt-BR" sz="1600" dirty="0" smtClean="0"/>
            <a:t>IES gozam de autonomia didático-científica, administrativa e de gestão financeira e patrimonial, devendo obedecer ao princípio de </a:t>
          </a:r>
          <a:r>
            <a:rPr lang="pt-BR" sz="1600" dirty="0" err="1" smtClean="0"/>
            <a:t>indissociabilidade</a:t>
          </a:r>
          <a:r>
            <a:rPr lang="pt-BR" sz="1600" dirty="0" smtClean="0"/>
            <a:t> entre ensino, pesquisa e extensão (art. 207).</a:t>
          </a:r>
          <a:endParaRPr lang="pt-BR" sz="1600" dirty="0"/>
        </a:p>
      </dgm:t>
    </dgm:pt>
    <dgm:pt modelId="{E558982A-5AA0-4BC6-BFC2-4D19B25E9022}" type="parTrans" cxnId="{DD17F68C-B7FF-4BBA-B866-48FCE1DBC131}">
      <dgm:prSet/>
      <dgm:spPr/>
      <dgm:t>
        <a:bodyPr/>
        <a:lstStyle/>
        <a:p>
          <a:endParaRPr lang="pt-BR"/>
        </a:p>
      </dgm:t>
    </dgm:pt>
    <dgm:pt modelId="{055AC4D9-D52B-4411-8EE9-2A1E5AEB9186}" type="sibTrans" cxnId="{DD17F68C-B7FF-4BBA-B866-48FCE1DBC131}">
      <dgm:prSet/>
      <dgm:spPr/>
      <dgm:t>
        <a:bodyPr/>
        <a:lstStyle/>
        <a:p>
          <a:endParaRPr lang="pt-BR"/>
        </a:p>
      </dgm:t>
    </dgm:pt>
    <dgm:pt modelId="{C267C8BC-28EC-4971-8750-4327F00F6DA7}">
      <dgm:prSet phldrT="[Texto]" custT="1"/>
      <dgm:spPr/>
      <dgm:t>
        <a:bodyPr/>
        <a:lstStyle/>
        <a:p>
          <a:r>
            <a:rPr lang="pt-BR" sz="2000" b="1" dirty="0" smtClean="0"/>
            <a:t>LDB 9394/96</a:t>
          </a:r>
          <a:endParaRPr lang="pt-BR" sz="2000" b="1" dirty="0"/>
        </a:p>
      </dgm:t>
    </dgm:pt>
    <dgm:pt modelId="{4C710A41-3BFA-4974-AF9A-2BAA24F8DA52}" type="parTrans" cxnId="{7A4F6B18-719C-463C-B66A-E0AEB5E97852}">
      <dgm:prSet/>
      <dgm:spPr/>
      <dgm:t>
        <a:bodyPr/>
        <a:lstStyle/>
        <a:p>
          <a:endParaRPr lang="pt-BR"/>
        </a:p>
      </dgm:t>
    </dgm:pt>
    <dgm:pt modelId="{2DDCF975-4599-4605-AEBC-5702B18459D8}" type="sibTrans" cxnId="{7A4F6B18-719C-463C-B66A-E0AEB5E97852}">
      <dgm:prSet/>
      <dgm:spPr/>
      <dgm:t>
        <a:bodyPr/>
        <a:lstStyle/>
        <a:p>
          <a:endParaRPr lang="pt-BR"/>
        </a:p>
      </dgm:t>
    </dgm:pt>
    <dgm:pt modelId="{5288587A-87EF-4B7E-954E-EC64C51EBB21}">
      <dgm:prSet phldrT="[Texto]" custT="1"/>
      <dgm:spPr/>
      <dgm:t>
        <a:bodyPr/>
        <a:lstStyle/>
        <a:p>
          <a:r>
            <a:rPr lang="pt-BR" sz="1600" dirty="0" smtClean="0"/>
            <a:t>A educação tem por finalidade promover a extensão, aberta à participação da população, visando à difusão das conquistas e benefícios resultantes da criação cultural e da pesquisa científica e tecnológica geradas na instituição (art. 43, VII).</a:t>
          </a:r>
          <a:endParaRPr lang="pt-BR" sz="1600" dirty="0"/>
        </a:p>
      </dgm:t>
    </dgm:pt>
    <dgm:pt modelId="{F339C884-3F46-4B58-A317-1C623B56BBF8}" type="parTrans" cxnId="{FC1046E4-2C83-4578-9DC1-D4F00EF0A269}">
      <dgm:prSet/>
      <dgm:spPr/>
      <dgm:t>
        <a:bodyPr/>
        <a:lstStyle/>
        <a:p>
          <a:endParaRPr lang="pt-BR"/>
        </a:p>
      </dgm:t>
    </dgm:pt>
    <dgm:pt modelId="{CEC379E9-75B1-44D6-BA4B-BF41C8A6F5E2}" type="sibTrans" cxnId="{FC1046E4-2C83-4578-9DC1-D4F00EF0A269}">
      <dgm:prSet/>
      <dgm:spPr/>
      <dgm:t>
        <a:bodyPr/>
        <a:lstStyle/>
        <a:p>
          <a:endParaRPr lang="pt-BR"/>
        </a:p>
      </dgm:t>
    </dgm:pt>
    <dgm:pt modelId="{955505DF-1A4A-463D-B2BF-99E62D86DEFA}">
      <dgm:prSet custT="1"/>
      <dgm:spPr>
        <a:solidFill>
          <a:srgbClr val="00B050"/>
        </a:solidFill>
      </dgm:spPr>
      <dgm:t>
        <a:bodyPr/>
        <a:lstStyle/>
        <a:p>
          <a:r>
            <a:rPr lang="pt-BR" sz="2400" b="1" dirty="0" smtClean="0"/>
            <a:t>PNE 2014-24</a:t>
          </a:r>
          <a:endParaRPr lang="pt-BR" sz="2400" b="1" dirty="0"/>
        </a:p>
      </dgm:t>
    </dgm:pt>
    <dgm:pt modelId="{25CA6161-C6FA-476C-83D7-E5B381111644}" type="parTrans" cxnId="{B875A1C5-834C-4F20-9DD6-64C6EAD890E1}">
      <dgm:prSet/>
      <dgm:spPr/>
      <dgm:t>
        <a:bodyPr/>
        <a:lstStyle/>
        <a:p>
          <a:endParaRPr lang="pt-BR"/>
        </a:p>
      </dgm:t>
    </dgm:pt>
    <dgm:pt modelId="{D1E1BF47-5DF1-44AB-AE7C-64FC35F30441}" type="sibTrans" cxnId="{B875A1C5-834C-4F20-9DD6-64C6EAD890E1}">
      <dgm:prSet/>
      <dgm:spPr/>
      <dgm:t>
        <a:bodyPr/>
        <a:lstStyle/>
        <a:p>
          <a:endParaRPr lang="pt-BR"/>
        </a:p>
      </dgm:t>
    </dgm:pt>
    <dgm:pt modelId="{CA07CF27-771D-4E0B-A2AD-060F433F2E67}">
      <dgm:prSet custT="1"/>
      <dgm:spPr>
        <a:solidFill>
          <a:schemeClr val="accent3"/>
        </a:solidFill>
      </dgm:spPr>
      <dgm:t>
        <a:bodyPr/>
        <a:lstStyle/>
        <a:p>
          <a:r>
            <a:rPr lang="pt-BR" sz="2400" b="1" dirty="0" smtClean="0"/>
            <a:t>Lei nº 11.892/2008</a:t>
          </a:r>
          <a:endParaRPr lang="pt-BR" sz="2400" b="1" dirty="0"/>
        </a:p>
      </dgm:t>
    </dgm:pt>
    <dgm:pt modelId="{23149D76-4A6F-4ECC-A9B2-16A335298284}" type="parTrans" cxnId="{5FA28360-7861-4781-9E3D-466F5639D7E4}">
      <dgm:prSet/>
      <dgm:spPr/>
      <dgm:t>
        <a:bodyPr/>
        <a:lstStyle/>
        <a:p>
          <a:endParaRPr lang="pt-BR"/>
        </a:p>
      </dgm:t>
    </dgm:pt>
    <dgm:pt modelId="{534902E7-1932-4458-8298-12FBCFB6B031}" type="sibTrans" cxnId="{5FA28360-7861-4781-9E3D-466F5639D7E4}">
      <dgm:prSet/>
      <dgm:spPr/>
      <dgm:t>
        <a:bodyPr/>
        <a:lstStyle/>
        <a:p>
          <a:endParaRPr lang="pt-BR"/>
        </a:p>
      </dgm:t>
    </dgm:pt>
    <dgm:pt modelId="{8E0945DC-CC7E-46AF-87DB-7E2D6AF0CC06}">
      <dgm:prSet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pt-BR" sz="1600" dirty="0" smtClean="0"/>
            <a:t>Desenvolvimento de programas de extensão e de divulgação científica e tecnológica, objetivando a articulação com o mundo do trabalho e os segmentos sociais, com ênfase na produção, desenvolvimento e difusão de conhecimentos científicos e tecnológicos (art. 6º, VII e 7º, IV).</a:t>
          </a:r>
          <a:endParaRPr lang="pt-BR" sz="1600" dirty="0"/>
        </a:p>
      </dgm:t>
    </dgm:pt>
    <dgm:pt modelId="{0FC83FCE-AA61-40D7-80B7-7DD189129607}" type="parTrans" cxnId="{9EF9300B-8349-4F40-8970-BA92725B921E}">
      <dgm:prSet/>
      <dgm:spPr/>
      <dgm:t>
        <a:bodyPr/>
        <a:lstStyle/>
        <a:p>
          <a:endParaRPr lang="pt-BR"/>
        </a:p>
      </dgm:t>
    </dgm:pt>
    <dgm:pt modelId="{7C731074-5045-41C4-8F8A-F84472CDB9E6}" type="sibTrans" cxnId="{9EF9300B-8349-4F40-8970-BA92725B921E}">
      <dgm:prSet/>
      <dgm:spPr/>
      <dgm:t>
        <a:bodyPr/>
        <a:lstStyle/>
        <a:p>
          <a:endParaRPr lang="pt-BR"/>
        </a:p>
      </dgm:t>
    </dgm:pt>
    <dgm:pt modelId="{AC6D521C-E13E-41F1-B5E0-F8745B9DA4CF}">
      <dgm:prSet custT="1"/>
      <dgm:spPr>
        <a:solidFill>
          <a:srgbClr val="92D050">
            <a:alpha val="90000"/>
          </a:srgbClr>
        </a:solidFill>
      </dgm:spPr>
      <dgm:t>
        <a:bodyPr/>
        <a:lstStyle/>
        <a:p>
          <a:r>
            <a:rPr lang="pt-BR" sz="1500" i="0" dirty="0" smtClean="0"/>
            <a:t> </a:t>
          </a:r>
          <a:r>
            <a:rPr lang="pt-BR" sz="1600" i="0" dirty="0" smtClean="0"/>
            <a:t>Assegurar, no mínimo, 10% do total de créditos curriculares exigidos para a graduação em programas e projetos de extensão universitária, orientando sua ação, prioritariamente, para áreas de grande pertinência social </a:t>
          </a:r>
          <a:r>
            <a:rPr lang="pt-BR" sz="1600" dirty="0" smtClean="0"/>
            <a:t>(meta 12, estratégia 12.7)</a:t>
          </a:r>
          <a:r>
            <a:rPr lang="pt-BR" sz="1600" i="0" dirty="0" smtClean="0"/>
            <a:t>.</a:t>
          </a:r>
          <a:endParaRPr lang="pt-BR" sz="1600" i="0" dirty="0"/>
        </a:p>
      </dgm:t>
    </dgm:pt>
    <dgm:pt modelId="{17830369-8D18-4D5A-B1FA-71E0E48DDA9C}" type="parTrans" cxnId="{81BD0374-D535-490D-BC64-F6FFC5ED32C3}">
      <dgm:prSet/>
      <dgm:spPr/>
      <dgm:t>
        <a:bodyPr/>
        <a:lstStyle/>
        <a:p>
          <a:endParaRPr lang="pt-BR"/>
        </a:p>
      </dgm:t>
    </dgm:pt>
    <dgm:pt modelId="{4171D291-8204-481D-BDC4-1538AA5D6B55}" type="sibTrans" cxnId="{81BD0374-D535-490D-BC64-F6FFC5ED32C3}">
      <dgm:prSet/>
      <dgm:spPr/>
      <dgm:t>
        <a:bodyPr/>
        <a:lstStyle/>
        <a:p>
          <a:endParaRPr lang="pt-BR"/>
        </a:p>
      </dgm:t>
    </dgm:pt>
    <dgm:pt modelId="{C3BE4B33-66C9-4F5D-A841-F3DA232281DE}" type="pres">
      <dgm:prSet presAssocID="{A7159A8D-304C-4FDB-9594-5EC0A080AE3A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E4DB87A5-694E-4EEE-8B20-7B889D9F203C}" type="pres">
      <dgm:prSet presAssocID="{8771E225-494C-4629-8A38-8F6439F1281E}" presName="linNode" presStyleCnt="0"/>
      <dgm:spPr/>
    </dgm:pt>
    <dgm:pt modelId="{04A78DCC-D94D-4572-A4F2-9C1FA0EF16E0}" type="pres">
      <dgm:prSet presAssocID="{8771E225-494C-4629-8A38-8F6439F1281E}" presName="parentShp" presStyleLbl="node1" presStyleIdx="0" presStyleCnt="4" custScaleX="40170" custScaleY="73324" custLinFactNeighborX="-855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7361261-E9E2-42CE-ABF2-2026CCDAB67F}" type="pres">
      <dgm:prSet presAssocID="{8771E225-494C-4629-8A38-8F6439F1281E}" presName="childShp" presStyleLbl="bgAccFollowNode1" presStyleIdx="0" presStyleCnt="4" custScaleX="129126" custLinFactNeighborX="55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078B752-1F96-47A0-BC97-36B2CAA868F7}" type="pres">
      <dgm:prSet presAssocID="{E803CC4F-0B8C-4F13-AD5E-1DF5FA0E884B}" presName="spacing" presStyleCnt="0"/>
      <dgm:spPr/>
    </dgm:pt>
    <dgm:pt modelId="{BDA7F861-43CE-4F25-B1F8-21D4834832E3}" type="pres">
      <dgm:prSet presAssocID="{C267C8BC-28EC-4971-8750-4327F00F6DA7}" presName="linNode" presStyleCnt="0"/>
      <dgm:spPr/>
    </dgm:pt>
    <dgm:pt modelId="{2648C4EF-F36F-4EEF-8FB0-1E7A903562D6}" type="pres">
      <dgm:prSet presAssocID="{C267C8BC-28EC-4971-8750-4327F00F6DA7}" presName="parentShp" presStyleLbl="node1" presStyleIdx="1" presStyleCnt="4" custScaleX="39815" custLinFactNeighborX="-11365" custLinFactNeighborY="-62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7D78E9C-E418-4E48-AF38-631774AEF833}" type="pres">
      <dgm:prSet presAssocID="{C267C8BC-28EC-4971-8750-4327F00F6DA7}" presName="childShp" presStyleLbl="bgAccFollowNode1" presStyleIdx="1" presStyleCnt="4" custScaleX="12711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9F9949C-1D74-4460-B593-A922829DAB47}" type="pres">
      <dgm:prSet presAssocID="{2DDCF975-4599-4605-AEBC-5702B18459D8}" presName="spacing" presStyleCnt="0"/>
      <dgm:spPr/>
    </dgm:pt>
    <dgm:pt modelId="{8B6DEB08-A04B-496A-ADE6-7B7FDB6D04A3}" type="pres">
      <dgm:prSet presAssocID="{CA07CF27-771D-4E0B-A2AD-060F433F2E67}" presName="linNode" presStyleCnt="0"/>
      <dgm:spPr/>
    </dgm:pt>
    <dgm:pt modelId="{0BDB1988-4255-467C-A251-8CDB4D7EECA0}" type="pres">
      <dgm:prSet presAssocID="{CA07CF27-771D-4E0B-A2AD-060F433F2E67}" presName="parentShp" presStyleLbl="node1" presStyleIdx="2" presStyleCnt="4" custScaleX="41070" custLinFactNeighborX="-1050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07521F6-A406-4929-AD85-4706750C3FF0}" type="pres">
      <dgm:prSet presAssocID="{CA07CF27-771D-4E0B-A2AD-060F433F2E67}" presName="childShp" presStyleLbl="bgAccFollowNode1" presStyleIdx="2" presStyleCnt="4" custScaleX="127389" custScaleY="115882" custLinFactNeighborX="-174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F0F3F67-9959-4332-9702-8DD8D1F7631B}" type="pres">
      <dgm:prSet presAssocID="{534902E7-1932-4458-8298-12FBCFB6B031}" presName="spacing" presStyleCnt="0"/>
      <dgm:spPr/>
    </dgm:pt>
    <dgm:pt modelId="{4C0A206A-4D6B-419E-8643-345D6DBEEF6B}" type="pres">
      <dgm:prSet presAssocID="{955505DF-1A4A-463D-B2BF-99E62D86DEFA}" presName="linNode" presStyleCnt="0"/>
      <dgm:spPr/>
    </dgm:pt>
    <dgm:pt modelId="{E65C99D6-0ED8-4EBA-9B1F-1345B6CFA2DA}" type="pres">
      <dgm:prSet presAssocID="{955505DF-1A4A-463D-B2BF-99E62D86DEFA}" presName="parentShp" presStyleLbl="node1" presStyleIdx="3" presStyleCnt="4" custScaleX="42965" custLinFactNeighborX="-1603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40BC55D-A57D-4F4B-9CE3-9F0AFD75DD47}" type="pres">
      <dgm:prSet presAssocID="{955505DF-1A4A-463D-B2BF-99E62D86DEFA}" presName="childShp" presStyleLbl="bgAccFollowNode1" presStyleIdx="3" presStyleCnt="4" custScaleX="126344" custLinFactNeighborX="-215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FC1046E4-2C83-4578-9DC1-D4F00EF0A269}" srcId="{C267C8BC-28EC-4971-8750-4327F00F6DA7}" destId="{5288587A-87EF-4B7E-954E-EC64C51EBB21}" srcOrd="0" destOrd="0" parTransId="{F339C884-3F46-4B58-A317-1C623B56BBF8}" sibTransId="{CEC379E9-75B1-44D6-BA4B-BF41C8A6F5E2}"/>
    <dgm:cxn modelId="{3F33DEA1-19AF-43D3-83D3-02F76D68CF66}" srcId="{A7159A8D-304C-4FDB-9594-5EC0A080AE3A}" destId="{8771E225-494C-4629-8A38-8F6439F1281E}" srcOrd="0" destOrd="0" parTransId="{82E7CAF6-50BC-4E96-BA2F-50ECF9B246E6}" sibTransId="{E803CC4F-0B8C-4F13-AD5E-1DF5FA0E884B}"/>
    <dgm:cxn modelId="{D8F6BE3C-C282-431B-A14B-0A765AC0CDE5}" type="presOf" srcId="{A7159A8D-304C-4FDB-9594-5EC0A080AE3A}" destId="{C3BE4B33-66C9-4F5D-A841-F3DA232281DE}" srcOrd="0" destOrd="0" presId="urn:microsoft.com/office/officeart/2005/8/layout/vList6"/>
    <dgm:cxn modelId="{B872AEF0-45B7-4A7B-8D2F-FAE79CCB6B01}" type="presOf" srcId="{8771E225-494C-4629-8A38-8F6439F1281E}" destId="{04A78DCC-D94D-4572-A4F2-9C1FA0EF16E0}" srcOrd="0" destOrd="0" presId="urn:microsoft.com/office/officeart/2005/8/layout/vList6"/>
    <dgm:cxn modelId="{02006CA7-B08D-4377-A64D-6D0A4E639687}" type="presOf" srcId="{AC6D521C-E13E-41F1-B5E0-F8745B9DA4CF}" destId="{D40BC55D-A57D-4F4B-9CE3-9F0AFD75DD47}" srcOrd="0" destOrd="0" presId="urn:microsoft.com/office/officeart/2005/8/layout/vList6"/>
    <dgm:cxn modelId="{B875A1C5-834C-4F20-9DD6-64C6EAD890E1}" srcId="{A7159A8D-304C-4FDB-9594-5EC0A080AE3A}" destId="{955505DF-1A4A-463D-B2BF-99E62D86DEFA}" srcOrd="3" destOrd="0" parTransId="{25CA6161-C6FA-476C-83D7-E5B381111644}" sibTransId="{D1E1BF47-5DF1-44AB-AE7C-64FC35F30441}"/>
    <dgm:cxn modelId="{A4793DB2-740C-4FD2-B759-7218DBD48D17}" type="presOf" srcId="{8E0945DC-CC7E-46AF-87DB-7E2D6AF0CC06}" destId="{A07521F6-A406-4929-AD85-4706750C3FF0}" srcOrd="0" destOrd="0" presId="urn:microsoft.com/office/officeart/2005/8/layout/vList6"/>
    <dgm:cxn modelId="{17BE4E54-0FEF-4E82-963A-9A2333C68C85}" type="presOf" srcId="{CA07CF27-771D-4E0B-A2AD-060F433F2E67}" destId="{0BDB1988-4255-467C-A251-8CDB4D7EECA0}" srcOrd="0" destOrd="0" presId="urn:microsoft.com/office/officeart/2005/8/layout/vList6"/>
    <dgm:cxn modelId="{5FA28360-7861-4781-9E3D-466F5639D7E4}" srcId="{A7159A8D-304C-4FDB-9594-5EC0A080AE3A}" destId="{CA07CF27-771D-4E0B-A2AD-060F433F2E67}" srcOrd="2" destOrd="0" parTransId="{23149D76-4A6F-4ECC-A9B2-16A335298284}" sibTransId="{534902E7-1932-4458-8298-12FBCFB6B031}"/>
    <dgm:cxn modelId="{2C8E709B-5CEA-476F-8CCC-46D019E2BBB2}" type="presOf" srcId="{4623A791-5DBC-4A55-AB12-A7DD88365DD0}" destId="{27361261-E9E2-42CE-ABF2-2026CCDAB67F}" srcOrd="0" destOrd="0" presId="urn:microsoft.com/office/officeart/2005/8/layout/vList6"/>
    <dgm:cxn modelId="{DD17F68C-B7FF-4BBA-B866-48FCE1DBC131}" srcId="{8771E225-494C-4629-8A38-8F6439F1281E}" destId="{4623A791-5DBC-4A55-AB12-A7DD88365DD0}" srcOrd="0" destOrd="0" parTransId="{E558982A-5AA0-4BC6-BFC2-4D19B25E9022}" sibTransId="{055AC4D9-D52B-4411-8EE9-2A1E5AEB9186}"/>
    <dgm:cxn modelId="{8A753BD4-A42F-42DE-AB62-F0A3F496AA4E}" type="presOf" srcId="{955505DF-1A4A-463D-B2BF-99E62D86DEFA}" destId="{E65C99D6-0ED8-4EBA-9B1F-1345B6CFA2DA}" srcOrd="0" destOrd="0" presId="urn:microsoft.com/office/officeart/2005/8/layout/vList6"/>
    <dgm:cxn modelId="{B3A40E3F-FF4A-4703-8C30-1837E260A25A}" type="presOf" srcId="{C267C8BC-28EC-4971-8750-4327F00F6DA7}" destId="{2648C4EF-F36F-4EEF-8FB0-1E7A903562D6}" srcOrd="0" destOrd="0" presId="urn:microsoft.com/office/officeart/2005/8/layout/vList6"/>
    <dgm:cxn modelId="{C76263A5-1CD5-4B82-8CCE-54BACEDA1485}" type="presOf" srcId="{5288587A-87EF-4B7E-954E-EC64C51EBB21}" destId="{F7D78E9C-E418-4E48-AF38-631774AEF833}" srcOrd="0" destOrd="0" presId="urn:microsoft.com/office/officeart/2005/8/layout/vList6"/>
    <dgm:cxn modelId="{81BD0374-D535-490D-BC64-F6FFC5ED32C3}" srcId="{955505DF-1A4A-463D-B2BF-99E62D86DEFA}" destId="{AC6D521C-E13E-41F1-B5E0-F8745B9DA4CF}" srcOrd="0" destOrd="0" parTransId="{17830369-8D18-4D5A-B1FA-71E0E48DDA9C}" sibTransId="{4171D291-8204-481D-BDC4-1538AA5D6B55}"/>
    <dgm:cxn modelId="{9EF9300B-8349-4F40-8970-BA92725B921E}" srcId="{CA07CF27-771D-4E0B-A2AD-060F433F2E67}" destId="{8E0945DC-CC7E-46AF-87DB-7E2D6AF0CC06}" srcOrd="0" destOrd="0" parTransId="{0FC83FCE-AA61-40D7-80B7-7DD189129607}" sibTransId="{7C731074-5045-41C4-8F8A-F84472CDB9E6}"/>
    <dgm:cxn modelId="{7A4F6B18-719C-463C-B66A-E0AEB5E97852}" srcId="{A7159A8D-304C-4FDB-9594-5EC0A080AE3A}" destId="{C267C8BC-28EC-4971-8750-4327F00F6DA7}" srcOrd="1" destOrd="0" parTransId="{4C710A41-3BFA-4974-AF9A-2BAA24F8DA52}" sibTransId="{2DDCF975-4599-4605-AEBC-5702B18459D8}"/>
    <dgm:cxn modelId="{B91AEF4E-E8DF-4893-AF8C-3C40DCC45A16}" type="presParOf" srcId="{C3BE4B33-66C9-4F5D-A841-F3DA232281DE}" destId="{E4DB87A5-694E-4EEE-8B20-7B889D9F203C}" srcOrd="0" destOrd="0" presId="urn:microsoft.com/office/officeart/2005/8/layout/vList6"/>
    <dgm:cxn modelId="{265DE185-8CEA-4C18-8DF8-1867A5F95531}" type="presParOf" srcId="{E4DB87A5-694E-4EEE-8B20-7B889D9F203C}" destId="{04A78DCC-D94D-4572-A4F2-9C1FA0EF16E0}" srcOrd="0" destOrd="0" presId="urn:microsoft.com/office/officeart/2005/8/layout/vList6"/>
    <dgm:cxn modelId="{1D3AB927-B009-4418-9B72-D3B1C440C8DD}" type="presParOf" srcId="{E4DB87A5-694E-4EEE-8B20-7B889D9F203C}" destId="{27361261-E9E2-42CE-ABF2-2026CCDAB67F}" srcOrd="1" destOrd="0" presId="urn:microsoft.com/office/officeart/2005/8/layout/vList6"/>
    <dgm:cxn modelId="{D0EA179D-8936-49F4-BE72-D5841CA8E878}" type="presParOf" srcId="{C3BE4B33-66C9-4F5D-A841-F3DA232281DE}" destId="{C078B752-1F96-47A0-BC97-36B2CAA868F7}" srcOrd="1" destOrd="0" presId="urn:microsoft.com/office/officeart/2005/8/layout/vList6"/>
    <dgm:cxn modelId="{F4667F22-8AEB-42A6-8B46-A8F0D738665E}" type="presParOf" srcId="{C3BE4B33-66C9-4F5D-A841-F3DA232281DE}" destId="{BDA7F861-43CE-4F25-B1F8-21D4834832E3}" srcOrd="2" destOrd="0" presId="urn:microsoft.com/office/officeart/2005/8/layout/vList6"/>
    <dgm:cxn modelId="{AF4B1D97-DD70-45FC-8BEA-1D9B9ED14DE4}" type="presParOf" srcId="{BDA7F861-43CE-4F25-B1F8-21D4834832E3}" destId="{2648C4EF-F36F-4EEF-8FB0-1E7A903562D6}" srcOrd="0" destOrd="0" presId="urn:microsoft.com/office/officeart/2005/8/layout/vList6"/>
    <dgm:cxn modelId="{FE29FA4B-1428-478F-9A14-937653A2FB83}" type="presParOf" srcId="{BDA7F861-43CE-4F25-B1F8-21D4834832E3}" destId="{F7D78E9C-E418-4E48-AF38-631774AEF833}" srcOrd="1" destOrd="0" presId="urn:microsoft.com/office/officeart/2005/8/layout/vList6"/>
    <dgm:cxn modelId="{E23F1949-BC60-451D-81B1-134C93324355}" type="presParOf" srcId="{C3BE4B33-66C9-4F5D-A841-F3DA232281DE}" destId="{99F9949C-1D74-4460-B593-A922829DAB47}" srcOrd="3" destOrd="0" presId="urn:microsoft.com/office/officeart/2005/8/layout/vList6"/>
    <dgm:cxn modelId="{3D1837C0-78A0-4171-979B-9C1D7A7B9AB8}" type="presParOf" srcId="{C3BE4B33-66C9-4F5D-A841-F3DA232281DE}" destId="{8B6DEB08-A04B-496A-ADE6-7B7FDB6D04A3}" srcOrd="4" destOrd="0" presId="urn:microsoft.com/office/officeart/2005/8/layout/vList6"/>
    <dgm:cxn modelId="{D2C905A5-030C-4338-8A3D-7F0CAF52183C}" type="presParOf" srcId="{8B6DEB08-A04B-496A-ADE6-7B7FDB6D04A3}" destId="{0BDB1988-4255-467C-A251-8CDB4D7EECA0}" srcOrd="0" destOrd="0" presId="urn:microsoft.com/office/officeart/2005/8/layout/vList6"/>
    <dgm:cxn modelId="{345DB986-B695-471B-9D77-F397E3B26EB7}" type="presParOf" srcId="{8B6DEB08-A04B-496A-ADE6-7B7FDB6D04A3}" destId="{A07521F6-A406-4929-AD85-4706750C3FF0}" srcOrd="1" destOrd="0" presId="urn:microsoft.com/office/officeart/2005/8/layout/vList6"/>
    <dgm:cxn modelId="{B3A8039C-AD0C-42D8-8279-AAA3A05F7DCE}" type="presParOf" srcId="{C3BE4B33-66C9-4F5D-A841-F3DA232281DE}" destId="{CF0F3F67-9959-4332-9702-8DD8D1F7631B}" srcOrd="5" destOrd="0" presId="urn:microsoft.com/office/officeart/2005/8/layout/vList6"/>
    <dgm:cxn modelId="{4B9965B3-476F-4BAE-A69B-D0811ADC1C24}" type="presParOf" srcId="{C3BE4B33-66C9-4F5D-A841-F3DA232281DE}" destId="{4C0A206A-4D6B-419E-8643-345D6DBEEF6B}" srcOrd="6" destOrd="0" presId="urn:microsoft.com/office/officeart/2005/8/layout/vList6"/>
    <dgm:cxn modelId="{A64B75DD-C883-42AE-A074-5754B7D0BFF7}" type="presParOf" srcId="{4C0A206A-4D6B-419E-8643-345D6DBEEF6B}" destId="{E65C99D6-0ED8-4EBA-9B1F-1345B6CFA2DA}" srcOrd="0" destOrd="0" presId="urn:microsoft.com/office/officeart/2005/8/layout/vList6"/>
    <dgm:cxn modelId="{7B194534-E0F3-4DCB-A86F-4D5F2AE1A031}" type="presParOf" srcId="{4C0A206A-4D6B-419E-8643-345D6DBEEF6B}" destId="{D40BC55D-A57D-4F4B-9CE3-9F0AFD75DD47}" srcOrd="1" destOrd="0" presId="urn:microsoft.com/office/officeart/2005/8/layout/vList6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3BA097B-D712-4D30-91BF-140CB57BCEB8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F67E0583-1432-421D-90F9-EBEF31173D48}">
      <dgm:prSet phldrT="[Texto]" custT="1"/>
      <dgm:spPr>
        <a:solidFill>
          <a:srgbClr val="00B050"/>
        </a:solidFill>
      </dgm:spPr>
      <dgm:t>
        <a:bodyPr/>
        <a:lstStyle/>
        <a:p>
          <a:r>
            <a:rPr lang="pt-BR" sz="3200" b="1" dirty="0" smtClean="0"/>
            <a:t>Missão</a:t>
          </a:r>
          <a:endParaRPr lang="pt-BR" sz="3200" b="1" dirty="0"/>
        </a:p>
      </dgm:t>
    </dgm:pt>
    <dgm:pt modelId="{58775F13-FE31-4962-9163-4691319EEBD1}" type="parTrans" cxnId="{6202D124-C8FD-4042-9516-53538FA1F972}">
      <dgm:prSet/>
      <dgm:spPr/>
      <dgm:t>
        <a:bodyPr/>
        <a:lstStyle/>
        <a:p>
          <a:endParaRPr lang="pt-BR"/>
        </a:p>
      </dgm:t>
    </dgm:pt>
    <dgm:pt modelId="{045C0D9E-EBF2-4639-B602-86D734041DB7}" type="sibTrans" cxnId="{6202D124-C8FD-4042-9516-53538FA1F972}">
      <dgm:prSet/>
      <dgm:spPr/>
      <dgm:t>
        <a:bodyPr/>
        <a:lstStyle/>
        <a:p>
          <a:endParaRPr lang="pt-BR"/>
        </a:p>
      </dgm:t>
    </dgm:pt>
    <dgm:pt modelId="{2EEBE244-BF3D-4583-B84B-9EEEF14C2DDA}">
      <dgm:prSet phldrT="[Texto]" custT="1"/>
      <dgm:spPr>
        <a:solidFill>
          <a:schemeClr val="accent5">
            <a:lumMod val="40000"/>
            <a:lumOff val="60000"/>
            <a:alpha val="89804"/>
          </a:schemeClr>
        </a:solidFill>
      </dgm:spPr>
      <dgm:t>
        <a:bodyPr/>
        <a:lstStyle/>
        <a:p>
          <a:r>
            <a:rPr lang="pt-BR" sz="1800" i="1" dirty="0" smtClean="0"/>
            <a:t>Promover a educação profissional e tecnológica em todos os níveis e modalidades por meio do ensino, pesquisa, extensão e inovação para o desenvolvimento regional sustentável, valorizando a diversidade e a integração dos saberes</a:t>
          </a:r>
          <a:r>
            <a:rPr lang="pt-BR" sz="1800" dirty="0" smtClean="0"/>
            <a:t>.</a:t>
          </a:r>
          <a:endParaRPr lang="pt-BR" sz="1800" dirty="0"/>
        </a:p>
      </dgm:t>
    </dgm:pt>
    <dgm:pt modelId="{1D5DED57-0C18-417A-83C0-CF18D0F9D86C}" type="parTrans" cxnId="{631D2D2B-8406-44FA-8BD1-79E21E48DCD5}">
      <dgm:prSet/>
      <dgm:spPr/>
      <dgm:t>
        <a:bodyPr/>
        <a:lstStyle/>
        <a:p>
          <a:endParaRPr lang="pt-BR"/>
        </a:p>
      </dgm:t>
    </dgm:pt>
    <dgm:pt modelId="{81764A81-0F33-41D4-AECF-BD018135A810}" type="sibTrans" cxnId="{631D2D2B-8406-44FA-8BD1-79E21E48DCD5}">
      <dgm:prSet/>
      <dgm:spPr/>
      <dgm:t>
        <a:bodyPr/>
        <a:lstStyle/>
        <a:p>
          <a:endParaRPr lang="pt-BR"/>
        </a:p>
      </dgm:t>
    </dgm:pt>
    <dgm:pt modelId="{BABB0DD6-DC0E-413C-B5F5-F219C895A6B4}">
      <dgm:prSet phldrT="[Texto]" custT="1"/>
      <dgm:spPr>
        <a:solidFill>
          <a:srgbClr val="00B050"/>
        </a:solidFill>
      </dgm:spPr>
      <dgm:t>
        <a:bodyPr/>
        <a:lstStyle/>
        <a:p>
          <a:r>
            <a:rPr lang="pt-BR" sz="3200" b="1" dirty="0" smtClean="0"/>
            <a:t>Visão</a:t>
          </a:r>
          <a:endParaRPr lang="pt-BR" sz="3200" b="1" dirty="0"/>
        </a:p>
      </dgm:t>
    </dgm:pt>
    <dgm:pt modelId="{6054F5F7-F8E8-47E1-9AA1-03F579F3DE96}" type="parTrans" cxnId="{B64BBFDC-E295-4231-91C1-397E83FB393D}">
      <dgm:prSet/>
      <dgm:spPr/>
      <dgm:t>
        <a:bodyPr/>
        <a:lstStyle/>
        <a:p>
          <a:endParaRPr lang="pt-BR"/>
        </a:p>
      </dgm:t>
    </dgm:pt>
    <dgm:pt modelId="{F30A4975-FEA1-4075-B573-FF8C078F9C40}" type="sibTrans" cxnId="{B64BBFDC-E295-4231-91C1-397E83FB393D}">
      <dgm:prSet/>
      <dgm:spPr/>
      <dgm:t>
        <a:bodyPr/>
        <a:lstStyle/>
        <a:p>
          <a:endParaRPr lang="pt-BR"/>
        </a:p>
      </dgm:t>
    </dgm:pt>
    <dgm:pt modelId="{C1F83DCC-101F-47CB-A7EA-7761410D6A6A}">
      <dgm:prSet phldrT="[Texto]" custT="1"/>
      <dgm:spPr>
        <a:solidFill>
          <a:schemeClr val="accent5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pt-BR" sz="1800" i="1" dirty="0" smtClean="0"/>
            <a:t>Ser uma instituição de excelência no ensino, pesquisa, extensão e inovação tecnológica, garantindo a integração e diversidade dos saberes e a inclusão dos cidadãos no mundo do trabalho</a:t>
          </a:r>
          <a:r>
            <a:rPr lang="pt-BR" sz="1800" dirty="0" smtClean="0"/>
            <a:t>.</a:t>
          </a:r>
          <a:endParaRPr lang="pt-BR" sz="1800" dirty="0"/>
        </a:p>
      </dgm:t>
    </dgm:pt>
    <dgm:pt modelId="{8FA8B7B6-8E2A-43B1-A4CE-48F1B81C38AB}" type="parTrans" cxnId="{D89D8AF7-49F1-4D41-B4F3-03770E3FD7B4}">
      <dgm:prSet/>
      <dgm:spPr/>
      <dgm:t>
        <a:bodyPr/>
        <a:lstStyle/>
        <a:p>
          <a:endParaRPr lang="pt-BR"/>
        </a:p>
      </dgm:t>
    </dgm:pt>
    <dgm:pt modelId="{862F3EF3-36CA-4BEF-893F-6605A8991614}" type="sibTrans" cxnId="{D89D8AF7-49F1-4D41-B4F3-03770E3FD7B4}">
      <dgm:prSet/>
      <dgm:spPr/>
      <dgm:t>
        <a:bodyPr/>
        <a:lstStyle/>
        <a:p>
          <a:endParaRPr lang="pt-BR"/>
        </a:p>
      </dgm:t>
    </dgm:pt>
    <dgm:pt modelId="{D6F7FD30-7917-492B-8F9F-6AA0121E1C82}" type="pres">
      <dgm:prSet presAssocID="{73BA097B-D712-4D30-91BF-140CB57BCEB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33D8D22C-AD5D-4950-B4EE-4A8ED46DF43D}" type="pres">
      <dgm:prSet presAssocID="{F67E0583-1432-421D-90F9-EBEF31173D48}" presName="composite" presStyleCnt="0"/>
      <dgm:spPr/>
    </dgm:pt>
    <dgm:pt modelId="{A093684A-E89A-49F2-AEA4-A3DA3AFFE3C1}" type="pres">
      <dgm:prSet presAssocID="{F67E0583-1432-421D-90F9-EBEF31173D48}" presName="parTx" presStyleLbl="alignNode1" presStyleIdx="0" presStyleCnt="2" custScaleX="102151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CAEA89A-D5BA-45FD-AA5B-0D361745FEE8}" type="pres">
      <dgm:prSet presAssocID="{F67E0583-1432-421D-90F9-EBEF31173D48}" presName="desTx" presStyleLbl="alignAccFollowNode1" presStyleIdx="0" presStyleCnt="2" custScaleX="10202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F281F06-3F70-4D91-90CE-CD64C92DF930}" type="pres">
      <dgm:prSet presAssocID="{045C0D9E-EBF2-4639-B602-86D734041DB7}" presName="space" presStyleCnt="0"/>
      <dgm:spPr/>
    </dgm:pt>
    <dgm:pt modelId="{27278C7D-524E-4018-8B7D-26124CB5B173}" type="pres">
      <dgm:prSet presAssocID="{BABB0DD6-DC0E-413C-B5F5-F219C895A6B4}" presName="composite" presStyleCnt="0"/>
      <dgm:spPr/>
    </dgm:pt>
    <dgm:pt modelId="{0AE9C9AD-DAEC-4D97-A791-FEA8605204A6}" type="pres">
      <dgm:prSet presAssocID="{BABB0DD6-DC0E-413C-B5F5-F219C895A6B4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A5446A2-6210-434A-8E2D-B538185DCEE2}" type="pres">
      <dgm:prSet presAssocID="{BABB0DD6-DC0E-413C-B5F5-F219C895A6B4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BB88B49-D17A-4EEE-AFB4-88BA94FC81EC}" type="presOf" srcId="{73BA097B-D712-4D30-91BF-140CB57BCEB8}" destId="{D6F7FD30-7917-492B-8F9F-6AA0121E1C82}" srcOrd="0" destOrd="0" presId="urn:microsoft.com/office/officeart/2005/8/layout/hList1"/>
    <dgm:cxn modelId="{D6631B28-D8D4-4B65-9E84-D4143E3E7469}" type="presOf" srcId="{2EEBE244-BF3D-4583-B84B-9EEEF14C2DDA}" destId="{0CAEA89A-D5BA-45FD-AA5B-0D361745FEE8}" srcOrd="0" destOrd="0" presId="urn:microsoft.com/office/officeart/2005/8/layout/hList1"/>
    <dgm:cxn modelId="{631D2D2B-8406-44FA-8BD1-79E21E48DCD5}" srcId="{F67E0583-1432-421D-90F9-EBEF31173D48}" destId="{2EEBE244-BF3D-4583-B84B-9EEEF14C2DDA}" srcOrd="0" destOrd="0" parTransId="{1D5DED57-0C18-417A-83C0-CF18D0F9D86C}" sibTransId="{81764A81-0F33-41D4-AECF-BD018135A810}"/>
    <dgm:cxn modelId="{1BDFE733-3F8F-4615-8C94-3BEED85C4675}" type="presOf" srcId="{F67E0583-1432-421D-90F9-EBEF31173D48}" destId="{A093684A-E89A-49F2-AEA4-A3DA3AFFE3C1}" srcOrd="0" destOrd="0" presId="urn:microsoft.com/office/officeart/2005/8/layout/hList1"/>
    <dgm:cxn modelId="{D55F5A7D-0890-41D5-B5D4-2B904D8DC97B}" type="presOf" srcId="{BABB0DD6-DC0E-413C-B5F5-F219C895A6B4}" destId="{0AE9C9AD-DAEC-4D97-A791-FEA8605204A6}" srcOrd="0" destOrd="0" presId="urn:microsoft.com/office/officeart/2005/8/layout/hList1"/>
    <dgm:cxn modelId="{B64BBFDC-E295-4231-91C1-397E83FB393D}" srcId="{73BA097B-D712-4D30-91BF-140CB57BCEB8}" destId="{BABB0DD6-DC0E-413C-B5F5-F219C895A6B4}" srcOrd="1" destOrd="0" parTransId="{6054F5F7-F8E8-47E1-9AA1-03F579F3DE96}" sibTransId="{F30A4975-FEA1-4075-B573-FF8C078F9C40}"/>
    <dgm:cxn modelId="{9AAD787B-8EFA-4B69-A229-4A597909A6D3}" type="presOf" srcId="{C1F83DCC-101F-47CB-A7EA-7761410D6A6A}" destId="{9A5446A2-6210-434A-8E2D-B538185DCEE2}" srcOrd="0" destOrd="0" presId="urn:microsoft.com/office/officeart/2005/8/layout/hList1"/>
    <dgm:cxn modelId="{6202D124-C8FD-4042-9516-53538FA1F972}" srcId="{73BA097B-D712-4D30-91BF-140CB57BCEB8}" destId="{F67E0583-1432-421D-90F9-EBEF31173D48}" srcOrd="0" destOrd="0" parTransId="{58775F13-FE31-4962-9163-4691319EEBD1}" sibTransId="{045C0D9E-EBF2-4639-B602-86D734041DB7}"/>
    <dgm:cxn modelId="{D89D8AF7-49F1-4D41-B4F3-03770E3FD7B4}" srcId="{BABB0DD6-DC0E-413C-B5F5-F219C895A6B4}" destId="{C1F83DCC-101F-47CB-A7EA-7761410D6A6A}" srcOrd="0" destOrd="0" parTransId="{8FA8B7B6-8E2A-43B1-A4CE-48F1B81C38AB}" sibTransId="{862F3EF3-36CA-4BEF-893F-6605A8991614}"/>
    <dgm:cxn modelId="{E6BB1926-B915-4C4C-ABC2-ED5791176687}" type="presParOf" srcId="{D6F7FD30-7917-492B-8F9F-6AA0121E1C82}" destId="{33D8D22C-AD5D-4950-B4EE-4A8ED46DF43D}" srcOrd="0" destOrd="0" presId="urn:microsoft.com/office/officeart/2005/8/layout/hList1"/>
    <dgm:cxn modelId="{854F45F8-49D6-4918-9BAC-36BD9EF8F8EE}" type="presParOf" srcId="{33D8D22C-AD5D-4950-B4EE-4A8ED46DF43D}" destId="{A093684A-E89A-49F2-AEA4-A3DA3AFFE3C1}" srcOrd="0" destOrd="0" presId="urn:microsoft.com/office/officeart/2005/8/layout/hList1"/>
    <dgm:cxn modelId="{46C1AF8F-3D17-4B3C-A7D1-5257A2374066}" type="presParOf" srcId="{33D8D22C-AD5D-4950-B4EE-4A8ED46DF43D}" destId="{0CAEA89A-D5BA-45FD-AA5B-0D361745FEE8}" srcOrd="1" destOrd="0" presId="urn:microsoft.com/office/officeart/2005/8/layout/hList1"/>
    <dgm:cxn modelId="{34987518-78A4-4340-AE71-66E99345F856}" type="presParOf" srcId="{D6F7FD30-7917-492B-8F9F-6AA0121E1C82}" destId="{3F281F06-3F70-4D91-90CE-CD64C92DF930}" srcOrd="1" destOrd="0" presId="urn:microsoft.com/office/officeart/2005/8/layout/hList1"/>
    <dgm:cxn modelId="{41AF4A32-D333-424D-A348-87E4A16D7662}" type="presParOf" srcId="{D6F7FD30-7917-492B-8F9F-6AA0121E1C82}" destId="{27278C7D-524E-4018-8B7D-26124CB5B173}" srcOrd="2" destOrd="0" presId="urn:microsoft.com/office/officeart/2005/8/layout/hList1"/>
    <dgm:cxn modelId="{18E10280-F7E5-466C-97CC-4FAAFEFD4C8A}" type="presParOf" srcId="{27278C7D-524E-4018-8B7D-26124CB5B173}" destId="{0AE9C9AD-DAEC-4D97-A791-FEA8605204A6}" srcOrd="0" destOrd="0" presId="urn:microsoft.com/office/officeart/2005/8/layout/hList1"/>
    <dgm:cxn modelId="{9C116C43-4120-4654-90CF-AD6525E2504E}" type="presParOf" srcId="{27278C7D-524E-4018-8B7D-26124CB5B173}" destId="{9A5446A2-6210-434A-8E2D-B538185DCEE2}" srcOrd="1" destOrd="0" presId="urn:microsoft.com/office/officeart/2005/8/layout/hList1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4D5197B-0737-4909-8927-9459881E5DD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CC91C63-8419-4EE6-B849-57A7F07B5CD4}">
      <dgm:prSet phldrT="[Texto]" custT="1"/>
      <dgm:spPr>
        <a:solidFill>
          <a:srgbClr val="FFC000"/>
        </a:solidFill>
      </dgm:spPr>
      <dgm:t>
        <a:bodyPr/>
        <a:lstStyle/>
        <a:p>
          <a:r>
            <a:rPr lang="pt-BR" sz="2200" dirty="0" smtClean="0">
              <a:solidFill>
                <a:srgbClr val="002060"/>
              </a:solidFill>
            </a:rPr>
            <a:t>No PDI, a </a:t>
          </a:r>
          <a:r>
            <a:rPr lang="pt-BR" sz="2800" b="1" dirty="0" smtClean="0">
              <a:solidFill>
                <a:srgbClr val="002060"/>
              </a:solidFill>
            </a:rPr>
            <a:t>inovação</a:t>
          </a:r>
          <a:r>
            <a:rPr lang="pt-BR" sz="2200" dirty="0" smtClean="0">
              <a:solidFill>
                <a:srgbClr val="002060"/>
              </a:solidFill>
            </a:rPr>
            <a:t> é adicionada ao tripé ensino-pesquisa e extensão e os objetivos e mapa estratégico  apresentam metas que envolvem trabalhos integrados da PROEN, PROEX E PROPPG na promoção do princípio da </a:t>
          </a:r>
          <a:r>
            <a:rPr lang="pt-BR" sz="2200" dirty="0" err="1" smtClean="0">
              <a:solidFill>
                <a:srgbClr val="002060"/>
              </a:solidFill>
            </a:rPr>
            <a:t>indissociabilidade</a:t>
          </a:r>
          <a:r>
            <a:rPr lang="pt-BR" sz="2200" dirty="0" smtClean="0">
              <a:solidFill>
                <a:srgbClr val="002060"/>
              </a:solidFill>
            </a:rPr>
            <a:t>.</a:t>
          </a:r>
          <a:endParaRPr lang="pt-BR" sz="2200" dirty="0">
            <a:solidFill>
              <a:srgbClr val="002060"/>
            </a:solidFill>
          </a:endParaRPr>
        </a:p>
      </dgm:t>
    </dgm:pt>
    <dgm:pt modelId="{CCD398C3-6108-49BD-AD37-3EA63FDCC770}" type="parTrans" cxnId="{52032A13-4179-4CD6-8304-23C9D9EF17B7}">
      <dgm:prSet/>
      <dgm:spPr/>
      <dgm:t>
        <a:bodyPr/>
        <a:lstStyle/>
        <a:p>
          <a:endParaRPr lang="pt-BR"/>
        </a:p>
      </dgm:t>
    </dgm:pt>
    <dgm:pt modelId="{98ACDADE-3D68-4289-9CF1-09F25E30C976}" type="sibTrans" cxnId="{52032A13-4179-4CD6-8304-23C9D9EF17B7}">
      <dgm:prSet/>
      <dgm:spPr/>
      <dgm:t>
        <a:bodyPr/>
        <a:lstStyle/>
        <a:p>
          <a:endParaRPr lang="pt-BR"/>
        </a:p>
      </dgm:t>
    </dgm:pt>
    <dgm:pt modelId="{F87429A1-AB4F-4569-AFFC-0348B5EDD2CA}" type="pres">
      <dgm:prSet presAssocID="{E4D5197B-0737-4909-8927-9459881E5DD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568C2B63-E2AD-48DA-BA77-4705761A932A}" type="pres">
      <dgm:prSet presAssocID="{6CC91C63-8419-4EE6-B849-57A7F07B5CD4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2F48C2AE-903E-4493-AB54-E2977DE5D76C}" type="presOf" srcId="{E4D5197B-0737-4909-8927-9459881E5DD2}" destId="{F87429A1-AB4F-4569-AFFC-0348B5EDD2CA}" srcOrd="0" destOrd="0" presId="urn:microsoft.com/office/officeart/2005/8/layout/vList2"/>
    <dgm:cxn modelId="{52032A13-4179-4CD6-8304-23C9D9EF17B7}" srcId="{E4D5197B-0737-4909-8927-9459881E5DD2}" destId="{6CC91C63-8419-4EE6-B849-57A7F07B5CD4}" srcOrd="0" destOrd="0" parTransId="{CCD398C3-6108-49BD-AD37-3EA63FDCC770}" sibTransId="{98ACDADE-3D68-4289-9CF1-09F25E30C976}"/>
    <dgm:cxn modelId="{849C38A1-4F54-4396-B680-1B21D6F9C0BE}" type="presOf" srcId="{6CC91C63-8419-4EE6-B849-57A7F07B5CD4}" destId="{568C2B63-E2AD-48DA-BA77-4705761A932A}" srcOrd="0" destOrd="0" presId="urn:microsoft.com/office/officeart/2005/8/layout/vList2"/>
    <dgm:cxn modelId="{DFE80631-C7BC-4E9D-9BAF-DF4F3BC87A1C}" type="presParOf" srcId="{F87429A1-AB4F-4569-AFFC-0348B5EDD2CA}" destId="{568C2B63-E2AD-48DA-BA77-4705761A932A}" srcOrd="0" destOrd="0" presId="urn:microsoft.com/office/officeart/2005/8/layout/vList2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CF71CA5-9684-4AB9-B011-B85D3B0E9E89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BCC2DF2-D025-4256-96F4-0AA31BA41F4F}">
      <dgm:prSet phldrT="[Texto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pt-BR" sz="1800" b="1" dirty="0" smtClean="0"/>
            <a:t>Objetivo  </a:t>
          </a:r>
          <a:endParaRPr lang="pt-BR" sz="1800" b="1" dirty="0"/>
        </a:p>
      </dgm:t>
    </dgm:pt>
    <dgm:pt modelId="{5325D5AC-72B7-4532-BD40-A642A164D125}" type="parTrans" cxnId="{B17915A2-2246-47B3-A278-43EF381EA4D4}">
      <dgm:prSet/>
      <dgm:spPr/>
      <dgm:t>
        <a:bodyPr/>
        <a:lstStyle/>
        <a:p>
          <a:endParaRPr lang="pt-BR"/>
        </a:p>
      </dgm:t>
    </dgm:pt>
    <dgm:pt modelId="{85152237-CB43-4D64-875D-CE1ED7880800}" type="sibTrans" cxnId="{B17915A2-2246-47B3-A278-43EF381EA4D4}">
      <dgm:prSet/>
      <dgm:spPr/>
      <dgm:t>
        <a:bodyPr/>
        <a:lstStyle/>
        <a:p>
          <a:endParaRPr lang="pt-BR"/>
        </a:p>
      </dgm:t>
    </dgm:pt>
    <dgm:pt modelId="{C936EE6A-B4AB-469E-8D9F-DDD4892FF9C7}">
      <dgm:prSet phldrT="[Texto]"/>
      <dgm:spPr>
        <a:solidFill>
          <a:schemeClr val="accent4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pt-BR" dirty="0" smtClean="0"/>
            <a:t>1. Consolidar e fortalecer os cursos ofertados pelo IFPA</a:t>
          </a:r>
          <a:endParaRPr lang="pt-BR" dirty="0"/>
        </a:p>
      </dgm:t>
    </dgm:pt>
    <dgm:pt modelId="{D7E75B91-D063-4193-B8F8-E253EE73F710}" type="parTrans" cxnId="{131FBFD0-FDAD-49E9-B3B4-E69161E4E2D4}">
      <dgm:prSet/>
      <dgm:spPr/>
      <dgm:t>
        <a:bodyPr/>
        <a:lstStyle/>
        <a:p>
          <a:endParaRPr lang="pt-BR"/>
        </a:p>
      </dgm:t>
    </dgm:pt>
    <dgm:pt modelId="{1F8D4B8F-B16F-4F4B-B0D0-38B6E999F527}" type="sibTrans" cxnId="{131FBFD0-FDAD-49E9-B3B4-E69161E4E2D4}">
      <dgm:prSet/>
      <dgm:spPr/>
      <dgm:t>
        <a:bodyPr/>
        <a:lstStyle/>
        <a:p>
          <a:endParaRPr lang="pt-BR"/>
        </a:p>
      </dgm:t>
    </dgm:pt>
    <dgm:pt modelId="{9DF5528D-ECDA-4FC7-9793-22F696727749}">
      <dgm:prSet phldrT="[Texto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pt-BR" sz="1800" b="1" dirty="0" smtClean="0"/>
            <a:t>Meta</a:t>
          </a:r>
          <a:endParaRPr lang="pt-BR" sz="1800" b="1" dirty="0"/>
        </a:p>
      </dgm:t>
    </dgm:pt>
    <dgm:pt modelId="{7A89FE87-47D0-4AA9-A884-24A8103FF58B}" type="parTrans" cxnId="{1AB3CD75-16CB-44B9-8022-31AC451871C9}">
      <dgm:prSet/>
      <dgm:spPr/>
      <dgm:t>
        <a:bodyPr/>
        <a:lstStyle/>
        <a:p>
          <a:endParaRPr lang="pt-BR"/>
        </a:p>
      </dgm:t>
    </dgm:pt>
    <dgm:pt modelId="{083CB0C6-90EA-4984-B3E4-5F2B882BB9BC}" type="sibTrans" cxnId="{1AB3CD75-16CB-44B9-8022-31AC451871C9}">
      <dgm:prSet/>
      <dgm:spPr/>
      <dgm:t>
        <a:bodyPr/>
        <a:lstStyle/>
        <a:p>
          <a:endParaRPr lang="pt-BR"/>
        </a:p>
      </dgm:t>
    </dgm:pt>
    <dgm:pt modelId="{C729553A-A726-4977-B896-96A8BDD32C0B}">
      <dgm:prSet phldrT="[Texto]"/>
      <dgm:spPr>
        <a:solidFill>
          <a:srgbClr val="E7EA6C">
            <a:alpha val="90000"/>
          </a:srgbClr>
        </a:solidFill>
      </dgm:spPr>
      <dgm:t>
        <a:bodyPr/>
        <a:lstStyle/>
        <a:p>
          <a:r>
            <a:rPr lang="pt-BR" i="1" dirty="0" smtClean="0"/>
            <a:t>4. Integrar ações de Ensino, Pesquisa, Extensão e Inovação para atendimento e melhoria da qualidade da formação do corpo discente</a:t>
          </a:r>
          <a:endParaRPr lang="pt-BR" dirty="0"/>
        </a:p>
      </dgm:t>
    </dgm:pt>
    <dgm:pt modelId="{B0AB9137-B4BB-49A0-9D8F-53A5B75BBBEA}" type="parTrans" cxnId="{C17D45F6-43B1-4732-B266-82668D33F6CB}">
      <dgm:prSet/>
      <dgm:spPr/>
      <dgm:t>
        <a:bodyPr/>
        <a:lstStyle/>
        <a:p>
          <a:endParaRPr lang="pt-BR"/>
        </a:p>
      </dgm:t>
    </dgm:pt>
    <dgm:pt modelId="{70E4E844-74CF-426C-822F-375FD7725F52}" type="sibTrans" cxnId="{C17D45F6-43B1-4732-B266-82668D33F6CB}">
      <dgm:prSet/>
      <dgm:spPr/>
      <dgm:t>
        <a:bodyPr/>
        <a:lstStyle/>
        <a:p>
          <a:endParaRPr lang="pt-BR"/>
        </a:p>
      </dgm:t>
    </dgm:pt>
    <dgm:pt modelId="{95C38BD4-9B05-4464-A205-1C3F06D9D986}">
      <dgm:prSet phldrT="[Texto]" custT="1"/>
      <dgm:spPr>
        <a:solidFill>
          <a:schemeClr val="accent2">
            <a:lumMod val="50000"/>
          </a:schemeClr>
        </a:solidFill>
      </dgm:spPr>
      <dgm:t>
        <a:bodyPr/>
        <a:lstStyle/>
        <a:p>
          <a:endParaRPr lang="pt-BR" sz="1800" b="1" dirty="0" smtClean="0"/>
        </a:p>
        <a:p>
          <a:r>
            <a:rPr lang="pt-BR" sz="1800" b="1" dirty="0" smtClean="0"/>
            <a:t>Indica dor</a:t>
          </a:r>
          <a:endParaRPr lang="pt-BR" sz="1800" b="1" dirty="0"/>
        </a:p>
      </dgm:t>
    </dgm:pt>
    <dgm:pt modelId="{184EEF27-420B-45AC-B63B-76DAF27A0F98}" type="parTrans" cxnId="{1D60A9B5-13BA-46CF-8540-3248FAD85DDE}">
      <dgm:prSet/>
      <dgm:spPr/>
      <dgm:t>
        <a:bodyPr/>
        <a:lstStyle/>
        <a:p>
          <a:endParaRPr lang="pt-BR"/>
        </a:p>
      </dgm:t>
    </dgm:pt>
    <dgm:pt modelId="{2D41B1D8-7286-48BB-8BE5-13F43C336594}" type="sibTrans" cxnId="{1D60A9B5-13BA-46CF-8540-3248FAD85DDE}">
      <dgm:prSet/>
      <dgm:spPr/>
      <dgm:t>
        <a:bodyPr/>
        <a:lstStyle/>
        <a:p>
          <a:endParaRPr lang="pt-BR"/>
        </a:p>
      </dgm:t>
    </dgm:pt>
    <dgm:pt modelId="{79D3A7AA-DCC7-4FBB-9134-31B4FF62F35B}">
      <dgm:prSet phldrT="[Texto]"/>
      <dgm:spPr>
        <a:solidFill>
          <a:schemeClr val="accent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pt-BR" dirty="0" smtClean="0"/>
            <a:t>Fomento e implementação de políticas articuladas entre as Pró-Reitorias</a:t>
          </a:r>
          <a:endParaRPr lang="pt-BR" dirty="0"/>
        </a:p>
      </dgm:t>
    </dgm:pt>
    <dgm:pt modelId="{2C20F933-D714-4C31-9CE3-F29C0CC77210}" type="parTrans" cxnId="{E8C1AEAD-E41C-4455-8542-ACDF1036BD5B}">
      <dgm:prSet/>
      <dgm:spPr/>
      <dgm:t>
        <a:bodyPr/>
        <a:lstStyle/>
        <a:p>
          <a:endParaRPr lang="pt-BR"/>
        </a:p>
      </dgm:t>
    </dgm:pt>
    <dgm:pt modelId="{BCC498FD-7EA3-4723-B642-8C9FABE6382F}" type="sibTrans" cxnId="{E8C1AEAD-E41C-4455-8542-ACDF1036BD5B}">
      <dgm:prSet/>
      <dgm:spPr/>
      <dgm:t>
        <a:bodyPr/>
        <a:lstStyle/>
        <a:p>
          <a:endParaRPr lang="pt-BR"/>
        </a:p>
      </dgm:t>
    </dgm:pt>
    <dgm:pt modelId="{33BCCC7E-6789-43E6-A2D6-95D8F18CDAD5}">
      <dgm:prSet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pt-BR" b="1" dirty="0" smtClean="0"/>
            <a:t>Previsão</a:t>
          </a:r>
          <a:endParaRPr lang="pt-BR" b="1" dirty="0"/>
        </a:p>
      </dgm:t>
    </dgm:pt>
    <dgm:pt modelId="{EE187C0A-6B1F-4FDC-9EDD-016442918C2E}" type="parTrans" cxnId="{A2EA36B2-04F6-48E5-9782-9084885EC470}">
      <dgm:prSet/>
      <dgm:spPr/>
      <dgm:t>
        <a:bodyPr/>
        <a:lstStyle/>
        <a:p>
          <a:endParaRPr lang="pt-BR"/>
        </a:p>
      </dgm:t>
    </dgm:pt>
    <dgm:pt modelId="{0446A232-24E3-4C14-8B40-9F9B2BA22A2B}" type="sibTrans" cxnId="{A2EA36B2-04F6-48E5-9782-9084885EC470}">
      <dgm:prSet/>
      <dgm:spPr/>
      <dgm:t>
        <a:bodyPr/>
        <a:lstStyle/>
        <a:p>
          <a:endParaRPr lang="pt-BR"/>
        </a:p>
      </dgm:t>
    </dgm:pt>
    <dgm:pt modelId="{7AA86D78-D6A3-4C7E-8211-72076B8B97CB}">
      <dgm:prSet/>
      <dgm:spPr>
        <a:solidFill>
          <a:schemeClr val="accent5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pt-BR" dirty="0" smtClean="0"/>
            <a:t>2  políticas implementadas em 2016 e 3 políticas implementadas em 2017 e 2018 (Responsáveis PROEN, PROEX e PROPPG). </a:t>
          </a:r>
          <a:endParaRPr lang="pt-BR" dirty="0"/>
        </a:p>
      </dgm:t>
    </dgm:pt>
    <dgm:pt modelId="{17A72065-7AA4-4158-9EF1-0C2B63D31969}" type="parTrans" cxnId="{A7C0F740-828B-4197-A5BE-CA6948D85EEE}">
      <dgm:prSet/>
      <dgm:spPr/>
      <dgm:t>
        <a:bodyPr/>
        <a:lstStyle/>
        <a:p>
          <a:endParaRPr lang="pt-BR"/>
        </a:p>
      </dgm:t>
    </dgm:pt>
    <dgm:pt modelId="{82C19A57-EB84-4429-A276-B7339D676A37}" type="sibTrans" cxnId="{A7C0F740-828B-4197-A5BE-CA6948D85EEE}">
      <dgm:prSet/>
      <dgm:spPr/>
      <dgm:t>
        <a:bodyPr/>
        <a:lstStyle/>
        <a:p>
          <a:endParaRPr lang="pt-BR"/>
        </a:p>
      </dgm:t>
    </dgm:pt>
    <dgm:pt modelId="{D5A61BE2-EFC4-4E94-9D83-FFC16E2B6D44}" type="pres">
      <dgm:prSet presAssocID="{0CF71CA5-9684-4AB9-B011-B85D3B0E9E8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D1201454-80F5-4442-A687-D1AE4F7EF85A}" type="pres">
      <dgm:prSet presAssocID="{6BCC2DF2-D025-4256-96F4-0AA31BA41F4F}" presName="composite" presStyleCnt="0"/>
      <dgm:spPr/>
    </dgm:pt>
    <dgm:pt modelId="{C0296169-C56E-47B4-935F-BE3D10080DFB}" type="pres">
      <dgm:prSet presAssocID="{6BCC2DF2-D025-4256-96F4-0AA31BA41F4F}" presName="parentText" presStyleLbl="alignNode1" presStyleIdx="0" presStyleCnt="4" custScaleX="118187" custLinFactNeighborX="-13985" custLinFactNeighborY="-46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E6FD13C-E4F5-489A-8A1B-291C76932248}" type="pres">
      <dgm:prSet presAssocID="{6BCC2DF2-D025-4256-96F4-0AA31BA41F4F}" presName="descendantText" presStyleLbl="alignAcc1" presStyleIdx="0" presStyleCnt="4" custLinFactNeighborX="67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71C4D4A-18A2-4BE2-99BF-B77519B907BC}" type="pres">
      <dgm:prSet presAssocID="{85152237-CB43-4D64-875D-CE1ED7880800}" presName="sp" presStyleCnt="0"/>
      <dgm:spPr/>
    </dgm:pt>
    <dgm:pt modelId="{882D58D8-E2DA-4896-B416-B4EE720C8A65}" type="pres">
      <dgm:prSet presAssocID="{9DF5528D-ECDA-4FC7-9793-22F696727749}" presName="composite" presStyleCnt="0"/>
      <dgm:spPr/>
    </dgm:pt>
    <dgm:pt modelId="{E513A197-421D-4BC6-BF38-67440A757EC1}" type="pres">
      <dgm:prSet presAssocID="{9DF5528D-ECDA-4FC7-9793-22F696727749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38CD1D4-E646-44A6-B768-299D156EAD41}" type="pres">
      <dgm:prSet presAssocID="{9DF5528D-ECDA-4FC7-9793-22F696727749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E952C25-385B-4F97-95FB-D0C3463579D9}" type="pres">
      <dgm:prSet presAssocID="{083CB0C6-90EA-4984-B3E4-5F2B882BB9BC}" presName="sp" presStyleCnt="0"/>
      <dgm:spPr/>
    </dgm:pt>
    <dgm:pt modelId="{4B661BA4-F475-4C06-B032-F9721AB31686}" type="pres">
      <dgm:prSet presAssocID="{95C38BD4-9B05-4464-A205-1C3F06D9D986}" presName="composite" presStyleCnt="0"/>
      <dgm:spPr/>
    </dgm:pt>
    <dgm:pt modelId="{1EC3F7C5-EB01-48EC-9B9A-BAB24626A381}" type="pres">
      <dgm:prSet presAssocID="{95C38BD4-9B05-4464-A205-1C3F06D9D986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9BD4320-2CDA-4EE6-9419-92767BFBECDD}" type="pres">
      <dgm:prSet presAssocID="{95C38BD4-9B05-4464-A205-1C3F06D9D986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771CF06-07BE-4FC8-9683-566C448304DF}" type="pres">
      <dgm:prSet presAssocID="{2D41B1D8-7286-48BB-8BE5-13F43C336594}" presName="sp" presStyleCnt="0"/>
      <dgm:spPr/>
    </dgm:pt>
    <dgm:pt modelId="{4361295E-E6BC-4D14-AE93-F04C52C9D2CE}" type="pres">
      <dgm:prSet presAssocID="{33BCCC7E-6789-43E6-A2D6-95D8F18CDAD5}" presName="composite" presStyleCnt="0"/>
      <dgm:spPr/>
    </dgm:pt>
    <dgm:pt modelId="{D93DF30E-8D36-4B2D-B8EF-786F45C99B7C}" type="pres">
      <dgm:prSet presAssocID="{33BCCC7E-6789-43E6-A2D6-95D8F18CDAD5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8849256-1716-4C14-860A-D89788E9A935}" type="pres">
      <dgm:prSet presAssocID="{33BCCC7E-6789-43E6-A2D6-95D8F18CDAD5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17D45F6-43B1-4732-B266-82668D33F6CB}" srcId="{9DF5528D-ECDA-4FC7-9793-22F696727749}" destId="{C729553A-A726-4977-B896-96A8BDD32C0B}" srcOrd="0" destOrd="0" parTransId="{B0AB9137-B4BB-49A0-9D8F-53A5B75BBBEA}" sibTransId="{70E4E844-74CF-426C-822F-375FD7725F52}"/>
    <dgm:cxn modelId="{1D60A9B5-13BA-46CF-8540-3248FAD85DDE}" srcId="{0CF71CA5-9684-4AB9-B011-B85D3B0E9E89}" destId="{95C38BD4-9B05-4464-A205-1C3F06D9D986}" srcOrd="2" destOrd="0" parTransId="{184EEF27-420B-45AC-B63B-76DAF27A0F98}" sibTransId="{2D41B1D8-7286-48BB-8BE5-13F43C336594}"/>
    <dgm:cxn modelId="{47A0F37C-B621-4BD5-BDEC-A489B5B4281A}" type="presOf" srcId="{0CF71CA5-9684-4AB9-B011-B85D3B0E9E89}" destId="{D5A61BE2-EFC4-4E94-9D83-FFC16E2B6D44}" srcOrd="0" destOrd="0" presId="urn:microsoft.com/office/officeart/2005/8/layout/chevron2"/>
    <dgm:cxn modelId="{11C52F6D-D703-4B64-827F-F5BC84189441}" type="presOf" srcId="{C936EE6A-B4AB-469E-8D9F-DDD4892FF9C7}" destId="{3E6FD13C-E4F5-489A-8A1B-291C76932248}" srcOrd="0" destOrd="0" presId="urn:microsoft.com/office/officeart/2005/8/layout/chevron2"/>
    <dgm:cxn modelId="{A7C0F740-828B-4197-A5BE-CA6948D85EEE}" srcId="{33BCCC7E-6789-43E6-A2D6-95D8F18CDAD5}" destId="{7AA86D78-D6A3-4C7E-8211-72076B8B97CB}" srcOrd="0" destOrd="0" parTransId="{17A72065-7AA4-4158-9EF1-0C2B63D31969}" sibTransId="{82C19A57-EB84-4429-A276-B7339D676A37}"/>
    <dgm:cxn modelId="{B17915A2-2246-47B3-A278-43EF381EA4D4}" srcId="{0CF71CA5-9684-4AB9-B011-B85D3B0E9E89}" destId="{6BCC2DF2-D025-4256-96F4-0AA31BA41F4F}" srcOrd="0" destOrd="0" parTransId="{5325D5AC-72B7-4532-BD40-A642A164D125}" sibTransId="{85152237-CB43-4D64-875D-CE1ED7880800}"/>
    <dgm:cxn modelId="{74A52F85-CFEB-48BE-9CC5-D3C0DF93CA72}" type="presOf" srcId="{7AA86D78-D6A3-4C7E-8211-72076B8B97CB}" destId="{08849256-1716-4C14-860A-D89788E9A935}" srcOrd="0" destOrd="0" presId="urn:microsoft.com/office/officeart/2005/8/layout/chevron2"/>
    <dgm:cxn modelId="{A2EA36B2-04F6-48E5-9782-9084885EC470}" srcId="{0CF71CA5-9684-4AB9-B011-B85D3B0E9E89}" destId="{33BCCC7E-6789-43E6-A2D6-95D8F18CDAD5}" srcOrd="3" destOrd="0" parTransId="{EE187C0A-6B1F-4FDC-9EDD-016442918C2E}" sibTransId="{0446A232-24E3-4C14-8B40-9F9B2BA22A2B}"/>
    <dgm:cxn modelId="{9829C627-0CC9-4C3E-A2A1-60AD6502128E}" type="presOf" srcId="{95C38BD4-9B05-4464-A205-1C3F06D9D986}" destId="{1EC3F7C5-EB01-48EC-9B9A-BAB24626A381}" srcOrd="0" destOrd="0" presId="urn:microsoft.com/office/officeart/2005/8/layout/chevron2"/>
    <dgm:cxn modelId="{1AB3CD75-16CB-44B9-8022-31AC451871C9}" srcId="{0CF71CA5-9684-4AB9-B011-B85D3B0E9E89}" destId="{9DF5528D-ECDA-4FC7-9793-22F696727749}" srcOrd="1" destOrd="0" parTransId="{7A89FE87-47D0-4AA9-A884-24A8103FF58B}" sibTransId="{083CB0C6-90EA-4984-B3E4-5F2B882BB9BC}"/>
    <dgm:cxn modelId="{26C7C7F0-753C-4384-BD9D-4153B60EC0DB}" type="presOf" srcId="{79D3A7AA-DCC7-4FBB-9134-31B4FF62F35B}" destId="{D9BD4320-2CDA-4EE6-9419-92767BFBECDD}" srcOrd="0" destOrd="0" presId="urn:microsoft.com/office/officeart/2005/8/layout/chevron2"/>
    <dgm:cxn modelId="{131FBFD0-FDAD-49E9-B3B4-E69161E4E2D4}" srcId="{6BCC2DF2-D025-4256-96F4-0AA31BA41F4F}" destId="{C936EE6A-B4AB-469E-8D9F-DDD4892FF9C7}" srcOrd="0" destOrd="0" parTransId="{D7E75B91-D063-4193-B8F8-E253EE73F710}" sibTransId="{1F8D4B8F-B16F-4F4B-B0D0-38B6E999F527}"/>
    <dgm:cxn modelId="{F3775D7B-DD26-44D3-8A46-65BB2C221073}" type="presOf" srcId="{6BCC2DF2-D025-4256-96F4-0AA31BA41F4F}" destId="{C0296169-C56E-47B4-935F-BE3D10080DFB}" srcOrd="0" destOrd="0" presId="urn:microsoft.com/office/officeart/2005/8/layout/chevron2"/>
    <dgm:cxn modelId="{8E4ABE67-9210-41E7-B591-A14EAA5A1B6A}" type="presOf" srcId="{33BCCC7E-6789-43E6-A2D6-95D8F18CDAD5}" destId="{D93DF30E-8D36-4B2D-B8EF-786F45C99B7C}" srcOrd="0" destOrd="0" presId="urn:microsoft.com/office/officeart/2005/8/layout/chevron2"/>
    <dgm:cxn modelId="{B8D894F8-BD19-4AF0-BA9E-37EC74B9F015}" type="presOf" srcId="{9DF5528D-ECDA-4FC7-9793-22F696727749}" destId="{E513A197-421D-4BC6-BF38-67440A757EC1}" srcOrd="0" destOrd="0" presId="urn:microsoft.com/office/officeart/2005/8/layout/chevron2"/>
    <dgm:cxn modelId="{66858ECE-B97E-4143-818B-4AC036A369CB}" type="presOf" srcId="{C729553A-A726-4977-B896-96A8BDD32C0B}" destId="{338CD1D4-E646-44A6-B768-299D156EAD41}" srcOrd="0" destOrd="0" presId="urn:microsoft.com/office/officeart/2005/8/layout/chevron2"/>
    <dgm:cxn modelId="{E8C1AEAD-E41C-4455-8542-ACDF1036BD5B}" srcId="{95C38BD4-9B05-4464-A205-1C3F06D9D986}" destId="{79D3A7AA-DCC7-4FBB-9134-31B4FF62F35B}" srcOrd="0" destOrd="0" parTransId="{2C20F933-D714-4C31-9CE3-F29C0CC77210}" sibTransId="{BCC498FD-7EA3-4723-B642-8C9FABE6382F}"/>
    <dgm:cxn modelId="{5F99D104-CF85-4330-B03B-4E09D32899DB}" type="presParOf" srcId="{D5A61BE2-EFC4-4E94-9D83-FFC16E2B6D44}" destId="{D1201454-80F5-4442-A687-D1AE4F7EF85A}" srcOrd="0" destOrd="0" presId="urn:microsoft.com/office/officeart/2005/8/layout/chevron2"/>
    <dgm:cxn modelId="{98498202-349E-494B-B15E-68900F8E1517}" type="presParOf" srcId="{D1201454-80F5-4442-A687-D1AE4F7EF85A}" destId="{C0296169-C56E-47B4-935F-BE3D10080DFB}" srcOrd="0" destOrd="0" presId="urn:microsoft.com/office/officeart/2005/8/layout/chevron2"/>
    <dgm:cxn modelId="{9C2B30CE-0073-4122-9B2E-45174C214271}" type="presParOf" srcId="{D1201454-80F5-4442-A687-D1AE4F7EF85A}" destId="{3E6FD13C-E4F5-489A-8A1B-291C76932248}" srcOrd="1" destOrd="0" presId="urn:microsoft.com/office/officeart/2005/8/layout/chevron2"/>
    <dgm:cxn modelId="{83043E33-285A-4F91-BD24-2E724B0F6A1D}" type="presParOf" srcId="{D5A61BE2-EFC4-4E94-9D83-FFC16E2B6D44}" destId="{871C4D4A-18A2-4BE2-99BF-B77519B907BC}" srcOrd="1" destOrd="0" presId="urn:microsoft.com/office/officeart/2005/8/layout/chevron2"/>
    <dgm:cxn modelId="{B31FABED-FE8D-457F-9C78-20FC1DD616AD}" type="presParOf" srcId="{D5A61BE2-EFC4-4E94-9D83-FFC16E2B6D44}" destId="{882D58D8-E2DA-4896-B416-B4EE720C8A65}" srcOrd="2" destOrd="0" presId="urn:microsoft.com/office/officeart/2005/8/layout/chevron2"/>
    <dgm:cxn modelId="{DF3A0516-E3BE-4E87-BA99-9C7680363707}" type="presParOf" srcId="{882D58D8-E2DA-4896-B416-B4EE720C8A65}" destId="{E513A197-421D-4BC6-BF38-67440A757EC1}" srcOrd="0" destOrd="0" presId="urn:microsoft.com/office/officeart/2005/8/layout/chevron2"/>
    <dgm:cxn modelId="{D36A060D-5B23-4333-8575-D3CD460A4B4D}" type="presParOf" srcId="{882D58D8-E2DA-4896-B416-B4EE720C8A65}" destId="{338CD1D4-E646-44A6-B768-299D156EAD41}" srcOrd="1" destOrd="0" presId="urn:microsoft.com/office/officeart/2005/8/layout/chevron2"/>
    <dgm:cxn modelId="{8C2088C5-8634-44DC-B171-ED7903891C69}" type="presParOf" srcId="{D5A61BE2-EFC4-4E94-9D83-FFC16E2B6D44}" destId="{1E952C25-385B-4F97-95FB-D0C3463579D9}" srcOrd="3" destOrd="0" presId="urn:microsoft.com/office/officeart/2005/8/layout/chevron2"/>
    <dgm:cxn modelId="{CC12B8FB-6963-4320-9057-0DF56C8F58C0}" type="presParOf" srcId="{D5A61BE2-EFC4-4E94-9D83-FFC16E2B6D44}" destId="{4B661BA4-F475-4C06-B032-F9721AB31686}" srcOrd="4" destOrd="0" presId="urn:microsoft.com/office/officeart/2005/8/layout/chevron2"/>
    <dgm:cxn modelId="{2F2D2182-E430-4654-BA35-36F6BA409E85}" type="presParOf" srcId="{4B661BA4-F475-4C06-B032-F9721AB31686}" destId="{1EC3F7C5-EB01-48EC-9B9A-BAB24626A381}" srcOrd="0" destOrd="0" presId="urn:microsoft.com/office/officeart/2005/8/layout/chevron2"/>
    <dgm:cxn modelId="{203434DD-EE69-4D3E-A1BC-62A931FFEAA3}" type="presParOf" srcId="{4B661BA4-F475-4C06-B032-F9721AB31686}" destId="{D9BD4320-2CDA-4EE6-9419-92767BFBECDD}" srcOrd="1" destOrd="0" presId="urn:microsoft.com/office/officeart/2005/8/layout/chevron2"/>
    <dgm:cxn modelId="{6A7C668E-79A5-465F-8E73-E1BEFBF9A499}" type="presParOf" srcId="{D5A61BE2-EFC4-4E94-9D83-FFC16E2B6D44}" destId="{B771CF06-07BE-4FC8-9683-566C448304DF}" srcOrd="5" destOrd="0" presId="urn:microsoft.com/office/officeart/2005/8/layout/chevron2"/>
    <dgm:cxn modelId="{6DF7458F-F480-40BD-93D9-4EB7B15018A5}" type="presParOf" srcId="{D5A61BE2-EFC4-4E94-9D83-FFC16E2B6D44}" destId="{4361295E-E6BC-4D14-AE93-F04C52C9D2CE}" srcOrd="6" destOrd="0" presId="urn:microsoft.com/office/officeart/2005/8/layout/chevron2"/>
    <dgm:cxn modelId="{3634118A-F018-4468-B0C8-2868D1AFA8F4}" type="presParOf" srcId="{4361295E-E6BC-4D14-AE93-F04C52C9D2CE}" destId="{D93DF30E-8D36-4B2D-B8EF-786F45C99B7C}" srcOrd="0" destOrd="0" presId="urn:microsoft.com/office/officeart/2005/8/layout/chevron2"/>
    <dgm:cxn modelId="{99D00109-1A37-48A2-90B5-9369CDB89694}" type="presParOf" srcId="{4361295E-E6BC-4D14-AE93-F04C52C9D2CE}" destId="{08849256-1716-4C14-860A-D89788E9A935}" srcOrd="1" destOrd="0" presId="urn:microsoft.com/office/officeart/2005/8/layout/chevron2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CF71CA5-9684-4AB9-B011-B85D3B0E9E89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BCC2DF2-D025-4256-96F4-0AA31BA41F4F}">
      <dgm:prSet phldrT="[Texto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pt-BR" sz="1800" b="1" dirty="0" smtClean="0"/>
            <a:t>Objetivo  </a:t>
          </a:r>
          <a:endParaRPr lang="pt-BR" sz="1800" b="1" dirty="0"/>
        </a:p>
      </dgm:t>
    </dgm:pt>
    <dgm:pt modelId="{5325D5AC-72B7-4532-BD40-A642A164D125}" type="parTrans" cxnId="{B17915A2-2246-47B3-A278-43EF381EA4D4}">
      <dgm:prSet/>
      <dgm:spPr/>
      <dgm:t>
        <a:bodyPr/>
        <a:lstStyle/>
        <a:p>
          <a:endParaRPr lang="pt-BR"/>
        </a:p>
      </dgm:t>
    </dgm:pt>
    <dgm:pt modelId="{85152237-CB43-4D64-875D-CE1ED7880800}" type="sibTrans" cxnId="{B17915A2-2246-47B3-A278-43EF381EA4D4}">
      <dgm:prSet/>
      <dgm:spPr/>
      <dgm:t>
        <a:bodyPr/>
        <a:lstStyle/>
        <a:p>
          <a:endParaRPr lang="pt-BR"/>
        </a:p>
      </dgm:t>
    </dgm:pt>
    <dgm:pt modelId="{C936EE6A-B4AB-469E-8D9F-DDD4892FF9C7}">
      <dgm:prSet phldrT="[Texto]"/>
      <dgm:spPr>
        <a:solidFill>
          <a:schemeClr val="accent4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pt-BR" dirty="0" smtClean="0"/>
            <a:t>4. F</a:t>
          </a:r>
          <a:r>
            <a:rPr lang="pt-BR" i="0" dirty="0" smtClean="0"/>
            <a:t>omentar programas e projetos de extensão, incentivando e priorizando propostas vinculadas aos Projetos Pedagógicos dos Cursos</a:t>
          </a:r>
          <a:endParaRPr lang="pt-BR" i="0" dirty="0"/>
        </a:p>
      </dgm:t>
    </dgm:pt>
    <dgm:pt modelId="{D7E75B91-D063-4193-B8F8-E253EE73F710}" type="parTrans" cxnId="{131FBFD0-FDAD-49E9-B3B4-E69161E4E2D4}">
      <dgm:prSet/>
      <dgm:spPr/>
      <dgm:t>
        <a:bodyPr/>
        <a:lstStyle/>
        <a:p>
          <a:endParaRPr lang="pt-BR"/>
        </a:p>
      </dgm:t>
    </dgm:pt>
    <dgm:pt modelId="{1F8D4B8F-B16F-4F4B-B0D0-38B6E999F527}" type="sibTrans" cxnId="{131FBFD0-FDAD-49E9-B3B4-E69161E4E2D4}">
      <dgm:prSet/>
      <dgm:spPr/>
      <dgm:t>
        <a:bodyPr/>
        <a:lstStyle/>
        <a:p>
          <a:endParaRPr lang="pt-BR"/>
        </a:p>
      </dgm:t>
    </dgm:pt>
    <dgm:pt modelId="{9DF5528D-ECDA-4FC7-9793-22F696727749}">
      <dgm:prSet phldrT="[Texto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pt-BR" sz="1800" b="1" dirty="0" smtClean="0"/>
            <a:t>Meta</a:t>
          </a:r>
          <a:endParaRPr lang="pt-BR" sz="1800" b="1" dirty="0"/>
        </a:p>
      </dgm:t>
    </dgm:pt>
    <dgm:pt modelId="{7A89FE87-47D0-4AA9-A884-24A8103FF58B}" type="parTrans" cxnId="{1AB3CD75-16CB-44B9-8022-31AC451871C9}">
      <dgm:prSet/>
      <dgm:spPr/>
      <dgm:t>
        <a:bodyPr/>
        <a:lstStyle/>
        <a:p>
          <a:endParaRPr lang="pt-BR"/>
        </a:p>
      </dgm:t>
    </dgm:pt>
    <dgm:pt modelId="{083CB0C6-90EA-4984-B3E4-5F2B882BB9BC}" type="sibTrans" cxnId="{1AB3CD75-16CB-44B9-8022-31AC451871C9}">
      <dgm:prSet/>
      <dgm:spPr/>
      <dgm:t>
        <a:bodyPr/>
        <a:lstStyle/>
        <a:p>
          <a:endParaRPr lang="pt-BR"/>
        </a:p>
      </dgm:t>
    </dgm:pt>
    <dgm:pt modelId="{C729553A-A726-4977-B896-96A8BDD32C0B}">
      <dgm:prSet phldrT="[Texto]"/>
      <dgm:spPr>
        <a:solidFill>
          <a:srgbClr val="E7EA6C">
            <a:alpha val="90000"/>
          </a:srgbClr>
        </a:solidFill>
      </dgm:spPr>
      <dgm:t>
        <a:bodyPr/>
        <a:lstStyle/>
        <a:p>
          <a:r>
            <a:rPr lang="pt-BR" i="0" dirty="0" smtClean="0"/>
            <a:t>2. Assegurar, no mínimo, 10% do total de créditos curriculares exigidos para a graduação em programas e projetos de extensão</a:t>
          </a:r>
          <a:endParaRPr lang="pt-BR" i="0" dirty="0"/>
        </a:p>
      </dgm:t>
    </dgm:pt>
    <dgm:pt modelId="{B0AB9137-B4BB-49A0-9D8F-53A5B75BBBEA}" type="parTrans" cxnId="{C17D45F6-43B1-4732-B266-82668D33F6CB}">
      <dgm:prSet/>
      <dgm:spPr/>
      <dgm:t>
        <a:bodyPr/>
        <a:lstStyle/>
        <a:p>
          <a:endParaRPr lang="pt-BR"/>
        </a:p>
      </dgm:t>
    </dgm:pt>
    <dgm:pt modelId="{70E4E844-74CF-426C-822F-375FD7725F52}" type="sibTrans" cxnId="{C17D45F6-43B1-4732-B266-82668D33F6CB}">
      <dgm:prSet/>
      <dgm:spPr/>
      <dgm:t>
        <a:bodyPr/>
        <a:lstStyle/>
        <a:p>
          <a:endParaRPr lang="pt-BR"/>
        </a:p>
      </dgm:t>
    </dgm:pt>
    <dgm:pt modelId="{95C38BD4-9B05-4464-A205-1C3F06D9D986}">
      <dgm:prSet phldrT="[Texto]" custT="1"/>
      <dgm:spPr>
        <a:solidFill>
          <a:schemeClr val="accent2">
            <a:lumMod val="50000"/>
          </a:schemeClr>
        </a:solidFill>
      </dgm:spPr>
      <dgm:t>
        <a:bodyPr/>
        <a:lstStyle/>
        <a:p>
          <a:endParaRPr lang="pt-BR" sz="1800" b="1" dirty="0" smtClean="0"/>
        </a:p>
        <a:p>
          <a:r>
            <a:rPr lang="pt-BR" sz="1800" b="1" dirty="0" smtClean="0"/>
            <a:t>Indica dor</a:t>
          </a:r>
          <a:endParaRPr lang="pt-BR" sz="1800" b="1" dirty="0"/>
        </a:p>
      </dgm:t>
    </dgm:pt>
    <dgm:pt modelId="{184EEF27-420B-45AC-B63B-76DAF27A0F98}" type="parTrans" cxnId="{1D60A9B5-13BA-46CF-8540-3248FAD85DDE}">
      <dgm:prSet/>
      <dgm:spPr/>
      <dgm:t>
        <a:bodyPr/>
        <a:lstStyle/>
        <a:p>
          <a:endParaRPr lang="pt-BR"/>
        </a:p>
      </dgm:t>
    </dgm:pt>
    <dgm:pt modelId="{2D41B1D8-7286-48BB-8BE5-13F43C336594}" type="sibTrans" cxnId="{1D60A9B5-13BA-46CF-8540-3248FAD85DDE}">
      <dgm:prSet/>
      <dgm:spPr/>
      <dgm:t>
        <a:bodyPr/>
        <a:lstStyle/>
        <a:p>
          <a:endParaRPr lang="pt-BR"/>
        </a:p>
      </dgm:t>
    </dgm:pt>
    <dgm:pt modelId="{79D3A7AA-DCC7-4FBB-9134-31B4FF62F35B}">
      <dgm:prSet phldrT="[Texto]"/>
      <dgm:spPr>
        <a:solidFill>
          <a:schemeClr val="accent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pt-BR" dirty="0" smtClean="0"/>
            <a:t>Percentual de Cursos de graduação com matrizes curriculares atualizadas</a:t>
          </a:r>
          <a:endParaRPr lang="pt-BR" dirty="0"/>
        </a:p>
      </dgm:t>
    </dgm:pt>
    <dgm:pt modelId="{2C20F933-D714-4C31-9CE3-F29C0CC77210}" type="parTrans" cxnId="{E8C1AEAD-E41C-4455-8542-ACDF1036BD5B}">
      <dgm:prSet/>
      <dgm:spPr/>
      <dgm:t>
        <a:bodyPr/>
        <a:lstStyle/>
        <a:p>
          <a:endParaRPr lang="pt-BR"/>
        </a:p>
      </dgm:t>
    </dgm:pt>
    <dgm:pt modelId="{BCC498FD-7EA3-4723-B642-8C9FABE6382F}" type="sibTrans" cxnId="{E8C1AEAD-E41C-4455-8542-ACDF1036BD5B}">
      <dgm:prSet/>
      <dgm:spPr/>
      <dgm:t>
        <a:bodyPr/>
        <a:lstStyle/>
        <a:p>
          <a:endParaRPr lang="pt-BR"/>
        </a:p>
      </dgm:t>
    </dgm:pt>
    <dgm:pt modelId="{33BCCC7E-6789-43E6-A2D6-95D8F18CDAD5}">
      <dgm:prSet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pt-BR" b="1" dirty="0" smtClean="0"/>
            <a:t>Previsão</a:t>
          </a:r>
          <a:endParaRPr lang="pt-BR" b="1" dirty="0"/>
        </a:p>
      </dgm:t>
    </dgm:pt>
    <dgm:pt modelId="{EE187C0A-6B1F-4FDC-9EDD-016442918C2E}" type="parTrans" cxnId="{A2EA36B2-04F6-48E5-9782-9084885EC470}">
      <dgm:prSet/>
      <dgm:spPr/>
      <dgm:t>
        <a:bodyPr/>
        <a:lstStyle/>
        <a:p>
          <a:endParaRPr lang="pt-BR"/>
        </a:p>
      </dgm:t>
    </dgm:pt>
    <dgm:pt modelId="{0446A232-24E3-4C14-8B40-9F9B2BA22A2B}" type="sibTrans" cxnId="{A2EA36B2-04F6-48E5-9782-9084885EC470}">
      <dgm:prSet/>
      <dgm:spPr/>
      <dgm:t>
        <a:bodyPr/>
        <a:lstStyle/>
        <a:p>
          <a:endParaRPr lang="pt-BR"/>
        </a:p>
      </dgm:t>
    </dgm:pt>
    <dgm:pt modelId="{7AA86D78-D6A3-4C7E-8211-72076B8B97CB}">
      <dgm:prSet/>
      <dgm:spPr>
        <a:solidFill>
          <a:schemeClr val="accent5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pt-BR" dirty="0" smtClean="0"/>
            <a:t>70% dos PPC atualizados em 2016, 90% em 2017 e 100% em 2018 (Responsáveis: PROEX, PROEN e campi) </a:t>
          </a:r>
          <a:endParaRPr lang="pt-BR" dirty="0"/>
        </a:p>
      </dgm:t>
    </dgm:pt>
    <dgm:pt modelId="{17A72065-7AA4-4158-9EF1-0C2B63D31969}" type="parTrans" cxnId="{A7C0F740-828B-4197-A5BE-CA6948D85EEE}">
      <dgm:prSet/>
      <dgm:spPr/>
      <dgm:t>
        <a:bodyPr/>
        <a:lstStyle/>
        <a:p>
          <a:endParaRPr lang="pt-BR"/>
        </a:p>
      </dgm:t>
    </dgm:pt>
    <dgm:pt modelId="{82C19A57-EB84-4429-A276-B7339D676A37}" type="sibTrans" cxnId="{A7C0F740-828B-4197-A5BE-CA6948D85EEE}">
      <dgm:prSet/>
      <dgm:spPr/>
      <dgm:t>
        <a:bodyPr/>
        <a:lstStyle/>
        <a:p>
          <a:endParaRPr lang="pt-BR"/>
        </a:p>
      </dgm:t>
    </dgm:pt>
    <dgm:pt modelId="{D5A61BE2-EFC4-4E94-9D83-FFC16E2B6D44}" type="pres">
      <dgm:prSet presAssocID="{0CF71CA5-9684-4AB9-B011-B85D3B0E9E8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D1201454-80F5-4442-A687-D1AE4F7EF85A}" type="pres">
      <dgm:prSet presAssocID="{6BCC2DF2-D025-4256-96F4-0AA31BA41F4F}" presName="composite" presStyleCnt="0"/>
      <dgm:spPr/>
    </dgm:pt>
    <dgm:pt modelId="{C0296169-C56E-47B4-935F-BE3D10080DFB}" type="pres">
      <dgm:prSet presAssocID="{6BCC2DF2-D025-4256-96F4-0AA31BA41F4F}" presName="parentText" presStyleLbl="alignNode1" presStyleIdx="0" presStyleCnt="4" custScaleX="123176" custLinFactNeighborX="-5745" custLinFactNeighborY="-46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E6FD13C-E4F5-489A-8A1B-291C76932248}" type="pres">
      <dgm:prSet presAssocID="{6BCC2DF2-D025-4256-96F4-0AA31BA41F4F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71C4D4A-18A2-4BE2-99BF-B77519B907BC}" type="pres">
      <dgm:prSet presAssocID="{85152237-CB43-4D64-875D-CE1ED7880800}" presName="sp" presStyleCnt="0"/>
      <dgm:spPr/>
    </dgm:pt>
    <dgm:pt modelId="{882D58D8-E2DA-4896-B416-B4EE720C8A65}" type="pres">
      <dgm:prSet presAssocID="{9DF5528D-ECDA-4FC7-9793-22F696727749}" presName="composite" presStyleCnt="0"/>
      <dgm:spPr/>
    </dgm:pt>
    <dgm:pt modelId="{E513A197-421D-4BC6-BF38-67440A757EC1}" type="pres">
      <dgm:prSet presAssocID="{9DF5528D-ECDA-4FC7-9793-22F696727749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38CD1D4-E646-44A6-B768-299D156EAD41}" type="pres">
      <dgm:prSet presAssocID="{9DF5528D-ECDA-4FC7-9793-22F696727749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E952C25-385B-4F97-95FB-D0C3463579D9}" type="pres">
      <dgm:prSet presAssocID="{083CB0C6-90EA-4984-B3E4-5F2B882BB9BC}" presName="sp" presStyleCnt="0"/>
      <dgm:spPr/>
    </dgm:pt>
    <dgm:pt modelId="{4B661BA4-F475-4C06-B032-F9721AB31686}" type="pres">
      <dgm:prSet presAssocID="{95C38BD4-9B05-4464-A205-1C3F06D9D986}" presName="composite" presStyleCnt="0"/>
      <dgm:spPr/>
    </dgm:pt>
    <dgm:pt modelId="{1EC3F7C5-EB01-48EC-9B9A-BAB24626A381}" type="pres">
      <dgm:prSet presAssocID="{95C38BD4-9B05-4464-A205-1C3F06D9D986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9BD4320-2CDA-4EE6-9419-92767BFBECDD}" type="pres">
      <dgm:prSet presAssocID="{95C38BD4-9B05-4464-A205-1C3F06D9D986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771CF06-07BE-4FC8-9683-566C448304DF}" type="pres">
      <dgm:prSet presAssocID="{2D41B1D8-7286-48BB-8BE5-13F43C336594}" presName="sp" presStyleCnt="0"/>
      <dgm:spPr/>
    </dgm:pt>
    <dgm:pt modelId="{4361295E-E6BC-4D14-AE93-F04C52C9D2CE}" type="pres">
      <dgm:prSet presAssocID="{33BCCC7E-6789-43E6-A2D6-95D8F18CDAD5}" presName="composite" presStyleCnt="0"/>
      <dgm:spPr/>
    </dgm:pt>
    <dgm:pt modelId="{D93DF30E-8D36-4B2D-B8EF-786F45C99B7C}" type="pres">
      <dgm:prSet presAssocID="{33BCCC7E-6789-43E6-A2D6-95D8F18CDAD5}" presName="parentText" presStyleLbl="alignNode1" presStyleIdx="3" presStyleCnt="4" custLinFactNeighborX="2495" custLinFactNeighborY="36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8849256-1716-4C14-860A-D89788E9A935}" type="pres">
      <dgm:prSet presAssocID="{33BCCC7E-6789-43E6-A2D6-95D8F18CDAD5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2B688B5-F316-4C06-BCB1-03600599BA6C}" type="presOf" srcId="{95C38BD4-9B05-4464-A205-1C3F06D9D986}" destId="{1EC3F7C5-EB01-48EC-9B9A-BAB24626A381}" srcOrd="0" destOrd="0" presId="urn:microsoft.com/office/officeart/2005/8/layout/chevron2"/>
    <dgm:cxn modelId="{C17D45F6-43B1-4732-B266-82668D33F6CB}" srcId="{9DF5528D-ECDA-4FC7-9793-22F696727749}" destId="{C729553A-A726-4977-B896-96A8BDD32C0B}" srcOrd="0" destOrd="0" parTransId="{B0AB9137-B4BB-49A0-9D8F-53A5B75BBBEA}" sibTransId="{70E4E844-74CF-426C-822F-375FD7725F52}"/>
    <dgm:cxn modelId="{6B218161-1075-439D-B118-E9194A9A8C44}" type="presOf" srcId="{C936EE6A-B4AB-469E-8D9F-DDD4892FF9C7}" destId="{3E6FD13C-E4F5-489A-8A1B-291C76932248}" srcOrd="0" destOrd="0" presId="urn:microsoft.com/office/officeart/2005/8/layout/chevron2"/>
    <dgm:cxn modelId="{1D60A9B5-13BA-46CF-8540-3248FAD85DDE}" srcId="{0CF71CA5-9684-4AB9-B011-B85D3B0E9E89}" destId="{95C38BD4-9B05-4464-A205-1C3F06D9D986}" srcOrd="2" destOrd="0" parTransId="{184EEF27-420B-45AC-B63B-76DAF27A0F98}" sibTransId="{2D41B1D8-7286-48BB-8BE5-13F43C336594}"/>
    <dgm:cxn modelId="{A7C0F740-828B-4197-A5BE-CA6948D85EEE}" srcId="{33BCCC7E-6789-43E6-A2D6-95D8F18CDAD5}" destId="{7AA86D78-D6A3-4C7E-8211-72076B8B97CB}" srcOrd="0" destOrd="0" parTransId="{17A72065-7AA4-4158-9EF1-0C2B63D31969}" sibTransId="{82C19A57-EB84-4429-A276-B7339D676A37}"/>
    <dgm:cxn modelId="{B17915A2-2246-47B3-A278-43EF381EA4D4}" srcId="{0CF71CA5-9684-4AB9-B011-B85D3B0E9E89}" destId="{6BCC2DF2-D025-4256-96F4-0AA31BA41F4F}" srcOrd="0" destOrd="0" parTransId="{5325D5AC-72B7-4532-BD40-A642A164D125}" sibTransId="{85152237-CB43-4D64-875D-CE1ED7880800}"/>
    <dgm:cxn modelId="{A2EA36B2-04F6-48E5-9782-9084885EC470}" srcId="{0CF71CA5-9684-4AB9-B011-B85D3B0E9E89}" destId="{33BCCC7E-6789-43E6-A2D6-95D8F18CDAD5}" srcOrd="3" destOrd="0" parTransId="{EE187C0A-6B1F-4FDC-9EDD-016442918C2E}" sibTransId="{0446A232-24E3-4C14-8B40-9F9B2BA22A2B}"/>
    <dgm:cxn modelId="{7538057C-B423-4B4A-A385-7221C0303CBF}" type="presOf" srcId="{9DF5528D-ECDA-4FC7-9793-22F696727749}" destId="{E513A197-421D-4BC6-BF38-67440A757EC1}" srcOrd="0" destOrd="0" presId="urn:microsoft.com/office/officeart/2005/8/layout/chevron2"/>
    <dgm:cxn modelId="{73CCE651-8A30-426A-8ACF-1762B8AC7428}" type="presOf" srcId="{C729553A-A726-4977-B896-96A8BDD32C0B}" destId="{338CD1D4-E646-44A6-B768-299D156EAD41}" srcOrd="0" destOrd="0" presId="urn:microsoft.com/office/officeart/2005/8/layout/chevron2"/>
    <dgm:cxn modelId="{1AB3CD75-16CB-44B9-8022-31AC451871C9}" srcId="{0CF71CA5-9684-4AB9-B011-B85D3B0E9E89}" destId="{9DF5528D-ECDA-4FC7-9793-22F696727749}" srcOrd="1" destOrd="0" parTransId="{7A89FE87-47D0-4AA9-A884-24A8103FF58B}" sibTransId="{083CB0C6-90EA-4984-B3E4-5F2B882BB9BC}"/>
    <dgm:cxn modelId="{247A84ED-9300-4F8D-9184-74A216AFD5C6}" type="presOf" srcId="{7AA86D78-D6A3-4C7E-8211-72076B8B97CB}" destId="{08849256-1716-4C14-860A-D89788E9A935}" srcOrd="0" destOrd="0" presId="urn:microsoft.com/office/officeart/2005/8/layout/chevron2"/>
    <dgm:cxn modelId="{719F2FD9-0231-4A41-85F9-BCC9B465F56C}" type="presOf" srcId="{33BCCC7E-6789-43E6-A2D6-95D8F18CDAD5}" destId="{D93DF30E-8D36-4B2D-B8EF-786F45C99B7C}" srcOrd="0" destOrd="0" presId="urn:microsoft.com/office/officeart/2005/8/layout/chevron2"/>
    <dgm:cxn modelId="{131FBFD0-FDAD-49E9-B3B4-E69161E4E2D4}" srcId="{6BCC2DF2-D025-4256-96F4-0AA31BA41F4F}" destId="{C936EE6A-B4AB-469E-8D9F-DDD4892FF9C7}" srcOrd="0" destOrd="0" parTransId="{D7E75B91-D063-4193-B8F8-E253EE73F710}" sibTransId="{1F8D4B8F-B16F-4F4B-B0D0-38B6E999F527}"/>
    <dgm:cxn modelId="{C76E7E2A-E6C8-4A0F-AD24-64F73D5B8FC0}" type="presOf" srcId="{6BCC2DF2-D025-4256-96F4-0AA31BA41F4F}" destId="{C0296169-C56E-47B4-935F-BE3D10080DFB}" srcOrd="0" destOrd="0" presId="urn:microsoft.com/office/officeart/2005/8/layout/chevron2"/>
    <dgm:cxn modelId="{E8C1AEAD-E41C-4455-8542-ACDF1036BD5B}" srcId="{95C38BD4-9B05-4464-A205-1C3F06D9D986}" destId="{79D3A7AA-DCC7-4FBB-9134-31B4FF62F35B}" srcOrd="0" destOrd="0" parTransId="{2C20F933-D714-4C31-9CE3-F29C0CC77210}" sibTransId="{BCC498FD-7EA3-4723-B642-8C9FABE6382F}"/>
    <dgm:cxn modelId="{BAEF6F8A-1AD3-47E8-9C25-2C9CE7DA2C4C}" type="presOf" srcId="{0CF71CA5-9684-4AB9-B011-B85D3B0E9E89}" destId="{D5A61BE2-EFC4-4E94-9D83-FFC16E2B6D44}" srcOrd="0" destOrd="0" presId="urn:microsoft.com/office/officeart/2005/8/layout/chevron2"/>
    <dgm:cxn modelId="{315FF5B3-687B-49FF-949F-5E0F3696E84D}" type="presOf" srcId="{79D3A7AA-DCC7-4FBB-9134-31B4FF62F35B}" destId="{D9BD4320-2CDA-4EE6-9419-92767BFBECDD}" srcOrd="0" destOrd="0" presId="urn:microsoft.com/office/officeart/2005/8/layout/chevron2"/>
    <dgm:cxn modelId="{7A615A37-7926-4872-B3FE-3161697B30D8}" type="presParOf" srcId="{D5A61BE2-EFC4-4E94-9D83-FFC16E2B6D44}" destId="{D1201454-80F5-4442-A687-D1AE4F7EF85A}" srcOrd="0" destOrd="0" presId="urn:microsoft.com/office/officeart/2005/8/layout/chevron2"/>
    <dgm:cxn modelId="{0F061B75-37A4-437F-A9A2-DB6A0154515A}" type="presParOf" srcId="{D1201454-80F5-4442-A687-D1AE4F7EF85A}" destId="{C0296169-C56E-47B4-935F-BE3D10080DFB}" srcOrd="0" destOrd="0" presId="urn:microsoft.com/office/officeart/2005/8/layout/chevron2"/>
    <dgm:cxn modelId="{9CC2D69C-7308-467C-A5A7-460DB481EEF2}" type="presParOf" srcId="{D1201454-80F5-4442-A687-D1AE4F7EF85A}" destId="{3E6FD13C-E4F5-489A-8A1B-291C76932248}" srcOrd="1" destOrd="0" presId="urn:microsoft.com/office/officeart/2005/8/layout/chevron2"/>
    <dgm:cxn modelId="{1E23538D-E004-4750-A0BD-CA5C53905A95}" type="presParOf" srcId="{D5A61BE2-EFC4-4E94-9D83-FFC16E2B6D44}" destId="{871C4D4A-18A2-4BE2-99BF-B77519B907BC}" srcOrd="1" destOrd="0" presId="urn:microsoft.com/office/officeart/2005/8/layout/chevron2"/>
    <dgm:cxn modelId="{449BA3EB-0394-48AA-B65D-7D1B219FCE28}" type="presParOf" srcId="{D5A61BE2-EFC4-4E94-9D83-FFC16E2B6D44}" destId="{882D58D8-E2DA-4896-B416-B4EE720C8A65}" srcOrd="2" destOrd="0" presId="urn:microsoft.com/office/officeart/2005/8/layout/chevron2"/>
    <dgm:cxn modelId="{D6BA2B25-F107-4561-9A1E-A81F63075BA4}" type="presParOf" srcId="{882D58D8-E2DA-4896-B416-B4EE720C8A65}" destId="{E513A197-421D-4BC6-BF38-67440A757EC1}" srcOrd="0" destOrd="0" presId="urn:microsoft.com/office/officeart/2005/8/layout/chevron2"/>
    <dgm:cxn modelId="{C4517D30-67FF-4704-A5B0-A103C16651EE}" type="presParOf" srcId="{882D58D8-E2DA-4896-B416-B4EE720C8A65}" destId="{338CD1D4-E646-44A6-B768-299D156EAD41}" srcOrd="1" destOrd="0" presId="urn:microsoft.com/office/officeart/2005/8/layout/chevron2"/>
    <dgm:cxn modelId="{8DD4ADF6-3CC3-4968-8284-3BFA4E2AB1AF}" type="presParOf" srcId="{D5A61BE2-EFC4-4E94-9D83-FFC16E2B6D44}" destId="{1E952C25-385B-4F97-95FB-D0C3463579D9}" srcOrd="3" destOrd="0" presId="urn:microsoft.com/office/officeart/2005/8/layout/chevron2"/>
    <dgm:cxn modelId="{A0461500-57F7-48CF-9D47-3C8815FD81C8}" type="presParOf" srcId="{D5A61BE2-EFC4-4E94-9D83-FFC16E2B6D44}" destId="{4B661BA4-F475-4C06-B032-F9721AB31686}" srcOrd="4" destOrd="0" presId="urn:microsoft.com/office/officeart/2005/8/layout/chevron2"/>
    <dgm:cxn modelId="{4517E6A9-668A-4F9B-BE41-52BA8F72C5EE}" type="presParOf" srcId="{4B661BA4-F475-4C06-B032-F9721AB31686}" destId="{1EC3F7C5-EB01-48EC-9B9A-BAB24626A381}" srcOrd="0" destOrd="0" presId="urn:microsoft.com/office/officeart/2005/8/layout/chevron2"/>
    <dgm:cxn modelId="{0D5730BB-EA51-4AA7-90CE-26F34BBF47DD}" type="presParOf" srcId="{4B661BA4-F475-4C06-B032-F9721AB31686}" destId="{D9BD4320-2CDA-4EE6-9419-92767BFBECDD}" srcOrd="1" destOrd="0" presId="urn:microsoft.com/office/officeart/2005/8/layout/chevron2"/>
    <dgm:cxn modelId="{86099C7C-631B-43FE-B182-BEC91F2F9A6E}" type="presParOf" srcId="{D5A61BE2-EFC4-4E94-9D83-FFC16E2B6D44}" destId="{B771CF06-07BE-4FC8-9683-566C448304DF}" srcOrd="5" destOrd="0" presId="urn:microsoft.com/office/officeart/2005/8/layout/chevron2"/>
    <dgm:cxn modelId="{F99BF91A-3F34-4E61-8CCE-ABD47E7310E5}" type="presParOf" srcId="{D5A61BE2-EFC4-4E94-9D83-FFC16E2B6D44}" destId="{4361295E-E6BC-4D14-AE93-F04C52C9D2CE}" srcOrd="6" destOrd="0" presId="urn:microsoft.com/office/officeart/2005/8/layout/chevron2"/>
    <dgm:cxn modelId="{FFAC0035-E41F-4364-BAAA-B5B60E78DB32}" type="presParOf" srcId="{4361295E-E6BC-4D14-AE93-F04C52C9D2CE}" destId="{D93DF30E-8D36-4B2D-B8EF-786F45C99B7C}" srcOrd="0" destOrd="0" presId="urn:microsoft.com/office/officeart/2005/8/layout/chevron2"/>
    <dgm:cxn modelId="{C59E849E-6E04-4609-AAA9-05ED74F21DA1}" type="presParOf" srcId="{4361295E-E6BC-4D14-AE93-F04C52C9D2CE}" destId="{08849256-1716-4C14-860A-D89788E9A935}" srcOrd="1" destOrd="0" presId="urn:microsoft.com/office/officeart/2005/8/layout/chevron2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CF71CA5-9684-4AB9-B011-B85D3B0E9E89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BCC2DF2-D025-4256-96F4-0AA31BA41F4F}">
      <dgm:prSet phldrT="[Texto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pt-BR" sz="1800" b="1" dirty="0" smtClean="0"/>
            <a:t>Objetivo  </a:t>
          </a:r>
          <a:endParaRPr lang="pt-BR" sz="1800" b="1" dirty="0"/>
        </a:p>
      </dgm:t>
    </dgm:pt>
    <dgm:pt modelId="{5325D5AC-72B7-4532-BD40-A642A164D125}" type="parTrans" cxnId="{B17915A2-2246-47B3-A278-43EF381EA4D4}">
      <dgm:prSet/>
      <dgm:spPr/>
      <dgm:t>
        <a:bodyPr/>
        <a:lstStyle/>
        <a:p>
          <a:endParaRPr lang="pt-BR"/>
        </a:p>
      </dgm:t>
    </dgm:pt>
    <dgm:pt modelId="{85152237-CB43-4D64-875D-CE1ED7880800}" type="sibTrans" cxnId="{B17915A2-2246-47B3-A278-43EF381EA4D4}">
      <dgm:prSet/>
      <dgm:spPr/>
      <dgm:t>
        <a:bodyPr/>
        <a:lstStyle/>
        <a:p>
          <a:endParaRPr lang="pt-BR"/>
        </a:p>
      </dgm:t>
    </dgm:pt>
    <dgm:pt modelId="{C936EE6A-B4AB-469E-8D9F-DDD4892FF9C7}">
      <dgm:prSet phldrT="[Texto]"/>
      <dgm:spPr>
        <a:solidFill>
          <a:schemeClr val="accent4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pt-BR" dirty="0" smtClean="0"/>
            <a:t>6. Fomentar políticas de fortalecimento da Pesquisa e da Extensão</a:t>
          </a:r>
          <a:endParaRPr lang="pt-BR" i="0" dirty="0"/>
        </a:p>
      </dgm:t>
    </dgm:pt>
    <dgm:pt modelId="{D7E75B91-D063-4193-B8F8-E253EE73F710}" type="parTrans" cxnId="{131FBFD0-FDAD-49E9-B3B4-E69161E4E2D4}">
      <dgm:prSet/>
      <dgm:spPr/>
      <dgm:t>
        <a:bodyPr/>
        <a:lstStyle/>
        <a:p>
          <a:endParaRPr lang="pt-BR"/>
        </a:p>
      </dgm:t>
    </dgm:pt>
    <dgm:pt modelId="{1F8D4B8F-B16F-4F4B-B0D0-38B6E999F527}" type="sibTrans" cxnId="{131FBFD0-FDAD-49E9-B3B4-E69161E4E2D4}">
      <dgm:prSet/>
      <dgm:spPr/>
      <dgm:t>
        <a:bodyPr/>
        <a:lstStyle/>
        <a:p>
          <a:endParaRPr lang="pt-BR"/>
        </a:p>
      </dgm:t>
    </dgm:pt>
    <dgm:pt modelId="{9DF5528D-ECDA-4FC7-9793-22F696727749}">
      <dgm:prSet phldrT="[Texto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pt-BR" sz="1800" b="1" dirty="0" smtClean="0"/>
            <a:t>Meta</a:t>
          </a:r>
          <a:endParaRPr lang="pt-BR" sz="1800" b="1" dirty="0"/>
        </a:p>
      </dgm:t>
    </dgm:pt>
    <dgm:pt modelId="{7A89FE87-47D0-4AA9-A884-24A8103FF58B}" type="parTrans" cxnId="{1AB3CD75-16CB-44B9-8022-31AC451871C9}">
      <dgm:prSet/>
      <dgm:spPr/>
      <dgm:t>
        <a:bodyPr/>
        <a:lstStyle/>
        <a:p>
          <a:endParaRPr lang="pt-BR"/>
        </a:p>
      </dgm:t>
    </dgm:pt>
    <dgm:pt modelId="{083CB0C6-90EA-4984-B3E4-5F2B882BB9BC}" type="sibTrans" cxnId="{1AB3CD75-16CB-44B9-8022-31AC451871C9}">
      <dgm:prSet/>
      <dgm:spPr/>
      <dgm:t>
        <a:bodyPr/>
        <a:lstStyle/>
        <a:p>
          <a:endParaRPr lang="pt-BR"/>
        </a:p>
      </dgm:t>
    </dgm:pt>
    <dgm:pt modelId="{C729553A-A726-4977-B896-96A8BDD32C0B}">
      <dgm:prSet phldrT="[Texto]"/>
      <dgm:spPr>
        <a:solidFill>
          <a:srgbClr val="E7EA6C">
            <a:alpha val="90000"/>
          </a:srgbClr>
        </a:solidFill>
      </dgm:spPr>
      <dgm:t>
        <a:bodyPr/>
        <a:lstStyle/>
        <a:p>
          <a:r>
            <a:rPr lang="pt-BR" i="0" dirty="0" smtClean="0"/>
            <a:t>2. Estimular a execução de projetos que articulem pesquisa e extensão ao ensino, nos diferentes níveis e modalidades</a:t>
          </a:r>
          <a:endParaRPr lang="pt-BR" i="0" dirty="0"/>
        </a:p>
      </dgm:t>
    </dgm:pt>
    <dgm:pt modelId="{B0AB9137-B4BB-49A0-9D8F-53A5B75BBBEA}" type="parTrans" cxnId="{C17D45F6-43B1-4732-B266-82668D33F6CB}">
      <dgm:prSet/>
      <dgm:spPr/>
      <dgm:t>
        <a:bodyPr/>
        <a:lstStyle/>
        <a:p>
          <a:endParaRPr lang="pt-BR"/>
        </a:p>
      </dgm:t>
    </dgm:pt>
    <dgm:pt modelId="{70E4E844-74CF-426C-822F-375FD7725F52}" type="sibTrans" cxnId="{C17D45F6-43B1-4732-B266-82668D33F6CB}">
      <dgm:prSet/>
      <dgm:spPr/>
      <dgm:t>
        <a:bodyPr/>
        <a:lstStyle/>
        <a:p>
          <a:endParaRPr lang="pt-BR"/>
        </a:p>
      </dgm:t>
    </dgm:pt>
    <dgm:pt modelId="{95C38BD4-9B05-4464-A205-1C3F06D9D986}">
      <dgm:prSet phldrT="[Texto]" custT="1"/>
      <dgm:spPr>
        <a:solidFill>
          <a:schemeClr val="accent2">
            <a:lumMod val="50000"/>
          </a:schemeClr>
        </a:solidFill>
      </dgm:spPr>
      <dgm:t>
        <a:bodyPr/>
        <a:lstStyle/>
        <a:p>
          <a:endParaRPr lang="pt-BR" sz="1800" b="1" dirty="0" smtClean="0"/>
        </a:p>
        <a:p>
          <a:r>
            <a:rPr lang="pt-BR" sz="1800" b="1" dirty="0" smtClean="0"/>
            <a:t>Indica dor</a:t>
          </a:r>
          <a:endParaRPr lang="pt-BR" sz="1800" b="1" dirty="0"/>
        </a:p>
      </dgm:t>
    </dgm:pt>
    <dgm:pt modelId="{184EEF27-420B-45AC-B63B-76DAF27A0F98}" type="parTrans" cxnId="{1D60A9B5-13BA-46CF-8540-3248FAD85DDE}">
      <dgm:prSet/>
      <dgm:spPr/>
      <dgm:t>
        <a:bodyPr/>
        <a:lstStyle/>
        <a:p>
          <a:endParaRPr lang="pt-BR"/>
        </a:p>
      </dgm:t>
    </dgm:pt>
    <dgm:pt modelId="{2D41B1D8-7286-48BB-8BE5-13F43C336594}" type="sibTrans" cxnId="{1D60A9B5-13BA-46CF-8540-3248FAD85DDE}">
      <dgm:prSet/>
      <dgm:spPr/>
      <dgm:t>
        <a:bodyPr/>
        <a:lstStyle/>
        <a:p>
          <a:endParaRPr lang="pt-BR"/>
        </a:p>
      </dgm:t>
    </dgm:pt>
    <dgm:pt modelId="{79D3A7AA-DCC7-4FBB-9134-31B4FF62F35B}">
      <dgm:prSet phldrT="[Texto]"/>
      <dgm:spPr>
        <a:solidFill>
          <a:schemeClr val="accent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pt-BR" dirty="0" smtClean="0"/>
            <a:t>Número de projetos fomentados que utilizem a pesquisa e a extensão como instrumento de ensino-aprendizagem.</a:t>
          </a:r>
          <a:endParaRPr lang="pt-BR" dirty="0"/>
        </a:p>
      </dgm:t>
    </dgm:pt>
    <dgm:pt modelId="{2C20F933-D714-4C31-9CE3-F29C0CC77210}" type="parTrans" cxnId="{E8C1AEAD-E41C-4455-8542-ACDF1036BD5B}">
      <dgm:prSet/>
      <dgm:spPr/>
      <dgm:t>
        <a:bodyPr/>
        <a:lstStyle/>
        <a:p>
          <a:endParaRPr lang="pt-BR"/>
        </a:p>
      </dgm:t>
    </dgm:pt>
    <dgm:pt modelId="{BCC498FD-7EA3-4723-B642-8C9FABE6382F}" type="sibTrans" cxnId="{E8C1AEAD-E41C-4455-8542-ACDF1036BD5B}">
      <dgm:prSet/>
      <dgm:spPr/>
      <dgm:t>
        <a:bodyPr/>
        <a:lstStyle/>
        <a:p>
          <a:endParaRPr lang="pt-BR"/>
        </a:p>
      </dgm:t>
    </dgm:pt>
    <dgm:pt modelId="{33BCCC7E-6789-43E6-A2D6-95D8F18CDAD5}">
      <dgm:prSet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pt-BR" b="1" dirty="0" smtClean="0"/>
            <a:t>Previsão</a:t>
          </a:r>
          <a:endParaRPr lang="pt-BR" b="1" dirty="0"/>
        </a:p>
      </dgm:t>
    </dgm:pt>
    <dgm:pt modelId="{EE187C0A-6B1F-4FDC-9EDD-016442918C2E}" type="parTrans" cxnId="{A2EA36B2-04F6-48E5-9782-9084885EC470}">
      <dgm:prSet/>
      <dgm:spPr/>
      <dgm:t>
        <a:bodyPr/>
        <a:lstStyle/>
        <a:p>
          <a:endParaRPr lang="pt-BR"/>
        </a:p>
      </dgm:t>
    </dgm:pt>
    <dgm:pt modelId="{0446A232-24E3-4C14-8B40-9F9B2BA22A2B}" type="sibTrans" cxnId="{A2EA36B2-04F6-48E5-9782-9084885EC470}">
      <dgm:prSet/>
      <dgm:spPr/>
      <dgm:t>
        <a:bodyPr/>
        <a:lstStyle/>
        <a:p>
          <a:endParaRPr lang="pt-BR"/>
        </a:p>
      </dgm:t>
    </dgm:pt>
    <dgm:pt modelId="{7AA86D78-D6A3-4C7E-8211-72076B8B97CB}">
      <dgm:prSet/>
      <dgm:spPr>
        <a:solidFill>
          <a:schemeClr val="accent5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pt-BR" dirty="0" smtClean="0"/>
            <a:t>30 projetos em 2016, 35 em 2017 e 40 em 2018 (Responsáveis: PROEN, PROEX, PROPPG e campi) </a:t>
          </a:r>
          <a:endParaRPr lang="pt-BR" dirty="0"/>
        </a:p>
      </dgm:t>
    </dgm:pt>
    <dgm:pt modelId="{17A72065-7AA4-4158-9EF1-0C2B63D31969}" type="parTrans" cxnId="{A7C0F740-828B-4197-A5BE-CA6948D85EEE}">
      <dgm:prSet/>
      <dgm:spPr/>
      <dgm:t>
        <a:bodyPr/>
        <a:lstStyle/>
        <a:p>
          <a:endParaRPr lang="pt-BR"/>
        </a:p>
      </dgm:t>
    </dgm:pt>
    <dgm:pt modelId="{82C19A57-EB84-4429-A276-B7339D676A37}" type="sibTrans" cxnId="{A7C0F740-828B-4197-A5BE-CA6948D85EEE}">
      <dgm:prSet/>
      <dgm:spPr/>
      <dgm:t>
        <a:bodyPr/>
        <a:lstStyle/>
        <a:p>
          <a:endParaRPr lang="pt-BR"/>
        </a:p>
      </dgm:t>
    </dgm:pt>
    <dgm:pt modelId="{D5A61BE2-EFC4-4E94-9D83-FFC16E2B6D44}" type="pres">
      <dgm:prSet presAssocID="{0CF71CA5-9684-4AB9-B011-B85D3B0E9E8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D1201454-80F5-4442-A687-D1AE4F7EF85A}" type="pres">
      <dgm:prSet presAssocID="{6BCC2DF2-D025-4256-96F4-0AA31BA41F4F}" presName="composite" presStyleCnt="0"/>
      <dgm:spPr/>
    </dgm:pt>
    <dgm:pt modelId="{C0296169-C56E-47B4-935F-BE3D10080DFB}" type="pres">
      <dgm:prSet presAssocID="{6BCC2DF2-D025-4256-96F4-0AA31BA41F4F}" presName="parentText" presStyleLbl="alignNode1" presStyleIdx="0" presStyleCnt="4" custScaleX="123176" custLinFactNeighborX="-5745" custLinFactNeighborY="-46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E6FD13C-E4F5-489A-8A1B-291C76932248}" type="pres">
      <dgm:prSet presAssocID="{6BCC2DF2-D025-4256-96F4-0AA31BA41F4F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71C4D4A-18A2-4BE2-99BF-B77519B907BC}" type="pres">
      <dgm:prSet presAssocID="{85152237-CB43-4D64-875D-CE1ED7880800}" presName="sp" presStyleCnt="0"/>
      <dgm:spPr/>
    </dgm:pt>
    <dgm:pt modelId="{882D58D8-E2DA-4896-B416-B4EE720C8A65}" type="pres">
      <dgm:prSet presAssocID="{9DF5528D-ECDA-4FC7-9793-22F696727749}" presName="composite" presStyleCnt="0"/>
      <dgm:spPr/>
    </dgm:pt>
    <dgm:pt modelId="{E513A197-421D-4BC6-BF38-67440A757EC1}" type="pres">
      <dgm:prSet presAssocID="{9DF5528D-ECDA-4FC7-9793-22F696727749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38CD1D4-E646-44A6-B768-299D156EAD41}" type="pres">
      <dgm:prSet presAssocID="{9DF5528D-ECDA-4FC7-9793-22F696727749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E952C25-385B-4F97-95FB-D0C3463579D9}" type="pres">
      <dgm:prSet presAssocID="{083CB0C6-90EA-4984-B3E4-5F2B882BB9BC}" presName="sp" presStyleCnt="0"/>
      <dgm:spPr/>
    </dgm:pt>
    <dgm:pt modelId="{4B661BA4-F475-4C06-B032-F9721AB31686}" type="pres">
      <dgm:prSet presAssocID="{95C38BD4-9B05-4464-A205-1C3F06D9D986}" presName="composite" presStyleCnt="0"/>
      <dgm:spPr/>
    </dgm:pt>
    <dgm:pt modelId="{1EC3F7C5-EB01-48EC-9B9A-BAB24626A381}" type="pres">
      <dgm:prSet presAssocID="{95C38BD4-9B05-4464-A205-1C3F06D9D986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9BD4320-2CDA-4EE6-9419-92767BFBECDD}" type="pres">
      <dgm:prSet presAssocID="{95C38BD4-9B05-4464-A205-1C3F06D9D986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771CF06-07BE-4FC8-9683-566C448304DF}" type="pres">
      <dgm:prSet presAssocID="{2D41B1D8-7286-48BB-8BE5-13F43C336594}" presName="sp" presStyleCnt="0"/>
      <dgm:spPr/>
    </dgm:pt>
    <dgm:pt modelId="{4361295E-E6BC-4D14-AE93-F04C52C9D2CE}" type="pres">
      <dgm:prSet presAssocID="{33BCCC7E-6789-43E6-A2D6-95D8F18CDAD5}" presName="composite" presStyleCnt="0"/>
      <dgm:spPr/>
    </dgm:pt>
    <dgm:pt modelId="{D93DF30E-8D36-4B2D-B8EF-786F45C99B7C}" type="pres">
      <dgm:prSet presAssocID="{33BCCC7E-6789-43E6-A2D6-95D8F18CDAD5}" presName="parentText" presStyleLbl="alignNode1" presStyleIdx="3" presStyleCnt="4" custLinFactNeighborX="2495" custLinFactNeighborY="36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8849256-1716-4C14-860A-D89788E9A935}" type="pres">
      <dgm:prSet presAssocID="{33BCCC7E-6789-43E6-A2D6-95D8F18CDAD5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17D45F6-43B1-4732-B266-82668D33F6CB}" srcId="{9DF5528D-ECDA-4FC7-9793-22F696727749}" destId="{C729553A-A726-4977-B896-96A8BDD32C0B}" srcOrd="0" destOrd="0" parTransId="{B0AB9137-B4BB-49A0-9D8F-53A5B75BBBEA}" sibTransId="{70E4E844-74CF-426C-822F-375FD7725F52}"/>
    <dgm:cxn modelId="{1D60A9B5-13BA-46CF-8540-3248FAD85DDE}" srcId="{0CF71CA5-9684-4AB9-B011-B85D3B0E9E89}" destId="{95C38BD4-9B05-4464-A205-1C3F06D9D986}" srcOrd="2" destOrd="0" parTransId="{184EEF27-420B-45AC-B63B-76DAF27A0F98}" sibTransId="{2D41B1D8-7286-48BB-8BE5-13F43C336594}"/>
    <dgm:cxn modelId="{6AF01253-E654-4290-9F5A-354E3AF799B5}" type="presOf" srcId="{95C38BD4-9B05-4464-A205-1C3F06D9D986}" destId="{1EC3F7C5-EB01-48EC-9B9A-BAB24626A381}" srcOrd="0" destOrd="0" presId="urn:microsoft.com/office/officeart/2005/8/layout/chevron2"/>
    <dgm:cxn modelId="{A7C0F740-828B-4197-A5BE-CA6948D85EEE}" srcId="{33BCCC7E-6789-43E6-A2D6-95D8F18CDAD5}" destId="{7AA86D78-D6A3-4C7E-8211-72076B8B97CB}" srcOrd="0" destOrd="0" parTransId="{17A72065-7AA4-4158-9EF1-0C2B63D31969}" sibTransId="{82C19A57-EB84-4429-A276-B7339D676A37}"/>
    <dgm:cxn modelId="{B17915A2-2246-47B3-A278-43EF381EA4D4}" srcId="{0CF71CA5-9684-4AB9-B011-B85D3B0E9E89}" destId="{6BCC2DF2-D025-4256-96F4-0AA31BA41F4F}" srcOrd="0" destOrd="0" parTransId="{5325D5AC-72B7-4532-BD40-A642A164D125}" sibTransId="{85152237-CB43-4D64-875D-CE1ED7880800}"/>
    <dgm:cxn modelId="{A3A22A0C-BAD2-42EB-910E-56E9FF2F5088}" type="presOf" srcId="{7AA86D78-D6A3-4C7E-8211-72076B8B97CB}" destId="{08849256-1716-4C14-860A-D89788E9A935}" srcOrd="0" destOrd="0" presId="urn:microsoft.com/office/officeart/2005/8/layout/chevron2"/>
    <dgm:cxn modelId="{778EAD8D-AE30-43F1-9A92-E020AF07C17C}" type="presOf" srcId="{79D3A7AA-DCC7-4FBB-9134-31B4FF62F35B}" destId="{D9BD4320-2CDA-4EE6-9419-92767BFBECDD}" srcOrd="0" destOrd="0" presId="urn:microsoft.com/office/officeart/2005/8/layout/chevron2"/>
    <dgm:cxn modelId="{A2EA36B2-04F6-48E5-9782-9084885EC470}" srcId="{0CF71CA5-9684-4AB9-B011-B85D3B0E9E89}" destId="{33BCCC7E-6789-43E6-A2D6-95D8F18CDAD5}" srcOrd="3" destOrd="0" parTransId="{EE187C0A-6B1F-4FDC-9EDD-016442918C2E}" sibTransId="{0446A232-24E3-4C14-8B40-9F9B2BA22A2B}"/>
    <dgm:cxn modelId="{3F27C04F-37CA-4EDD-B57D-FC40FC8DCAB1}" type="presOf" srcId="{9DF5528D-ECDA-4FC7-9793-22F696727749}" destId="{E513A197-421D-4BC6-BF38-67440A757EC1}" srcOrd="0" destOrd="0" presId="urn:microsoft.com/office/officeart/2005/8/layout/chevron2"/>
    <dgm:cxn modelId="{820D0711-372D-4EB0-946D-64B884E35EC5}" type="presOf" srcId="{C729553A-A726-4977-B896-96A8BDD32C0B}" destId="{338CD1D4-E646-44A6-B768-299D156EAD41}" srcOrd="0" destOrd="0" presId="urn:microsoft.com/office/officeart/2005/8/layout/chevron2"/>
    <dgm:cxn modelId="{1AB3CD75-16CB-44B9-8022-31AC451871C9}" srcId="{0CF71CA5-9684-4AB9-B011-B85D3B0E9E89}" destId="{9DF5528D-ECDA-4FC7-9793-22F696727749}" srcOrd="1" destOrd="0" parTransId="{7A89FE87-47D0-4AA9-A884-24A8103FF58B}" sibTransId="{083CB0C6-90EA-4984-B3E4-5F2B882BB9BC}"/>
    <dgm:cxn modelId="{131FBFD0-FDAD-49E9-B3B4-E69161E4E2D4}" srcId="{6BCC2DF2-D025-4256-96F4-0AA31BA41F4F}" destId="{C936EE6A-B4AB-469E-8D9F-DDD4892FF9C7}" srcOrd="0" destOrd="0" parTransId="{D7E75B91-D063-4193-B8F8-E253EE73F710}" sibTransId="{1F8D4B8F-B16F-4F4B-B0D0-38B6E999F527}"/>
    <dgm:cxn modelId="{211891CA-AF7D-4A29-840E-F6D6E7545EDF}" type="presOf" srcId="{0CF71CA5-9684-4AB9-B011-B85D3B0E9E89}" destId="{D5A61BE2-EFC4-4E94-9D83-FFC16E2B6D44}" srcOrd="0" destOrd="0" presId="urn:microsoft.com/office/officeart/2005/8/layout/chevron2"/>
    <dgm:cxn modelId="{057F08AB-8E09-4E81-B909-80D280621EE8}" type="presOf" srcId="{6BCC2DF2-D025-4256-96F4-0AA31BA41F4F}" destId="{C0296169-C56E-47B4-935F-BE3D10080DFB}" srcOrd="0" destOrd="0" presId="urn:microsoft.com/office/officeart/2005/8/layout/chevron2"/>
    <dgm:cxn modelId="{260F4707-200F-4BEF-A407-ECA70CBC04F7}" type="presOf" srcId="{C936EE6A-B4AB-469E-8D9F-DDD4892FF9C7}" destId="{3E6FD13C-E4F5-489A-8A1B-291C76932248}" srcOrd="0" destOrd="0" presId="urn:microsoft.com/office/officeart/2005/8/layout/chevron2"/>
    <dgm:cxn modelId="{E8C1AEAD-E41C-4455-8542-ACDF1036BD5B}" srcId="{95C38BD4-9B05-4464-A205-1C3F06D9D986}" destId="{79D3A7AA-DCC7-4FBB-9134-31B4FF62F35B}" srcOrd="0" destOrd="0" parTransId="{2C20F933-D714-4C31-9CE3-F29C0CC77210}" sibTransId="{BCC498FD-7EA3-4723-B642-8C9FABE6382F}"/>
    <dgm:cxn modelId="{0F3833A6-A10E-47DA-8F0D-C98555D2DC9A}" type="presOf" srcId="{33BCCC7E-6789-43E6-A2D6-95D8F18CDAD5}" destId="{D93DF30E-8D36-4B2D-B8EF-786F45C99B7C}" srcOrd="0" destOrd="0" presId="urn:microsoft.com/office/officeart/2005/8/layout/chevron2"/>
    <dgm:cxn modelId="{71B3E7E3-ED06-4E6B-AB88-7D5A41E03683}" type="presParOf" srcId="{D5A61BE2-EFC4-4E94-9D83-FFC16E2B6D44}" destId="{D1201454-80F5-4442-A687-D1AE4F7EF85A}" srcOrd="0" destOrd="0" presId="urn:microsoft.com/office/officeart/2005/8/layout/chevron2"/>
    <dgm:cxn modelId="{4F1F8F68-0D66-4B00-9AA9-55622D858B2A}" type="presParOf" srcId="{D1201454-80F5-4442-A687-D1AE4F7EF85A}" destId="{C0296169-C56E-47B4-935F-BE3D10080DFB}" srcOrd="0" destOrd="0" presId="urn:microsoft.com/office/officeart/2005/8/layout/chevron2"/>
    <dgm:cxn modelId="{F0337D25-2FA8-4AE4-923B-D5C408208E9B}" type="presParOf" srcId="{D1201454-80F5-4442-A687-D1AE4F7EF85A}" destId="{3E6FD13C-E4F5-489A-8A1B-291C76932248}" srcOrd="1" destOrd="0" presId="urn:microsoft.com/office/officeart/2005/8/layout/chevron2"/>
    <dgm:cxn modelId="{C74ACF56-0C91-40A2-BDAB-DE2D0B8419A6}" type="presParOf" srcId="{D5A61BE2-EFC4-4E94-9D83-FFC16E2B6D44}" destId="{871C4D4A-18A2-4BE2-99BF-B77519B907BC}" srcOrd="1" destOrd="0" presId="urn:microsoft.com/office/officeart/2005/8/layout/chevron2"/>
    <dgm:cxn modelId="{0235923F-DB83-40A3-A5F3-A282B9C9F41F}" type="presParOf" srcId="{D5A61BE2-EFC4-4E94-9D83-FFC16E2B6D44}" destId="{882D58D8-E2DA-4896-B416-B4EE720C8A65}" srcOrd="2" destOrd="0" presId="urn:microsoft.com/office/officeart/2005/8/layout/chevron2"/>
    <dgm:cxn modelId="{E0E30486-A8D1-45E7-B005-D0A9862FAF31}" type="presParOf" srcId="{882D58D8-E2DA-4896-B416-B4EE720C8A65}" destId="{E513A197-421D-4BC6-BF38-67440A757EC1}" srcOrd="0" destOrd="0" presId="urn:microsoft.com/office/officeart/2005/8/layout/chevron2"/>
    <dgm:cxn modelId="{2434E70D-5529-49C7-9B32-3188F9089C53}" type="presParOf" srcId="{882D58D8-E2DA-4896-B416-B4EE720C8A65}" destId="{338CD1D4-E646-44A6-B768-299D156EAD41}" srcOrd="1" destOrd="0" presId="urn:microsoft.com/office/officeart/2005/8/layout/chevron2"/>
    <dgm:cxn modelId="{47460F12-B23D-4621-A5A9-E37BC51E7F8F}" type="presParOf" srcId="{D5A61BE2-EFC4-4E94-9D83-FFC16E2B6D44}" destId="{1E952C25-385B-4F97-95FB-D0C3463579D9}" srcOrd="3" destOrd="0" presId="urn:microsoft.com/office/officeart/2005/8/layout/chevron2"/>
    <dgm:cxn modelId="{694DFEE1-27E7-4BE2-AAA4-1994545FEF66}" type="presParOf" srcId="{D5A61BE2-EFC4-4E94-9D83-FFC16E2B6D44}" destId="{4B661BA4-F475-4C06-B032-F9721AB31686}" srcOrd="4" destOrd="0" presId="urn:microsoft.com/office/officeart/2005/8/layout/chevron2"/>
    <dgm:cxn modelId="{0C39C26D-AA9D-4A49-AF92-BBCCEB2F5827}" type="presParOf" srcId="{4B661BA4-F475-4C06-B032-F9721AB31686}" destId="{1EC3F7C5-EB01-48EC-9B9A-BAB24626A381}" srcOrd="0" destOrd="0" presId="urn:microsoft.com/office/officeart/2005/8/layout/chevron2"/>
    <dgm:cxn modelId="{20DEC610-F73C-41CC-A083-C07C078490C5}" type="presParOf" srcId="{4B661BA4-F475-4C06-B032-F9721AB31686}" destId="{D9BD4320-2CDA-4EE6-9419-92767BFBECDD}" srcOrd="1" destOrd="0" presId="urn:microsoft.com/office/officeart/2005/8/layout/chevron2"/>
    <dgm:cxn modelId="{8477B400-AA99-4B35-86ED-2361E614AB61}" type="presParOf" srcId="{D5A61BE2-EFC4-4E94-9D83-FFC16E2B6D44}" destId="{B771CF06-07BE-4FC8-9683-566C448304DF}" srcOrd="5" destOrd="0" presId="urn:microsoft.com/office/officeart/2005/8/layout/chevron2"/>
    <dgm:cxn modelId="{EB7F3B16-0298-4CEB-97BE-F6BF754614DE}" type="presParOf" srcId="{D5A61BE2-EFC4-4E94-9D83-FFC16E2B6D44}" destId="{4361295E-E6BC-4D14-AE93-F04C52C9D2CE}" srcOrd="6" destOrd="0" presId="urn:microsoft.com/office/officeart/2005/8/layout/chevron2"/>
    <dgm:cxn modelId="{00771810-E16F-417A-8ECF-6A10A6294625}" type="presParOf" srcId="{4361295E-E6BC-4D14-AE93-F04C52C9D2CE}" destId="{D93DF30E-8D36-4B2D-B8EF-786F45C99B7C}" srcOrd="0" destOrd="0" presId="urn:microsoft.com/office/officeart/2005/8/layout/chevron2"/>
    <dgm:cxn modelId="{9277354B-64A0-4503-A3D3-A96DCFC37919}" type="presParOf" srcId="{4361295E-E6BC-4D14-AE93-F04C52C9D2CE}" destId="{08849256-1716-4C14-860A-D89788E9A935}" srcOrd="1" destOrd="0" presId="urn:microsoft.com/office/officeart/2005/8/layout/chevron2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0C687A3-8D9E-4837-8767-FFF87BBE8492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CA049C3C-163C-491E-81A7-16C591B2A91B}">
      <dgm:prSet phldrT="[Texto]" custT="1"/>
      <dgm:spPr>
        <a:solidFill>
          <a:srgbClr val="C00000"/>
        </a:solidFill>
      </dgm:spPr>
      <dgm:t>
        <a:bodyPr/>
        <a:lstStyle/>
        <a:p>
          <a:r>
            <a:rPr lang="pt-BR" sz="3600" dirty="0" smtClean="0"/>
            <a:t>Regulamento Didático Pedagógico do Ensino no IFPA </a:t>
          </a:r>
          <a:endParaRPr lang="pt-BR" sz="3600" dirty="0"/>
        </a:p>
      </dgm:t>
    </dgm:pt>
    <dgm:pt modelId="{77DE0265-25B1-43B7-8A0E-E5EF2636E11B}" type="parTrans" cxnId="{78EB510C-A656-4D3B-A08A-DAEA8C9CB381}">
      <dgm:prSet/>
      <dgm:spPr/>
      <dgm:t>
        <a:bodyPr/>
        <a:lstStyle/>
        <a:p>
          <a:endParaRPr lang="pt-BR"/>
        </a:p>
      </dgm:t>
    </dgm:pt>
    <dgm:pt modelId="{68B236AD-C68E-4DA0-8EB1-9C96AD5AA162}" type="sibTrans" cxnId="{78EB510C-A656-4D3B-A08A-DAEA8C9CB381}">
      <dgm:prSet/>
      <dgm:spPr/>
      <dgm:t>
        <a:bodyPr/>
        <a:lstStyle/>
        <a:p>
          <a:endParaRPr lang="pt-BR"/>
        </a:p>
      </dgm:t>
    </dgm:pt>
    <dgm:pt modelId="{AF11FB2B-D2C8-4686-B37A-9A74CD17D267}">
      <dgm:prSet phldrT="[Texto]" custT="1"/>
      <dgm:spPr>
        <a:solidFill>
          <a:srgbClr val="92D050">
            <a:alpha val="90000"/>
          </a:srgbClr>
        </a:solidFill>
      </dgm:spPr>
      <dgm:t>
        <a:bodyPr/>
        <a:lstStyle/>
        <a:p>
          <a:r>
            <a:rPr lang="pt-BR" sz="2400" dirty="0" smtClean="0"/>
            <a:t>Prevê que a matriz curricular dos cursos ofertados deve contemplar a realização do </a:t>
          </a:r>
          <a:r>
            <a:rPr lang="pt-BR" sz="2400" b="1" dirty="0" smtClean="0">
              <a:solidFill>
                <a:srgbClr val="C00000"/>
              </a:solidFill>
            </a:rPr>
            <a:t>Projeto Integrador</a:t>
          </a:r>
          <a:r>
            <a:rPr lang="pt-BR" sz="2400" dirty="0" smtClean="0"/>
            <a:t>, que pode corresponder à prática profissional (art.75 e 103).</a:t>
          </a:r>
          <a:endParaRPr lang="pt-BR" sz="2400" dirty="0"/>
        </a:p>
      </dgm:t>
    </dgm:pt>
    <dgm:pt modelId="{516527AE-A2A7-4969-B17C-4A910113808D}" type="parTrans" cxnId="{54E43C30-56F2-4828-A1E7-C25823D6117B}">
      <dgm:prSet/>
      <dgm:spPr/>
      <dgm:t>
        <a:bodyPr/>
        <a:lstStyle/>
        <a:p>
          <a:endParaRPr lang="pt-BR"/>
        </a:p>
      </dgm:t>
    </dgm:pt>
    <dgm:pt modelId="{5ABF5F55-5BCB-433E-9DBE-6331853B1534}" type="sibTrans" cxnId="{54E43C30-56F2-4828-A1E7-C25823D6117B}">
      <dgm:prSet/>
      <dgm:spPr/>
      <dgm:t>
        <a:bodyPr/>
        <a:lstStyle/>
        <a:p>
          <a:endParaRPr lang="pt-BR"/>
        </a:p>
      </dgm:t>
    </dgm:pt>
    <dgm:pt modelId="{7B43F634-F44C-46F8-A9FD-54736F1C9005}" type="pres">
      <dgm:prSet presAssocID="{D0C687A3-8D9E-4837-8767-FFF87BBE849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A8B3110B-0106-4C7B-936A-468774C53D4E}" type="pres">
      <dgm:prSet presAssocID="{CA049C3C-163C-491E-81A7-16C591B2A91B}" presName="composite" presStyleCnt="0"/>
      <dgm:spPr/>
    </dgm:pt>
    <dgm:pt modelId="{0B72C93E-C9C0-4D77-9543-230E41064CD4}" type="pres">
      <dgm:prSet presAssocID="{CA049C3C-163C-491E-81A7-16C591B2A91B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551B67C-1A6E-4D2B-A189-8DB516F26217}" type="pres">
      <dgm:prSet presAssocID="{CA049C3C-163C-491E-81A7-16C591B2A91B}" presName="desTx" presStyleLbl="alignAccFollowNode1" presStyleIdx="0" presStyleCnt="1" custLinFactNeighborX="-1905" custLinFactNeighborY="1152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98EF7619-BFE7-41E2-AF3D-B8D6A93A234E}" type="presOf" srcId="{D0C687A3-8D9E-4837-8767-FFF87BBE8492}" destId="{7B43F634-F44C-46F8-A9FD-54736F1C9005}" srcOrd="0" destOrd="0" presId="urn:microsoft.com/office/officeart/2005/8/layout/hList1"/>
    <dgm:cxn modelId="{8C957E79-332F-498C-999B-53A05BFD1553}" type="presOf" srcId="{CA049C3C-163C-491E-81A7-16C591B2A91B}" destId="{0B72C93E-C9C0-4D77-9543-230E41064CD4}" srcOrd="0" destOrd="0" presId="urn:microsoft.com/office/officeart/2005/8/layout/hList1"/>
    <dgm:cxn modelId="{2BA9213A-F9CA-4892-BE2C-F86DA381F371}" type="presOf" srcId="{AF11FB2B-D2C8-4686-B37A-9A74CD17D267}" destId="{5551B67C-1A6E-4D2B-A189-8DB516F26217}" srcOrd="0" destOrd="0" presId="urn:microsoft.com/office/officeart/2005/8/layout/hList1"/>
    <dgm:cxn modelId="{78EB510C-A656-4D3B-A08A-DAEA8C9CB381}" srcId="{D0C687A3-8D9E-4837-8767-FFF87BBE8492}" destId="{CA049C3C-163C-491E-81A7-16C591B2A91B}" srcOrd="0" destOrd="0" parTransId="{77DE0265-25B1-43B7-8A0E-E5EF2636E11B}" sibTransId="{68B236AD-C68E-4DA0-8EB1-9C96AD5AA162}"/>
    <dgm:cxn modelId="{54E43C30-56F2-4828-A1E7-C25823D6117B}" srcId="{CA049C3C-163C-491E-81A7-16C591B2A91B}" destId="{AF11FB2B-D2C8-4686-B37A-9A74CD17D267}" srcOrd="0" destOrd="0" parTransId="{516527AE-A2A7-4969-B17C-4A910113808D}" sibTransId="{5ABF5F55-5BCB-433E-9DBE-6331853B1534}"/>
    <dgm:cxn modelId="{344FD098-AC95-458A-87AF-ED03C35229E4}" type="presParOf" srcId="{7B43F634-F44C-46F8-A9FD-54736F1C9005}" destId="{A8B3110B-0106-4C7B-936A-468774C53D4E}" srcOrd="0" destOrd="0" presId="urn:microsoft.com/office/officeart/2005/8/layout/hList1"/>
    <dgm:cxn modelId="{DD7EAC0A-F99F-4F74-9F2D-960B53CE5CC3}" type="presParOf" srcId="{A8B3110B-0106-4C7B-936A-468774C53D4E}" destId="{0B72C93E-C9C0-4D77-9543-230E41064CD4}" srcOrd="0" destOrd="0" presId="urn:microsoft.com/office/officeart/2005/8/layout/hList1"/>
    <dgm:cxn modelId="{0D30E8A2-24F3-4B9B-BC50-564966855160}" type="presParOf" srcId="{A8B3110B-0106-4C7B-936A-468774C53D4E}" destId="{5551B67C-1A6E-4D2B-A189-8DB516F26217}" srcOrd="1" destOrd="0" presId="urn:microsoft.com/office/officeart/2005/8/layout/hList1"/>
  </dgm:cxnLst>
  <dgm:bg/>
  <dgm:whole/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1C4B4E1-BF04-47E4-BC0C-44CA7901FD04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A7FFE3D0-9893-427A-851C-A72CAC004671}">
      <dgm:prSet phldrT="[Texto]" custT="1"/>
      <dgm:spPr>
        <a:solidFill>
          <a:srgbClr val="FFAE0D"/>
        </a:solidFill>
      </dgm:spPr>
      <dgm:t>
        <a:bodyPr/>
        <a:lstStyle/>
        <a:p>
          <a:r>
            <a:rPr lang="pt-BR" sz="2600" b="1" dirty="0" smtClean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Projeto Integrador</a:t>
          </a:r>
          <a:endParaRPr lang="pt-BR" sz="2600" b="1" dirty="0">
            <a:solidFill>
              <a:schemeClr val="accent4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871B8A9-6EAE-437E-9018-BEA1B23FB19C}" type="parTrans" cxnId="{5E26969F-632A-4F33-83E0-B842527D1BE0}">
      <dgm:prSet/>
      <dgm:spPr/>
      <dgm:t>
        <a:bodyPr/>
        <a:lstStyle/>
        <a:p>
          <a:endParaRPr lang="pt-BR"/>
        </a:p>
      </dgm:t>
    </dgm:pt>
    <dgm:pt modelId="{BD75DADE-6207-40BC-94FE-CDC197ACE582}" type="sibTrans" cxnId="{5E26969F-632A-4F33-83E0-B842527D1BE0}">
      <dgm:prSet/>
      <dgm:spPr/>
      <dgm:t>
        <a:bodyPr/>
        <a:lstStyle/>
        <a:p>
          <a:endParaRPr lang="pt-BR"/>
        </a:p>
      </dgm:t>
    </dgm:pt>
    <dgm:pt modelId="{9CD913A5-6B8E-425A-A77C-C2B8A391CCEE}">
      <dgm:prSet phldrT="[Texto]" custT="1"/>
      <dgm:spPr>
        <a:solidFill>
          <a:srgbClr val="7030A0"/>
        </a:solidFill>
      </dgm:spPr>
      <dgm:t>
        <a:bodyPr/>
        <a:lstStyle/>
        <a:p>
          <a:r>
            <a:rPr lang="pt-BR" sz="18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Interdisci</a:t>
          </a:r>
          <a:r>
            <a:rPr lang="pt-B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pt-BR" sz="18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plinaridade</a:t>
          </a:r>
          <a:endParaRPr lang="pt-B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35928EC-3B12-4BFD-A89D-953CD1E08697}" type="parTrans" cxnId="{65404640-BB74-43D6-88F7-3733C324AD3C}">
      <dgm:prSet/>
      <dgm:spPr/>
      <dgm:t>
        <a:bodyPr/>
        <a:lstStyle/>
        <a:p>
          <a:endParaRPr lang="pt-BR"/>
        </a:p>
      </dgm:t>
    </dgm:pt>
    <dgm:pt modelId="{AE8AEFE6-7866-4453-884B-6E5563BBBBDE}" type="sibTrans" cxnId="{65404640-BB74-43D6-88F7-3733C324AD3C}">
      <dgm:prSet/>
      <dgm:spPr>
        <a:solidFill>
          <a:srgbClr val="FFC000"/>
        </a:solidFill>
      </dgm:spPr>
      <dgm:t>
        <a:bodyPr/>
        <a:lstStyle/>
        <a:p>
          <a:endParaRPr lang="pt-BR"/>
        </a:p>
      </dgm:t>
    </dgm:pt>
    <dgm:pt modelId="{5D891A78-DD77-4DF9-AD67-D6ADAB5906E6}">
      <dgm:prSet phldrT="[Texto]" custT="1"/>
      <dgm:spPr>
        <a:solidFill>
          <a:srgbClr val="7030A0"/>
        </a:solidFill>
      </dgm:spPr>
      <dgm:t>
        <a:bodyPr/>
        <a:lstStyle/>
        <a:p>
          <a:r>
            <a:rPr lang="pt-BR" sz="2000" b="1" u="none" dirty="0" smtClean="0"/>
            <a:t>Prática Profissional</a:t>
          </a:r>
          <a:endParaRPr lang="pt-BR" sz="2000" b="1" u="none" dirty="0"/>
        </a:p>
      </dgm:t>
    </dgm:pt>
    <dgm:pt modelId="{D651DFAF-5429-48FF-93AA-9407102CD4DC}" type="parTrans" cxnId="{23B4F038-D1C6-4086-8DE5-B43311265E57}">
      <dgm:prSet/>
      <dgm:spPr/>
      <dgm:t>
        <a:bodyPr/>
        <a:lstStyle/>
        <a:p>
          <a:endParaRPr lang="pt-BR"/>
        </a:p>
      </dgm:t>
    </dgm:pt>
    <dgm:pt modelId="{47538E56-1B52-4F46-9392-A3E793E5E4C7}" type="sibTrans" cxnId="{23B4F038-D1C6-4086-8DE5-B43311265E57}">
      <dgm:prSet/>
      <dgm:spPr>
        <a:solidFill>
          <a:srgbClr val="FFC000"/>
        </a:solidFill>
      </dgm:spPr>
      <dgm:t>
        <a:bodyPr/>
        <a:lstStyle/>
        <a:p>
          <a:endParaRPr lang="pt-BR"/>
        </a:p>
      </dgm:t>
    </dgm:pt>
    <dgm:pt modelId="{E6909724-A2BA-4E73-94A4-A04BA18A89B8}">
      <dgm:prSet phldrT="[Texto]" custT="1"/>
      <dgm:spPr>
        <a:solidFill>
          <a:srgbClr val="7030A0"/>
        </a:solidFill>
      </dgm:spPr>
      <dgm:t>
        <a:bodyPr/>
        <a:lstStyle/>
        <a:p>
          <a:r>
            <a:rPr lang="pt-B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Pesquisa</a:t>
          </a:r>
          <a:endParaRPr lang="pt-BR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BC9E123-909D-4141-93AC-30981D17313A}" type="parTrans" cxnId="{CA76921E-2FAB-4B40-9F9D-5CD563E9513C}">
      <dgm:prSet/>
      <dgm:spPr/>
      <dgm:t>
        <a:bodyPr/>
        <a:lstStyle/>
        <a:p>
          <a:endParaRPr lang="pt-BR"/>
        </a:p>
      </dgm:t>
    </dgm:pt>
    <dgm:pt modelId="{95F12D8C-DB67-4BC6-A13C-356C601C2090}" type="sibTrans" cxnId="{CA76921E-2FAB-4B40-9F9D-5CD563E9513C}">
      <dgm:prSet/>
      <dgm:spPr>
        <a:solidFill>
          <a:srgbClr val="FFC000"/>
        </a:solidFill>
      </dgm:spPr>
      <dgm:t>
        <a:bodyPr/>
        <a:lstStyle/>
        <a:p>
          <a:endParaRPr lang="pt-BR"/>
        </a:p>
      </dgm:t>
    </dgm:pt>
    <dgm:pt modelId="{6F025283-B024-4FAC-9EA0-6386A18BCEE2}">
      <dgm:prSet phldrT="[Texto]" custT="1"/>
      <dgm:spPr>
        <a:solidFill>
          <a:srgbClr val="7030A0"/>
        </a:solidFill>
      </dgm:spPr>
      <dgm:t>
        <a:bodyPr/>
        <a:lstStyle/>
        <a:p>
          <a:r>
            <a:rPr lang="pt-B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Troca de Saberes</a:t>
          </a:r>
          <a:endParaRPr lang="pt-BR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6215A9B-307C-4892-8812-9B49359B69D4}" type="parTrans" cxnId="{12109634-6969-48CB-BC2E-D69ED08F90B5}">
      <dgm:prSet/>
      <dgm:spPr/>
      <dgm:t>
        <a:bodyPr/>
        <a:lstStyle/>
        <a:p>
          <a:endParaRPr lang="pt-BR"/>
        </a:p>
      </dgm:t>
    </dgm:pt>
    <dgm:pt modelId="{52DFC9AD-4BF1-4D13-A62D-155D22FC5E72}" type="sibTrans" cxnId="{12109634-6969-48CB-BC2E-D69ED08F90B5}">
      <dgm:prSet/>
      <dgm:spPr>
        <a:solidFill>
          <a:srgbClr val="FFC000"/>
        </a:solidFill>
      </dgm:spPr>
      <dgm:t>
        <a:bodyPr/>
        <a:lstStyle/>
        <a:p>
          <a:endParaRPr lang="pt-BR"/>
        </a:p>
      </dgm:t>
    </dgm:pt>
    <dgm:pt modelId="{EF9729ED-A65B-4FEA-BCD4-605E2AC61AFC}">
      <dgm:prSet custT="1"/>
      <dgm:spPr>
        <a:solidFill>
          <a:srgbClr val="7030A0"/>
        </a:solidFill>
      </dgm:spPr>
      <dgm:t>
        <a:bodyPr/>
        <a:lstStyle/>
        <a:p>
          <a:r>
            <a:rPr lang="pt-B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Produção e divulgação do conhecimento</a:t>
          </a:r>
          <a:endParaRPr lang="pt-B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13ADA2A-7AD0-451A-B316-E8655D299112}" type="parTrans" cxnId="{D9B5BF54-E77F-4380-9B0B-46858EFCECC2}">
      <dgm:prSet/>
      <dgm:spPr/>
      <dgm:t>
        <a:bodyPr/>
        <a:lstStyle/>
        <a:p>
          <a:endParaRPr lang="pt-BR"/>
        </a:p>
      </dgm:t>
    </dgm:pt>
    <dgm:pt modelId="{BD497BD0-A107-46FC-BF74-6B82703B05FB}" type="sibTrans" cxnId="{D9B5BF54-E77F-4380-9B0B-46858EFCECC2}">
      <dgm:prSet/>
      <dgm:spPr>
        <a:solidFill>
          <a:srgbClr val="FFC000"/>
        </a:solidFill>
      </dgm:spPr>
      <dgm:t>
        <a:bodyPr/>
        <a:lstStyle/>
        <a:p>
          <a:endParaRPr lang="pt-BR"/>
        </a:p>
      </dgm:t>
    </dgm:pt>
    <dgm:pt modelId="{836F5B52-6A7D-4362-8AF8-D9638CD3781D}">
      <dgm:prSet custT="1"/>
      <dgm:spPr>
        <a:solidFill>
          <a:srgbClr val="7030A0"/>
        </a:solidFill>
      </dgm:spPr>
      <dgm:t>
        <a:bodyPr/>
        <a:lstStyle/>
        <a:p>
          <a:r>
            <a:rPr lang="pt-B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Atividades de Extensão</a:t>
          </a:r>
          <a:endParaRPr lang="pt-BR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B22EF63-C75F-464F-8F8C-D8C3702C77BE}" type="parTrans" cxnId="{33D974C3-3C00-404D-9D63-ACB6E2923A7A}">
      <dgm:prSet/>
      <dgm:spPr/>
      <dgm:t>
        <a:bodyPr/>
        <a:lstStyle/>
        <a:p>
          <a:endParaRPr lang="pt-BR"/>
        </a:p>
      </dgm:t>
    </dgm:pt>
    <dgm:pt modelId="{8A706C72-99B3-482D-8F6F-C1F72F82B0E4}" type="sibTrans" cxnId="{33D974C3-3C00-404D-9D63-ACB6E2923A7A}">
      <dgm:prSet/>
      <dgm:spPr>
        <a:solidFill>
          <a:srgbClr val="FFC000"/>
        </a:solidFill>
      </dgm:spPr>
      <dgm:t>
        <a:bodyPr/>
        <a:lstStyle/>
        <a:p>
          <a:endParaRPr lang="pt-BR"/>
        </a:p>
      </dgm:t>
    </dgm:pt>
    <dgm:pt modelId="{D8671C8E-81A8-463E-B792-EC535B46DFB6}" type="pres">
      <dgm:prSet presAssocID="{81C4B4E1-BF04-47E4-BC0C-44CA7901FD04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61BB2BA-9E1B-4D7B-AC09-5BD026C3EF26}" type="pres">
      <dgm:prSet presAssocID="{A7FFE3D0-9893-427A-851C-A72CAC004671}" presName="centerShape" presStyleLbl="node0" presStyleIdx="0" presStyleCnt="1"/>
      <dgm:spPr/>
    </dgm:pt>
    <dgm:pt modelId="{8161B3AC-CC45-4373-B1C1-3E0787DD79C1}" type="pres">
      <dgm:prSet presAssocID="{9CD913A5-6B8E-425A-A77C-C2B8A391CCEE}" presName="node" presStyleLbl="node1" presStyleIdx="0" presStyleCnt="6" custScaleX="127680">
        <dgm:presLayoutVars>
          <dgm:bulletEnabled val="1"/>
        </dgm:presLayoutVars>
      </dgm:prSet>
      <dgm:spPr/>
    </dgm:pt>
    <dgm:pt modelId="{DFC59800-CD90-434D-8560-F601922AC955}" type="pres">
      <dgm:prSet presAssocID="{9CD913A5-6B8E-425A-A77C-C2B8A391CCEE}" presName="dummy" presStyleCnt="0"/>
      <dgm:spPr/>
    </dgm:pt>
    <dgm:pt modelId="{F8535A46-6002-4803-A43F-A819E41EFD76}" type="pres">
      <dgm:prSet presAssocID="{AE8AEFE6-7866-4453-884B-6E5563BBBBDE}" presName="sibTrans" presStyleLbl="sibTrans2D1" presStyleIdx="0" presStyleCnt="6"/>
      <dgm:spPr/>
    </dgm:pt>
    <dgm:pt modelId="{C47B462F-1ADC-44AC-AA87-C84C81D3D8E7}" type="pres">
      <dgm:prSet presAssocID="{5D891A78-DD77-4DF9-AD67-D6ADAB5906E6}" presName="node" presStyleLbl="node1" presStyleIdx="1" presStyleCnt="6" custScaleX="123102">
        <dgm:presLayoutVars>
          <dgm:bulletEnabled val="1"/>
        </dgm:presLayoutVars>
      </dgm:prSet>
      <dgm:spPr/>
    </dgm:pt>
    <dgm:pt modelId="{03C2A22E-7EF6-4B50-8230-4D13A2474B63}" type="pres">
      <dgm:prSet presAssocID="{5D891A78-DD77-4DF9-AD67-D6ADAB5906E6}" presName="dummy" presStyleCnt="0"/>
      <dgm:spPr/>
    </dgm:pt>
    <dgm:pt modelId="{C883059E-5531-465A-8BCC-906C3A09D741}" type="pres">
      <dgm:prSet presAssocID="{47538E56-1B52-4F46-9392-A3E793E5E4C7}" presName="sibTrans" presStyleLbl="sibTrans2D1" presStyleIdx="1" presStyleCnt="6"/>
      <dgm:spPr/>
    </dgm:pt>
    <dgm:pt modelId="{728BDD19-1351-4BAD-BE24-A1177EEB0526}" type="pres">
      <dgm:prSet presAssocID="{836F5B52-6A7D-4362-8AF8-D9638CD3781D}" presName="node" presStyleLbl="node1" presStyleIdx="2" presStyleCnt="6" custScaleX="115507">
        <dgm:presLayoutVars>
          <dgm:bulletEnabled val="1"/>
        </dgm:presLayoutVars>
      </dgm:prSet>
      <dgm:spPr/>
    </dgm:pt>
    <dgm:pt modelId="{19D63C19-3B00-4A9A-BD6D-EBFCEBA6E7E7}" type="pres">
      <dgm:prSet presAssocID="{836F5B52-6A7D-4362-8AF8-D9638CD3781D}" presName="dummy" presStyleCnt="0"/>
      <dgm:spPr/>
    </dgm:pt>
    <dgm:pt modelId="{F3E2E229-5BCE-4BDE-863B-2C583048C157}" type="pres">
      <dgm:prSet presAssocID="{8A706C72-99B3-482D-8F6F-C1F72F82B0E4}" presName="sibTrans" presStyleLbl="sibTrans2D1" presStyleIdx="2" presStyleCnt="6"/>
      <dgm:spPr/>
    </dgm:pt>
    <dgm:pt modelId="{A71AF295-C7B6-44D2-9699-54A49BB3B439}" type="pres">
      <dgm:prSet presAssocID="{EF9729ED-A65B-4FEA-BCD4-605E2AC61AFC}" presName="node" presStyleLbl="node1" presStyleIdx="3" presStyleCnt="6" custScaleX="137138">
        <dgm:presLayoutVars>
          <dgm:bulletEnabled val="1"/>
        </dgm:presLayoutVars>
      </dgm:prSet>
      <dgm:spPr/>
    </dgm:pt>
    <dgm:pt modelId="{C477B73B-57E5-46EE-A7E1-174D51AA6391}" type="pres">
      <dgm:prSet presAssocID="{EF9729ED-A65B-4FEA-BCD4-605E2AC61AFC}" presName="dummy" presStyleCnt="0"/>
      <dgm:spPr/>
    </dgm:pt>
    <dgm:pt modelId="{CC5E28FE-D9DA-4562-BDB1-BE0B35565AE8}" type="pres">
      <dgm:prSet presAssocID="{BD497BD0-A107-46FC-BF74-6B82703B05FB}" presName="sibTrans" presStyleLbl="sibTrans2D1" presStyleIdx="3" presStyleCnt="6"/>
      <dgm:spPr/>
    </dgm:pt>
    <dgm:pt modelId="{41C20104-E85C-4030-AAD6-360EA4D9FE27}" type="pres">
      <dgm:prSet presAssocID="{E6909724-A2BA-4E73-94A4-A04BA18A89B8}" presName="node" presStyleLbl="node1" presStyleIdx="4" presStyleCnt="6" custScaleX="121136">
        <dgm:presLayoutVars>
          <dgm:bulletEnabled val="1"/>
        </dgm:presLayoutVars>
      </dgm:prSet>
      <dgm:spPr/>
    </dgm:pt>
    <dgm:pt modelId="{A4078EE3-E5B8-493A-B4A4-06D1E078F485}" type="pres">
      <dgm:prSet presAssocID="{E6909724-A2BA-4E73-94A4-A04BA18A89B8}" presName="dummy" presStyleCnt="0"/>
      <dgm:spPr/>
    </dgm:pt>
    <dgm:pt modelId="{5EE950A2-41AB-400F-B124-BEFE943D3AEA}" type="pres">
      <dgm:prSet presAssocID="{95F12D8C-DB67-4BC6-A13C-356C601C2090}" presName="sibTrans" presStyleLbl="sibTrans2D1" presStyleIdx="4" presStyleCnt="6"/>
      <dgm:spPr/>
    </dgm:pt>
    <dgm:pt modelId="{68270C60-E006-4378-BACD-EAD800CB67AD}" type="pres">
      <dgm:prSet presAssocID="{6F025283-B024-4FAC-9EA0-6386A18BCEE2}" presName="node" presStyleLbl="node1" presStyleIdx="5" presStyleCnt="6" custScaleX="125940">
        <dgm:presLayoutVars>
          <dgm:bulletEnabled val="1"/>
        </dgm:presLayoutVars>
      </dgm:prSet>
      <dgm:spPr/>
    </dgm:pt>
    <dgm:pt modelId="{31EEADDA-21D9-4B55-8534-C3A85CDAD0E6}" type="pres">
      <dgm:prSet presAssocID="{6F025283-B024-4FAC-9EA0-6386A18BCEE2}" presName="dummy" presStyleCnt="0"/>
      <dgm:spPr/>
    </dgm:pt>
    <dgm:pt modelId="{9AD41C0C-D8DE-40FE-B190-B991CC6474B1}" type="pres">
      <dgm:prSet presAssocID="{52DFC9AD-4BF1-4D13-A62D-155D22FC5E72}" presName="sibTrans" presStyleLbl="sibTrans2D1" presStyleIdx="5" presStyleCnt="6"/>
      <dgm:spPr/>
    </dgm:pt>
  </dgm:ptLst>
  <dgm:cxnLst>
    <dgm:cxn modelId="{65404640-BB74-43D6-88F7-3733C324AD3C}" srcId="{A7FFE3D0-9893-427A-851C-A72CAC004671}" destId="{9CD913A5-6B8E-425A-A77C-C2B8A391CCEE}" srcOrd="0" destOrd="0" parTransId="{135928EC-3B12-4BFD-A89D-953CD1E08697}" sibTransId="{AE8AEFE6-7866-4453-884B-6E5563BBBBDE}"/>
    <dgm:cxn modelId="{C29A17AF-CC62-4AA4-A2AA-55EF598101DE}" type="presOf" srcId="{AE8AEFE6-7866-4453-884B-6E5563BBBBDE}" destId="{F8535A46-6002-4803-A43F-A819E41EFD76}" srcOrd="0" destOrd="0" presId="urn:microsoft.com/office/officeart/2005/8/layout/radial6"/>
    <dgm:cxn modelId="{33D974C3-3C00-404D-9D63-ACB6E2923A7A}" srcId="{A7FFE3D0-9893-427A-851C-A72CAC004671}" destId="{836F5B52-6A7D-4362-8AF8-D9638CD3781D}" srcOrd="2" destOrd="0" parTransId="{9B22EF63-C75F-464F-8F8C-D8C3702C77BE}" sibTransId="{8A706C72-99B3-482D-8F6F-C1F72F82B0E4}"/>
    <dgm:cxn modelId="{0E7DB2B7-8558-403A-94EE-D9A130CA57E1}" type="presOf" srcId="{5D891A78-DD77-4DF9-AD67-D6ADAB5906E6}" destId="{C47B462F-1ADC-44AC-AA87-C84C81D3D8E7}" srcOrd="0" destOrd="0" presId="urn:microsoft.com/office/officeart/2005/8/layout/radial6"/>
    <dgm:cxn modelId="{3FB6461C-AB2E-4248-B968-00A471104D5A}" type="presOf" srcId="{81C4B4E1-BF04-47E4-BC0C-44CA7901FD04}" destId="{D8671C8E-81A8-463E-B792-EC535B46DFB6}" srcOrd="0" destOrd="0" presId="urn:microsoft.com/office/officeart/2005/8/layout/radial6"/>
    <dgm:cxn modelId="{9E8C6FD1-558E-4918-BD3C-294943E5A71F}" type="presOf" srcId="{A7FFE3D0-9893-427A-851C-A72CAC004671}" destId="{361BB2BA-9E1B-4D7B-AC09-5BD026C3EF26}" srcOrd="0" destOrd="0" presId="urn:microsoft.com/office/officeart/2005/8/layout/radial6"/>
    <dgm:cxn modelId="{3FE74C9A-84B3-426A-902E-D3424E1274BB}" type="presOf" srcId="{95F12D8C-DB67-4BC6-A13C-356C601C2090}" destId="{5EE950A2-41AB-400F-B124-BEFE943D3AEA}" srcOrd="0" destOrd="0" presId="urn:microsoft.com/office/officeart/2005/8/layout/radial6"/>
    <dgm:cxn modelId="{7FAB0285-5CD0-4EF7-B604-D34E6B9ED7FE}" type="presOf" srcId="{EF9729ED-A65B-4FEA-BCD4-605E2AC61AFC}" destId="{A71AF295-C7B6-44D2-9699-54A49BB3B439}" srcOrd="0" destOrd="0" presId="urn:microsoft.com/office/officeart/2005/8/layout/radial6"/>
    <dgm:cxn modelId="{4F6BD6B5-CAEF-466D-A6B6-E9FD4D796EE3}" type="presOf" srcId="{9CD913A5-6B8E-425A-A77C-C2B8A391CCEE}" destId="{8161B3AC-CC45-4373-B1C1-3E0787DD79C1}" srcOrd="0" destOrd="0" presId="urn:microsoft.com/office/officeart/2005/8/layout/radial6"/>
    <dgm:cxn modelId="{32F0840E-B299-4EF2-BDA2-A16803052DA3}" type="presOf" srcId="{6F025283-B024-4FAC-9EA0-6386A18BCEE2}" destId="{68270C60-E006-4378-BACD-EAD800CB67AD}" srcOrd="0" destOrd="0" presId="urn:microsoft.com/office/officeart/2005/8/layout/radial6"/>
    <dgm:cxn modelId="{192E0161-98BA-462B-8B1A-296EF0A3B9CD}" type="presOf" srcId="{BD497BD0-A107-46FC-BF74-6B82703B05FB}" destId="{CC5E28FE-D9DA-4562-BDB1-BE0B35565AE8}" srcOrd="0" destOrd="0" presId="urn:microsoft.com/office/officeart/2005/8/layout/radial6"/>
    <dgm:cxn modelId="{23B4F038-D1C6-4086-8DE5-B43311265E57}" srcId="{A7FFE3D0-9893-427A-851C-A72CAC004671}" destId="{5D891A78-DD77-4DF9-AD67-D6ADAB5906E6}" srcOrd="1" destOrd="0" parTransId="{D651DFAF-5429-48FF-93AA-9407102CD4DC}" sibTransId="{47538E56-1B52-4F46-9392-A3E793E5E4C7}"/>
    <dgm:cxn modelId="{CB7CDB90-F051-46A8-9902-D3CE6E769B57}" type="presOf" srcId="{8A706C72-99B3-482D-8F6F-C1F72F82B0E4}" destId="{F3E2E229-5BCE-4BDE-863B-2C583048C157}" srcOrd="0" destOrd="0" presId="urn:microsoft.com/office/officeart/2005/8/layout/radial6"/>
    <dgm:cxn modelId="{576A3B9C-060A-4C41-95D6-68B2AC027784}" type="presOf" srcId="{52DFC9AD-4BF1-4D13-A62D-155D22FC5E72}" destId="{9AD41C0C-D8DE-40FE-B190-B991CC6474B1}" srcOrd="0" destOrd="0" presId="urn:microsoft.com/office/officeart/2005/8/layout/radial6"/>
    <dgm:cxn modelId="{5BC1FB35-F2AB-426E-A098-EE724D43A9F1}" type="presOf" srcId="{836F5B52-6A7D-4362-8AF8-D9638CD3781D}" destId="{728BDD19-1351-4BAD-BE24-A1177EEB0526}" srcOrd="0" destOrd="0" presId="urn:microsoft.com/office/officeart/2005/8/layout/radial6"/>
    <dgm:cxn modelId="{D9B5BF54-E77F-4380-9B0B-46858EFCECC2}" srcId="{A7FFE3D0-9893-427A-851C-A72CAC004671}" destId="{EF9729ED-A65B-4FEA-BCD4-605E2AC61AFC}" srcOrd="3" destOrd="0" parTransId="{D13ADA2A-7AD0-451A-B316-E8655D299112}" sibTransId="{BD497BD0-A107-46FC-BF74-6B82703B05FB}"/>
    <dgm:cxn modelId="{5E26969F-632A-4F33-83E0-B842527D1BE0}" srcId="{81C4B4E1-BF04-47E4-BC0C-44CA7901FD04}" destId="{A7FFE3D0-9893-427A-851C-A72CAC004671}" srcOrd="0" destOrd="0" parTransId="{D871B8A9-6EAE-437E-9018-BEA1B23FB19C}" sibTransId="{BD75DADE-6207-40BC-94FE-CDC197ACE582}"/>
    <dgm:cxn modelId="{12109634-6969-48CB-BC2E-D69ED08F90B5}" srcId="{A7FFE3D0-9893-427A-851C-A72CAC004671}" destId="{6F025283-B024-4FAC-9EA0-6386A18BCEE2}" srcOrd="5" destOrd="0" parTransId="{66215A9B-307C-4892-8812-9B49359B69D4}" sibTransId="{52DFC9AD-4BF1-4D13-A62D-155D22FC5E72}"/>
    <dgm:cxn modelId="{47AF5E15-0D84-4376-B74B-42BE364DB33F}" type="presOf" srcId="{47538E56-1B52-4F46-9392-A3E793E5E4C7}" destId="{C883059E-5531-465A-8BCC-906C3A09D741}" srcOrd="0" destOrd="0" presId="urn:microsoft.com/office/officeart/2005/8/layout/radial6"/>
    <dgm:cxn modelId="{CA76921E-2FAB-4B40-9F9D-5CD563E9513C}" srcId="{A7FFE3D0-9893-427A-851C-A72CAC004671}" destId="{E6909724-A2BA-4E73-94A4-A04BA18A89B8}" srcOrd="4" destOrd="0" parTransId="{6BC9E123-909D-4141-93AC-30981D17313A}" sibTransId="{95F12D8C-DB67-4BC6-A13C-356C601C2090}"/>
    <dgm:cxn modelId="{1FC2E857-C8D2-44D8-A8AF-299B6F9B6784}" type="presOf" srcId="{E6909724-A2BA-4E73-94A4-A04BA18A89B8}" destId="{41C20104-E85C-4030-AAD6-360EA4D9FE27}" srcOrd="0" destOrd="0" presId="urn:microsoft.com/office/officeart/2005/8/layout/radial6"/>
    <dgm:cxn modelId="{2F1B7620-BFF6-4780-88E5-EDA448B4013A}" type="presParOf" srcId="{D8671C8E-81A8-463E-B792-EC535B46DFB6}" destId="{361BB2BA-9E1B-4D7B-AC09-5BD026C3EF26}" srcOrd="0" destOrd="0" presId="urn:microsoft.com/office/officeart/2005/8/layout/radial6"/>
    <dgm:cxn modelId="{89D62749-AC0A-4783-8BAC-65680CA9EB6C}" type="presParOf" srcId="{D8671C8E-81A8-463E-B792-EC535B46DFB6}" destId="{8161B3AC-CC45-4373-B1C1-3E0787DD79C1}" srcOrd="1" destOrd="0" presId="urn:microsoft.com/office/officeart/2005/8/layout/radial6"/>
    <dgm:cxn modelId="{E76A2C10-703E-45E0-AEA4-C5AFF78023B0}" type="presParOf" srcId="{D8671C8E-81A8-463E-B792-EC535B46DFB6}" destId="{DFC59800-CD90-434D-8560-F601922AC955}" srcOrd="2" destOrd="0" presId="urn:microsoft.com/office/officeart/2005/8/layout/radial6"/>
    <dgm:cxn modelId="{6649EFBA-3564-424A-91ED-7B7B1B817195}" type="presParOf" srcId="{D8671C8E-81A8-463E-B792-EC535B46DFB6}" destId="{F8535A46-6002-4803-A43F-A819E41EFD76}" srcOrd="3" destOrd="0" presId="urn:microsoft.com/office/officeart/2005/8/layout/radial6"/>
    <dgm:cxn modelId="{D1090757-DFEA-453E-8F22-B370DF7D51CB}" type="presParOf" srcId="{D8671C8E-81A8-463E-B792-EC535B46DFB6}" destId="{C47B462F-1ADC-44AC-AA87-C84C81D3D8E7}" srcOrd="4" destOrd="0" presId="urn:microsoft.com/office/officeart/2005/8/layout/radial6"/>
    <dgm:cxn modelId="{3AC822C2-50F6-440F-AFB8-A9117DC7826F}" type="presParOf" srcId="{D8671C8E-81A8-463E-B792-EC535B46DFB6}" destId="{03C2A22E-7EF6-4B50-8230-4D13A2474B63}" srcOrd="5" destOrd="0" presId="urn:microsoft.com/office/officeart/2005/8/layout/radial6"/>
    <dgm:cxn modelId="{3A8FE5D6-797F-4C49-9802-CE9A2E73CEF3}" type="presParOf" srcId="{D8671C8E-81A8-463E-B792-EC535B46DFB6}" destId="{C883059E-5531-465A-8BCC-906C3A09D741}" srcOrd="6" destOrd="0" presId="urn:microsoft.com/office/officeart/2005/8/layout/radial6"/>
    <dgm:cxn modelId="{AA200A2E-24EF-4515-BD3D-979AF23FD5CA}" type="presParOf" srcId="{D8671C8E-81A8-463E-B792-EC535B46DFB6}" destId="{728BDD19-1351-4BAD-BE24-A1177EEB0526}" srcOrd="7" destOrd="0" presId="urn:microsoft.com/office/officeart/2005/8/layout/radial6"/>
    <dgm:cxn modelId="{EE02DBCC-248B-4947-BB90-9855516CCC7A}" type="presParOf" srcId="{D8671C8E-81A8-463E-B792-EC535B46DFB6}" destId="{19D63C19-3B00-4A9A-BD6D-EBFCEBA6E7E7}" srcOrd="8" destOrd="0" presId="urn:microsoft.com/office/officeart/2005/8/layout/radial6"/>
    <dgm:cxn modelId="{E106A187-C31D-4CBA-9DFF-509311CB9BA7}" type="presParOf" srcId="{D8671C8E-81A8-463E-B792-EC535B46DFB6}" destId="{F3E2E229-5BCE-4BDE-863B-2C583048C157}" srcOrd="9" destOrd="0" presId="urn:microsoft.com/office/officeart/2005/8/layout/radial6"/>
    <dgm:cxn modelId="{8CB92963-731C-4C18-87A4-3F54ECD397AF}" type="presParOf" srcId="{D8671C8E-81A8-463E-B792-EC535B46DFB6}" destId="{A71AF295-C7B6-44D2-9699-54A49BB3B439}" srcOrd="10" destOrd="0" presId="urn:microsoft.com/office/officeart/2005/8/layout/radial6"/>
    <dgm:cxn modelId="{5E638308-E58E-48BE-8B28-6E57FC3A80B2}" type="presParOf" srcId="{D8671C8E-81A8-463E-B792-EC535B46DFB6}" destId="{C477B73B-57E5-46EE-A7E1-174D51AA6391}" srcOrd="11" destOrd="0" presId="urn:microsoft.com/office/officeart/2005/8/layout/radial6"/>
    <dgm:cxn modelId="{D3789933-68CD-4683-B076-EBC03A7B299B}" type="presParOf" srcId="{D8671C8E-81A8-463E-B792-EC535B46DFB6}" destId="{CC5E28FE-D9DA-4562-BDB1-BE0B35565AE8}" srcOrd="12" destOrd="0" presId="urn:microsoft.com/office/officeart/2005/8/layout/radial6"/>
    <dgm:cxn modelId="{C9E57383-C5EF-475D-A355-9858CC84F0EC}" type="presParOf" srcId="{D8671C8E-81A8-463E-B792-EC535B46DFB6}" destId="{41C20104-E85C-4030-AAD6-360EA4D9FE27}" srcOrd="13" destOrd="0" presId="urn:microsoft.com/office/officeart/2005/8/layout/radial6"/>
    <dgm:cxn modelId="{B1167528-88D3-4ED9-B10A-DF3A0C16988F}" type="presParOf" srcId="{D8671C8E-81A8-463E-B792-EC535B46DFB6}" destId="{A4078EE3-E5B8-493A-B4A4-06D1E078F485}" srcOrd="14" destOrd="0" presId="urn:microsoft.com/office/officeart/2005/8/layout/radial6"/>
    <dgm:cxn modelId="{B131649F-A6DE-41C9-9982-B9D8174FA105}" type="presParOf" srcId="{D8671C8E-81A8-463E-B792-EC535B46DFB6}" destId="{5EE950A2-41AB-400F-B124-BEFE943D3AEA}" srcOrd="15" destOrd="0" presId="urn:microsoft.com/office/officeart/2005/8/layout/radial6"/>
    <dgm:cxn modelId="{91239DC1-1F53-4BE7-8844-940D4E827FC4}" type="presParOf" srcId="{D8671C8E-81A8-463E-B792-EC535B46DFB6}" destId="{68270C60-E006-4378-BACD-EAD800CB67AD}" srcOrd="16" destOrd="0" presId="urn:microsoft.com/office/officeart/2005/8/layout/radial6"/>
    <dgm:cxn modelId="{D779F9AA-8381-4903-958D-6B43872F5C02}" type="presParOf" srcId="{D8671C8E-81A8-463E-B792-EC535B46DFB6}" destId="{31EEADDA-21D9-4B55-8534-C3A85CDAD0E6}" srcOrd="17" destOrd="0" presId="urn:microsoft.com/office/officeart/2005/8/layout/radial6"/>
    <dgm:cxn modelId="{5A4F8B39-38ED-4670-A54E-6B5504086EA9}" type="presParOf" srcId="{D8671C8E-81A8-463E-B792-EC535B46DFB6}" destId="{9AD41C0C-D8DE-40FE-B190-B991CC6474B1}" srcOrd="18" destOrd="0" presId="urn:microsoft.com/office/officeart/2005/8/layout/radial6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D2661-A5C4-4CB3-86A0-B15F48AA2A36}" type="datetimeFigureOut">
              <a:rPr lang="pt-BR" smtClean="0"/>
              <a:pPr/>
              <a:t>10/06/2016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461E-63D6-487D-9DA9-C21416919FE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D2661-A5C4-4CB3-86A0-B15F48AA2A36}" type="datetimeFigureOut">
              <a:rPr lang="pt-BR" smtClean="0"/>
              <a:pPr/>
              <a:t>10/06/2016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461E-63D6-487D-9DA9-C21416919FE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D2661-A5C4-4CB3-86A0-B15F48AA2A36}" type="datetimeFigureOut">
              <a:rPr lang="pt-BR" smtClean="0"/>
              <a:pPr/>
              <a:t>10/06/2016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461E-63D6-487D-9DA9-C21416919FE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ângulo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tângulo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tângulo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tângulo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tângulo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etângulo de cantos arredondados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etângulo de cantos arredondados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tângulo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ângulo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3DED2661-A5C4-4CB3-86A0-B15F48AA2A36}" type="datetimeFigureOut">
              <a:rPr lang="pt-BR" smtClean="0"/>
              <a:pPr/>
              <a:t>10/06/2016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pt-BR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4E24461E-63D6-487D-9DA9-C21416919FE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D2661-A5C4-4CB3-86A0-B15F48AA2A36}" type="datetimeFigureOut">
              <a:rPr lang="pt-BR" smtClean="0"/>
              <a:pPr/>
              <a:t>10/06/2016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461E-63D6-487D-9DA9-C21416919FE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D2661-A5C4-4CB3-86A0-B15F48AA2A36}" type="datetimeFigureOut">
              <a:rPr lang="pt-BR" smtClean="0"/>
              <a:pPr/>
              <a:t>10/06/2016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461E-63D6-487D-9DA9-C21416919FE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D2661-A5C4-4CB3-86A0-B15F48AA2A36}" type="datetimeFigureOut">
              <a:rPr lang="pt-BR" smtClean="0"/>
              <a:pPr/>
              <a:t>10/06/2016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461E-63D6-487D-9DA9-C21416919FE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6" name="Espaço Reservado para Data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DED2661-A5C4-4CB3-86A0-B15F48AA2A36}" type="datetimeFigureOut">
              <a:rPr lang="pt-BR" smtClean="0"/>
              <a:pPr/>
              <a:t>10/06/2016</a:t>
            </a:fld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E24461E-63D6-487D-9DA9-C21416919FE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8" name="Espaço Reservado para Rodapé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3DED2661-A5C4-4CB3-86A0-B15F48AA2A36}" type="datetimeFigureOut">
              <a:rPr lang="pt-BR" smtClean="0"/>
              <a:pPr/>
              <a:t>10/06/2016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4E24461E-63D6-487D-9DA9-C21416919FE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D2661-A5C4-4CB3-86A0-B15F48AA2A36}" type="datetimeFigureOut">
              <a:rPr lang="pt-BR" smtClean="0"/>
              <a:pPr/>
              <a:t>10/06/2016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461E-63D6-487D-9DA9-C21416919FE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D2661-A5C4-4CB3-86A0-B15F48AA2A36}" type="datetimeFigureOut">
              <a:rPr lang="pt-BR" smtClean="0"/>
              <a:pPr/>
              <a:t>10/06/2016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461E-63D6-487D-9DA9-C21416919FE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D2661-A5C4-4CB3-86A0-B15F48AA2A36}" type="datetimeFigureOut">
              <a:rPr lang="pt-BR" smtClean="0"/>
              <a:pPr/>
              <a:t>10/06/2016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461E-63D6-487D-9DA9-C21416919FE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D2661-A5C4-4CB3-86A0-B15F48AA2A36}" type="datetimeFigureOut">
              <a:rPr lang="pt-BR" smtClean="0"/>
              <a:pPr/>
              <a:t>10/06/2016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461E-63D6-487D-9DA9-C21416919FE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D2661-A5C4-4CB3-86A0-B15F48AA2A36}" type="datetimeFigureOut">
              <a:rPr lang="pt-BR" smtClean="0"/>
              <a:pPr/>
              <a:t>10/06/2016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461E-63D6-487D-9DA9-C21416919FE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D2661-A5C4-4CB3-86A0-B15F48AA2A36}" type="datetimeFigureOut">
              <a:rPr lang="pt-BR" smtClean="0"/>
              <a:pPr/>
              <a:t>10/06/2016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461E-63D6-487D-9DA9-C21416919FE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D2661-A5C4-4CB3-86A0-B15F48AA2A36}" type="datetimeFigureOut">
              <a:rPr lang="pt-BR" smtClean="0"/>
              <a:pPr/>
              <a:t>10/06/2016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461E-63D6-487D-9DA9-C21416919FE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D2661-A5C4-4CB3-86A0-B15F48AA2A36}" type="datetimeFigureOut">
              <a:rPr lang="pt-BR" smtClean="0"/>
              <a:pPr/>
              <a:t>10/06/2016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461E-63D6-487D-9DA9-C21416919FE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D2661-A5C4-4CB3-86A0-B15F48AA2A36}" type="datetimeFigureOut">
              <a:rPr lang="pt-BR" smtClean="0"/>
              <a:pPr/>
              <a:t>10/06/2016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461E-63D6-487D-9DA9-C21416919FE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D2661-A5C4-4CB3-86A0-B15F48AA2A36}" type="datetimeFigureOut">
              <a:rPr lang="pt-BR" smtClean="0"/>
              <a:pPr/>
              <a:t>10/06/2016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461E-63D6-487D-9DA9-C21416919FE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D2661-A5C4-4CB3-86A0-B15F48AA2A36}" type="datetimeFigureOut">
              <a:rPr lang="pt-BR" smtClean="0"/>
              <a:pPr/>
              <a:t>10/06/2016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461E-63D6-487D-9DA9-C21416919FE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D2661-A5C4-4CB3-86A0-B15F48AA2A36}" type="datetimeFigureOut">
              <a:rPr lang="pt-BR" smtClean="0"/>
              <a:pPr/>
              <a:t>10/06/2016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461E-63D6-487D-9DA9-C21416919FE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D2661-A5C4-4CB3-86A0-B15F48AA2A36}" type="datetimeFigureOut">
              <a:rPr lang="pt-BR" smtClean="0"/>
              <a:pPr/>
              <a:t>10/06/2016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461E-63D6-487D-9DA9-C21416919FE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ED2661-A5C4-4CB3-86A0-B15F48AA2A36}" type="datetimeFigureOut">
              <a:rPr lang="pt-BR" smtClean="0"/>
              <a:pPr/>
              <a:t>10/06/2016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24461E-63D6-487D-9DA9-C21416919FE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tângulo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tângulo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tângulo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tângulo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etângulo de cantos arredondados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etângulo de cantos arredondados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tângulo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tângulo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tângulo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tângulo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tângulo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tângulo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3DED2661-A5C4-4CB3-86A0-B15F48AA2A36}" type="datetimeFigureOut">
              <a:rPr lang="pt-BR" smtClean="0"/>
              <a:pPr/>
              <a:t>10/06/2016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pt-BR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4E24461E-63D6-487D-9DA9-C21416919FE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diagramLayout" Target="../diagrams/layout3.xml"/><Relationship Id="rId7" Type="http://schemas.openxmlformats.org/officeDocument/2006/relationships/diagramLayout" Target="../diagrams/layout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4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diagramColors" Target="../diagrams/colors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00100" y="2714620"/>
            <a:ext cx="7858180" cy="990600"/>
          </a:xfrm>
        </p:spPr>
        <p:txBody>
          <a:bodyPr>
            <a:noAutofit/>
          </a:bodyPr>
          <a:lstStyle/>
          <a:p>
            <a:pPr algn="ctr"/>
            <a:r>
              <a:rPr lang="pt-BR" sz="3600" b="1" dirty="0" smtClean="0">
                <a:latin typeface="+mn-lt"/>
              </a:rPr>
              <a:t>Proposta de Elaboração do Plano de </a:t>
            </a:r>
            <a:r>
              <a:rPr lang="pt-BR" sz="3600" b="1" dirty="0" err="1" smtClean="0">
                <a:latin typeface="+mn-lt"/>
              </a:rPr>
              <a:t>Curricularização</a:t>
            </a:r>
            <a:r>
              <a:rPr lang="pt-BR" sz="3600" b="1" dirty="0" smtClean="0">
                <a:latin typeface="+mn-lt"/>
              </a:rPr>
              <a:t> da Extensão do IFPA</a:t>
            </a:r>
            <a:endParaRPr lang="pt-BR" sz="3600" dirty="0">
              <a:latin typeface="+mn-lt"/>
            </a:endParaRPr>
          </a:p>
        </p:txBody>
      </p:sp>
      <p:pic>
        <p:nvPicPr>
          <p:cNvPr id="1026" name="Picture 2" descr="G:\2. COORD.ENSINO SUPERIOR 2015-2016\Logo IFP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" y="-24"/>
            <a:ext cx="1562098" cy="1860563"/>
          </a:xfrm>
          <a:prstGeom prst="rect">
            <a:avLst/>
          </a:prstGeom>
          <a:noFill/>
        </p:spPr>
      </p:pic>
      <p:sp>
        <p:nvSpPr>
          <p:cNvPr id="5" name="CaixaDeTexto 4"/>
          <p:cNvSpPr txBox="1"/>
          <p:nvPr/>
        </p:nvSpPr>
        <p:spPr>
          <a:xfrm>
            <a:off x="2857488" y="6049052"/>
            <a:ext cx="3000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Maio - 2016</a:t>
            </a:r>
            <a:endParaRPr lang="pt-BR" sz="28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</p:nvPr>
        </p:nvGraphicFramePr>
        <p:xfrm>
          <a:off x="142844" y="285728"/>
          <a:ext cx="8786874" cy="628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Edivaldo Moura Dados\Pictures\Proteção de tela - filmes\psicose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77943" cy="3662354"/>
          </a:xfrm>
          <a:prstGeom prst="rect">
            <a:avLst/>
          </a:prstGeom>
          <a:noFill/>
        </p:spPr>
      </p:pic>
      <p:sp>
        <p:nvSpPr>
          <p:cNvPr id="5" name="Texto explicativo em elipse 4"/>
          <p:cNvSpPr/>
          <p:nvPr/>
        </p:nvSpPr>
        <p:spPr>
          <a:xfrm>
            <a:off x="5000628" y="357166"/>
            <a:ext cx="3786214" cy="2214578"/>
          </a:xfrm>
          <a:prstGeom prst="wedgeEllipseCallout">
            <a:avLst>
              <a:gd name="adj1" fmla="val -96586"/>
              <a:gd name="adj2" fmla="val 43151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itchFamily="82" charset="0"/>
              </a:rPr>
              <a:t>Mais carga horária! Mais trabalho!</a:t>
            </a:r>
            <a:endParaRPr lang="pt-BR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hiller" pitchFamily="82" charset="0"/>
            </a:endParaRPr>
          </a:p>
        </p:txBody>
      </p:sp>
      <p:pic>
        <p:nvPicPr>
          <p:cNvPr id="3075" name="Picture 3" descr="D:\Edivaldo Moura Dados\Pictures\Proteção de tela - filmes\christopher-reeve-as-superman-wallpapers_23687_1024x768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67251" y="3500438"/>
            <a:ext cx="4476781" cy="3357586"/>
          </a:xfrm>
          <a:prstGeom prst="rect">
            <a:avLst/>
          </a:prstGeom>
          <a:noFill/>
        </p:spPr>
      </p:pic>
      <p:sp>
        <p:nvSpPr>
          <p:cNvPr id="7" name="Texto explicativo em elipse 6"/>
          <p:cNvSpPr/>
          <p:nvPr/>
        </p:nvSpPr>
        <p:spPr>
          <a:xfrm>
            <a:off x="928662" y="4000504"/>
            <a:ext cx="3714776" cy="2357454"/>
          </a:xfrm>
          <a:prstGeom prst="wedgeEllipseCallout">
            <a:avLst>
              <a:gd name="adj1" fmla="val 82754"/>
              <a:gd name="adj2" fmla="val 6516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Arabic" pitchFamily="18" charset="-78"/>
                <a:cs typeface="Adobe Arabic" pitchFamily="18" charset="-78"/>
              </a:rPr>
              <a:t>É </a:t>
            </a:r>
            <a:r>
              <a:rPr lang="pt-BR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Arabic" pitchFamily="18" charset="-78"/>
                <a:cs typeface="Adobe Arabic" pitchFamily="18" charset="-78"/>
              </a:rPr>
              <a:t>curricularização</a:t>
            </a:r>
            <a:r>
              <a:rPr lang="pt-BR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Arabic" pitchFamily="18" charset="-78"/>
                <a:cs typeface="Adobe Arabic" pitchFamily="18" charset="-78"/>
              </a:rPr>
              <a:t> da extensão, não </a:t>
            </a:r>
            <a:r>
              <a:rPr lang="pt-BR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Arabic" pitchFamily="18" charset="-78"/>
                <a:cs typeface="Adobe Arabic" pitchFamily="18" charset="-78"/>
              </a:rPr>
              <a:t>extensionarização</a:t>
            </a:r>
            <a:r>
              <a:rPr lang="pt-BR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Arabic" pitchFamily="18" charset="-78"/>
                <a:cs typeface="Adobe Arabic" pitchFamily="18" charset="-78"/>
              </a:rPr>
              <a:t> do currículo!</a:t>
            </a:r>
            <a:endParaRPr lang="pt-BR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Arabic" pitchFamily="18" charset="-78"/>
              <a:cs typeface="Adobe Arabic" pitchFamily="18" charset="-78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Edivaldo Moura Dados\Pictures\Proteção de tela - filmes\yoda3am5_opt_op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2714644"/>
            <a:ext cx="9144000" cy="4143380"/>
          </a:xfrm>
          <a:prstGeom prst="rect">
            <a:avLst/>
          </a:prstGeom>
          <a:noFill/>
        </p:spPr>
      </p:pic>
      <p:sp>
        <p:nvSpPr>
          <p:cNvPr id="6" name="Texto explicativo em elipse 5"/>
          <p:cNvSpPr/>
          <p:nvPr/>
        </p:nvSpPr>
        <p:spPr>
          <a:xfrm>
            <a:off x="3143240" y="285728"/>
            <a:ext cx="2786082" cy="2000240"/>
          </a:xfrm>
          <a:prstGeom prst="wedgeEllipseCallout">
            <a:avLst>
              <a:gd name="adj1" fmla="val 22433"/>
              <a:gd name="adj2" fmla="val 67216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Como vou </a:t>
            </a:r>
            <a:r>
              <a:rPr lang="pt-BR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curricularizar</a:t>
            </a:r>
            <a:r>
              <a:rPr lang="pt-BR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extensão?</a:t>
            </a:r>
            <a:endParaRPr lang="pt-BR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o explicativo em elipse 6"/>
          <p:cNvSpPr/>
          <p:nvPr/>
        </p:nvSpPr>
        <p:spPr>
          <a:xfrm>
            <a:off x="214282" y="1500174"/>
            <a:ext cx="2643206" cy="1571636"/>
          </a:xfrm>
          <a:prstGeom prst="wedgeEllipseCallout">
            <a:avLst>
              <a:gd name="adj1" fmla="val 33200"/>
              <a:gd name="adj2" fmla="val 61262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Um cronograma precisar você vai!</a:t>
            </a:r>
            <a:endParaRPr lang="pt-BR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/>
          <a:lstStyle/>
          <a:p>
            <a:r>
              <a:rPr lang="pt-BR" b="1" dirty="0" smtClean="0"/>
              <a:t>Cronograma 2016.2</a:t>
            </a:r>
            <a:endParaRPr lang="pt-BR" b="1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285720" y="1071546"/>
          <a:ext cx="8643998" cy="5643581"/>
        </p:xfrm>
        <a:graphic>
          <a:graphicData uri="http://schemas.openxmlformats.org/drawingml/2006/table">
            <a:tbl>
              <a:tblPr/>
              <a:tblGrid>
                <a:gridCol w="6911998"/>
                <a:gridCol w="1732000"/>
              </a:tblGrid>
              <a:tr h="47029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AÇÃO</a:t>
                      </a:r>
                      <a:endParaRPr lang="pt-B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PRAZO</a:t>
                      </a:r>
                      <a:endParaRPr lang="pt-B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059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Mesa Redonda sobre </a:t>
                      </a:r>
                      <a:r>
                        <a:rPr lang="pt-BR" sz="200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Curricularização</a:t>
                      </a:r>
                      <a:r>
                        <a:rPr lang="pt-B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 da Extensão, a coordenadores de curso</a:t>
                      </a:r>
                      <a:endParaRPr lang="pt-B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04/05/2016</a:t>
                      </a:r>
                      <a:endParaRPr lang="pt-BR" sz="2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059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Reunião das equipes da PROEN e da PROEX com o Diretor de Educação Superior do IFPI, para conhecimento de experiência</a:t>
                      </a:r>
                      <a:endParaRPr lang="pt-B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06/05/2016</a:t>
                      </a:r>
                      <a:endParaRPr lang="pt-BR" sz="2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059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Criação de uma comissão para elaborar o Plano de </a:t>
                      </a:r>
                      <a:r>
                        <a:rPr lang="pt-BR" sz="200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Curricularização</a:t>
                      </a:r>
                      <a:r>
                        <a:rPr lang="pt-B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 da Extensão do IFPA</a:t>
                      </a:r>
                      <a:endParaRPr lang="pt-B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30/06/2016</a:t>
                      </a:r>
                      <a:endParaRPr lang="pt-BR" sz="2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089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Intercâmbio de representantes da PROEN e da PROEX em instituições públicas de ensino com experiências de curricularização da extensão</a:t>
                      </a:r>
                      <a:endParaRPr lang="pt-BR" sz="2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30/09/2016</a:t>
                      </a:r>
                      <a:endParaRPr lang="pt-B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059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Elaboração da minuta do Plano de Curricularização da Extensão do IFPA, com validade de dois anos</a:t>
                      </a:r>
                      <a:endParaRPr lang="pt-BR" sz="2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15/12/2016</a:t>
                      </a:r>
                      <a:endParaRPr lang="pt-B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/>
          <a:lstStyle/>
          <a:p>
            <a:r>
              <a:rPr lang="pt-BR" b="1" dirty="0" smtClean="0"/>
              <a:t>Cronograma 2017.1</a:t>
            </a:r>
            <a:endParaRPr lang="pt-BR" b="1" dirty="0"/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</p:nvPr>
        </p:nvGraphicFramePr>
        <p:xfrm>
          <a:off x="285720" y="1142983"/>
          <a:ext cx="8643998" cy="5518784"/>
        </p:xfrm>
        <a:graphic>
          <a:graphicData uri="http://schemas.openxmlformats.org/drawingml/2006/table">
            <a:tbl>
              <a:tblPr/>
              <a:tblGrid>
                <a:gridCol w="6911998"/>
                <a:gridCol w="1732000"/>
              </a:tblGrid>
              <a:tr h="93246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Debate sobre o Plano de </a:t>
                      </a:r>
                      <a:r>
                        <a:rPr lang="pt-BR" sz="200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Curricularização</a:t>
                      </a:r>
                      <a:r>
                        <a:rPr lang="pt-B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 da Extensão do IFPA no Fórum dos Diretores de Ensino, de Pesquisa e de Extensão</a:t>
                      </a:r>
                      <a:endParaRPr lang="pt-B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28/02/2017</a:t>
                      </a:r>
                      <a:endParaRPr lang="pt-BR" sz="2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321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Debate sobre o Plano de Curricularização da Extensão do IFPA no Fórum das Licenciaturas e no Fórum das Tecnologias e Engenharias</a:t>
                      </a:r>
                      <a:endParaRPr lang="pt-BR" sz="2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30/04/2017</a:t>
                      </a:r>
                      <a:endParaRPr lang="pt-BR" sz="2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246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Debate sobre o Plano de </a:t>
                      </a:r>
                      <a:r>
                        <a:rPr lang="pt-BR" sz="200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Curricularização</a:t>
                      </a:r>
                      <a:r>
                        <a:rPr lang="pt-B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 da Extensão </a:t>
                      </a:r>
                      <a:r>
                        <a:rPr lang="pt-B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no </a:t>
                      </a:r>
                      <a:r>
                        <a:rPr lang="pt-B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Fórum das Equipes Pedagógicas</a:t>
                      </a:r>
                      <a:endParaRPr lang="pt-B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31/05/2017</a:t>
                      </a:r>
                      <a:endParaRPr lang="pt-BR" sz="2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246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Debate sobre o Plano de </a:t>
                      </a:r>
                      <a:r>
                        <a:rPr lang="pt-BR" sz="200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Curricularização</a:t>
                      </a:r>
                      <a:r>
                        <a:rPr lang="pt-B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 da Extensão </a:t>
                      </a:r>
                      <a:r>
                        <a:rPr lang="pt-B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no </a:t>
                      </a:r>
                      <a:r>
                        <a:rPr lang="pt-B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Encontro de Assistência Estudantil</a:t>
                      </a:r>
                      <a:endParaRPr lang="pt-B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31/05/2017</a:t>
                      </a:r>
                      <a:endParaRPr lang="pt-BR" sz="2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869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Submissão do Plano de </a:t>
                      </a:r>
                      <a:r>
                        <a:rPr lang="pt-BR" sz="200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Curricularização</a:t>
                      </a:r>
                      <a:r>
                        <a:rPr lang="pt-B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 da Extensão </a:t>
                      </a:r>
                      <a:r>
                        <a:rPr lang="pt-B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à </a:t>
                      </a:r>
                      <a:r>
                        <a:rPr lang="pt-B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consulta pública, após incorporação das proposições nos fóruns e encontros</a:t>
                      </a:r>
                      <a:endParaRPr lang="pt-B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10/06/2017</a:t>
                      </a:r>
                      <a:endParaRPr lang="pt-B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/>
          <a:lstStyle/>
          <a:p>
            <a:r>
              <a:rPr lang="pt-BR" b="1" dirty="0" smtClean="0"/>
              <a:t>Cronograma 2017.2</a:t>
            </a:r>
            <a:endParaRPr lang="pt-BR" b="1" dirty="0"/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</p:nvPr>
        </p:nvGraphicFramePr>
        <p:xfrm>
          <a:off x="285720" y="1142985"/>
          <a:ext cx="8643998" cy="5500724"/>
        </p:xfrm>
        <a:graphic>
          <a:graphicData uri="http://schemas.openxmlformats.org/drawingml/2006/table">
            <a:tbl>
              <a:tblPr/>
              <a:tblGrid>
                <a:gridCol w="6911998"/>
                <a:gridCol w="1732000"/>
              </a:tblGrid>
              <a:tr h="122238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Finalização do Plano de </a:t>
                      </a:r>
                      <a:r>
                        <a:rPr lang="pt-BR" sz="200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Curricularização</a:t>
                      </a:r>
                      <a:r>
                        <a:rPr lang="pt-B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 da Extensão do IFPA e encaminhamento ao CONSUP</a:t>
                      </a:r>
                      <a:endParaRPr lang="pt-B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15/07/2017</a:t>
                      </a:r>
                      <a:endParaRPr lang="pt-BR" sz="2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238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Aprovação do Plano de Curricularização da Extensão do IFPA no CONSUP e publicação de Resolução</a:t>
                      </a:r>
                      <a:endParaRPr lang="pt-BR" sz="2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31/08/2017</a:t>
                      </a:r>
                      <a:endParaRPr lang="pt-BR" sz="2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357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Criação de comissões multicampi, por área, para elaborar propostas pedagógicas específicas de implementação do Plano de Curricularização da Extensão do IFPA</a:t>
                      </a:r>
                      <a:endParaRPr lang="pt-BR" sz="2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30/09/2017</a:t>
                      </a:r>
                      <a:endParaRPr lang="pt-BR" sz="2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238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Sensibilização junto aos </a:t>
                      </a:r>
                      <a:r>
                        <a:rPr lang="pt-BR" sz="200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NDEs</a:t>
                      </a:r>
                      <a:r>
                        <a:rPr lang="pt-B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, colegiados e equipes técnico-pedagógicas</a:t>
                      </a:r>
                      <a:endParaRPr lang="pt-B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30/11/2017</a:t>
                      </a:r>
                      <a:endParaRPr lang="pt-B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/>
          <a:lstStyle/>
          <a:p>
            <a:r>
              <a:rPr lang="pt-BR" b="1" dirty="0" smtClean="0"/>
              <a:t>Cronograma 2018</a:t>
            </a:r>
            <a:endParaRPr lang="pt-BR" b="1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428596" y="1357299"/>
          <a:ext cx="8358246" cy="4258682"/>
        </p:xfrm>
        <a:graphic>
          <a:graphicData uri="http://schemas.openxmlformats.org/drawingml/2006/table">
            <a:tbl>
              <a:tblPr/>
              <a:tblGrid>
                <a:gridCol w="6683502"/>
                <a:gridCol w="1674744"/>
              </a:tblGrid>
              <a:tr h="99483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Atualização dos Projetos Pedagógicos dos Cursos de Graduação</a:t>
                      </a:r>
                      <a:endParaRPr lang="pt-BR" sz="24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31/03/2018 </a:t>
                      </a:r>
                      <a:endParaRPr lang="pt-BR" sz="24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54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Implementação das atividades curriculares de extensão nos cursos de ensino superior do IFPA </a:t>
                      </a:r>
                      <a:endParaRPr lang="pt-BR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01/08/2018</a:t>
                      </a:r>
                      <a:endParaRPr lang="pt-BR" sz="24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846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Visitas de acompanhamento à efetivação das atividades de extensão nos currículos de cursos de ensino superior do IFPA</a:t>
                      </a:r>
                      <a:endParaRPr lang="pt-BR" sz="24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31/12/2018</a:t>
                      </a:r>
                      <a:endParaRPr lang="pt-BR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/>
          <a:lstStyle/>
          <a:p>
            <a:r>
              <a:rPr lang="pt-BR" b="1" dirty="0" smtClean="0"/>
              <a:t>Cronograma 2019/2020</a:t>
            </a:r>
            <a:endParaRPr lang="pt-BR" b="1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214282" y="1000107"/>
          <a:ext cx="8715436" cy="5643604"/>
        </p:xfrm>
        <a:graphic>
          <a:graphicData uri="http://schemas.openxmlformats.org/drawingml/2006/table">
            <a:tbl>
              <a:tblPr/>
              <a:tblGrid>
                <a:gridCol w="6969122"/>
                <a:gridCol w="1746314"/>
              </a:tblGrid>
              <a:tr h="102611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Produções acadêmico-científicas e artísticas, a partir das experiências vivenciadas </a:t>
                      </a:r>
                      <a:endParaRPr lang="pt-B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31/03/2019</a:t>
                      </a:r>
                      <a:endParaRPr lang="pt-BR" sz="2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611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Socialização de experiências de curricularização de extensão no IFPA, nos campi, com participação das comunidades atingidas</a:t>
                      </a:r>
                      <a:endParaRPr lang="pt-BR" sz="2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30/04/2019</a:t>
                      </a:r>
                      <a:endParaRPr lang="pt-BR" sz="2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611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Revisão do Plano de Curricularização da Extensão do IFPA, com validade de 4 anos, e encaminhamento ao CONSUP</a:t>
                      </a:r>
                      <a:endParaRPr lang="pt-BR" sz="2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30/06/2019</a:t>
                      </a:r>
                      <a:endParaRPr lang="pt-BR" sz="2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611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Aprovação do Plano de Curricularização da Extensão do IFPA no CONSUP e publicação de Resolução</a:t>
                      </a:r>
                      <a:endParaRPr lang="pt-BR" sz="2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31/08/2019</a:t>
                      </a:r>
                      <a:endParaRPr lang="pt-BR" sz="2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611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Evento de socialização de experiências exitosas de Curricularização de Extensão no IFPA</a:t>
                      </a:r>
                      <a:endParaRPr lang="pt-BR" sz="2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30/09/2019</a:t>
                      </a:r>
                      <a:endParaRPr lang="pt-BR" sz="2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305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Publicação de livro com artigos e relatos de experiências exitosas </a:t>
                      </a:r>
                      <a:endParaRPr lang="pt-BR" sz="2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31/05/2020</a:t>
                      </a:r>
                      <a:endParaRPr lang="pt-B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50" name="Picture 6" descr="http://cdn.collider.com/wp-content/uploads/mark-hamill-luke-skywalk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45429" y="0"/>
            <a:ext cx="4898571" cy="6858000"/>
          </a:xfrm>
          <a:prstGeom prst="rect">
            <a:avLst/>
          </a:prstGeom>
          <a:noFill/>
        </p:spPr>
      </p:pic>
      <p:sp>
        <p:nvSpPr>
          <p:cNvPr id="6" name="Texto explicativo em elipse 5"/>
          <p:cNvSpPr/>
          <p:nvPr/>
        </p:nvSpPr>
        <p:spPr>
          <a:xfrm>
            <a:off x="285720" y="428604"/>
            <a:ext cx="4000528" cy="2643206"/>
          </a:xfrm>
          <a:prstGeom prst="wedgeEllipseCallout">
            <a:avLst>
              <a:gd name="adj1" fmla="val 87935"/>
              <a:gd name="adj2" fmla="val -1947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Obrigado! E que a força esteja conosco no processo de </a:t>
            </a:r>
            <a:r>
              <a:rPr lang="pt-BR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curricularização</a:t>
            </a:r>
            <a:r>
              <a:rPr lang="pt-BR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extensão no IFPA!</a:t>
            </a:r>
            <a:endParaRPr lang="pt-BR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214282" y="5286388"/>
            <a:ext cx="50006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Devanagari" pitchFamily="18" charset="0"/>
                <a:cs typeface="Adobe Devanagari" pitchFamily="18" charset="0"/>
              </a:rPr>
              <a:t>Edivaldo Moura</a:t>
            </a:r>
          </a:p>
          <a:p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Devanagari" pitchFamily="18" charset="0"/>
                <a:cs typeface="Adobe Devanagari" pitchFamily="18" charset="0"/>
              </a:rPr>
              <a:t>       Departamento de Ensino Superior</a:t>
            </a:r>
          </a:p>
          <a:p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Devanagari" pitchFamily="18" charset="0"/>
                <a:cs typeface="Adobe Devanagari" pitchFamily="18" charset="0"/>
              </a:rPr>
              <a:t>        Pró-Reitoria de Ensino do IFPA</a:t>
            </a:r>
          </a:p>
          <a:p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Devanagari" pitchFamily="18" charset="0"/>
                <a:cs typeface="Adobe Devanagari" pitchFamily="18" charset="0"/>
              </a:rPr>
              <a:t>       superior.proen@ifpa.edu.br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pt-BR" dirty="0" smtClean="0"/>
              <a:t>  		</a:t>
            </a:r>
            <a:endParaRPr lang="pt-BR" sz="2800" dirty="0" smtClean="0"/>
          </a:p>
          <a:p>
            <a:pPr>
              <a:buNone/>
            </a:pPr>
            <a:endParaRPr lang="pt-BR" dirty="0" smtClean="0"/>
          </a:p>
          <a:p>
            <a:pPr>
              <a:buNone/>
            </a:pPr>
            <a:endParaRPr lang="pt-BR" dirty="0" smtClean="0"/>
          </a:p>
          <a:p>
            <a:pPr>
              <a:buNone/>
            </a:pPr>
            <a:endParaRPr lang="pt-BR" dirty="0" smtClean="0"/>
          </a:p>
          <a:p>
            <a:pPr>
              <a:buNone/>
            </a:pPr>
            <a:endParaRPr lang="pt-BR" dirty="0" smtClean="0"/>
          </a:p>
          <a:p>
            <a:pPr>
              <a:buNone/>
            </a:pPr>
            <a:endParaRPr lang="pt-BR" dirty="0" smtClean="0"/>
          </a:p>
        </p:txBody>
      </p:sp>
      <p:pic>
        <p:nvPicPr>
          <p:cNvPr id="6" name="Picture 3" descr="G:\2. COORD.ENSINO SUPERIOR 2015-2016\Logo I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2863" y="1000108"/>
            <a:ext cx="1084559" cy="1428760"/>
          </a:xfrm>
          <a:prstGeom prst="rect">
            <a:avLst/>
          </a:prstGeom>
          <a:noFill/>
        </p:spPr>
      </p:pic>
      <p:sp>
        <p:nvSpPr>
          <p:cNvPr id="8" name="Seta para a direita 7"/>
          <p:cNvSpPr/>
          <p:nvPr/>
        </p:nvSpPr>
        <p:spPr>
          <a:xfrm>
            <a:off x="2571736" y="1571612"/>
            <a:ext cx="928694" cy="5715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3786182" y="930646"/>
            <a:ext cx="4786346" cy="156966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pt-BR" sz="2400" dirty="0" smtClean="0"/>
              <a:t>Missão de promover a produção e difusão do conhecimento, articulados aos arranjos produtivos locais e às vocações regionais. </a:t>
            </a:r>
            <a:endParaRPr lang="pt-BR" sz="2400" dirty="0"/>
          </a:p>
        </p:txBody>
      </p:sp>
      <p:graphicFrame>
        <p:nvGraphicFramePr>
          <p:cNvPr id="10" name="Diagrama 9"/>
          <p:cNvGraphicFramePr/>
          <p:nvPr/>
        </p:nvGraphicFramePr>
        <p:xfrm>
          <a:off x="1714480" y="2857496"/>
          <a:ext cx="6215106" cy="3786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571472" y="500042"/>
          <a:ext cx="8286808" cy="5715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>
                <a:solidFill>
                  <a:srgbClr val="002060"/>
                </a:solidFill>
              </a:rPr>
              <a:t>Plano de Desenvolvimento Institucional do IFPA 2014-2018</a:t>
            </a:r>
            <a:endParaRPr lang="pt-BR" dirty="0">
              <a:solidFill>
                <a:srgbClr val="002060"/>
              </a:solidFill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457200" y="1617681"/>
          <a:ext cx="8258204" cy="31686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a 4"/>
          <p:cNvGraphicFramePr/>
          <p:nvPr/>
        </p:nvGraphicFramePr>
        <p:xfrm>
          <a:off x="857224" y="5072074"/>
          <a:ext cx="7572428" cy="16430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Plano de Desenvolvimento Institucional do IFPA 2014-2018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457200" y="171448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Plano de Desenvolvimento Institucional do IFPA 2014-2018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457200" y="171448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Plano de Desenvolvimento Institucional do IFPA 2014-2018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457200" y="171448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Edivaldo Moura Dados\Pictures\Proteção de tela - filmes\esqueceram de mi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786190"/>
            <a:ext cx="4095746" cy="3071810"/>
          </a:xfrm>
          <a:prstGeom prst="rect">
            <a:avLst/>
          </a:prstGeom>
          <a:noFill/>
        </p:spPr>
      </p:pic>
      <p:graphicFrame>
        <p:nvGraphicFramePr>
          <p:cNvPr id="4" name="Diagrama 3"/>
          <p:cNvGraphicFramePr/>
          <p:nvPr/>
        </p:nvGraphicFramePr>
        <p:xfrm>
          <a:off x="928662" y="357166"/>
          <a:ext cx="7500990" cy="2714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o explicativo em forma de nuvem 4"/>
          <p:cNvSpPr/>
          <p:nvPr/>
        </p:nvSpPr>
        <p:spPr>
          <a:xfrm>
            <a:off x="4429124" y="3571876"/>
            <a:ext cx="4286280" cy="1928826"/>
          </a:xfrm>
          <a:prstGeom prst="cloudCallout">
            <a:avLst>
              <a:gd name="adj1" fmla="val -72163"/>
              <a:gd name="adj2" fmla="val 264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Mas... o que é Projeto Integrador? Como faço isso?</a:t>
            </a: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14366" y="274638"/>
            <a:ext cx="8229600" cy="1143000"/>
          </a:xfrm>
        </p:spPr>
        <p:txBody>
          <a:bodyPr/>
          <a:lstStyle/>
          <a:p>
            <a:pPr algn="l"/>
            <a:r>
              <a:rPr lang="pt-BR" dirty="0" smtClean="0"/>
              <a:t>Projeto Integrador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t-BR" dirty="0" smtClean="0"/>
              <a:t>	</a:t>
            </a:r>
          </a:p>
        </p:txBody>
      </p:sp>
      <p:pic>
        <p:nvPicPr>
          <p:cNvPr id="2051" name="Picture 3" descr="D:\Edivaldo Moura Dados\Pictures\Proteção de tela - filmes\amelie poulai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671894"/>
            <a:ext cx="5664188" cy="3186106"/>
          </a:xfrm>
          <a:prstGeom prst="rect">
            <a:avLst/>
          </a:prstGeom>
          <a:noFill/>
        </p:spPr>
      </p:pic>
      <p:sp>
        <p:nvSpPr>
          <p:cNvPr id="8" name="Texto explicativo em elipse 7"/>
          <p:cNvSpPr/>
          <p:nvPr/>
        </p:nvSpPr>
        <p:spPr>
          <a:xfrm>
            <a:off x="4143372" y="1071546"/>
            <a:ext cx="4643470" cy="3286148"/>
          </a:xfrm>
          <a:prstGeom prst="wedgeEllipseCallout">
            <a:avLst>
              <a:gd name="adj1" fmla="val -46839"/>
              <a:gd name="adj2" fmla="val 70954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Componente curricular estratégico que promove a integração de disciplinas de um determinado semestre, em torno de um eixo temático, na elaboração de atividades de pesquisa e extensão a partir dos conteúdos trabalhados em sala de aula, com socialização e discussão dos resultados.</a:t>
            </a:r>
            <a:endParaRPr lang="pt-B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o explicativo em elipse 8"/>
          <p:cNvSpPr/>
          <p:nvPr/>
        </p:nvSpPr>
        <p:spPr>
          <a:xfrm>
            <a:off x="4714876" y="5000636"/>
            <a:ext cx="2857520" cy="1643074"/>
          </a:xfrm>
          <a:prstGeom prst="wedgeEllipseCallout">
            <a:avLst>
              <a:gd name="adj1" fmla="val -71730"/>
              <a:gd name="adj2" fmla="val -7084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Podemos curricular a extensão por meio do Projeto Integrador!</a:t>
            </a:r>
            <a:endParaRPr lang="pt-B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Urbano">
  <a:themeElements>
    <a:clrScheme name="Urbano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o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344</TotalTime>
  <Words>1147</Words>
  <Application>Microsoft Office PowerPoint</Application>
  <PresentationFormat>Apresentação na tela (4:3)</PresentationFormat>
  <Paragraphs>130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slides</vt:lpstr>
      </vt:variant>
      <vt:variant>
        <vt:i4>18</vt:i4>
      </vt:variant>
    </vt:vector>
  </HeadingPairs>
  <TitlesOfParts>
    <vt:vector size="20" baseType="lpstr">
      <vt:lpstr>Tema do Office</vt:lpstr>
      <vt:lpstr>Urbano</vt:lpstr>
      <vt:lpstr>Proposta de Elaboração do Plano de Curricularização da Extensão do IFPA</vt:lpstr>
      <vt:lpstr>Slide 2</vt:lpstr>
      <vt:lpstr>Slide 3</vt:lpstr>
      <vt:lpstr>Plano de Desenvolvimento Institucional do IFPA 2014-2018</vt:lpstr>
      <vt:lpstr>Plano de Desenvolvimento Institucional do IFPA 2014-2018</vt:lpstr>
      <vt:lpstr>Plano de Desenvolvimento Institucional do IFPA 2014-2018</vt:lpstr>
      <vt:lpstr>Plano de Desenvolvimento Institucional do IFPA 2014-2018</vt:lpstr>
      <vt:lpstr>Slide 8</vt:lpstr>
      <vt:lpstr>Projeto Integrador</vt:lpstr>
      <vt:lpstr>Slide 10</vt:lpstr>
      <vt:lpstr>Slide 11</vt:lpstr>
      <vt:lpstr>Slide 12</vt:lpstr>
      <vt:lpstr>Cronograma 2016.2</vt:lpstr>
      <vt:lpstr>Cronograma 2017.1</vt:lpstr>
      <vt:lpstr>Cronograma 2017.2</vt:lpstr>
      <vt:lpstr>Cronograma 2018</vt:lpstr>
      <vt:lpstr>Cronograma 2019/2020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Proposta de Elaboração do Plano de Curricularização da Extensão do IFPA</dc:title>
  <dc:creator>Edival Moura</dc:creator>
  <cp:lastModifiedBy>Edival Moura</cp:lastModifiedBy>
  <cp:revision>52</cp:revision>
  <dcterms:created xsi:type="dcterms:W3CDTF">2016-06-10T13:02:31Z</dcterms:created>
  <dcterms:modified xsi:type="dcterms:W3CDTF">2016-06-10T21:20:12Z</dcterms:modified>
</cp:coreProperties>
</file>