
<file path=[Content_Types].xml><?xml version="1.0" encoding="utf-8"?>
<Types xmlns="http://schemas.openxmlformats.org/package/2006/content-types"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114" y="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C5986-952B-4D44-B8B6-CE70C77B95F0}" type="datetimeFigureOut">
              <a:rPr lang="pt-BR" smtClean="0"/>
              <a:t>22/06/2016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37995-12EB-4C67-95BF-016138632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002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../COORD%20CURSO_Capacita&#231;&#227;o/proen_review.pptx" TargetMode="External"/><Relationship Id="rId2" Type="http://schemas.openxmlformats.org/officeDocument/2006/relationships/hyperlink" Target="../COORD%20CURSO_Capacita&#231;&#227;o/Graf_capacit_coord.jpg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PPCS.pp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AE%20e%20RAP%20Junho%202016.xls" TargetMode="Externa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Microsoft_Excel_97-2003_Worksheet1.xls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PIT_OnLine.v02.ppt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Reunião INTEGRADA PROEN – PROEX -PROPPG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800" dirty="0" smtClean="0"/>
              <a:t>Elinilze Guedes Teodoro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44505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78897027"/>
              </p:ext>
            </p:extLst>
          </p:nvPr>
        </p:nvGraphicFramePr>
        <p:xfrm>
          <a:off x="566738" y="347657"/>
          <a:ext cx="5257592" cy="6192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796"/>
                <a:gridCol w="2628796"/>
              </a:tblGrid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Campus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Entrega</a:t>
                      </a:r>
                      <a:endParaRPr lang="pt-BR" dirty="0"/>
                    </a:p>
                  </a:txBody>
                  <a:tcPr/>
                </a:tc>
              </a:tr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Abaetetuba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30/08/2016</a:t>
                      </a:r>
                      <a:endParaRPr lang="pt-BR" dirty="0"/>
                    </a:p>
                  </a:txBody>
                  <a:tcPr/>
                </a:tc>
              </a:tr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Altamira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30/06/2016</a:t>
                      </a:r>
                      <a:endParaRPr lang="pt-BR" dirty="0"/>
                    </a:p>
                  </a:txBody>
                  <a:tcPr/>
                </a:tc>
              </a:tr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Ananindeua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30/08/2016</a:t>
                      </a:r>
                      <a:endParaRPr lang="pt-BR" dirty="0"/>
                    </a:p>
                  </a:txBody>
                  <a:tcPr/>
                </a:tc>
              </a:tr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Belém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30/06/2016</a:t>
                      </a:r>
                      <a:endParaRPr lang="pt-BR" dirty="0"/>
                    </a:p>
                  </a:txBody>
                  <a:tcPr/>
                </a:tc>
              </a:tr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Bragança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30/08/2016</a:t>
                      </a:r>
                      <a:endParaRPr lang="pt-BR" dirty="0"/>
                    </a:p>
                  </a:txBody>
                  <a:tcPr/>
                </a:tc>
              </a:tr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Breves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30/09/2016</a:t>
                      </a:r>
                      <a:endParaRPr lang="pt-BR" dirty="0"/>
                    </a:p>
                  </a:txBody>
                  <a:tcPr/>
                </a:tc>
              </a:tr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Castanhal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01/07/2016</a:t>
                      </a:r>
                      <a:endParaRPr lang="pt-BR" dirty="0"/>
                    </a:p>
                  </a:txBody>
                  <a:tcPr/>
                </a:tc>
              </a:tr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CDA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30/09/2016</a:t>
                      </a:r>
                      <a:endParaRPr lang="pt-BR" dirty="0"/>
                    </a:p>
                  </a:txBody>
                  <a:tcPr/>
                </a:tc>
              </a:tr>
              <a:tr h="619229">
                <a:tc>
                  <a:txBody>
                    <a:bodyPr/>
                    <a:lstStyle/>
                    <a:p>
                      <a:r>
                        <a:rPr lang="pt-BR" dirty="0" smtClean="0"/>
                        <a:t>Vigia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30/08/2016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Espaço Reservado para Conteúdo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69483408"/>
              </p:ext>
            </p:extLst>
          </p:nvPr>
        </p:nvGraphicFramePr>
        <p:xfrm>
          <a:off x="6267450" y="274509"/>
          <a:ext cx="5330826" cy="6272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5413"/>
                <a:gridCol w="2665413"/>
              </a:tblGrid>
              <a:tr h="655334">
                <a:tc>
                  <a:txBody>
                    <a:bodyPr/>
                    <a:lstStyle/>
                    <a:p>
                      <a:r>
                        <a:rPr lang="pt-BR" dirty="0" smtClean="0"/>
                        <a:t>Campus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Entrega</a:t>
                      </a:r>
                      <a:endParaRPr lang="pt-BR" dirty="0"/>
                    </a:p>
                  </a:txBody>
                  <a:tcPr/>
                </a:tc>
              </a:tr>
              <a:tr h="655334">
                <a:tc>
                  <a:txBody>
                    <a:bodyPr/>
                    <a:lstStyle/>
                    <a:p>
                      <a:r>
                        <a:rPr lang="pt-BR" dirty="0" smtClean="0"/>
                        <a:t>Cametá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30/06/2016</a:t>
                      </a:r>
                      <a:endParaRPr lang="pt-BR" dirty="0"/>
                    </a:p>
                  </a:txBody>
                  <a:tcPr/>
                </a:tc>
              </a:tr>
              <a:tr h="655334">
                <a:tc>
                  <a:txBody>
                    <a:bodyPr/>
                    <a:lstStyle/>
                    <a:p>
                      <a:r>
                        <a:rPr lang="pt-BR" dirty="0" smtClean="0"/>
                        <a:t>Itaituba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01/12/2016</a:t>
                      </a:r>
                      <a:endParaRPr lang="pt-BR" dirty="0"/>
                    </a:p>
                  </a:txBody>
                  <a:tcPr/>
                </a:tc>
              </a:tr>
              <a:tr h="655334">
                <a:tc>
                  <a:txBody>
                    <a:bodyPr/>
                    <a:lstStyle/>
                    <a:p>
                      <a:r>
                        <a:rPr lang="pt-BR" dirty="0" smtClean="0"/>
                        <a:t>Marabá – Industrial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30/08/2016</a:t>
                      </a:r>
                      <a:endParaRPr lang="pt-BR" dirty="0"/>
                    </a:p>
                  </a:txBody>
                  <a:tcPr/>
                </a:tc>
              </a:tr>
              <a:tr h="655334">
                <a:tc>
                  <a:txBody>
                    <a:bodyPr/>
                    <a:lstStyle/>
                    <a:p>
                      <a:r>
                        <a:rPr lang="pt-BR" dirty="0" smtClean="0"/>
                        <a:t>Marabá - Rural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30/06/2016</a:t>
                      </a:r>
                      <a:endParaRPr lang="pt-BR" dirty="0"/>
                    </a:p>
                  </a:txBody>
                  <a:tcPr/>
                </a:tc>
              </a:tr>
              <a:tr h="655334">
                <a:tc>
                  <a:txBody>
                    <a:bodyPr/>
                    <a:lstStyle/>
                    <a:p>
                      <a:r>
                        <a:rPr lang="pt-BR" dirty="0" smtClean="0"/>
                        <a:t>Óbidos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30/08/2016</a:t>
                      </a:r>
                      <a:endParaRPr lang="pt-BR" dirty="0"/>
                    </a:p>
                  </a:txBody>
                  <a:tcPr/>
                </a:tc>
              </a:tr>
              <a:tr h="655334">
                <a:tc>
                  <a:txBody>
                    <a:bodyPr/>
                    <a:lstStyle/>
                    <a:p>
                      <a:r>
                        <a:rPr lang="pt-BR" dirty="0" smtClean="0"/>
                        <a:t>Paragominas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30/09/2016</a:t>
                      </a:r>
                      <a:endParaRPr lang="pt-BR" dirty="0"/>
                    </a:p>
                  </a:txBody>
                  <a:tcPr/>
                </a:tc>
              </a:tr>
              <a:tr h="655334">
                <a:tc>
                  <a:txBody>
                    <a:bodyPr/>
                    <a:lstStyle/>
                    <a:p>
                      <a:r>
                        <a:rPr lang="pt-BR" dirty="0" smtClean="0"/>
                        <a:t>Parauapebas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30/06/2016</a:t>
                      </a:r>
                      <a:endParaRPr lang="pt-BR" dirty="0"/>
                    </a:p>
                  </a:txBody>
                  <a:tcPr/>
                </a:tc>
              </a:tr>
              <a:tr h="655334">
                <a:tc>
                  <a:txBody>
                    <a:bodyPr/>
                    <a:lstStyle/>
                    <a:p>
                      <a:r>
                        <a:rPr lang="pt-BR" dirty="0" smtClean="0"/>
                        <a:t>Santarém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30/09/2016</a:t>
                      </a:r>
                      <a:endParaRPr lang="pt-BR" dirty="0"/>
                    </a:p>
                  </a:txBody>
                  <a:tcPr/>
                </a:tc>
              </a:tr>
              <a:tr h="374591">
                <a:tc>
                  <a:txBody>
                    <a:bodyPr/>
                    <a:lstStyle/>
                    <a:p>
                      <a:r>
                        <a:rPr lang="pt-BR" dirty="0" smtClean="0"/>
                        <a:t>Tucuruí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30/06/2016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15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inibidores de mal humor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Preparamos doses reforçadas aos Diretores de Ensino e Diretores de Ensino, Pesquisa, Extensão e Inovação para lidar com suas equipes e tarefas!!!!!!!</a:t>
            </a:r>
            <a:endParaRPr lang="pt-B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hlinkClick r:id="rId2" action="ppaction://hlinkfile"/>
              </a:rPr>
              <a:t>Curso de Coordenadores de </a:t>
            </a:r>
            <a:r>
              <a:rPr lang="pt-BR" dirty="0" smtClean="0">
                <a:hlinkClick r:id="rId2" action="ppaction://hlinkfile"/>
              </a:rPr>
              <a:t>Curso</a:t>
            </a:r>
            <a:endParaRPr lang="pt-BR" sz="42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3000" dirty="0" smtClean="0">
                <a:hlinkClick r:id="rId3" action="ppaction://hlinkpres?slideindex=1&amp;slidetitle="/>
              </a:rPr>
              <a:t>Vídeo – </a:t>
            </a:r>
            <a:r>
              <a:rPr lang="pt-BR" sz="3000" dirty="0">
                <a:hlinkClick r:id="rId3" action="ppaction://hlinkpres?slideindex=1&amp;slidetitle="/>
              </a:rPr>
              <a:t>veja como foi – apresentar o mapa da frequência 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42121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hlinkClick r:id="rId2" action="ppaction://hlinkpres?slideindex=1&amp;slidetitle="/>
              </a:rPr>
              <a:t>Mapa dos Processos Finalizados – Cursos Técnicos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z="3100" dirty="0" smtClean="0">
                <a:solidFill>
                  <a:schemeClr val="accent1">
                    <a:lumMod val="50000"/>
                  </a:schemeClr>
                </a:solidFill>
              </a:rPr>
              <a:t>Entrada e tramitação e aprovação em 3 meses </a:t>
            </a:r>
          </a:p>
          <a:p>
            <a:pPr lvl="0"/>
            <a:r>
              <a:rPr lang="pt-BR" sz="3100" dirty="0" smtClean="0">
                <a:solidFill>
                  <a:schemeClr val="accent1">
                    <a:lumMod val="50000"/>
                  </a:schemeClr>
                </a:solidFill>
              </a:rPr>
              <a:t>Para </a:t>
            </a:r>
            <a:r>
              <a:rPr lang="pt-BR" sz="3100" dirty="0">
                <a:solidFill>
                  <a:schemeClr val="accent1">
                    <a:lumMod val="50000"/>
                  </a:schemeClr>
                </a:solidFill>
              </a:rPr>
              <a:t>o segundo semestre começa em agosto e termina em outubro. Pra isso é necessário: observar o retorno aos pareceres; manter a minuta avaliada e proceder alterações dos itens indicados – caso mude indicar os outros pontos de mudança. Direção de ensino acompanhar a agilidade dos retornos</a:t>
            </a:r>
          </a:p>
          <a:p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59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RAP</a:t>
            </a:r>
            <a:br>
              <a:rPr lang="pt-BR" dirty="0" smtClean="0"/>
            </a:br>
            <a:r>
              <a:rPr lang="pt-BR" dirty="0" smtClean="0"/>
              <a:t>Relação Aluno-Professor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Planilha 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para o 2 semestre – nova versão – o que mudou – gostaria de receber até o final de agosto, é possível? 30 de agosto</a:t>
            </a:r>
          </a:p>
          <a:p>
            <a:endParaRPr lang="pt-BR" dirty="0"/>
          </a:p>
        </p:txBody>
      </p:sp>
      <p:graphicFrame>
        <p:nvGraphicFramePr>
          <p:cNvPr id="7" name="Objeto 6">
            <a:hlinkClick r:id="rId3" action="ppaction://hlinkfile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5790733"/>
              </p:ext>
            </p:extLst>
          </p:nvPr>
        </p:nvGraphicFramePr>
        <p:xfrm>
          <a:off x="5468112" y="329184"/>
          <a:ext cx="6373366" cy="6144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Worksheet" r:id="rId4" imgW="6457994" imgH="11944376" progId="Excel.Sheet.8">
                  <p:embed/>
                </p:oleObj>
              </mc:Choice>
              <mc:Fallback>
                <p:oleObj name="Worksheet" r:id="rId4" imgW="6457994" imgH="11944376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68112" y="329184"/>
                        <a:ext cx="6373366" cy="61447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448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Novas legislações 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800" dirty="0" smtClean="0">
                <a:solidFill>
                  <a:schemeClr val="tx2">
                    <a:lumMod val="50000"/>
                  </a:schemeClr>
                </a:solidFill>
              </a:rPr>
              <a:t>TODOS OS DE´S receberam, estão sendo revistas e devemos acompanhar os próximos fatos....</a:t>
            </a:r>
            <a:endParaRPr lang="pt-BR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57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Resolução 199/2015 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900" b="1" dirty="0">
                <a:solidFill>
                  <a:schemeClr val="tx2">
                    <a:lumMod val="50000"/>
                  </a:schemeClr>
                </a:solidFill>
              </a:rPr>
              <a:t>C</a:t>
            </a:r>
            <a:r>
              <a:rPr lang="pt-BR" sz="2900" b="1" dirty="0" smtClean="0">
                <a:solidFill>
                  <a:schemeClr val="tx2">
                    <a:lumMod val="50000"/>
                  </a:schemeClr>
                </a:solidFill>
              </a:rPr>
              <a:t>ontinua </a:t>
            </a:r>
            <a:r>
              <a:rPr lang="pt-BR" sz="2900" b="1" dirty="0">
                <a:solidFill>
                  <a:schemeClr val="tx2">
                    <a:lumMod val="50000"/>
                  </a:schemeClr>
                </a:solidFill>
              </a:rPr>
              <a:t>em vigor – será ajustada e submetida ao CONSUP devido a Portaria 17/2016 do MEC e deve entrar em vigor no semestre seguinte.</a:t>
            </a:r>
          </a:p>
        </p:txBody>
      </p:sp>
    </p:spTree>
    <p:extLst>
      <p:ext uri="{BB962C8B-B14F-4D97-AF65-F5344CB8AC3E}">
        <p14:creationId xmlns:p14="http://schemas.microsoft.com/office/powerpoint/2010/main" val="68955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hlinkClick r:id="rId2" action="ppaction://hlinkpres?slideindex=1&amp;slidetitle="/>
              </a:rPr>
              <a:t>PIT no SIGAA</a:t>
            </a:r>
            <a:r>
              <a:rPr lang="pt-BR" dirty="0"/>
              <a:t> 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900" b="1" dirty="0" smtClean="0">
                <a:solidFill>
                  <a:schemeClr val="tx2">
                    <a:lumMod val="50000"/>
                  </a:schemeClr>
                </a:solidFill>
              </a:rPr>
              <a:t>Francisco apresenta a proposta e cronograma.</a:t>
            </a:r>
            <a:endParaRPr lang="pt-BR" sz="29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80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0996" y="387191"/>
            <a:ext cx="9966960" cy="2926080"/>
          </a:xfrm>
        </p:spPr>
        <p:txBody>
          <a:bodyPr/>
          <a:lstStyle/>
          <a:p>
            <a:r>
              <a:rPr lang="pt-BR" dirty="0" smtClean="0"/>
              <a:t>Projeto Politico pedagógico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2337720"/>
          </a:xfrm>
        </p:spPr>
        <p:txBody>
          <a:bodyPr>
            <a:noAutofit/>
          </a:bodyPr>
          <a:lstStyle/>
          <a:p>
            <a:r>
              <a:rPr lang="pt-BR" sz="2100" dirty="0" smtClean="0">
                <a:solidFill>
                  <a:schemeClr val="tx2">
                    <a:lumMod val="50000"/>
                  </a:schemeClr>
                </a:solidFill>
              </a:rPr>
              <a:t>Finalização das ações – 30 de junho –</a:t>
            </a:r>
          </a:p>
          <a:p>
            <a:r>
              <a:rPr lang="pt-BR" sz="2100" dirty="0" smtClean="0">
                <a:solidFill>
                  <a:schemeClr val="tx2">
                    <a:lumMod val="50000"/>
                  </a:schemeClr>
                </a:solidFill>
              </a:rPr>
              <a:t>Entrega do Plano por campus enviar o arquivo</a:t>
            </a:r>
          </a:p>
          <a:p>
            <a:r>
              <a:rPr lang="pt-BR" sz="2100" dirty="0" smtClean="0">
                <a:solidFill>
                  <a:schemeClr val="tx2">
                    <a:lumMod val="50000"/>
                  </a:schemeClr>
                </a:solidFill>
              </a:rPr>
              <a:t>Em seguida finalizar o plano  e submeter a aprovação do Conselho do Campus</a:t>
            </a:r>
          </a:p>
          <a:p>
            <a:r>
              <a:rPr lang="pt-BR" sz="2100" dirty="0" smtClean="0">
                <a:solidFill>
                  <a:schemeClr val="tx2">
                    <a:lumMod val="50000"/>
                  </a:schemeClr>
                </a:solidFill>
              </a:rPr>
              <a:t>Dar visibilidade ao documento no site , biblioteca, outros..</a:t>
            </a:r>
          </a:p>
          <a:p>
            <a:endParaRPr lang="pt-BR" sz="18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endParaRPr lang="pt-BR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0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e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243</TotalTime>
  <Words>292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Calibri</vt:lpstr>
      <vt:lpstr>Corbel</vt:lpstr>
      <vt:lpstr>Base</vt:lpstr>
      <vt:lpstr>Worksheet</vt:lpstr>
      <vt:lpstr>Reunião INTEGRADA PROEN – PROEX -PROPPG</vt:lpstr>
      <vt:lpstr>inibidores de mal humor</vt:lpstr>
      <vt:lpstr>Curso de Coordenadores de Curso</vt:lpstr>
      <vt:lpstr>Mapa dos Processos Finalizados – Cursos Técnicos</vt:lpstr>
      <vt:lpstr>RAP Relação Aluno-Professor</vt:lpstr>
      <vt:lpstr>Novas legislações </vt:lpstr>
      <vt:lpstr>Resolução 199/2015 </vt:lpstr>
      <vt:lpstr>PIT no SIGAA </vt:lpstr>
      <vt:lpstr>Projeto Politico pedagógico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INTEGRADA PROEN – PROEX -PROPPG</dc:title>
  <dc:creator>Elinilze Teodoro</dc:creator>
  <cp:lastModifiedBy>Elinilze Teodoro</cp:lastModifiedBy>
  <cp:revision>11</cp:revision>
  <dcterms:created xsi:type="dcterms:W3CDTF">2016-06-15T19:34:17Z</dcterms:created>
  <dcterms:modified xsi:type="dcterms:W3CDTF">2016-06-22T15:00:55Z</dcterms:modified>
</cp:coreProperties>
</file>