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08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10384-32F9-450D-B94E-CC11D6BB9929}" type="datetimeFigureOut">
              <a:rPr lang="pt-BR" smtClean="0"/>
              <a:t>03/06/2015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9B375-6E91-4D00-AFDA-765421D97A30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4464496" cy="288032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pt-BR" sz="4800" b="1" dirty="0" smtClean="0"/>
              <a:t/>
            </a:r>
            <a:br>
              <a:rPr lang="pt-BR" sz="4800" b="1" dirty="0" smtClean="0"/>
            </a:br>
            <a:r>
              <a:rPr lang="pt-BR" sz="4800" b="1" dirty="0" smtClean="0"/>
              <a:t/>
            </a:r>
            <a:br>
              <a:rPr lang="pt-BR" sz="4800" b="1" dirty="0" smtClean="0"/>
            </a:br>
            <a:r>
              <a:rPr lang="pt-BR" sz="4800" b="1" dirty="0" smtClean="0"/>
              <a:t/>
            </a:r>
            <a:br>
              <a:rPr lang="pt-BR" sz="4800" b="1" dirty="0" smtClean="0"/>
            </a:br>
            <a:r>
              <a:rPr lang="pt-BR" sz="3900" b="1" dirty="0" smtClean="0">
                <a:solidFill>
                  <a:schemeClr val="accent3">
                    <a:lumMod val="50000"/>
                  </a:schemeClr>
                </a:solidFill>
              </a:rPr>
              <a:t>Reunião Diretores Ensino</a:t>
            </a:r>
            <a:r>
              <a:rPr lang="pt-BR" sz="4800" b="1" dirty="0" smtClean="0"/>
              <a:t/>
            </a:r>
            <a:br>
              <a:rPr lang="pt-BR" sz="4800" b="1" dirty="0" smtClean="0"/>
            </a:br>
            <a:r>
              <a:rPr lang="pt-BR" sz="2000" b="1" dirty="0" smtClean="0"/>
              <a:t>Dia 10 de junho de 2015</a:t>
            </a:r>
            <a:br>
              <a:rPr lang="pt-BR" sz="2000" b="1" dirty="0" smtClean="0"/>
            </a:br>
            <a:r>
              <a:rPr lang="pt-BR" sz="2000" b="1" dirty="0" smtClean="0"/>
              <a:t>9 as 18.30</a:t>
            </a:r>
            <a:br>
              <a:rPr lang="pt-BR" sz="2000" b="1" dirty="0" smtClean="0"/>
            </a:br>
            <a:r>
              <a:rPr lang="pt-BR" sz="2000" b="1" dirty="0" smtClean="0"/>
              <a:t>Auditório de Telecomunicações </a:t>
            </a:r>
            <a:br>
              <a:rPr lang="pt-BR" sz="2000" b="1" dirty="0" smtClean="0"/>
            </a:br>
            <a:r>
              <a:rPr lang="pt-BR" sz="2000" b="1" dirty="0" smtClean="0"/>
              <a:t>Campus Belém </a:t>
            </a:r>
            <a:br>
              <a:rPr lang="pt-BR" sz="2000" b="1" dirty="0" smtClean="0"/>
            </a:br>
            <a:r>
              <a:rPr lang="pt-BR" sz="2000" b="1" dirty="0" smtClean="0"/>
              <a:t>Bloco E – 3º piso</a:t>
            </a:r>
            <a:br>
              <a:rPr lang="pt-BR" sz="2000" b="1" dirty="0" smtClean="0"/>
            </a:br>
            <a:r>
              <a:rPr lang="pt-BR" sz="4800" b="1" dirty="0" smtClean="0"/>
              <a:t> </a:t>
            </a:r>
            <a:br>
              <a:rPr lang="pt-BR" sz="4800" b="1" dirty="0" smtClean="0"/>
            </a:br>
            <a:r>
              <a:rPr lang="pt-BR" sz="4800" b="1" dirty="0" smtClean="0"/>
              <a:t/>
            </a:r>
            <a:br>
              <a:rPr lang="pt-BR" sz="4800" b="1" dirty="0" smtClean="0"/>
            </a:br>
            <a:endParaRPr lang="pt-BR" sz="48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220072" y="836712"/>
            <a:ext cx="3528392" cy="5328592"/>
          </a:xfrm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>
              <a:buNone/>
            </a:pPr>
            <a:endParaRPr lang="pt-BR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pt-BR" sz="3400" b="1" dirty="0" smtClean="0">
                <a:solidFill>
                  <a:srgbClr val="FF0000"/>
                </a:solidFill>
              </a:rPr>
              <a:t>-  PROGRAMAÇÃO  - </a:t>
            </a:r>
          </a:p>
          <a:p>
            <a:endParaRPr lang="pt-BR" dirty="0">
              <a:solidFill>
                <a:srgbClr val="FF0000"/>
              </a:solidFill>
            </a:endParaRPr>
          </a:p>
          <a:p>
            <a:r>
              <a:rPr lang="pt-BR" dirty="0" smtClean="0">
                <a:solidFill>
                  <a:srgbClr val="FF0000"/>
                </a:solidFill>
              </a:rPr>
              <a:t>9h </a:t>
            </a:r>
            <a:r>
              <a:rPr lang="pt-BR" dirty="0" smtClean="0">
                <a:solidFill>
                  <a:srgbClr val="FF0000"/>
                </a:solidFill>
              </a:rPr>
              <a:t>–</a:t>
            </a:r>
            <a:r>
              <a:rPr lang="pt-BR" dirty="0" smtClean="0"/>
              <a:t> Acolhimento </a:t>
            </a:r>
            <a:r>
              <a:rPr lang="pt-BR" dirty="0" smtClean="0"/>
              <a:t>..................Marta Caetano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 9.15 - </a:t>
            </a:r>
            <a:r>
              <a:rPr lang="pt-BR" dirty="0" smtClean="0"/>
              <a:t>objetivo da reunião/Apresentações/Principais Diretrizes  e Trabalho da PROEN</a:t>
            </a:r>
            <a:r>
              <a:rPr lang="pt-BR" dirty="0" smtClean="0"/>
              <a:t>...................................Elinilze Teodoro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10.30 –</a:t>
            </a:r>
            <a:r>
              <a:rPr lang="pt-BR" dirty="0" smtClean="0"/>
              <a:t> CPA</a:t>
            </a:r>
            <a:r>
              <a:rPr lang="pt-BR" dirty="0" smtClean="0"/>
              <a:t>.............................Roseane Costa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11h –</a:t>
            </a:r>
            <a:r>
              <a:rPr lang="pt-BR" dirty="0" smtClean="0"/>
              <a:t> Diretoria de Políticas</a:t>
            </a:r>
            <a:r>
              <a:rPr lang="pt-BR" dirty="0" smtClean="0"/>
              <a:t>....Marta </a:t>
            </a:r>
            <a:r>
              <a:rPr lang="pt-BR" dirty="0"/>
              <a:t>C</a:t>
            </a:r>
            <a:r>
              <a:rPr lang="pt-BR" dirty="0" smtClean="0"/>
              <a:t>aetano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11.30 –</a:t>
            </a:r>
            <a:r>
              <a:rPr lang="pt-BR" dirty="0" smtClean="0"/>
              <a:t> Coordenação de Educ. Básica e Profissional</a:t>
            </a:r>
            <a:r>
              <a:rPr lang="pt-BR" dirty="0" smtClean="0"/>
              <a:t>..............................</a:t>
            </a:r>
            <a:r>
              <a:rPr lang="pt-BR" dirty="0" err="1" smtClean="0"/>
              <a:t>Gleice</a:t>
            </a:r>
            <a:r>
              <a:rPr lang="pt-BR" dirty="0" smtClean="0"/>
              <a:t> Oliveira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12h –</a:t>
            </a:r>
            <a:r>
              <a:rPr lang="pt-BR" dirty="0" smtClean="0"/>
              <a:t> Intervalo Almoço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14h – </a:t>
            </a:r>
            <a:r>
              <a:rPr lang="pt-BR" dirty="0" smtClean="0"/>
              <a:t>Plano Nacional de implementação  das Diretrizes ERER</a:t>
            </a:r>
            <a:r>
              <a:rPr lang="pt-BR" dirty="0" smtClean="0"/>
              <a:t>...................</a:t>
            </a:r>
            <a:r>
              <a:rPr lang="pt-BR" dirty="0" smtClean="0"/>
              <a:t>Helena Rocha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14.30 – </a:t>
            </a:r>
            <a:r>
              <a:rPr lang="pt-BR" dirty="0" smtClean="0"/>
              <a:t>Coord. Ens. Superior</a:t>
            </a:r>
            <a:r>
              <a:rPr lang="pt-BR" dirty="0" smtClean="0"/>
              <a:t>.............</a:t>
            </a:r>
            <a:r>
              <a:rPr lang="pt-BR" dirty="0" smtClean="0"/>
              <a:t>Edivaldo Moura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15h – </a:t>
            </a:r>
            <a:r>
              <a:rPr lang="pt-BR" dirty="0" smtClean="0"/>
              <a:t>Coord. Ens. a Distancia </a:t>
            </a:r>
            <a:r>
              <a:rPr lang="pt-BR" dirty="0" smtClean="0"/>
              <a:t>............</a:t>
            </a:r>
            <a:r>
              <a:rPr lang="pt-BR" dirty="0" smtClean="0"/>
              <a:t>Marcio </a:t>
            </a:r>
            <a:r>
              <a:rPr lang="pt-BR" dirty="0" err="1" smtClean="0"/>
              <a:t>Waris</a:t>
            </a:r>
            <a:endParaRPr lang="pt-BR" dirty="0" smtClean="0"/>
          </a:p>
          <a:p>
            <a:r>
              <a:rPr lang="pt-BR" dirty="0" smtClean="0">
                <a:solidFill>
                  <a:srgbClr val="FF0000"/>
                </a:solidFill>
              </a:rPr>
              <a:t>15.30 – </a:t>
            </a:r>
            <a:r>
              <a:rPr lang="pt-BR" dirty="0" smtClean="0"/>
              <a:t>Coord. Registros e Indicadores.....</a:t>
            </a:r>
            <a:r>
              <a:rPr lang="pt-BR" dirty="0" err="1" smtClean="0"/>
              <a:t>Jucinaldo</a:t>
            </a:r>
            <a:r>
              <a:rPr lang="pt-BR" dirty="0" smtClean="0"/>
              <a:t> Ferreira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16h –</a:t>
            </a:r>
            <a:r>
              <a:rPr lang="pt-BR" dirty="0" smtClean="0"/>
              <a:t> Cafezinho e Entrosamentos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16.30 – </a:t>
            </a:r>
            <a:r>
              <a:rPr lang="pt-BR" dirty="0" smtClean="0"/>
              <a:t>Coord. Diversidade ......................</a:t>
            </a:r>
            <a:r>
              <a:rPr lang="pt-BR" dirty="0" err="1" smtClean="0"/>
              <a:t>Rosineide</a:t>
            </a:r>
            <a:r>
              <a:rPr lang="pt-BR" dirty="0" smtClean="0"/>
              <a:t> Lourinho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17h –</a:t>
            </a:r>
            <a:r>
              <a:rPr lang="pt-BR" dirty="0" smtClean="0"/>
              <a:t> Coord. Assistência Estudantil ..........................Selma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17.30 – </a:t>
            </a:r>
            <a:r>
              <a:rPr lang="pt-BR" dirty="0" smtClean="0"/>
              <a:t>Fechamento de Acordos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18.30 – </a:t>
            </a:r>
            <a:r>
              <a:rPr lang="pt-BR" dirty="0" smtClean="0"/>
              <a:t>Encerramento e Despedidas</a:t>
            </a:r>
            <a:endParaRPr lang="pt-BR" dirty="0" smtClean="0"/>
          </a:p>
        </p:txBody>
      </p:sp>
      <p:pic>
        <p:nvPicPr>
          <p:cNvPr id="5" name="Espaço Reservado para Conteúdo 4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517232"/>
            <a:ext cx="144016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m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733256"/>
            <a:ext cx="66675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77334" y="3645024"/>
            <a:ext cx="3174586" cy="1224136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fontScale="2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pt-BR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OBJETIVOS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Apresentações iniciais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Apresentação do Plano Inicial de Trabalho PROEN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pt-BR" sz="4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Estabelecimento de Acordos e Planejamento</a:t>
            </a:r>
            <a:endParaRPr kumimoji="0" lang="pt-BR" sz="4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1622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142</Words>
  <Application>Microsoft Office PowerPoint</Application>
  <PresentationFormat>Apresentação na tela (4:3)</PresentationFormat>
  <Paragraphs>24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   Reunião Diretores Ensino Dia 10 de junho de 2015 9 as 18.30 Auditório de Telecomunicações  Campus Belém  Bloco E – 3º piso   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Elinilze Guedes Teodoro</dc:creator>
  <cp:lastModifiedBy>Elinilze Guedes Teodoro</cp:lastModifiedBy>
  <cp:revision>3</cp:revision>
  <dcterms:created xsi:type="dcterms:W3CDTF">2015-06-03T22:30:38Z</dcterms:created>
  <dcterms:modified xsi:type="dcterms:W3CDTF">2015-06-03T22:53:50Z</dcterms:modified>
</cp:coreProperties>
</file>