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924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A4B055-4364-4BD3-A797-E49AB8CF5CEF}" type="doc">
      <dgm:prSet loTypeId="urn:microsoft.com/office/officeart/2005/8/layout/orgChart1" loCatId="hierarchy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92537CB8-0D43-410F-85AF-07C45081ACE3}">
      <dgm:prSet phldrT="[Texto]" custT="1"/>
      <dgm:spPr/>
      <dgm:t>
        <a:bodyPr/>
        <a:lstStyle/>
        <a:p>
          <a:r>
            <a:rPr lang="pt-BR" sz="1000" b="1" dirty="0">
              <a:solidFill>
                <a:schemeClr val="tx1"/>
              </a:solidFill>
            </a:rPr>
            <a:t>Pró-reitoria de Ensino </a:t>
          </a:r>
        </a:p>
      </dgm:t>
    </dgm:pt>
    <dgm:pt modelId="{6FEC43C6-8386-4720-9686-F20BFD528C7D}" type="parTrans" cxnId="{AE0EA1FB-8DB2-4320-B9F7-9619F0EC9573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53AF6D94-2DA0-4D44-BC2A-5339CEEEDE18}" type="sibTrans" cxnId="{AE0EA1FB-8DB2-4320-B9F7-9619F0EC9573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24C04C8F-A456-416B-94E8-F42F9B2D6948}">
      <dgm:prSet phldrT="[Texto]" custT="1"/>
      <dgm:spPr/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Diretoria </a:t>
          </a:r>
          <a:r>
            <a:rPr lang="pt-BR" sz="800" dirty="0">
              <a:solidFill>
                <a:schemeClr val="tx1"/>
              </a:solidFill>
            </a:rPr>
            <a:t>de </a:t>
          </a:r>
          <a:r>
            <a:rPr lang="pt-BR" sz="800" dirty="0" smtClean="0">
              <a:solidFill>
                <a:schemeClr val="tx1"/>
              </a:solidFill>
            </a:rPr>
            <a:t>Políticas de Ensino</a:t>
          </a:r>
          <a:endParaRPr lang="pt-BR" sz="800" dirty="0">
            <a:solidFill>
              <a:schemeClr val="tx1"/>
            </a:solidFill>
          </a:endParaRPr>
        </a:p>
      </dgm:t>
    </dgm:pt>
    <dgm:pt modelId="{8056F8F6-9F7F-4C6B-8E97-D429407D8280}" type="parTrans" cxnId="{8A31EC95-315F-415D-87BF-331EB133D1BB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17CDA451-E32B-4FBF-9C4B-7089CE85FFE6}" type="sibTrans" cxnId="{8A31EC95-315F-415D-87BF-331EB133D1BB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8BBAE785-F8A8-4012-9592-29E8DF6A191C}">
      <dgm:prSet phldrT="[Texto]" custT="1"/>
      <dgm:spPr/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CAE</a:t>
          </a:r>
          <a:endParaRPr lang="pt-BR" sz="800" dirty="0">
            <a:solidFill>
              <a:schemeClr val="tx1"/>
            </a:solidFill>
          </a:endParaRPr>
        </a:p>
      </dgm:t>
    </dgm:pt>
    <dgm:pt modelId="{F6EE7D19-4050-4228-B073-ADF723918934}" type="parTrans" cxnId="{59409EA6-FA27-46AB-AD33-573CB9993EB6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2752E702-B6BF-4859-827C-26CFE03C0DA1}" type="sibTrans" cxnId="{59409EA6-FA27-46AB-AD33-573CB9993EB6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C539969D-56E4-4079-9C73-DC6EB71ACA44}">
      <dgm:prSet phldrT="[Texto]" custT="1"/>
      <dgm:spPr/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CGLRIE</a:t>
          </a:r>
          <a:endParaRPr lang="pt-BR" sz="800" dirty="0">
            <a:solidFill>
              <a:schemeClr val="tx1"/>
            </a:solidFill>
          </a:endParaRPr>
        </a:p>
      </dgm:t>
    </dgm:pt>
    <dgm:pt modelId="{D102E9CF-7DA0-4007-A933-ECE01E349A2A}" type="parTrans" cxnId="{77CB649E-613C-4C79-9B14-D3917A33D539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9812DB8B-FB01-400E-A5FD-7A7B1C18F97A}" type="sibTrans" cxnId="{77CB649E-613C-4C79-9B14-D3917A33D539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B97F5A9E-BC67-4C3C-97CE-6469C79F6D96}" type="asst">
      <dgm:prSet phldrT="[Texto]" custT="1"/>
      <dgm:spPr>
        <a:solidFill>
          <a:schemeClr val="accent4"/>
        </a:solidFill>
      </dgm:spPr>
      <dgm:t>
        <a:bodyPr/>
        <a:lstStyle/>
        <a:p>
          <a:r>
            <a:rPr lang="pt-BR" sz="800" dirty="0">
              <a:solidFill>
                <a:schemeClr val="tx1"/>
              </a:solidFill>
            </a:rPr>
            <a:t>COMFOR</a:t>
          </a:r>
        </a:p>
      </dgm:t>
    </dgm:pt>
    <dgm:pt modelId="{C3CF12F5-1A68-460A-91F3-7E9D9A4827F1}" type="parTrans" cxnId="{EF41515E-05BC-4D85-BBF6-65E71CCD4FEA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1A037453-5759-48ED-B758-9BB163718B70}" type="sibTrans" cxnId="{EF41515E-05BC-4D85-BBF6-65E71CCD4FEA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1557EA59-DD55-4439-A9FA-E618EBDE9B5D}" type="asst">
      <dgm:prSet phldrT="[Texto]" custT="1"/>
      <dgm:spPr>
        <a:solidFill>
          <a:schemeClr val="accent4"/>
        </a:solidFill>
      </dgm:spPr>
      <dgm:t>
        <a:bodyPr/>
        <a:lstStyle/>
        <a:p>
          <a:r>
            <a:rPr lang="pt-BR" sz="800" dirty="0">
              <a:solidFill>
                <a:schemeClr val="tx1"/>
              </a:solidFill>
            </a:rPr>
            <a:t>Comitê dos Bibliotecários</a:t>
          </a:r>
        </a:p>
      </dgm:t>
    </dgm:pt>
    <dgm:pt modelId="{7D8EF6FD-9D76-4DD0-85AD-8D94A1159328}" type="parTrans" cxnId="{D7A3629B-F2D9-4892-B7CD-57F49DA651E3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A6AAD247-EC63-4013-A881-898C592E862A}" type="sibTrans" cxnId="{D7A3629B-F2D9-4892-B7CD-57F49DA651E3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3A8133FE-4353-4FF5-B3BE-D579954AA434}">
      <dgm:prSet phldrT="[Texto]" custT="1"/>
      <dgm:spPr/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CGES</a:t>
          </a:r>
          <a:endParaRPr lang="pt-BR" sz="800" dirty="0">
            <a:solidFill>
              <a:schemeClr val="tx1"/>
            </a:solidFill>
          </a:endParaRPr>
        </a:p>
      </dgm:t>
    </dgm:pt>
    <dgm:pt modelId="{B95274A9-C0BA-4366-8FF6-55565599C82C}" type="parTrans" cxnId="{015E3C95-C488-4E58-95EB-81A206707BD3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6C7EC168-F686-4BB8-82DC-85CF584510F6}" type="sibTrans" cxnId="{015E3C95-C488-4E58-95EB-81A206707BD3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C205D754-A94D-4836-AC78-185811794F9C}">
      <dgm:prSet phldrT="[Texto]" custT="1"/>
      <dgm:spPr/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CTEAD</a:t>
          </a:r>
          <a:endParaRPr lang="pt-BR" sz="800" dirty="0">
            <a:solidFill>
              <a:schemeClr val="tx1"/>
            </a:solidFill>
          </a:endParaRPr>
        </a:p>
      </dgm:t>
    </dgm:pt>
    <dgm:pt modelId="{9E8B7DAC-CA8D-48C3-B55E-D1DD808CF4FE}" type="parTrans" cxnId="{24D75AA3-0830-4676-9EAA-0BDCCB467CBF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A45AC805-5F82-4E54-8FEA-B4EE1BAE5235}" type="sibTrans" cxnId="{24D75AA3-0830-4676-9EAA-0BDCCB467CBF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66CB1D0E-0F22-47BA-A66A-A5DE2B100D56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SRCA</a:t>
          </a:r>
          <a:endParaRPr lang="pt-BR" sz="800" dirty="0">
            <a:solidFill>
              <a:schemeClr val="tx1"/>
            </a:solidFill>
          </a:endParaRPr>
        </a:p>
      </dgm:t>
    </dgm:pt>
    <dgm:pt modelId="{315CD8FC-0168-4796-B9D1-789F452CC24F}" type="parTrans" cxnId="{B2782807-91B1-457B-9855-FFDA6BFE0C85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96537055-CCA5-4B4A-9A1E-89401C6131CA}" type="sibTrans" cxnId="{B2782807-91B1-457B-9855-FFDA6BFE0C85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8281064F-5436-4971-84E2-8A565435EA24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SLNA</a:t>
          </a:r>
          <a:endParaRPr lang="pt-BR" sz="800" dirty="0">
            <a:solidFill>
              <a:schemeClr val="tx1"/>
            </a:solidFill>
          </a:endParaRPr>
        </a:p>
      </dgm:t>
    </dgm:pt>
    <dgm:pt modelId="{CA9014F0-F814-41DE-A060-7F9970A44928}" type="parTrans" cxnId="{056B9F95-F9F1-4245-BDB7-3B693866A2B5}">
      <dgm:prSet/>
      <dgm:spPr>
        <a:solidFill>
          <a:schemeClr val="accent6"/>
        </a:solidFill>
        <a:ln>
          <a:solidFill>
            <a:schemeClr val="accent6"/>
          </a:solidFill>
        </a:ln>
      </dgm:spPr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BB355B93-F421-4DC0-96B6-AAA5AF2276A6}" type="sibTrans" cxnId="{056B9F95-F9F1-4245-BDB7-3B693866A2B5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0DEC0699-409A-49F4-8753-9B2A81EA1655}">
      <dgm:prSet phldrT="[Texto]" custT="1"/>
      <dgm:spPr/>
      <dgm:t>
        <a:bodyPr/>
        <a:lstStyle/>
        <a:p>
          <a:r>
            <a:rPr lang="pt-BR" sz="800" dirty="0">
              <a:solidFill>
                <a:schemeClr val="tx1"/>
              </a:solidFill>
            </a:rPr>
            <a:t>PARFOR</a:t>
          </a:r>
        </a:p>
      </dgm:t>
    </dgm:pt>
    <dgm:pt modelId="{A3D5D515-529B-4CCB-917F-C6BDBE7BC9B4}" type="parTrans" cxnId="{67B8E5DC-66B4-4D9B-8A27-90B7EF08D801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791906C5-B6F2-4C99-8DB4-827FA7E2C334}" type="sibTrans" cxnId="{67B8E5DC-66B4-4D9B-8A27-90B7EF08D801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9E30DD9D-7698-4908-90CA-C6B6F8014FB1}">
      <dgm:prSet phldrT="[Texto]" custT="1"/>
      <dgm:spPr/>
      <dgm:t>
        <a:bodyPr/>
        <a:lstStyle/>
        <a:p>
          <a:r>
            <a:rPr lang="pt-BR" sz="800" dirty="0">
              <a:solidFill>
                <a:schemeClr val="tx1"/>
              </a:solidFill>
            </a:rPr>
            <a:t>PIBID</a:t>
          </a:r>
        </a:p>
      </dgm:t>
    </dgm:pt>
    <dgm:pt modelId="{FD73C72C-AA34-4463-9A09-611A706E850E}" type="parTrans" cxnId="{FFE287F0-D889-451E-87CF-16479EB3983D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ECA1DF9E-0579-414C-A22B-3E3D6A8E2124}" type="sibTrans" cxnId="{FFE287F0-D889-451E-87CF-16479EB3983D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7E386EA5-7279-4625-87E4-FB199820695E}">
      <dgm:prSet phldrT="[Texto]" custT="1"/>
      <dgm:spPr/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CGEB</a:t>
          </a:r>
          <a:endParaRPr lang="pt-BR" sz="800" dirty="0">
            <a:solidFill>
              <a:schemeClr val="tx1"/>
            </a:solidFill>
          </a:endParaRPr>
        </a:p>
      </dgm:t>
    </dgm:pt>
    <dgm:pt modelId="{AE6D2B17-978A-4CA6-AD10-AD1FEE497554}" type="parTrans" cxnId="{3F3800E1-13BB-4E38-A37A-3B4D7CDFAF33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F34C3C0C-AC5C-4A3A-87C3-49F37D648EE2}" type="sibTrans" cxnId="{3F3800E1-13BB-4E38-A37A-3B4D7CDFAF33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D19631D6-1780-4E5F-B7C5-A65ACAD99993}">
      <dgm:prSet phldrT="[Texto]" custT="1"/>
      <dgm:spPr/>
      <dgm:t>
        <a:bodyPr/>
        <a:lstStyle/>
        <a:p>
          <a:r>
            <a:rPr lang="pt-BR" sz="800">
              <a:solidFill>
                <a:schemeClr val="tx1"/>
              </a:solidFill>
            </a:rPr>
            <a:t>ETEC</a:t>
          </a:r>
        </a:p>
      </dgm:t>
    </dgm:pt>
    <dgm:pt modelId="{554DA545-0EA3-410E-9C76-966EB1BF072F}" type="parTrans" cxnId="{49D0F1EF-B41C-4342-9D27-ADA81AFFA228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520997FF-BC8E-4794-9164-29264356DA9A}" type="sibTrans" cxnId="{49D0F1EF-B41C-4342-9D27-ADA81AFFA228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36388D5E-5A86-4A12-B88B-C4517EA6A541}">
      <dgm:prSet phldrT="[Texto]" custT="1"/>
      <dgm:spPr/>
      <dgm:t>
        <a:bodyPr/>
        <a:lstStyle/>
        <a:p>
          <a:r>
            <a:rPr lang="pt-BR" sz="800" dirty="0">
              <a:solidFill>
                <a:schemeClr val="tx1"/>
              </a:solidFill>
            </a:rPr>
            <a:t>UAB</a:t>
          </a:r>
        </a:p>
      </dgm:t>
    </dgm:pt>
    <dgm:pt modelId="{B0C91EDA-A51E-49D7-A147-82D5A71C76A4}" type="parTrans" cxnId="{9D24DD7F-0F8B-4664-BE2B-5178EDDA10CD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572720CF-80A9-42E0-8713-07A727B5A2AA}" type="sibTrans" cxnId="{9D24DD7F-0F8B-4664-BE2B-5178EDDA10CD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F61FCB3C-E4C3-4D04-9DFC-3D25C3BA05AB}">
      <dgm:prSet phldrT="[Texto]" custT="1"/>
      <dgm:spPr/>
      <dgm:t>
        <a:bodyPr/>
        <a:lstStyle/>
        <a:p>
          <a:r>
            <a:rPr lang="pt-BR" sz="800" dirty="0">
              <a:solidFill>
                <a:schemeClr val="tx1"/>
              </a:solidFill>
            </a:rPr>
            <a:t>Comitê de Educação do Campo</a:t>
          </a:r>
        </a:p>
      </dgm:t>
    </dgm:pt>
    <dgm:pt modelId="{F8EA40D4-0CA9-48EC-B749-FE6EA0667F6C}" type="parTrans" cxnId="{AE5D5FAD-3A17-4B22-B09B-A22A60CF9882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DDB4AF94-D016-46C0-8EF2-E96559361087}" type="sibTrans" cxnId="{AE5D5FAD-3A17-4B22-B09B-A22A60CF9882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3267521B-093C-4F88-8663-042C2959B6DF}">
      <dgm:prSet phldrT="[Texto]" custT="1"/>
      <dgm:spPr/>
      <dgm:t>
        <a:bodyPr/>
        <a:lstStyle/>
        <a:p>
          <a:r>
            <a:rPr lang="pt-BR" sz="800">
              <a:solidFill>
                <a:schemeClr val="tx1"/>
              </a:solidFill>
            </a:rPr>
            <a:t>Comitê de Educação Indígena</a:t>
          </a:r>
        </a:p>
      </dgm:t>
    </dgm:pt>
    <dgm:pt modelId="{B8F83E93-77EB-45CC-AC0D-0A7F538064D0}" type="parTrans" cxnId="{64F0F95F-7D76-4875-B54B-7604ECFFF43D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C1C369FA-A8D8-4948-BE16-EC68CF28143D}" type="sibTrans" cxnId="{64F0F95F-7D76-4875-B54B-7604ECFFF43D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71FB5BF1-697B-4229-BDC3-A59F967C4181}">
      <dgm:prSet phldrT="[Texto]" custT="1"/>
      <dgm:spPr/>
      <dgm:t>
        <a:bodyPr/>
        <a:lstStyle/>
        <a:p>
          <a:r>
            <a:rPr lang="pt-BR" sz="800" smtClean="0">
              <a:solidFill>
                <a:schemeClr val="tx1"/>
              </a:solidFill>
            </a:rPr>
            <a:t>Comitê de Educação </a:t>
          </a:r>
          <a:r>
            <a:rPr lang="pt-BR" sz="800" dirty="0">
              <a:solidFill>
                <a:schemeClr val="tx1"/>
              </a:solidFill>
            </a:rPr>
            <a:t>Especial</a:t>
          </a:r>
        </a:p>
      </dgm:t>
    </dgm:pt>
    <dgm:pt modelId="{96C1A6EC-0B15-4632-BDEE-D839774EBCB4}" type="parTrans" cxnId="{BEE156D8-37B4-4A66-BCC4-EE603B346B74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7CAA767E-289E-4F41-84A8-6D4D1CD406AE}" type="sibTrans" cxnId="{BEE156D8-37B4-4A66-BCC4-EE603B346B74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8214FD65-B2C9-42D3-AFE2-B7AC92437796}">
      <dgm:prSet phldrT="[Texto]" custT="1"/>
      <dgm:spPr/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PROEJA</a:t>
          </a:r>
          <a:endParaRPr lang="pt-BR" sz="800" dirty="0">
            <a:solidFill>
              <a:schemeClr val="tx1"/>
            </a:solidFill>
          </a:endParaRPr>
        </a:p>
      </dgm:t>
    </dgm:pt>
    <dgm:pt modelId="{76BA8FDA-170C-41C4-8EAF-B6835E5FC0F2}" type="parTrans" cxnId="{E5F22047-B329-491E-A8D6-5ABC617F24CC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7BE3AB66-D171-446F-AD7E-5A3E07CC7529}" type="sibTrans" cxnId="{E5F22047-B329-491E-A8D6-5ABC617F24CC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595BC81C-190A-4741-98D7-6939A3D7951E}">
      <dgm:prSet phldrT="[Texto]" custT="1"/>
      <dgm:spPr/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Comitê Educação  Carcerária</a:t>
          </a:r>
          <a:endParaRPr lang="pt-BR" sz="800" dirty="0">
            <a:solidFill>
              <a:schemeClr val="tx1"/>
            </a:solidFill>
          </a:endParaRPr>
        </a:p>
      </dgm:t>
    </dgm:pt>
    <dgm:pt modelId="{0E8F4453-2BD6-4BFC-99B0-F4534A527EC7}" type="parTrans" cxnId="{C3FC0142-275B-40AC-B652-8480B5667BBA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6D4CC28D-F29E-410E-915D-F71E0C6BE743}" type="sibTrans" cxnId="{C3FC0142-275B-40AC-B652-8480B5667BBA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7997B6AF-2945-48CB-9097-809BEF80DCE5}">
      <dgm:prSet phldrT="[Texto]" custT="1"/>
      <dgm:spPr/>
      <dgm:t>
        <a:bodyPr/>
        <a:lstStyle/>
        <a:p>
          <a:r>
            <a:rPr lang="pt-BR" sz="800">
              <a:solidFill>
                <a:schemeClr val="tx1"/>
              </a:solidFill>
            </a:rPr>
            <a:t>ERER e Quilombolas</a:t>
          </a:r>
        </a:p>
      </dgm:t>
    </dgm:pt>
    <dgm:pt modelId="{AF230685-91CC-4676-930B-DC70760B9939}" type="parTrans" cxnId="{DCEB795F-1074-46F1-90EC-59D8B4390E40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5987BF3E-73B5-4B36-87B9-26161AB61BBA}" type="sibTrans" cxnId="{DCEB795F-1074-46F1-90EC-59D8B4390E40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70B724A9-3770-4B27-9907-D53FFACB070F}">
      <dgm:prSet phldrT="[Texto]" custT="1"/>
      <dgm:spPr/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Comitê de Direitos </a:t>
          </a:r>
          <a:r>
            <a:rPr lang="pt-BR" sz="800" dirty="0">
              <a:solidFill>
                <a:schemeClr val="tx1"/>
              </a:solidFill>
            </a:rPr>
            <a:t>Humanos</a:t>
          </a:r>
        </a:p>
      </dgm:t>
    </dgm:pt>
    <dgm:pt modelId="{64E0D6D7-4B3A-4A63-A607-F982B166EA34}" type="parTrans" cxnId="{88D8E4E7-47DE-41CB-B3B2-976CCCE3B6BF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18DBE0A5-832A-4A3A-BA6E-135A785D165A}" type="sibTrans" cxnId="{88D8E4E7-47DE-41CB-B3B2-976CCCE3B6BF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6F68E113-B53F-4379-A6F6-55BAD62BB1C1}" type="asst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Assistente</a:t>
          </a:r>
          <a:endParaRPr lang="pt-BR" sz="800" dirty="0">
            <a:solidFill>
              <a:schemeClr val="tx1"/>
            </a:solidFill>
          </a:endParaRPr>
        </a:p>
      </dgm:t>
    </dgm:pt>
    <dgm:pt modelId="{0376F3E7-FA9E-47BA-AA02-DA3980BBF57C}" type="sibTrans" cxnId="{B6A4F044-DBBB-4B04-A32A-57F5A21F8130}">
      <dgm:prSet/>
      <dgm:spPr/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FB956D0F-F809-47FC-B946-51E1809CCE9A}" type="parTrans" cxnId="{B6A4F044-DBBB-4B04-A32A-57F5A21F8130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 sz="800">
            <a:solidFill>
              <a:schemeClr val="tx1"/>
            </a:solidFill>
          </a:endParaRPr>
        </a:p>
      </dgm:t>
    </dgm:pt>
    <dgm:pt modelId="{E6E7A5FF-BE5C-4296-8BDB-9352208A5C94}">
      <dgm:prSet phldrT="[Texto]" custT="1"/>
      <dgm:spPr/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PROCAMPO</a:t>
          </a:r>
          <a:endParaRPr lang="pt-BR" sz="800" dirty="0">
            <a:solidFill>
              <a:schemeClr val="tx1"/>
            </a:solidFill>
          </a:endParaRPr>
        </a:p>
      </dgm:t>
    </dgm:pt>
    <dgm:pt modelId="{A8442424-06BA-40FA-A09F-285E94328BED}" type="parTrans" cxnId="{5C16C53A-1215-4C2E-B201-4ABD2671941A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64F76A60-5A02-4D01-A874-1DDC74558134}" type="sibTrans" cxnId="{5C16C53A-1215-4C2E-B201-4ABD2671941A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0CB0B5AC-22E6-462D-8283-3F2DE3643435}">
      <dgm:prSet phldrT="[Texto]" custT="1"/>
      <dgm:spPr/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PIBID Diversidade</a:t>
          </a:r>
          <a:endParaRPr lang="pt-BR" sz="800" dirty="0">
            <a:solidFill>
              <a:schemeClr val="tx1"/>
            </a:solidFill>
          </a:endParaRPr>
        </a:p>
      </dgm:t>
    </dgm:pt>
    <dgm:pt modelId="{9110662B-0110-46FF-B92A-7F539751CB6B}" type="parTrans" cxnId="{D5981890-5258-404B-B60D-1A32C370571F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34765C47-1830-472C-95B4-2E012D3D2783}" type="sibTrans" cxnId="{D5981890-5258-404B-B60D-1A32C370571F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73DD4CF0-9262-48EF-9689-9F090F2202BA}">
      <dgm:prSet phldrT="[Texto]" custT="1"/>
      <dgm:spPr/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Coordenação de Diversidade</a:t>
          </a:r>
          <a:endParaRPr lang="pt-BR" sz="800" dirty="0">
            <a:solidFill>
              <a:schemeClr val="tx1"/>
            </a:solidFill>
          </a:endParaRPr>
        </a:p>
      </dgm:t>
    </dgm:pt>
    <dgm:pt modelId="{D081D78E-0D43-446A-84AC-B8E514ED1644}" type="parTrans" cxnId="{5615D4AA-FEE8-4469-9078-D67A5E2566C2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2F5B87EA-9CF3-4360-8D23-FB5644940785}" type="sibTrans" cxnId="{5615D4AA-FEE8-4469-9078-D67A5E2566C2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EF9EBA28-0EDF-4020-BED0-2A42E3F199D6}">
      <dgm:prSet phldrT="[Texto]" custT="1"/>
      <dgm:spPr/>
      <dgm:t>
        <a:bodyPr/>
        <a:lstStyle/>
        <a:p>
          <a:r>
            <a:rPr lang="pt-BR" sz="800" smtClean="0">
              <a:solidFill>
                <a:schemeClr val="tx1"/>
              </a:solidFill>
            </a:rPr>
            <a:t>LIFE</a:t>
          </a:r>
          <a:endParaRPr lang="pt-BR" sz="800" dirty="0">
            <a:solidFill>
              <a:schemeClr val="tx1"/>
            </a:solidFill>
          </a:endParaRPr>
        </a:p>
      </dgm:t>
    </dgm:pt>
    <dgm:pt modelId="{E4A6AC41-C398-4978-AA40-EB5569DD814A}" type="parTrans" cxnId="{19548594-D465-42D3-82E3-E32B43F1D458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6DA80762-883B-4A88-80F5-5874EE4207D8}" type="sibTrans" cxnId="{19548594-D465-42D3-82E3-E32B43F1D458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E1BE124C-F88B-4EFD-B0F6-22CC9BC20764}">
      <dgm:prSet phldrT="[Texto]" custT="1"/>
      <dgm:spPr/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Diretores de Ensino</a:t>
          </a:r>
          <a:endParaRPr lang="pt-BR" sz="800" dirty="0">
            <a:solidFill>
              <a:schemeClr val="tx1"/>
            </a:solidFill>
          </a:endParaRPr>
        </a:p>
      </dgm:t>
    </dgm:pt>
    <dgm:pt modelId="{DC8464C0-F726-4C16-B84F-4ADB3C9E3D6C}" type="parTrans" cxnId="{523E6C71-6E03-450A-A5D2-7842F43B8DF3}">
      <dgm:prSet/>
      <dgm:spPr/>
      <dgm:t>
        <a:bodyPr/>
        <a:lstStyle/>
        <a:p>
          <a:endParaRPr lang="pt-BR"/>
        </a:p>
      </dgm:t>
    </dgm:pt>
    <dgm:pt modelId="{EF832A94-1FD2-40B2-B72A-8A81B1FCB250}" type="sibTrans" cxnId="{523E6C71-6E03-450A-A5D2-7842F43B8DF3}">
      <dgm:prSet/>
      <dgm:spPr/>
      <dgm:t>
        <a:bodyPr/>
        <a:lstStyle/>
        <a:p>
          <a:endParaRPr lang="pt-BR"/>
        </a:p>
      </dgm:t>
    </dgm:pt>
    <dgm:pt modelId="{664CC37C-5B47-4FE7-919D-C3321F6E1E08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Campus Abaetetuba</a:t>
          </a:r>
          <a:endParaRPr lang="pt-BR" sz="800" dirty="0">
            <a:solidFill>
              <a:schemeClr val="tx1"/>
            </a:solidFill>
          </a:endParaRPr>
        </a:p>
      </dgm:t>
    </dgm:pt>
    <dgm:pt modelId="{792FB65E-1879-4C4D-842B-F170373CB52A}" type="parTrans" cxnId="{9BD1D424-197B-4A8B-AA7D-FD57A7E52DE0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/>
        </a:p>
      </dgm:t>
    </dgm:pt>
    <dgm:pt modelId="{A9A6CE7B-02E9-4258-901A-0CDE789D8637}" type="sibTrans" cxnId="{9BD1D424-197B-4A8B-AA7D-FD57A7E52DE0}">
      <dgm:prSet/>
      <dgm:spPr/>
      <dgm:t>
        <a:bodyPr/>
        <a:lstStyle/>
        <a:p>
          <a:endParaRPr lang="pt-BR"/>
        </a:p>
      </dgm:t>
    </dgm:pt>
    <dgm:pt modelId="{CB460A78-CEF1-410C-B9F5-5D8643DFB7B5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Campus Altamira</a:t>
          </a:r>
          <a:endParaRPr lang="pt-BR" sz="800" dirty="0">
            <a:solidFill>
              <a:schemeClr val="tx1"/>
            </a:solidFill>
          </a:endParaRPr>
        </a:p>
      </dgm:t>
    </dgm:pt>
    <dgm:pt modelId="{A85D31A9-3877-4AFD-BCB0-96BD064601B1}" type="parTrans" cxnId="{8217D920-959C-4BE1-AC30-35E3E0BBD224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/>
        </a:p>
      </dgm:t>
    </dgm:pt>
    <dgm:pt modelId="{BE48784B-9C7C-4DDD-B30B-FE9D4283DA33}" type="sibTrans" cxnId="{8217D920-959C-4BE1-AC30-35E3E0BBD224}">
      <dgm:prSet/>
      <dgm:spPr/>
      <dgm:t>
        <a:bodyPr/>
        <a:lstStyle/>
        <a:p>
          <a:endParaRPr lang="pt-BR"/>
        </a:p>
      </dgm:t>
    </dgm:pt>
    <dgm:pt modelId="{49D23B5E-0E83-4C4D-AD82-907E9F768E2A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Campus Ananindeua</a:t>
          </a:r>
          <a:endParaRPr lang="pt-BR" sz="800" dirty="0">
            <a:solidFill>
              <a:schemeClr val="tx1"/>
            </a:solidFill>
          </a:endParaRPr>
        </a:p>
      </dgm:t>
    </dgm:pt>
    <dgm:pt modelId="{A8A1A26E-CCF3-4AC5-8561-665209019B93}" type="parTrans" cxnId="{C5BE7782-9539-4CB5-B798-6FBC489EB537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/>
        </a:p>
      </dgm:t>
    </dgm:pt>
    <dgm:pt modelId="{3E072E2C-6A3C-4522-9F11-FC826BAC51CC}" type="sibTrans" cxnId="{C5BE7782-9539-4CB5-B798-6FBC489EB537}">
      <dgm:prSet/>
      <dgm:spPr/>
      <dgm:t>
        <a:bodyPr/>
        <a:lstStyle/>
        <a:p>
          <a:endParaRPr lang="pt-BR"/>
        </a:p>
      </dgm:t>
    </dgm:pt>
    <dgm:pt modelId="{0E23A199-E552-44F2-AD1F-7E8DDAAE8CFF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Campus Avançado de Vigia</a:t>
          </a:r>
          <a:endParaRPr lang="pt-BR" sz="800" dirty="0">
            <a:solidFill>
              <a:schemeClr val="tx1"/>
            </a:solidFill>
          </a:endParaRPr>
        </a:p>
      </dgm:t>
    </dgm:pt>
    <dgm:pt modelId="{C3E5C147-E4A0-486B-8002-D2FB18318C2E}" type="parTrans" cxnId="{0AAEAA74-8CFB-457C-BE27-4806A072F0B4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/>
        </a:p>
      </dgm:t>
    </dgm:pt>
    <dgm:pt modelId="{25998BD3-8718-406F-A0F4-5FD769A4F058}" type="sibTrans" cxnId="{0AAEAA74-8CFB-457C-BE27-4806A072F0B4}">
      <dgm:prSet/>
      <dgm:spPr/>
      <dgm:t>
        <a:bodyPr/>
        <a:lstStyle/>
        <a:p>
          <a:endParaRPr lang="pt-BR"/>
        </a:p>
      </dgm:t>
    </dgm:pt>
    <dgm:pt modelId="{2A464216-C057-48F7-84B4-6BBF2C088BA4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Campus Belém</a:t>
          </a:r>
          <a:endParaRPr lang="pt-BR" sz="800" dirty="0">
            <a:solidFill>
              <a:schemeClr val="tx1"/>
            </a:solidFill>
          </a:endParaRPr>
        </a:p>
      </dgm:t>
    </dgm:pt>
    <dgm:pt modelId="{C4591E56-5775-4CC1-BDCF-C2F565CD4562}" type="parTrans" cxnId="{EEF174FF-A41A-49F4-8978-462647690CEB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/>
        </a:p>
      </dgm:t>
    </dgm:pt>
    <dgm:pt modelId="{BA4C0D77-6909-475B-904B-F3E0EC8FEE43}" type="sibTrans" cxnId="{EEF174FF-A41A-49F4-8978-462647690CEB}">
      <dgm:prSet/>
      <dgm:spPr/>
      <dgm:t>
        <a:bodyPr/>
        <a:lstStyle/>
        <a:p>
          <a:endParaRPr lang="pt-BR"/>
        </a:p>
      </dgm:t>
    </dgm:pt>
    <dgm:pt modelId="{4F377AC4-A62E-4B10-B7A8-89272DE8AE36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Campus Bragança</a:t>
          </a:r>
          <a:endParaRPr lang="pt-BR" sz="800" dirty="0">
            <a:solidFill>
              <a:schemeClr val="tx1"/>
            </a:solidFill>
          </a:endParaRPr>
        </a:p>
      </dgm:t>
    </dgm:pt>
    <dgm:pt modelId="{8595CF85-A2B0-4925-92D3-9284B1E73C72}" type="parTrans" cxnId="{A7D8C09A-7492-4022-A7E7-F7D17F82CAC9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/>
        </a:p>
      </dgm:t>
    </dgm:pt>
    <dgm:pt modelId="{4A509685-E8F5-4762-893E-7F14203360ED}" type="sibTrans" cxnId="{A7D8C09A-7492-4022-A7E7-F7D17F82CAC9}">
      <dgm:prSet/>
      <dgm:spPr/>
      <dgm:t>
        <a:bodyPr/>
        <a:lstStyle/>
        <a:p>
          <a:endParaRPr lang="pt-BR"/>
        </a:p>
      </dgm:t>
    </dgm:pt>
    <dgm:pt modelId="{95357997-684B-41D5-9E39-3F71F23C3F46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Campus Breves</a:t>
          </a:r>
          <a:endParaRPr lang="pt-BR" sz="800" dirty="0">
            <a:solidFill>
              <a:schemeClr val="tx1"/>
            </a:solidFill>
          </a:endParaRPr>
        </a:p>
      </dgm:t>
    </dgm:pt>
    <dgm:pt modelId="{A075F80A-C1C6-453E-82C3-59BD10437736}" type="parTrans" cxnId="{B4D8EF34-6CD6-4A25-A222-716530E2B574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/>
        </a:p>
      </dgm:t>
    </dgm:pt>
    <dgm:pt modelId="{BA038B99-8E39-4570-845C-59CBF17A0234}" type="sibTrans" cxnId="{B4D8EF34-6CD6-4A25-A222-716530E2B574}">
      <dgm:prSet/>
      <dgm:spPr/>
      <dgm:t>
        <a:bodyPr/>
        <a:lstStyle/>
        <a:p>
          <a:endParaRPr lang="pt-BR"/>
        </a:p>
      </dgm:t>
    </dgm:pt>
    <dgm:pt modelId="{0A64A9C6-54DD-43C5-AFF9-25A7328DDD70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Campus </a:t>
          </a:r>
          <a:r>
            <a:rPr lang="pt-BR" sz="800" dirty="0" err="1" smtClean="0">
              <a:solidFill>
                <a:schemeClr val="tx1"/>
              </a:solidFill>
            </a:rPr>
            <a:t>Cametá</a:t>
          </a:r>
          <a:endParaRPr lang="pt-BR" sz="800" dirty="0">
            <a:solidFill>
              <a:schemeClr val="tx1"/>
            </a:solidFill>
          </a:endParaRPr>
        </a:p>
      </dgm:t>
    </dgm:pt>
    <dgm:pt modelId="{9C54A6C4-B34B-4F15-BA96-01260FA70993}" type="parTrans" cxnId="{8F703FF7-260E-4BDF-A9FB-F2F58BC774C2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/>
        </a:p>
      </dgm:t>
    </dgm:pt>
    <dgm:pt modelId="{E550003A-66C2-4E25-8EDB-8EECFF8E5704}" type="sibTrans" cxnId="{8F703FF7-260E-4BDF-A9FB-F2F58BC774C2}">
      <dgm:prSet/>
      <dgm:spPr/>
      <dgm:t>
        <a:bodyPr/>
        <a:lstStyle/>
        <a:p>
          <a:endParaRPr lang="pt-BR"/>
        </a:p>
      </dgm:t>
    </dgm:pt>
    <dgm:pt modelId="{B41958E5-0A55-4DD5-BD85-29DDE4CC1307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Campus Castanhal</a:t>
          </a:r>
          <a:endParaRPr lang="pt-BR" sz="800" dirty="0">
            <a:solidFill>
              <a:schemeClr val="tx1"/>
            </a:solidFill>
          </a:endParaRPr>
        </a:p>
      </dgm:t>
    </dgm:pt>
    <dgm:pt modelId="{843FC552-0182-41CA-BFFF-DB64792E93CE}" type="parTrans" cxnId="{D0C24FFE-F528-487B-8DEF-F45B5D7FC9AC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/>
        </a:p>
      </dgm:t>
    </dgm:pt>
    <dgm:pt modelId="{C13A84AC-974D-4E2B-A60C-68FAA4BF8E16}" type="sibTrans" cxnId="{D0C24FFE-F528-487B-8DEF-F45B5D7FC9AC}">
      <dgm:prSet/>
      <dgm:spPr/>
      <dgm:t>
        <a:bodyPr/>
        <a:lstStyle/>
        <a:p>
          <a:endParaRPr lang="pt-BR"/>
        </a:p>
      </dgm:t>
    </dgm:pt>
    <dgm:pt modelId="{0B0A0310-A137-472A-BBAF-42C25548609D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Campus Conceição do Araguaia</a:t>
          </a:r>
          <a:endParaRPr lang="pt-BR" sz="800" dirty="0">
            <a:solidFill>
              <a:schemeClr val="tx1"/>
            </a:solidFill>
          </a:endParaRPr>
        </a:p>
      </dgm:t>
    </dgm:pt>
    <dgm:pt modelId="{F1F3E041-9EEA-4A67-BEB3-B9AD89DA58FF}" type="parTrans" cxnId="{AE6A5324-E719-4CC2-8F7A-F181BAFBE942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/>
        </a:p>
      </dgm:t>
    </dgm:pt>
    <dgm:pt modelId="{6A78511A-35DA-430D-83CF-90C828599117}" type="sibTrans" cxnId="{AE6A5324-E719-4CC2-8F7A-F181BAFBE942}">
      <dgm:prSet/>
      <dgm:spPr/>
      <dgm:t>
        <a:bodyPr/>
        <a:lstStyle/>
        <a:p>
          <a:endParaRPr lang="pt-BR"/>
        </a:p>
      </dgm:t>
    </dgm:pt>
    <dgm:pt modelId="{81D33527-36A1-4F68-8F61-2DE9F2257EEE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Campus Itaituba</a:t>
          </a:r>
          <a:endParaRPr lang="pt-BR" sz="800" dirty="0">
            <a:solidFill>
              <a:schemeClr val="tx1"/>
            </a:solidFill>
          </a:endParaRPr>
        </a:p>
      </dgm:t>
    </dgm:pt>
    <dgm:pt modelId="{76C167F7-E730-4FAA-A3DA-ECE33BC284F3}" type="parTrans" cxnId="{779EFE04-67EF-4920-A0D5-04EF5B102296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/>
        </a:p>
      </dgm:t>
    </dgm:pt>
    <dgm:pt modelId="{8B06A2AB-37F7-4E11-BDE7-977B215AF230}" type="sibTrans" cxnId="{779EFE04-67EF-4920-A0D5-04EF5B102296}">
      <dgm:prSet/>
      <dgm:spPr/>
      <dgm:t>
        <a:bodyPr/>
        <a:lstStyle/>
        <a:p>
          <a:endParaRPr lang="pt-BR"/>
        </a:p>
      </dgm:t>
    </dgm:pt>
    <dgm:pt modelId="{7E314BFA-BE96-4A4F-8D0C-1D99BD3FFC86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Campus Marabá Industrial</a:t>
          </a:r>
          <a:endParaRPr lang="pt-BR" sz="800" dirty="0">
            <a:solidFill>
              <a:schemeClr val="tx1"/>
            </a:solidFill>
          </a:endParaRPr>
        </a:p>
      </dgm:t>
    </dgm:pt>
    <dgm:pt modelId="{A04BC6A8-2D49-4D76-88FC-F29AD415C7E9}" type="parTrans" cxnId="{77FCC436-1CA7-453F-ADD7-FD5DE253D8E2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/>
        </a:p>
      </dgm:t>
    </dgm:pt>
    <dgm:pt modelId="{7BD74BFC-3737-4BA3-8816-DA6067767BCE}" type="sibTrans" cxnId="{77FCC436-1CA7-453F-ADD7-FD5DE253D8E2}">
      <dgm:prSet/>
      <dgm:spPr/>
      <dgm:t>
        <a:bodyPr/>
        <a:lstStyle/>
        <a:p>
          <a:endParaRPr lang="pt-BR"/>
        </a:p>
      </dgm:t>
    </dgm:pt>
    <dgm:pt modelId="{F54196D4-A889-4581-829F-664EA74751C6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Campus Marabá Rural</a:t>
          </a:r>
          <a:endParaRPr lang="pt-BR" sz="800" dirty="0">
            <a:solidFill>
              <a:schemeClr val="tx1"/>
            </a:solidFill>
          </a:endParaRPr>
        </a:p>
      </dgm:t>
    </dgm:pt>
    <dgm:pt modelId="{2416D333-730E-4686-94F8-F145F545B9BE}" type="parTrans" cxnId="{76F2E887-6023-4F9C-97B5-A61D8309E741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/>
        </a:p>
      </dgm:t>
    </dgm:pt>
    <dgm:pt modelId="{63201655-B806-473D-96F9-78C6C7E7CB3A}" type="sibTrans" cxnId="{76F2E887-6023-4F9C-97B5-A61D8309E741}">
      <dgm:prSet/>
      <dgm:spPr/>
      <dgm:t>
        <a:bodyPr/>
        <a:lstStyle/>
        <a:p>
          <a:endParaRPr lang="pt-BR"/>
        </a:p>
      </dgm:t>
    </dgm:pt>
    <dgm:pt modelId="{2EAA6100-59C3-4E51-8C37-C656375FE9A8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Campus </a:t>
          </a:r>
          <a:r>
            <a:rPr lang="pt-BR" sz="800" dirty="0" err="1" smtClean="0">
              <a:solidFill>
                <a:schemeClr val="tx1"/>
              </a:solidFill>
            </a:rPr>
            <a:t>Óbidos</a:t>
          </a:r>
          <a:endParaRPr lang="pt-BR" sz="800" dirty="0">
            <a:solidFill>
              <a:schemeClr val="tx1"/>
            </a:solidFill>
          </a:endParaRPr>
        </a:p>
      </dgm:t>
    </dgm:pt>
    <dgm:pt modelId="{A92127D1-E700-49BE-9572-D23CD7A168C3}" type="parTrans" cxnId="{77811DA0-CE19-481A-8986-2AF920387A35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/>
        </a:p>
      </dgm:t>
    </dgm:pt>
    <dgm:pt modelId="{63715B7E-0C74-4B2E-8581-ED159D33CC50}" type="sibTrans" cxnId="{77811DA0-CE19-481A-8986-2AF920387A35}">
      <dgm:prSet/>
      <dgm:spPr/>
      <dgm:t>
        <a:bodyPr/>
        <a:lstStyle/>
        <a:p>
          <a:endParaRPr lang="pt-BR"/>
        </a:p>
      </dgm:t>
    </dgm:pt>
    <dgm:pt modelId="{4BE39929-330A-49A4-949A-6A033E346921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Campus </a:t>
          </a:r>
          <a:r>
            <a:rPr lang="pt-BR" sz="800" dirty="0" err="1" smtClean="0">
              <a:solidFill>
                <a:schemeClr val="tx1"/>
              </a:solidFill>
            </a:rPr>
            <a:t>Paragominas</a:t>
          </a:r>
          <a:endParaRPr lang="pt-BR" sz="800" dirty="0">
            <a:solidFill>
              <a:schemeClr val="tx1"/>
            </a:solidFill>
          </a:endParaRPr>
        </a:p>
      </dgm:t>
    </dgm:pt>
    <dgm:pt modelId="{8329D126-37AA-466A-88CD-A2E2D1F657B3}" type="parTrans" cxnId="{658FB9AD-3007-4399-88CA-721542DB3075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/>
        </a:p>
      </dgm:t>
    </dgm:pt>
    <dgm:pt modelId="{CA13A63A-86A4-493C-9C98-4B88E7A51E07}" type="sibTrans" cxnId="{658FB9AD-3007-4399-88CA-721542DB3075}">
      <dgm:prSet/>
      <dgm:spPr/>
      <dgm:t>
        <a:bodyPr/>
        <a:lstStyle/>
        <a:p>
          <a:endParaRPr lang="pt-BR"/>
        </a:p>
      </dgm:t>
    </dgm:pt>
    <dgm:pt modelId="{8B5BAC7E-74C2-4461-B467-49E8BB7BDA33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Campus </a:t>
          </a:r>
          <a:r>
            <a:rPr lang="pt-BR" sz="800" dirty="0" err="1" smtClean="0">
              <a:solidFill>
                <a:schemeClr val="tx1"/>
              </a:solidFill>
            </a:rPr>
            <a:t>Parauapebas</a:t>
          </a:r>
          <a:endParaRPr lang="pt-BR" sz="800" dirty="0">
            <a:solidFill>
              <a:schemeClr val="tx1"/>
            </a:solidFill>
          </a:endParaRPr>
        </a:p>
      </dgm:t>
    </dgm:pt>
    <dgm:pt modelId="{C292D4D9-26EF-4A7E-A985-79D01725BDF1}" type="parTrans" cxnId="{DE40B2E2-66E2-400D-BE0C-3584FC245E2E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/>
        </a:p>
      </dgm:t>
    </dgm:pt>
    <dgm:pt modelId="{B789E04A-0AF8-45A1-827E-B95B8A0A3FE3}" type="sibTrans" cxnId="{DE40B2E2-66E2-400D-BE0C-3584FC245E2E}">
      <dgm:prSet/>
      <dgm:spPr/>
      <dgm:t>
        <a:bodyPr/>
        <a:lstStyle/>
        <a:p>
          <a:endParaRPr lang="pt-BR"/>
        </a:p>
      </dgm:t>
    </dgm:pt>
    <dgm:pt modelId="{C0DFB9E9-D3E9-4EDA-8F92-17997CEECF63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Campus Santarém</a:t>
          </a:r>
          <a:endParaRPr lang="pt-BR" sz="800" dirty="0">
            <a:solidFill>
              <a:schemeClr val="tx1"/>
            </a:solidFill>
          </a:endParaRPr>
        </a:p>
      </dgm:t>
    </dgm:pt>
    <dgm:pt modelId="{41110378-99F0-4DB0-92D5-6FC28CAF2DB3}" type="parTrans" cxnId="{F9BD4908-468E-4F70-AF12-CC6A35CC728E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/>
        </a:p>
      </dgm:t>
    </dgm:pt>
    <dgm:pt modelId="{29E3B8F2-5CA9-45CA-9A9E-834117592CB9}" type="sibTrans" cxnId="{F9BD4908-468E-4F70-AF12-CC6A35CC728E}">
      <dgm:prSet/>
      <dgm:spPr/>
      <dgm:t>
        <a:bodyPr/>
        <a:lstStyle/>
        <a:p>
          <a:endParaRPr lang="pt-BR"/>
        </a:p>
      </dgm:t>
    </dgm:pt>
    <dgm:pt modelId="{05546EFB-3EAA-457B-8F6D-4DABCA63A18D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Campus </a:t>
          </a:r>
          <a:r>
            <a:rPr lang="pt-BR" sz="800" dirty="0" err="1" smtClean="0">
              <a:solidFill>
                <a:schemeClr val="tx1"/>
              </a:solidFill>
            </a:rPr>
            <a:t>Tucuruí</a:t>
          </a:r>
          <a:endParaRPr lang="pt-BR" sz="800" dirty="0">
            <a:solidFill>
              <a:schemeClr val="tx1"/>
            </a:solidFill>
          </a:endParaRPr>
        </a:p>
      </dgm:t>
    </dgm:pt>
    <dgm:pt modelId="{64E90DD9-3D30-4AAB-A8C4-8A8DFFFBBD8A}" type="parTrans" cxnId="{728D2E7F-DEF5-4BDB-A865-AA171CB85FB8}">
      <dgm:prSet/>
      <dgm:spPr>
        <a:ln>
          <a:solidFill>
            <a:schemeClr val="accent6"/>
          </a:solidFill>
        </a:ln>
      </dgm:spPr>
      <dgm:t>
        <a:bodyPr/>
        <a:lstStyle/>
        <a:p>
          <a:endParaRPr lang="pt-BR"/>
        </a:p>
      </dgm:t>
    </dgm:pt>
    <dgm:pt modelId="{D447DCBF-0614-4DCD-B98B-0920512DFE04}" type="sibTrans" cxnId="{728D2E7F-DEF5-4BDB-A865-AA171CB85FB8}">
      <dgm:prSet/>
      <dgm:spPr/>
      <dgm:t>
        <a:bodyPr/>
        <a:lstStyle/>
        <a:p>
          <a:endParaRPr lang="pt-BR"/>
        </a:p>
      </dgm:t>
    </dgm:pt>
    <dgm:pt modelId="{22BB7ED5-085A-4A84-9DF4-5B57FE19BD79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Fóruns com Representatividade</a:t>
          </a:r>
          <a:endParaRPr lang="pt-BR" sz="800" dirty="0">
            <a:solidFill>
              <a:schemeClr val="tx1"/>
            </a:solidFill>
          </a:endParaRPr>
        </a:p>
      </dgm:t>
    </dgm:pt>
    <dgm:pt modelId="{A60CDDBB-F874-47B2-953D-134AED27D608}" type="parTrans" cxnId="{844529F2-3854-4FD5-B015-80CD4223F719}">
      <dgm:prSet/>
      <dgm:spPr/>
      <dgm:t>
        <a:bodyPr/>
        <a:lstStyle/>
        <a:p>
          <a:endParaRPr lang="pt-BR"/>
        </a:p>
      </dgm:t>
    </dgm:pt>
    <dgm:pt modelId="{71B7695A-313F-41F6-9A36-824FC4C0891A}" type="sibTrans" cxnId="{844529F2-3854-4FD5-B015-80CD4223F719}">
      <dgm:prSet/>
      <dgm:spPr/>
      <dgm:t>
        <a:bodyPr/>
        <a:lstStyle/>
        <a:p>
          <a:endParaRPr lang="pt-BR"/>
        </a:p>
      </dgm:t>
    </dgm:pt>
    <dgm:pt modelId="{D9F8AA23-121B-4E3A-B67C-0782510874F1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FORPROF-PA</a:t>
          </a:r>
          <a:endParaRPr lang="pt-BR" sz="800" dirty="0">
            <a:solidFill>
              <a:schemeClr val="tx1"/>
            </a:solidFill>
          </a:endParaRPr>
        </a:p>
      </dgm:t>
    </dgm:pt>
    <dgm:pt modelId="{0CF752D0-A1DC-40DB-A1DF-F317FD74B0E0}" type="parTrans" cxnId="{AECEA64D-E64E-4E40-B764-F67909FE34A8}">
      <dgm:prSet/>
      <dgm:spPr/>
      <dgm:t>
        <a:bodyPr/>
        <a:lstStyle/>
        <a:p>
          <a:endParaRPr lang="pt-BR"/>
        </a:p>
      </dgm:t>
    </dgm:pt>
    <dgm:pt modelId="{86AC1091-7BE2-4F8D-A3B8-387815A5C1A7}" type="sibTrans" cxnId="{AECEA64D-E64E-4E40-B764-F67909FE34A8}">
      <dgm:prSet/>
      <dgm:spPr/>
      <dgm:t>
        <a:bodyPr/>
        <a:lstStyle/>
        <a:p>
          <a:endParaRPr lang="pt-BR"/>
        </a:p>
      </dgm:t>
    </dgm:pt>
    <dgm:pt modelId="{BAC700F2-536C-428C-AE10-C998E2752FC9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FFE-PA</a:t>
          </a:r>
          <a:endParaRPr lang="pt-BR" sz="800" dirty="0">
            <a:solidFill>
              <a:schemeClr val="tx1"/>
            </a:solidFill>
          </a:endParaRPr>
        </a:p>
      </dgm:t>
    </dgm:pt>
    <dgm:pt modelId="{92DCB498-21F4-4AAE-B8B7-4AAC4CEB097C}" type="parTrans" cxnId="{34313336-AA52-4D78-ACEF-18F7BFDB74F3}">
      <dgm:prSet/>
      <dgm:spPr/>
      <dgm:t>
        <a:bodyPr/>
        <a:lstStyle/>
        <a:p>
          <a:endParaRPr lang="pt-BR"/>
        </a:p>
      </dgm:t>
    </dgm:pt>
    <dgm:pt modelId="{C2DA873E-569F-41E3-9AC5-5A755D4486F5}" type="sibTrans" cxnId="{34313336-AA52-4D78-ACEF-18F7BFDB74F3}">
      <dgm:prSet/>
      <dgm:spPr/>
      <dgm:t>
        <a:bodyPr/>
        <a:lstStyle/>
        <a:p>
          <a:endParaRPr lang="pt-BR"/>
        </a:p>
      </dgm:t>
    </dgm:pt>
    <dgm:pt modelId="{459630EC-57CF-44BD-9BCA-AEE7A075649F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FEM-PA</a:t>
          </a:r>
          <a:endParaRPr lang="pt-BR" sz="800" dirty="0">
            <a:solidFill>
              <a:schemeClr val="tx1"/>
            </a:solidFill>
          </a:endParaRPr>
        </a:p>
      </dgm:t>
    </dgm:pt>
    <dgm:pt modelId="{342BCA1A-0672-412D-B351-902DA7426A58}" type="parTrans" cxnId="{258C2C96-9968-4000-9152-D7CA9A066E8B}">
      <dgm:prSet/>
      <dgm:spPr/>
      <dgm:t>
        <a:bodyPr/>
        <a:lstStyle/>
        <a:p>
          <a:endParaRPr lang="pt-BR"/>
        </a:p>
      </dgm:t>
    </dgm:pt>
    <dgm:pt modelId="{2A8A7FF6-2F73-4D0D-9675-27BC2B7FBDE2}" type="sibTrans" cxnId="{258C2C96-9968-4000-9152-D7CA9A066E8B}">
      <dgm:prSet/>
      <dgm:spPr/>
      <dgm:t>
        <a:bodyPr/>
        <a:lstStyle/>
        <a:p>
          <a:endParaRPr lang="pt-BR"/>
        </a:p>
      </dgm:t>
    </dgm:pt>
    <dgm:pt modelId="{939DBC9D-9D2B-4E56-B55C-D7684360445C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t-BR" sz="800" dirty="0" smtClean="0">
              <a:solidFill>
                <a:schemeClr val="tx1"/>
              </a:solidFill>
            </a:rPr>
            <a:t>Fórum de Educação do Campo </a:t>
          </a:r>
          <a:endParaRPr lang="pt-BR" sz="800" dirty="0">
            <a:solidFill>
              <a:schemeClr val="tx1"/>
            </a:solidFill>
          </a:endParaRPr>
        </a:p>
      </dgm:t>
    </dgm:pt>
    <dgm:pt modelId="{09B3290F-F833-418E-8199-D228CCB748EA}" type="parTrans" cxnId="{B8E99D90-3327-4FFF-8EE3-10D4E46E2FCB}">
      <dgm:prSet/>
      <dgm:spPr/>
      <dgm:t>
        <a:bodyPr/>
        <a:lstStyle/>
        <a:p>
          <a:endParaRPr lang="pt-BR"/>
        </a:p>
      </dgm:t>
    </dgm:pt>
    <dgm:pt modelId="{0E25B932-CD50-42B8-A988-9D11E532EABC}" type="sibTrans" cxnId="{B8E99D90-3327-4FFF-8EE3-10D4E46E2FCB}">
      <dgm:prSet/>
      <dgm:spPr/>
      <dgm:t>
        <a:bodyPr/>
        <a:lstStyle/>
        <a:p>
          <a:endParaRPr lang="pt-BR"/>
        </a:p>
      </dgm:t>
    </dgm:pt>
    <dgm:pt modelId="{B64A4F39-2E4A-4502-9A05-9F8704FF96A2}" type="pres">
      <dgm:prSet presAssocID="{F1A4B055-4364-4BD3-A797-E49AB8CF5CE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DF00AB8A-48B3-472D-ADFD-A696770673BC}" type="pres">
      <dgm:prSet presAssocID="{92537CB8-0D43-410F-85AF-07C45081ACE3}" presName="hierRoot1" presStyleCnt="0">
        <dgm:presLayoutVars>
          <dgm:hierBranch/>
        </dgm:presLayoutVars>
      </dgm:prSet>
      <dgm:spPr/>
    </dgm:pt>
    <dgm:pt modelId="{0F37B25D-943D-4DD4-B90E-5D58F53F48C2}" type="pres">
      <dgm:prSet presAssocID="{92537CB8-0D43-410F-85AF-07C45081ACE3}" presName="rootComposite1" presStyleCnt="0"/>
      <dgm:spPr/>
    </dgm:pt>
    <dgm:pt modelId="{F4FBE6B6-0C28-4033-BAE0-C644EFC11FC4}" type="pres">
      <dgm:prSet presAssocID="{92537CB8-0D43-410F-85AF-07C45081ACE3}" presName="rootText1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2E88D61-93B0-47B8-A099-8807B63075EC}" type="pres">
      <dgm:prSet presAssocID="{92537CB8-0D43-410F-85AF-07C45081ACE3}" presName="rootConnector1" presStyleLbl="node1" presStyleIdx="0" presStyleCnt="0"/>
      <dgm:spPr/>
      <dgm:t>
        <a:bodyPr/>
        <a:lstStyle/>
        <a:p>
          <a:endParaRPr lang="pt-BR"/>
        </a:p>
      </dgm:t>
    </dgm:pt>
    <dgm:pt modelId="{4424E931-830B-4A91-A1B4-97D600313105}" type="pres">
      <dgm:prSet presAssocID="{92537CB8-0D43-410F-85AF-07C45081ACE3}" presName="hierChild2" presStyleCnt="0"/>
      <dgm:spPr/>
    </dgm:pt>
    <dgm:pt modelId="{AA01DD65-4BD4-49FF-B143-117761F82D39}" type="pres">
      <dgm:prSet presAssocID="{8056F8F6-9F7F-4C6B-8E97-D429407D8280}" presName="Name35" presStyleLbl="parChTrans1D2" presStyleIdx="0" presStyleCnt="8"/>
      <dgm:spPr/>
      <dgm:t>
        <a:bodyPr/>
        <a:lstStyle/>
        <a:p>
          <a:endParaRPr lang="pt-BR"/>
        </a:p>
      </dgm:t>
    </dgm:pt>
    <dgm:pt modelId="{61715020-CF92-465B-B381-EF6B0E03CDF1}" type="pres">
      <dgm:prSet presAssocID="{24C04C8F-A456-416B-94E8-F42F9B2D6948}" presName="hierRoot2" presStyleCnt="0">
        <dgm:presLayoutVars>
          <dgm:hierBranch/>
        </dgm:presLayoutVars>
      </dgm:prSet>
      <dgm:spPr/>
    </dgm:pt>
    <dgm:pt modelId="{1C40CA26-79B0-437A-BC06-4A32F46ACD29}" type="pres">
      <dgm:prSet presAssocID="{24C04C8F-A456-416B-94E8-F42F9B2D6948}" presName="rootComposite" presStyleCnt="0"/>
      <dgm:spPr/>
    </dgm:pt>
    <dgm:pt modelId="{9FA7C803-4E51-4935-B202-BC2EBF76D7F7}" type="pres">
      <dgm:prSet presAssocID="{24C04C8F-A456-416B-94E8-F42F9B2D6948}" presName="rootText" presStyleLbl="node2" presStyleIdx="0" presStyleCnt="5" custLinFactY="-47931" custLinFactNeighborX="-1507" custLinFactNeighborY="-1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4DB67E2-2630-4FB3-9D16-28CDFB658A90}" type="pres">
      <dgm:prSet presAssocID="{24C04C8F-A456-416B-94E8-F42F9B2D6948}" presName="rootConnector" presStyleLbl="node2" presStyleIdx="0" presStyleCnt="5"/>
      <dgm:spPr/>
      <dgm:t>
        <a:bodyPr/>
        <a:lstStyle/>
        <a:p>
          <a:endParaRPr lang="pt-BR"/>
        </a:p>
      </dgm:t>
    </dgm:pt>
    <dgm:pt modelId="{3FFE4DEC-F978-4776-A642-3056FBCAF12E}" type="pres">
      <dgm:prSet presAssocID="{24C04C8F-A456-416B-94E8-F42F9B2D6948}" presName="hierChild4" presStyleCnt="0"/>
      <dgm:spPr/>
    </dgm:pt>
    <dgm:pt modelId="{847F8133-201B-4203-BACA-9761873F1C67}" type="pres">
      <dgm:prSet presAssocID="{F6EE7D19-4050-4228-B073-ADF723918934}" presName="Name35" presStyleLbl="parChTrans1D3" presStyleIdx="0" presStyleCnt="7"/>
      <dgm:spPr/>
      <dgm:t>
        <a:bodyPr/>
        <a:lstStyle/>
        <a:p>
          <a:endParaRPr lang="pt-BR"/>
        </a:p>
      </dgm:t>
    </dgm:pt>
    <dgm:pt modelId="{BBEC1726-4FFA-4348-8341-EA165F27D767}" type="pres">
      <dgm:prSet presAssocID="{8BBAE785-F8A8-4012-9592-29E8DF6A191C}" presName="hierRoot2" presStyleCnt="0">
        <dgm:presLayoutVars>
          <dgm:hierBranch val="init"/>
        </dgm:presLayoutVars>
      </dgm:prSet>
      <dgm:spPr/>
    </dgm:pt>
    <dgm:pt modelId="{5056FAEA-E8DF-4203-8E39-9B8E99984C0F}" type="pres">
      <dgm:prSet presAssocID="{8BBAE785-F8A8-4012-9592-29E8DF6A191C}" presName="rootComposite" presStyleCnt="0"/>
      <dgm:spPr/>
    </dgm:pt>
    <dgm:pt modelId="{B12CFF91-6A4C-4570-9088-499C812703F6}" type="pres">
      <dgm:prSet presAssocID="{8BBAE785-F8A8-4012-9592-29E8DF6A191C}" presName="rootText" presStyleLbl="node3" presStyleIdx="0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B43CB8B-CF4A-4289-AF42-D230746D76CC}" type="pres">
      <dgm:prSet presAssocID="{8BBAE785-F8A8-4012-9592-29E8DF6A191C}" presName="rootConnector" presStyleLbl="node3" presStyleIdx="0" presStyleCnt="7"/>
      <dgm:spPr/>
      <dgm:t>
        <a:bodyPr/>
        <a:lstStyle/>
        <a:p>
          <a:endParaRPr lang="pt-BR"/>
        </a:p>
      </dgm:t>
    </dgm:pt>
    <dgm:pt modelId="{72F908EA-2B4D-46EA-B6E0-33A056925CCB}" type="pres">
      <dgm:prSet presAssocID="{8BBAE785-F8A8-4012-9592-29E8DF6A191C}" presName="hierChild4" presStyleCnt="0"/>
      <dgm:spPr/>
    </dgm:pt>
    <dgm:pt modelId="{FEDB8BB7-AA1F-4AE0-9DA5-5AA5696C6713}" type="pres">
      <dgm:prSet presAssocID="{8BBAE785-F8A8-4012-9592-29E8DF6A191C}" presName="hierChild5" presStyleCnt="0"/>
      <dgm:spPr/>
    </dgm:pt>
    <dgm:pt modelId="{E16C5688-5789-44C7-B348-A90FAA2AC005}" type="pres">
      <dgm:prSet presAssocID="{D102E9CF-7DA0-4007-A933-ECE01E349A2A}" presName="Name35" presStyleLbl="parChTrans1D3" presStyleIdx="1" presStyleCnt="7"/>
      <dgm:spPr/>
      <dgm:t>
        <a:bodyPr/>
        <a:lstStyle/>
        <a:p>
          <a:endParaRPr lang="pt-BR"/>
        </a:p>
      </dgm:t>
    </dgm:pt>
    <dgm:pt modelId="{F2655BD6-8142-4B87-9FA5-EA099D2FAA24}" type="pres">
      <dgm:prSet presAssocID="{C539969D-56E4-4079-9C73-DC6EB71ACA44}" presName="hierRoot2" presStyleCnt="0">
        <dgm:presLayoutVars>
          <dgm:hierBranch/>
        </dgm:presLayoutVars>
      </dgm:prSet>
      <dgm:spPr/>
    </dgm:pt>
    <dgm:pt modelId="{CE3D0002-CB9A-4D4B-8513-92A4F0F65133}" type="pres">
      <dgm:prSet presAssocID="{C539969D-56E4-4079-9C73-DC6EB71ACA44}" presName="rootComposite" presStyleCnt="0"/>
      <dgm:spPr/>
    </dgm:pt>
    <dgm:pt modelId="{2FD3A326-E2E5-4BC2-A056-EDC2C4C9C14C}" type="pres">
      <dgm:prSet presAssocID="{C539969D-56E4-4079-9C73-DC6EB71ACA44}" presName="rootText" presStyleLbl="node3" presStyleIdx="1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9B82EFA-DAB5-4321-A405-85793C602801}" type="pres">
      <dgm:prSet presAssocID="{C539969D-56E4-4079-9C73-DC6EB71ACA44}" presName="rootConnector" presStyleLbl="node3" presStyleIdx="1" presStyleCnt="7"/>
      <dgm:spPr/>
      <dgm:t>
        <a:bodyPr/>
        <a:lstStyle/>
        <a:p>
          <a:endParaRPr lang="pt-BR"/>
        </a:p>
      </dgm:t>
    </dgm:pt>
    <dgm:pt modelId="{EB1913B7-15CC-45FF-B4DB-2F5A0C493881}" type="pres">
      <dgm:prSet presAssocID="{C539969D-56E4-4079-9C73-DC6EB71ACA44}" presName="hierChild4" presStyleCnt="0"/>
      <dgm:spPr/>
    </dgm:pt>
    <dgm:pt modelId="{EC500C67-B8C1-42EF-AAEC-B19CF13FB1C8}" type="pres">
      <dgm:prSet presAssocID="{315CD8FC-0168-4796-B9D1-789F452CC24F}" presName="Name35" presStyleLbl="parChTrans1D4" presStyleIdx="0" presStyleCnt="34"/>
      <dgm:spPr/>
      <dgm:t>
        <a:bodyPr/>
        <a:lstStyle/>
        <a:p>
          <a:endParaRPr lang="pt-BR"/>
        </a:p>
      </dgm:t>
    </dgm:pt>
    <dgm:pt modelId="{32EF50E0-39E9-4A26-BE1F-23910C024732}" type="pres">
      <dgm:prSet presAssocID="{66CB1D0E-0F22-47BA-A66A-A5DE2B100D56}" presName="hierRoot2" presStyleCnt="0">
        <dgm:presLayoutVars>
          <dgm:hierBranch val="init"/>
        </dgm:presLayoutVars>
      </dgm:prSet>
      <dgm:spPr/>
    </dgm:pt>
    <dgm:pt modelId="{E3C8D690-E410-4107-A606-F59EB637323D}" type="pres">
      <dgm:prSet presAssocID="{66CB1D0E-0F22-47BA-A66A-A5DE2B100D56}" presName="rootComposite" presStyleCnt="0"/>
      <dgm:spPr/>
    </dgm:pt>
    <dgm:pt modelId="{2AA5C41C-538E-429D-9E7E-5CBCE737BFB5}" type="pres">
      <dgm:prSet presAssocID="{66CB1D0E-0F22-47BA-A66A-A5DE2B100D56}" presName="rootText" presStyleLbl="node4" presStyleIdx="0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FC0AAA8-F615-41FC-A44E-BF68447EAD64}" type="pres">
      <dgm:prSet presAssocID="{66CB1D0E-0F22-47BA-A66A-A5DE2B100D56}" presName="rootConnector" presStyleLbl="node4" presStyleIdx="0" presStyleCnt="34"/>
      <dgm:spPr/>
      <dgm:t>
        <a:bodyPr/>
        <a:lstStyle/>
        <a:p>
          <a:endParaRPr lang="pt-BR"/>
        </a:p>
      </dgm:t>
    </dgm:pt>
    <dgm:pt modelId="{159DE422-123B-4BAD-AFC8-9C9EA8B7A43F}" type="pres">
      <dgm:prSet presAssocID="{66CB1D0E-0F22-47BA-A66A-A5DE2B100D56}" presName="hierChild4" presStyleCnt="0"/>
      <dgm:spPr/>
    </dgm:pt>
    <dgm:pt modelId="{DA5E8BBA-9C62-4FA7-8963-C3329A395E1A}" type="pres">
      <dgm:prSet presAssocID="{66CB1D0E-0F22-47BA-A66A-A5DE2B100D56}" presName="hierChild5" presStyleCnt="0"/>
      <dgm:spPr/>
    </dgm:pt>
    <dgm:pt modelId="{A25FACD8-EAA0-413B-A0E7-DA6B11777905}" type="pres">
      <dgm:prSet presAssocID="{CA9014F0-F814-41DE-A060-7F9970A44928}" presName="Name35" presStyleLbl="parChTrans1D4" presStyleIdx="1" presStyleCnt="34"/>
      <dgm:spPr/>
      <dgm:t>
        <a:bodyPr/>
        <a:lstStyle/>
        <a:p>
          <a:endParaRPr lang="pt-BR"/>
        </a:p>
      </dgm:t>
    </dgm:pt>
    <dgm:pt modelId="{E5B2940B-933D-443A-B05B-6D043EABD0D2}" type="pres">
      <dgm:prSet presAssocID="{8281064F-5436-4971-84E2-8A565435EA24}" presName="hierRoot2" presStyleCnt="0">
        <dgm:presLayoutVars>
          <dgm:hierBranch val="init"/>
        </dgm:presLayoutVars>
      </dgm:prSet>
      <dgm:spPr/>
    </dgm:pt>
    <dgm:pt modelId="{00B3631E-65A8-45BC-95FB-5291F55AD918}" type="pres">
      <dgm:prSet presAssocID="{8281064F-5436-4971-84E2-8A565435EA24}" presName="rootComposite" presStyleCnt="0"/>
      <dgm:spPr/>
    </dgm:pt>
    <dgm:pt modelId="{B0A5F14D-FF07-4775-8DCA-DC151C05E7A7}" type="pres">
      <dgm:prSet presAssocID="{8281064F-5436-4971-84E2-8A565435EA24}" presName="rootText" presStyleLbl="node4" presStyleIdx="1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275751D-3A99-4E5D-AAD8-78E5195A7890}" type="pres">
      <dgm:prSet presAssocID="{8281064F-5436-4971-84E2-8A565435EA24}" presName="rootConnector" presStyleLbl="node4" presStyleIdx="1" presStyleCnt="34"/>
      <dgm:spPr/>
      <dgm:t>
        <a:bodyPr/>
        <a:lstStyle/>
        <a:p>
          <a:endParaRPr lang="pt-BR"/>
        </a:p>
      </dgm:t>
    </dgm:pt>
    <dgm:pt modelId="{37C78A40-FC62-4809-A94C-4514BACC8858}" type="pres">
      <dgm:prSet presAssocID="{8281064F-5436-4971-84E2-8A565435EA24}" presName="hierChild4" presStyleCnt="0"/>
      <dgm:spPr/>
    </dgm:pt>
    <dgm:pt modelId="{502BCCEF-75D8-46A3-B645-225829B652BA}" type="pres">
      <dgm:prSet presAssocID="{8281064F-5436-4971-84E2-8A565435EA24}" presName="hierChild5" presStyleCnt="0"/>
      <dgm:spPr/>
    </dgm:pt>
    <dgm:pt modelId="{6B7A3D48-EC0A-4F59-8A28-C714E6D476DD}" type="pres">
      <dgm:prSet presAssocID="{C539969D-56E4-4079-9C73-DC6EB71ACA44}" presName="hierChild5" presStyleCnt="0"/>
      <dgm:spPr/>
    </dgm:pt>
    <dgm:pt modelId="{46D0B358-D95C-4DB2-9A2A-07F34041A753}" type="pres">
      <dgm:prSet presAssocID="{AE6D2B17-978A-4CA6-AD10-AD1FEE497554}" presName="Name35" presStyleLbl="parChTrans1D3" presStyleIdx="2" presStyleCnt="7"/>
      <dgm:spPr/>
      <dgm:t>
        <a:bodyPr/>
        <a:lstStyle/>
        <a:p>
          <a:endParaRPr lang="pt-BR"/>
        </a:p>
      </dgm:t>
    </dgm:pt>
    <dgm:pt modelId="{F3A145FB-AD4F-4805-B4E5-3D85915A6887}" type="pres">
      <dgm:prSet presAssocID="{7E386EA5-7279-4625-87E4-FB199820695E}" presName="hierRoot2" presStyleCnt="0">
        <dgm:presLayoutVars>
          <dgm:hierBranch val="init"/>
        </dgm:presLayoutVars>
      </dgm:prSet>
      <dgm:spPr/>
    </dgm:pt>
    <dgm:pt modelId="{04117648-4406-4E79-B17D-66127BC01B26}" type="pres">
      <dgm:prSet presAssocID="{7E386EA5-7279-4625-87E4-FB199820695E}" presName="rootComposite" presStyleCnt="0"/>
      <dgm:spPr/>
    </dgm:pt>
    <dgm:pt modelId="{0333AB83-9688-4686-8CBE-ECBB01A3714C}" type="pres">
      <dgm:prSet presAssocID="{7E386EA5-7279-4625-87E4-FB199820695E}" presName="rootText" presStyleLbl="node3" presStyleIdx="2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B635605-E3E8-4A6B-A379-BC495D263F78}" type="pres">
      <dgm:prSet presAssocID="{7E386EA5-7279-4625-87E4-FB199820695E}" presName="rootConnector" presStyleLbl="node3" presStyleIdx="2" presStyleCnt="7"/>
      <dgm:spPr/>
      <dgm:t>
        <a:bodyPr/>
        <a:lstStyle/>
        <a:p>
          <a:endParaRPr lang="pt-BR"/>
        </a:p>
      </dgm:t>
    </dgm:pt>
    <dgm:pt modelId="{EA5C71CF-FAA1-4A4F-A4DA-F45F180C5A91}" type="pres">
      <dgm:prSet presAssocID="{7E386EA5-7279-4625-87E4-FB199820695E}" presName="hierChild4" presStyleCnt="0"/>
      <dgm:spPr/>
    </dgm:pt>
    <dgm:pt modelId="{127D042D-1940-461D-89A3-A34B436F0382}" type="pres">
      <dgm:prSet presAssocID="{7E386EA5-7279-4625-87E4-FB199820695E}" presName="hierChild5" presStyleCnt="0"/>
      <dgm:spPr/>
    </dgm:pt>
    <dgm:pt modelId="{7AACAFF9-55B1-4D88-A877-6ACC703BB21D}" type="pres">
      <dgm:prSet presAssocID="{B95274A9-C0BA-4366-8FF6-55565599C82C}" presName="Name35" presStyleLbl="parChTrans1D3" presStyleIdx="3" presStyleCnt="7"/>
      <dgm:spPr/>
      <dgm:t>
        <a:bodyPr/>
        <a:lstStyle/>
        <a:p>
          <a:endParaRPr lang="pt-BR"/>
        </a:p>
      </dgm:t>
    </dgm:pt>
    <dgm:pt modelId="{A05B37A2-BFBA-4842-B044-04C1AAB4CB7F}" type="pres">
      <dgm:prSet presAssocID="{3A8133FE-4353-4FF5-B3BE-D579954AA434}" presName="hierRoot2" presStyleCnt="0">
        <dgm:presLayoutVars>
          <dgm:hierBranch val="hang"/>
        </dgm:presLayoutVars>
      </dgm:prSet>
      <dgm:spPr/>
    </dgm:pt>
    <dgm:pt modelId="{0FF2EC2B-18E5-4CDA-858F-8D712A09BB30}" type="pres">
      <dgm:prSet presAssocID="{3A8133FE-4353-4FF5-B3BE-D579954AA434}" presName="rootComposite" presStyleCnt="0"/>
      <dgm:spPr/>
    </dgm:pt>
    <dgm:pt modelId="{E58809B4-F1D6-463B-B55C-D868FBD263B2}" type="pres">
      <dgm:prSet presAssocID="{3A8133FE-4353-4FF5-B3BE-D579954AA434}" presName="rootText" presStyleLbl="node3" presStyleIdx="3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B9D9039-D402-44B2-8734-6F7A8469B030}" type="pres">
      <dgm:prSet presAssocID="{3A8133FE-4353-4FF5-B3BE-D579954AA434}" presName="rootConnector" presStyleLbl="node3" presStyleIdx="3" presStyleCnt="7"/>
      <dgm:spPr/>
      <dgm:t>
        <a:bodyPr/>
        <a:lstStyle/>
        <a:p>
          <a:endParaRPr lang="pt-BR"/>
        </a:p>
      </dgm:t>
    </dgm:pt>
    <dgm:pt modelId="{C151C1E0-A610-4287-9C7F-DF4EB294E2EA}" type="pres">
      <dgm:prSet presAssocID="{3A8133FE-4353-4FF5-B3BE-D579954AA434}" presName="hierChild4" presStyleCnt="0"/>
      <dgm:spPr/>
    </dgm:pt>
    <dgm:pt modelId="{12754540-9039-4BA1-91A1-A7B1D3AF8BC8}" type="pres">
      <dgm:prSet presAssocID="{A3D5D515-529B-4CCB-917F-C6BDBE7BC9B4}" presName="Name48" presStyleLbl="parChTrans1D4" presStyleIdx="2" presStyleCnt="34"/>
      <dgm:spPr/>
      <dgm:t>
        <a:bodyPr/>
        <a:lstStyle/>
        <a:p>
          <a:endParaRPr lang="pt-BR"/>
        </a:p>
      </dgm:t>
    </dgm:pt>
    <dgm:pt modelId="{9DEA9D7E-C615-40E9-BBF3-96904BF1FBAD}" type="pres">
      <dgm:prSet presAssocID="{0DEC0699-409A-49F4-8753-9B2A81EA1655}" presName="hierRoot2" presStyleCnt="0">
        <dgm:presLayoutVars>
          <dgm:hierBranch val="init"/>
        </dgm:presLayoutVars>
      </dgm:prSet>
      <dgm:spPr/>
    </dgm:pt>
    <dgm:pt modelId="{6919D74E-98FB-4A42-9877-BDCC7FC96B9D}" type="pres">
      <dgm:prSet presAssocID="{0DEC0699-409A-49F4-8753-9B2A81EA1655}" presName="rootComposite" presStyleCnt="0"/>
      <dgm:spPr/>
    </dgm:pt>
    <dgm:pt modelId="{661852A4-2BBC-422C-A1DD-067BBE47F6DC}" type="pres">
      <dgm:prSet presAssocID="{0DEC0699-409A-49F4-8753-9B2A81EA1655}" presName="rootText" presStyleLbl="node4" presStyleIdx="2" presStyleCnt="34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C070D3DD-982F-4782-9D7C-631E24F2C60A}" type="pres">
      <dgm:prSet presAssocID="{0DEC0699-409A-49F4-8753-9B2A81EA1655}" presName="rootConnector" presStyleLbl="node4" presStyleIdx="2" presStyleCnt="34"/>
      <dgm:spPr/>
      <dgm:t>
        <a:bodyPr/>
        <a:lstStyle/>
        <a:p>
          <a:endParaRPr lang="pt-BR"/>
        </a:p>
      </dgm:t>
    </dgm:pt>
    <dgm:pt modelId="{B743148B-D586-4347-B8A0-D73773853825}" type="pres">
      <dgm:prSet presAssocID="{0DEC0699-409A-49F4-8753-9B2A81EA1655}" presName="hierChild4" presStyleCnt="0"/>
      <dgm:spPr/>
    </dgm:pt>
    <dgm:pt modelId="{BD2DE3D9-284C-47D7-86DA-4C0B3A9EC936}" type="pres">
      <dgm:prSet presAssocID="{0DEC0699-409A-49F4-8753-9B2A81EA1655}" presName="hierChild5" presStyleCnt="0"/>
      <dgm:spPr/>
    </dgm:pt>
    <dgm:pt modelId="{D6F4D59C-3076-4A2B-99F8-F5F052BE8B6F}" type="pres">
      <dgm:prSet presAssocID="{FD73C72C-AA34-4463-9A09-611A706E850E}" presName="Name48" presStyleLbl="parChTrans1D4" presStyleIdx="3" presStyleCnt="34"/>
      <dgm:spPr/>
      <dgm:t>
        <a:bodyPr/>
        <a:lstStyle/>
        <a:p>
          <a:endParaRPr lang="pt-BR"/>
        </a:p>
      </dgm:t>
    </dgm:pt>
    <dgm:pt modelId="{950298AB-FD60-43CC-933A-0404EAF5905F}" type="pres">
      <dgm:prSet presAssocID="{9E30DD9D-7698-4908-90CA-C6B6F8014FB1}" presName="hierRoot2" presStyleCnt="0">
        <dgm:presLayoutVars>
          <dgm:hierBranch val="init"/>
        </dgm:presLayoutVars>
      </dgm:prSet>
      <dgm:spPr/>
    </dgm:pt>
    <dgm:pt modelId="{4E627271-3509-44D9-A223-2A35CD1EA1FD}" type="pres">
      <dgm:prSet presAssocID="{9E30DD9D-7698-4908-90CA-C6B6F8014FB1}" presName="rootComposite" presStyleCnt="0"/>
      <dgm:spPr/>
    </dgm:pt>
    <dgm:pt modelId="{3EDA1D85-9CF3-44F0-9B40-6BB0EA82A324}" type="pres">
      <dgm:prSet presAssocID="{9E30DD9D-7698-4908-90CA-C6B6F8014FB1}" presName="rootText" presStyleLbl="node4" presStyleIdx="3" presStyleCnt="34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E886F8B1-E04F-45AA-9EB2-AEE67417E07A}" type="pres">
      <dgm:prSet presAssocID="{9E30DD9D-7698-4908-90CA-C6B6F8014FB1}" presName="rootConnector" presStyleLbl="node4" presStyleIdx="3" presStyleCnt="34"/>
      <dgm:spPr/>
      <dgm:t>
        <a:bodyPr/>
        <a:lstStyle/>
        <a:p>
          <a:endParaRPr lang="pt-BR"/>
        </a:p>
      </dgm:t>
    </dgm:pt>
    <dgm:pt modelId="{D6E09A5F-4E89-4CCD-ACA0-5C3A346442E5}" type="pres">
      <dgm:prSet presAssocID="{9E30DD9D-7698-4908-90CA-C6B6F8014FB1}" presName="hierChild4" presStyleCnt="0"/>
      <dgm:spPr/>
    </dgm:pt>
    <dgm:pt modelId="{F18803CB-7F9F-4FFA-9932-5038995461AD}" type="pres">
      <dgm:prSet presAssocID="{9E30DD9D-7698-4908-90CA-C6B6F8014FB1}" presName="hierChild5" presStyleCnt="0"/>
      <dgm:spPr/>
    </dgm:pt>
    <dgm:pt modelId="{06161DAC-F80B-48A4-8999-E855C568CCC6}" type="pres">
      <dgm:prSet presAssocID="{E4A6AC41-C398-4978-AA40-EB5569DD814A}" presName="Name48" presStyleLbl="parChTrans1D4" presStyleIdx="4" presStyleCnt="34"/>
      <dgm:spPr/>
      <dgm:t>
        <a:bodyPr/>
        <a:lstStyle/>
        <a:p>
          <a:endParaRPr lang="pt-BR"/>
        </a:p>
      </dgm:t>
    </dgm:pt>
    <dgm:pt modelId="{961672A0-2BDB-446C-9061-F77D74198B2E}" type="pres">
      <dgm:prSet presAssocID="{EF9EBA28-0EDF-4020-BED0-2A42E3F199D6}" presName="hierRoot2" presStyleCnt="0">
        <dgm:presLayoutVars>
          <dgm:hierBranch val="init"/>
        </dgm:presLayoutVars>
      </dgm:prSet>
      <dgm:spPr/>
    </dgm:pt>
    <dgm:pt modelId="{680AE7D5-8486-419A-90B0-F5FACC8E5963}" type="pres">
      <dgm:prSet presAssocID="{EF9EBA28-0EDF-4020-BED0-2A42E3F199D6}" presName="rootComposite" presStyleCnt="0"/>
      <dgm:spPr/>
    </dgm:pt>
    <dgm:pt modelId="{24531353-D9A9-433E-A914-DBD59E728BDE}" type="pres">
      <dgm:prSet presAssocID="{EF9EBA28-0EDF-4020-BED0-2A42E3F199D6}" presName="rootText" presStyleLbl="node4" presStyleIdx="4" presStyleCnt="34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72C5227D-59CC-4120-801C-588A9A69347B}" type="pres">
      <dgm:prSet presAssocID="{EF9EBA28-0EDF-4020-BED0-2A42E3F199D6}" presName="rootConnector" presStyleLbl="node4" presStyleIdx="4" presStyleCnt="34"/>
      <dgm:spPr/>
      <dgm:t>
        <a:bodyPr/>
        <a:lstStyle/>
        <a:p>
          <a:endParaRPr lang="pt-BR"/>
        </a:p>
      </dgm:t>
    </dgm:pt>
    <dgm:pt modelId="{FD86BE58-0D38-417D-8783-15B8078BFD8B}" type="pres">
      <dgm:prSet presAssocID="{EF9EBA28-0EDF-4020-BED0-2A42E3F199D6}" presName="hierChild4" presStyleCnt="0"/>
      <dgm:spPr/>
    </dgm:pt>
    <dgm:pt modelId="{680F8D95-19A9-497B-9E43-7F2E16EA78C1}" type="pres">
      <dgm:prSet presAssocID="{EF9EBA28-0EDF-4020-BED0-2A42E3F199D6}" presName="hierChild5" presStyleCnt="0"/>
      <dgm:spPr/>
    </dgm:pt>
    <dgm:pt modelId="{06C89A72-7E72-4B95-8AA2-C993E938DD2B}" type="pres">
      <dgm:prSet presAssocID="{3A8133FE-4353-4FF5-B3BE-D579954AA434}" presName="hierChild5" presStyleCnt="0"/>
      <dgm:spPr/>
    </dgm:pt>
    <dgm:pt modelId="{D2E3371C-F8E0-4347-8FD5-92A665779BB2}" type="pres">
      <dgm:prSet presAssocID="{9E8B7DAC-CA8D-48C3-B55E-D1DD808CF4FE}" presName="Name35" presStyleLbl="parChTrans1D3" presStyleIdx="4" presStyleCnt="7"/>
      <dgm:spPr/>
      <dgm:t>
        <a:bodyPr/>
        <a:lstStyle/>
        <a:p>
          <a:endParaRPr lang="pt-BR"/>
        </a:p>
      </dgm:t>
    </dgm:pt>
    <dgm:pt modelId="{AC6BD033-7B1A-411C-8076-2153086B2299}" type="pres">
      <dgm:prSet presAssocID="{C205D754-A94D-4836-AC78-185811794F9C}" presName="hierRoot2" presStyleCnt="0">
        <dgm:presLayoutVars>
          <dgm:hierBranch val="hang"/>
        </dgm:presLayoutVars>
      </dgm:prSet>
      <dgm:spPr/>
    </dgm:pt>
    <dgm:pt modelId="{7BFF73B9-2124-454C-B893-7E56C5C72469}" type="pres">
      <dgm:prSet presAssocID="{C205D754-A94D-4836-AC78-185811794F9C}" presName="rootComposite" presStyleCnt="0"/>
      <dgm:spPr/>
    </dgm:pt>
    <dgm:pt modelId="{BEDD4C4B-5907-4E6B-82BC-25D034AEF8F5}" type="pres">
      <dgm:prSet presAssocID="{C205D754-A94D-4836-AC78-185811794F9C}" presName="rootText" presStyleLbl="node3" presStyleIdx="4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043136C-BF82-493B-8CE9-19BC55C887C8}" type="pres">
      <dgm:prSet presAssocID="{C205D754-A94D-4836-AC78-185811794F9C}" presName="rootConnector" presStyleLbl="node3" presStyleIdx="4" presStyleCnt="7"/>
      <dgm:spPr/>
      <dgm:t>
        <a:bodyPr/>
        <a:lstStyle/>
        <a:p>
          <a:endParaRPr lang="pt-BR"/>
        </a:p>
      </dgm:t>
    </dgm:pt>
    <dgm:pt modelId="{D0DAFA66-ED14-4DA6-8425-3D05AC685449}" type="pres">
      <dgm:prSet presAssocID="{C205D754-A94D-4836-AC78-185811794F9C}" presName="hierChild4" presStyleCnt="0"/>
      <dgm:spPr/>
    </dgm:pt>
    <dgm:pt modelId="{E8E078D4-5BE9-4877-A22F-02903A3ABCBA}" type="pres">
      <dgm:prSet presAssocID="{554DA545-0EA3-410E-9C76-966EB1BF072F}" presName="Name48" presStyleLbl="parChTrans1D4" presStyleIdx="5" presStyleCnt="34"/>
      <dgm:spPr/>
      <dgm:t>
        <a:bodyPr/>
        <a:lstStyle/>
        <a:p>
          <a:endParaRPr lang="pt-BR"/>
        </a:p>
      </dgm:t>
    </dgm:pt>
    <dgm:pt modelId="{2F4A79BE-DCF9-41D0-9E3E-9CCB36736237}" type="pres">
      <dgm:prSet presAssocID="{D19631D6-1780-4E5F-B7C5-A65ACAD99993}" presName="hierRoot2" presStyleCnt="0">
        <dgm:presLayoutVars>
          <dgm:hierBranch val="init"/>
        </dgm:presLayoutVars>
      </dgm:prSet>
      <dgm:spPr/>
    </dgm:pt>
    <dgm:pt modelId="{97F2F0A1-58E5-4389-BA67-5C3C66976306}" type="pres">
      <dgm:prSet presAssocID="{D19631D6-1780-4E5F-B7C5-A65ACAD99993}" presName="rootComposite" presStyleCnt="0"/>
      <dgm:spPr/>
    </dgm:pt>
    <dgm:pt modelId="{140854A7-5645-4D9F-A80F-766FFDA702F9}" type="pres">
      <dgm:prSet presAssocID="{D19631D6-1780-4E5F-B7C5-A65ACAD99993}" presName="rootText" presStyleLbl="node4" presStyleIdx="5" presStyleCnt="34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AD91B497-4509-4E4E-AF6D-BEE66DF6EFD8}" type="pres">
      <dgm:prSet presAssocID="{D19631D6-1780-4E5F-B7C5-A65ACAD99993}" presName="rootConnector" presStyleLbl="node4" presStyleIdx="5" presStyleCnt="34"/>
      <dgm:spPr/>
      <dgm:t>
        <a:bodyPr/>
        <a:lstStyle/>
        <a:p>
          <a:endParaRPr lang="pt-BR"/>
        </a:p>
      </dgm:t>
    </dgm:pt>
    <dgm:pt modelId="{775808B2-CE85-482F-B81D-A92587344FA4}" type="pres">
      <dgm:prSet presAssocID="{D19631D6-1780-4E5F-B7C5-A65ACAD99993}" presName="hierChild4" presStyleCnt="0"/>
      <dgm:spPr/>
    </dgm:pt>
    <dgm:pt modelId="{8E6E81BE-E2E7-4DDA-BBE4-2AF033E2BA99}" type="pres">
      <dgm:prSet presAssocID="{D19631D6-1780-4E5F-B7C5-A65ACAD99993}" presName="hierChild5" presStyleCnt="0"/>
      <dgm:spPr/>
    </dgm:pt>
    <dgm:pt modelId="{F6D50507-8D41-4581-B7F5-48379F8D4539}" type="pres">
      <dgm:prSet presAssocID="{B0C91EDA-A51E-49D7-A147-82D5A71C76A4}" presName="Name48" presStyleLbl="parChTrans1D4" presStyleIdx="6" presStyleCnt="34"/>
      <dgm:spPr/>
      <dgm:t>
        <a:bodyPr/>
        <a:lstStyle/>
        <a:p>
          <a:endParaRPr lang="pt-BR"/>
        </a:p>
      </dgm:t>
    </dgm:pt>
    <dgm:pt modelId="{48CD5C29-7EBA-41CA-B709-B9124CA15A48}" type="pres">
      <dgm:prSet presAssocID="{36388D5E-5A86-4A12-B88B-C4517EA6A541}" presName="hierRoot2" presStyleCnt="0">
        <dgm:presLayoutVars>
          <dgm:hierBranch val="init"/>
        </dgm:presLayoutVars>
      </dgm:prSet>
      <dgm:spPr/>
    </dgm:pt>
    <dgm:pt modelId="{D3AB36BA-C709-4A8F-AEC5-27F90621FBD2}" type="pres">
      <dgm:prSet presAssocID="{36388D5E-5A86-4A12-B88B-C4517EA6A541}" presName="rootComposite" presStyleCnt="0"/>
      <dgm:spPr/>
    </dgm:pt>
    <dgm:pt modelId="{C632FB4B-131A-43D7-B6E1-A7A67AB6DF47}" type="pres">
      <dgm:prSet presAssocID="{36388D5E-5A86-4A12-B88B-C4517EA6A541}" presName="rootText" presStyleLbl="node4" presStyleIdx="6" presStyleCnt="34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827560BF-8021-4F5A-BF65-3203E2B453FA}" type="pres">
      <dgm:prSet presAssocID="{36388D5E-5A86-4A12-B88B-C4517EA6A541}" presName="rootConnector" presStyleLbl="node4" presStyleIdx="6" presStyleCnt="34"/>
      <dgm:spPr/>
      <dgm:t>
        <a:bodyPr/>
        <a:lstStyle/>
        <a:p>
          <a:endParaRPr lang="pt-BR"/>
        </a:p>
      </dgm:t>
    </dgm:pt>
    <dgm:pt modelId="{C278076F-47EA-4E62-9A25-791773F83CF6}" type="pres">
      <dgm:prSet presAssocID="{36388D5E-5A86-4A12-B88B-C4517EA6A541}" presName="hierChild4" presStyleCnt="0"/>
      <dgm:spPr/>
    </dgm:pt>
    <dgm:pt modelId="{75406E8F-30A9-4818-BEB1-61431EF46675}" type="pres">
      <dgm:prSet presAssocID="{36388D5E-5A86-4A12-B88B-C4517EA6A541}" presName="hierChild5" presStyleCnt="0"/>
      <dgm:spPr/>
    </dgm:pt>
    <dgm:pt modelId="{960613BE-F373-458A-9C46-6CC3F9E421AF}" type="pres">
      <dgm:prSet presAssocID="{C205D754-A94D-4836-AC78-185811794F9C}" presName="hierChild5" presStyleCnt="0"/>
      <dgm:spPr/>
    </dgm:pt>
    <dgm:pt modelId="{07585EA1-D370-4964-8902-865205081678}" type="pres">
      <dgm:prSet presAssocID="{D081D78E-0D43-446A-84AC-B8E514ED1644}" presName="Name35" presStyleLbl="parChTrans1D3" presStyleIdx="5" presStyleCnt="7"/>
      <dgm:spPr/>
      <dgm:t>
        <a:bodyPr/>
        <a:lstStyle/>
        <a:p>
          <a:endParaRPr lang="pt-BR"/>
        </a:p>
      </dgm:t>
    </dgm:pt>
    <dgm:pt modelId="{0D2998DE-1761-4DB8-925A-44E68B47DAFB}" type="pres">
      <dgm:prSet presAssocID="{73DD4CF0-9262-48EF-9689-9F090F2202BA}" presName="hierRoot2" presStyleCnt="0">
        <dgm:presLayoutVars>
          <dgm:hierBranch val="hang"/>
        </dgm:presLayoutVars>
      </dgm:prSet>
      <dgm:spPr/>
    </dgm:pt>
    <dgm:pt modelId="{E9AC442B-95FF-477F-84F0-9B665408B780}" type="pres">
      <dgm:prSet presAssocID="{73DD4CF0-9262-48EF-9689-9F090F2202BA}" presName="rootComposite" presStyleCnt="0"/>
      <dgm:spPr/>
    </dgm:pt>
    <dgm:pt modelId="{D5CE3444-DA66-4A3A-875C-B05A2D619D9A}" type="pres">
      <dgm:prSet presAssocID="{73DD4CF0-9262-48EF-9689-9F090F2202BA}" presName="rootText" presStyleLbl="node3" presStyleIdx="5" presStyleCnt="7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pt-BR"/>
        </a:p>
      </dgm:t>
    </dgm:pt>
    <dgm:pt modelId="{645048F0-3304-484A-9930-FE124CA66439}" type="pres">
      <dgm:prSet presAssocID="{73DD4CF0-9262-48EF-9689-9F090F2202BA}" presName="rootConnector" presStyleLbl="node3" presStyleIdx="5" presStyleCnt="7"/>
      <dgm:spPr/>
      <dgm:t>
        <a:bodyPr/>
        <a:lstStyle/>
        <a:p>
          <a:endParaRPr lang="pt-BR"/>
        </a:p>
      </dgm:t>
    </dgm:pt>
    <dgm:pt modelId="{E4BDC45C-758A-4107-9260-177F653CC41B}" type="pres">
      <dgm:prSet presAssocID="{73DD4CF0-9262-48EF-9689-9F090F2202BA}" presName="hierChild4" presStyleCnt="0"/>
      <dgm:spPr/>
    </dgm:pt>
    <dgm:pt modelId="{D2A2AEB8-BCA2-494D-BFC4-1416957ED61D}" type="pres">
      <dgm:prSet presAssocID="{F8EA40D4-0CA9-48EC-B749-FE6EA0667F6C}" presName="Name48" presStyleLbl="parChTrans1D4" presStyleIdx="7" presStyleCnt="34"/>
      <dgm:spPr/>
      <dgm:t>
        <a:bodyPr/>
        <a:lstStyle/>
        <a:p>
          <a:endParaRPr lang="pt-BR"/>
        </a:p>
      </dgm:t>
    </dgm:pt>
    <dgm:pt modelId="{DF442F85-CBCC-4E99-8AA7-617DAD09D110}" type="pres">
      <dgm:prSet presAssocID="{F61FCB3C-E4C3-4D04-9DFC-3D25C3BA05AB}" presName="hierRoot2" presStyleCnt="0">
        <dgm:presLayoutVars>
          <dgm:hierBranch val="init"/>
        </dgm:presLayoutVars>
      </dgm:prSet>
      <dgm:spPr/>
    </dgm:pt>
    <dgm:pt modelId="{E0C8D5FD-562C-4C61-989C-970ABCE1FC0F}" type="pres">
      <dgm:prSet presAssocID="{F61FCB3C-E4C3-4D04-9DFC-3D25C3BA05AB}" presName="rootComposite" presStyleCnt="0"/>
      <dgm:spPr/>
    </dgm:pt>
    <dgm:pt modelId="{03561140-2720-4684-93D4-4A05B86EC6F6}" type="pres">
      <dgm:prSet presAssocID="{F61FCB3C-E4C3-4D04-9DFC-3D25C3BA05AB}" presName="rootText" presStyleLbl="node4" presStyleIdx="7" presStyleCnt="34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C9062945-119E-4C18-A7DE-CF0EF053B2CC}" type="pres">
      <dgm:prSet presAssocID="{F61FCB3C-E4C3-4D04-9DFC-3D25C3BA05AB}" presName="rootConnector" presStyleLbl="node4" presStyleIdx="7" presStyleCnt="34"/>
      <dgm:spPr/>
      <dgm:t>
        <a:bodyPr/>
        <a:lstStyle/>
        <a:p>
          <a:endParaRPr lang="pt-BR"/>
        </a:p>
      </dgm:t>
    </dgm:pt>
    <dgm:pt modelId="{752F3816-3204-40C9-A766-B1EF968A0D59}" type="pres">
      <dgm:prSet presAssocID="{F61FCB3C-E4C3-4D04-9DFC-3D25C3BA05AB}" presName="hierChild4" presStyleCnt="0"/>
      <dgm:spPr/>
    </dgm:pt>
    <dgm:pt modelId="{4B0DB289-1A94-49E2-AB9A-BDFE01A5C8CD}" type="pres">
      <dgm:prSet presAssocID="{F61FCB3C-E4C3-4D04-9DFC-3D25C3BA05AB}" presName="hierChild5" presStyleCnt="0"/>
      <dgm:spPr/>
    </dgm:pt>
    <dgm:pt modelId="{288DA956-45B3-465C-8F1E-6F325B529ED4}" type="pres">
      <dgm:prSet presAssocID="{B8F83E93-77EB-45CC-AC0D-0A7F538064D0}" presName="Name48" presStyleLbl="parChTrans1D4" presStyleIdx="8" presStyleCnt="34"/>
      <dgm:spPr/>
      <dgm:t>
        <a:bodyPr/>
        <a:lstStyle/>
        <a:p>
          <a:endParaRPr lang="pt-BR"/>
        </a:p>
      </dgm:t>
    </dgm:pt>
    <dgm:pt modelId="{AD7EADC9-94B2-4F11-8E42-761832E3D873}" type="pres">
      <dgm:prSet presAssocID="{3267521B-093C-4F88-8663-042C2959B6DF}" presName="hierRoot2" presStyleCnt="0">
        <dgm:presLayoutVars>
          <dgm:hierBranch val="init"/>
        </dgm:presLayoutVars>
      </dgm:prSet>
      <dgm:spPr/>
    </dgm:pt>
    <dgm:pt modelId="{4D050C74-3A9A-42CA-8878-C8E12D057B69}" type="pres">
      <dgm:prSet presAssocID="{3267521B-093C-4F88-8663-042C2959B6DF}" presName="rootComposite" presStyleCnt="0"/>
      <dgm:spPr/>
    </dgm:pt>
    <dgm:pt modelId="{6C4FF679-DBB6-47C4-AE95-9405EB999AA5}" type="pres">
      <dgm:prSet presAssocID="{3267521B-093C-4F88-8663-042C2959B6DF}" presName="rootText" presStyleLbl="node4" presStyleIdx="8" presStyleCnt="34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F8C49B01-3BBA-4337-9303-DD878CB65E3D}" type="pres">
      <dgm:prSet presAssocID="{3267521B-093C-4F88-8663-042C2959B6DF}" presName="rootConnector" presStyleLbl="node4" presStyleIdx="8" presStyleCnt="34"/>
      <dgm:spPr/>
      <dgm:t>
        <a:bodyPr/>
        <a:lstStyle/>
        <a:p>
          <a:endParaRPr lang="pt-BR"/>
        </a:p>
      </dgm:t>
    </dgm:pt>
    <dgm:pt modelId="{5E93F458-337E-4DFC-82B7-A942BB330CE1}" type="pres">
      <dgm:prSet presAssocID="{3267521B-093C-4F88-8663-042C2959B6DF}" presName="hierChild4" presStyleCnt="0"/>
      <dgm:spPr/>
    </dgm:pt>
    <dgm:pt modelId="{63B2FEE2-4400-4671-A211-7FB9CF4574BA}" type="pres">
      <dgm:prSet presAssocID="{3267521B-093C-4F88-8663-042C2959B6DF}" presName="hierChild5" presStyleCnt="0"/>
      <dgm:spPr/>
    </dgm:pt>
    <dgm:pt modelId="{7667CA30-3281-4C32-91E2-CFCACA6CB7BE}" type="pres">
      <dgm:prSet presAssocID="{96C1A6EC-0B15-4632-BDEE-D839774EBCB4}" presName="Name48" presStyleLbl="parChTrans1D4" presStyleIdx="9" presStyleCnt="34"/>
      <dgm:spPr/>
      <dgm:t>
        <a:bodyPr/>
        <a:lstStyle/>
        <a:p>
          <a:endParaRPr lang="pt-BR"/>
        </a:p>
      </dgm:t>
    </dgm:pt>
    <dgm:pt modelId="{FDDEBE89-ECFE-4C79-AB7D-F919BCE689E0}" type="pres">
      <dgm:prSet presAssocID="{71FB5BF1-697B-4229-BDC3-A59F967C4181}" presName="hierRoot2" presStyleCnt="0">
        <dgm:presLayoutVars>
          <dgm:hierBranch val="init"/>
        </dgm:presLayoutVars>
      </dgm:prSet>
      <dgm:spPr/>
    </dgm:pt>
    <dgm:pt modelId="{8590BB0D-236B-4A92-AF2F-3B16A227BDB3}" type="pres">
      <dgm:prSet presAssocID="{71FB5BF1-697B-4229-BDC3-A59F967C4181}" presName="rootComposite" presStyleCnt="0"/>
      <dgm:spPr/>
    </dgm:pt>
    <dgm:pt modelId="{0CD18740-2B87-4111-AF65-37A5750810B3}" type="pres">
      <dgm:prSet presAssocID="{71FB5BF1-697B-4229-BDC3-A59F967C4181}" presName="rootText" presStyleLbl="node4" presStyleIdx="9" presStyleCnt="34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CBF9B562-851C-4DC8-A1B3-BAC4341A4EE9}" type="pres">
      <dgm:prSet presAssocID="{71FB5BF1-697B-4229-BDC3-A59F967C4181}" presName="rootConnector" presStyleLbl="node4" presStyleIdx="9" presStyleCnt="34"/>
      <dgm:spPr/>
      <dgm:t>
        <a:bodyPr/>
        <a:lstStyle/>
        <a:p>
          <a:endParaRPr lang="pt-BR"/>
        </a:p>
      </dgm:t>
    </dgm:pt>
    <dgm:pt modelId="{80B3EC2A-8C0E-4CA0-BD23-6F189B2728AC}" type="pres">
      <dgm:prSet presAssocID="{71FB5BF1-697B-4229-BDC3-A59F967C4181}" presName="hierChild4" presStyleCnt="0"/>
      <dgm:spPr/>
    </dgm:pt>
    <dgm:pt modelId="{66229A31-23A8-4D3B-8194-44914327B4C9}" type="pres">
      <dgm:prSet presAssocID="{71FB5BF1-697B-4229-BDC3-A59F967C4181}" presName="hierChild5" presStyleCnt="0"/>
      <dgm:spPr/>
    </dgm:pt>
    <dgm:pt modelId="{71B515E6-E02C-45B0-915D-1EE6007D1043}" type="pres">
      <dgm:prSet presAssocID="{76BA8FDA-170C-41C4-8EAF-B6835E5FC0F2}" presName="Name48" presStyleLbl="parChTrans1D4" presStyleIdx="10" presStyleCnt="34"/>
      <dgm:spPr/>
      <dgm:t>
        <a:bodyPr/>
        <a:lstStyle/>
        <a:p>
          <a:endParaRPr lang="pt-BR"/>
        </a:p>
      </dgm:t>
    </dgm:pt>
    <dgm:pt modelId="{5FCEC3A8-4DC5-41DE-B67F-53ECA5FB7AF2}" type="pres">
      <dgm:prSet presAssocID="{8214FD65-B2C9-42D3-AFE2-B7AC92437796}" presName="hierRoot2" presStyleCnt="0">
        <dgm:presLayoutVars>
          <dgm:hierBranch val="init"/>
        </dgm:presLayoutVars>
      </dgm:prSet>
      <dgm:spPr/>
    </dgm:pt>
    <dgm:pt modelId="{8CA3C98A-992E-49C7-8740-65865E1F972D}" type="pres">
      <dgm:prSet presAssocID="{8214FD65-B2C9-42D3-AFE2-B7AC92437796}" presName="rootComposite" presStyleCnt="0"/>
      <dgm:spPr/>
    </dgm:pt>
    <dgm:pt modelId="{647D0CA6-36A3-489A-B157-340741C2ECDD}" type="pres">
      <dgm:prSet presAssocID="{8214FD65-B2C9-42D3-AFE2-B7AC92437796}" presName="rootText" presStyleLbl="node4" presStyleIdx="10" presStyleCnt="34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6ACA9046-9157-49AA-9B5A-5D5C77853520}" type="pres">
      <dgm:prSet presAssocID="{8214FD65-B2C9-42D3-AFE2-B7AC92437796}" presName="rootConnector" presStyleLbl="node4" presStyleIdx="10" presStyleCnt="34"/>
      <dgm:spPr/>
      <dgm:t>
        <a:bodyPr/>
        <a:lstStyle/>
        <a:p>
          <a:endParaRPr lang="pt-BR"/>
        </a:p>
      </dgm:t>
    </dgm:pt>
    <dgm:pt modelId="{5F731ED1-BE9E-44A0-9A1C-FA1DD723317C}" type="pres">
      <dgm:prSet presAssocID="{8214FD65-B2C9-42D3-AFE2-B7AC92437796}" presName="hierChild4" presStyleCnt="0"/>
      <dgm:spPr/>
    </dgm:pt>
    <dgm:pt modelId="{D27DC717-4477-430D-8A2F-BE60FE9A0016}" type="pres">
      <dgm:prSet presAssocID="{8214FD65-B2C9-42D3-AFE2-B7AC92437796}" presName="hierChild5" presStyleCnt="0"/>
      <dgm:spPr/>
    </dgm:pt>
    <dgm:pt modelId="{64DA2DBC-AE01-4A31-9A08-844D8D77EC52}" type="pres">
      <dgm:prSet presAssocID="{0E8F4453-2BD6-4BFC-99B0-F4534A527EC7}" presName="Name48" presStyleLbl="parChTrans1D4" presStyleIdx="11" presStyleCnt="34"/>
      <dgm:spPr/>
      <dgm:t>
        <a:bodyPr/>
        <a:lstStyle/>
        <a:p>
          <a:endParaRPr lang="pt-BR"/>
        </a:p>
      </dgm:t>
    </dgm:pt>
    <dgm:pt modelId="{DD6D6988-5090-480E-92DB-9A7948A622CA}" type="pres">
      <dgm:prSet presAssocID="{595BC81C-190A-4741-98D7-6939A3D7951E}" presName="hierRoot2" presStyleCnt="0">
        <dgm:presLayoutVars>
          <dgm:hierBranch val="init"/>
        </dgm:presLayoutVars>
      </dgm:prSet>
      <dgm:spPr/>
    </dgm:pt>
    <dgm:pt modelId="{E10866E1-3494-4FCF-82F8-1986752A6690}" type="pres">
      <dgm:prSet presAssocID="{595BC81C-190A-4741-98D7-6939A3D7951E}" presName="rootComposite" presStyleCnt="0"/>
      <dgm:spPr/>
    </dgm:pt>
    <dgm:pt modelId="{97EF3F5B-DC90-478F-AB9F-A4D6C22910E2}" type="pres">
      <dgm:prSet presAssocID="{595BC81C-190A-4741-98D7-6939A3D7951E}" presName="rootText" presStyleLbl="node4" presStyleIdx="11" presStyleCnt="34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8A8B6329-B578-49F1-9C9A-C9AFBC935378}" type="pres">
      <dgm:prSet presAssocID="{595BC81C-190A-4741-98D7-6939A3D7951E}" presName="rootConnector" presStyleLbl="node4" presStyleIdx="11" presStyleCnt="34"/>
      <dgm:spPr/>
      <dgm:t>
        <a:bodyPr/>
        <a:lstStyle/>
        <a:p>
          <a:endParaRPr lang="pt-BR"/>
        </a:p>
      </dgm:t>
    </dgm:pt>
    <dgm:pt modelId="{B4C28137-615C-4270-97D3-98D4FF1447DD}" type="pres">
      <dgm:prSet presAssocID="{595BC81C-190A-4741-98D7-6939A3D7951E}" presName="hierChild4" presStyleCnt="0"/>
      <dgm:spPr/>
    </dgm:pt>
    <dgm:pt modelId="{2E157D04-532B-4B02-B2BB-97E18404C371}" type="pres">
      <dgm:prSet presAssocID="{595BC81C-190A-4741-98D7-6939A3D7951E}" presName="hierChild5" presStyleCnt="0"/>
      <dgm:spPr/>
    </dgm:pt>
    <dgm:pt modelId="{C7EE4FA4-65E7-44AA-8684-9C62A13C9375}" type="pres">
      <dgm:prSet presAssocID="{AF230685-91CC-4676-930B-DC70760B9939}" presName="Name48" presStyleLbl="parChTrans1D4" presStyleIdx="12" presStyleCnt="34"/>
      <dgm:spPr/>
      <dgm:t>
        <a:bodyPr/>
        <a:lstStyle/>
        <a:p>
          <a:endParaRPr lang="pt-BR"/>
        </a:p>
      </dgm:t>
    </dgm:pt>
    <dgm:pt modelId="{7599B852-120A-4125-8BB8-442D891FCE50}" type="pres">
      <dgm:prSet presAssocID="{7997B6AF-2945-48CB-9097-809BEF80DCE5}" presName="hierRoot2" presStyleCnt="0">
        <dgm:presLayoutVars>
          <dgm:hierBranch val="init"/>
        </dgm:presLayoutVars>
      </dgm:prSet>
      <dgm:spPr/>
    </dgm:pt>
    <dgm:pt modelId="{0B10BF6B-A9F5-465D-AF87-A88207A5EE13}" type="pres">
      <dgm:prSet presAssocID="{7997B6AF-2945-48CB-9097-809BEF80DCE5}" presName="rootComposite" presStyleCnt="0"/>
      <dgm:spPr/>
    </dgm:pt>
    <dgm:pt modelId="{D3DE4B46-73FA-4F44-9BC0-72B63BB3DA05}" type="pres">
      <dgm:prSet presAssocID="{7997B6AF-2945-48CB-9097-809BEF80DCE5}" presName="rootText" presStyleLbl="node4" presStyleIdx="12" presStyleCnt="34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4BAA9C7D-173C-40FE-8C0A-D474BBD3065D}" type="pres">
      <dgm:prSet presAssocID="{7997B6AF-2945-48CB-9097-809BEF80DCE5}" presName="rootConnector" presStyleLbl="node4" presStyleIdx="12" presStyleCnt="34"/>
      <dgm:spPr/>
      <dgm:t>
        <a:bodyPr/>
        <a:lstStyle/>
        <a:p>
          <a:endParaRPr lang="pt-BR"/>
        </a:p>
      </dgm:t>
    </dgm:pt>
    <dgm:pt modelId="{7F1192A4-23F9-4460-BBEC-D680ED6190B2}" type="pres">
      <dgm:prSet presAssocID="{7997B6AF-2945-48CB-9097-809BEF80DCE5}" presName="hierChild4" presStyleCnt="0"/>
      <dgm:spPr/>
    </dgm:pt>
    <dgm:pt modelId="{162460C5-0833-495C-92BF-F3A654FF2168}" type="pres">
      <dgm:prSet presAssocID="{7997B6AF-2945-48CB-9097-809BEF80DCE5}" presName="hierChild5" presStyleCnt="0"/>
      <dgm:spPr/>
    </dgm:pt>
    <dgm:pt modelId="{52062FD2-2019-484A-972E-9B0686306150}" type="pres">
      <dgm:prSet presAssocID="{64E0D6D7-4B3A-4A63-A607-F982B166EA34}" presName="Name48" presStyleLbl="parChTrans1D4" presStyleIdx="13" presStyleCnt="34"/>
      <dgm:spPr/>
      <dgm:t>
        <a:bodyPr/>
        <a:lstStyle/>
        <a:p>
          <a:endParaRPr lang="pt-BR"/>
        </a:p>
      </dgm:t>
    </dgm:pt>
    <dgm:pt modelId="{A48A1CDB-CB41-4B4E-AF89-C14342818954}" type="pres">
      <dgm:prSet presAssocID="{70B724A9-3770-4B27-9907-D53FFACB070F}" presName="hierRoot2" presStyleCnt="0">
        <dgm:presLayoutVars>
          <dgm:hierBranch val="init"/>
        </dgm:presLayoutVars>
      </dgm:prSet>
      <dgm:spPr/>
    </dgm:pt>
    <dgm:pt modelId="{1D0020D0-29AA-48A4-925A-97B24C5A25A0}" type="pres">
      <dgm:prSet presAssocID="{70B724A9-3770-4B27-9907-D53FFACB070F}" presName="rootComposite" presStyleCnt="0"/>
      <dgm:spPr/>
    </dgm:pt>
    <dgm:pt modelId="{3E81A01B-8B50-4DAD-A9D2-72488BE5AD09}" type="pres">
      <dgm:prSet presAssocID="{70B724A9-3770-4B27-9907-D53FFACB070F}" presName="rootText" presStyleLbl="node4" presStyleIdx="13" presStyleCnt="34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D3CA73C3-924A-4AFF-8E67-DB9EAF056261}" type="pres">
      <dgm:prSet presAssocID="{70B724A9-3770-4B27-9907-D53FFACB070F}" presName="rootConnector" presStyleLbl="node4" presStyleIdx="13" presStyleCnt="34"/>
      <dgm:spPr/>
      <dgm:t>
        <a:bodyPr/>
        <a:lstStyle/>
        <a:p>
          <a:endParaRPr lang="pt-BR"/>
        </a:p>
      </dgm:t>
    </dgm:pt>
    <dgm:pt modelId="{00A2B930-C39B-4BE2-9C5C-BEE7244B208D}" type="pres">
      <dgm:prSet presAssocID="{70B724A9-3770-4B27-9907-D53FFACB070F}" presName="hierChild4" presStyleCnt="0"/>
      <dgm:spPr/>
    </dgm:pt>
    <dgm:pt modelId="{09A05ED9-FF72-4A0D-BFF3-5865EB4AA563}" type="pres">
      <dgm:prSet presAssocID="{70B724A9-3770-4B27-9907-D53FFACB070F}" presName="hierChild5" presStyleCnt="0"/>
      <dgm:spPr/>
    </dgm:pt>
    <dgm:pt modelId="{E4E0CDFC-D596-47CA-B0A7-E0EE98BF6EC7}" type="pres">
      <dgm:prSet presAssocID="{A8442424-06BA-40FA-A09F-285E94328BED}" presName="Name48" presStyleLbl="parChTrans1D4" presStyleIdx="14" presStyleCnt="34"/>
      <dgm:spPr/>
      <dgm:t>
        <a:bodyPr/>
        <a:lstStyle/>
        <a:p>
          <a:endParaRPr lang="pt-BR"/>
        </a:p>
      </dgm:t>
    </dgm:pt>
    <dgm:pt modelId="{82C20F4C-A5A8-4D0C-9A21-FF65F1303931}" type="pres">
      <dgm:prSet presAssocID="{E6E7A5FF-BE5C-4296-8BDB-9352208A5C94}" presName="hierRoot2" presStyleCnt="0">
        <dgm:presLayoutVars>
          <dgm:hierBranch val="init"/>
        </dgm:presLayoutVars>
      </dgm:prSet>
      <dgm:spPr/>
    </dgm:pt>
    <dgm:pt modelId="{E35555AC-73F9-48F6-9390-47C8D58AB73E}" type="pres">
      <dgm:prSet presAssocID="{E6E7A5FF-BE5C-4296-8BDB-9352208A5C94}" presName="rootComposite" presStyleCnt="0"/>
      <dgm:spPr/>
    </dgm:pt>
    <dgm:pt modelId="{09F2CBA6-5062-4264-9866-B8E9EDF6D002}" type="pres">
      <dgm:prSet presAssocID="{E6E7A5FF-BE5C-4296-8BDB-9352208A5C94}" presName="rootText" presStyleLbl="node4" presStyleIdx="14" presStyleCnt="34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944A1FB1-4D62-4980-9D64-E586ACCCE77E}" type="pres">
      <dgm:prSet presAssocID="{E6E7A5FF-BE5C-4296-8BDB-9352208A5C94}" presName="rootConnector" presStyleLbl="node4" presStyleIdx="14" presStyleCnt="34"/>
      <dgm:spPr/>
      <dgm:t>
        <a:bodyPr/>
        <a:lstStyle/>
        <a:p>
          <a:endParaRPr lang="pt-BR"/>
        </a:p>
      </dgm:t>
    </dgm:pt>
    <dgm:pt modelId="{27B4CCF4-3D7C-41E0-AAA4-1FFDEA8F1DED}" type="pres">
      <dgm:prSet presAssocID="{E6E7A5FF-BE5C-4296-8BDB-9352208A5C94}" presName="hierChild4" presStyleCnt="0"/>
      <dgm:spPr/>
    </dgm:pt>
    <dgm:pt modelId="{7BC04FE6-7C27-42F0-9D83-D2545CF45DBD}" type="pres">
      <dgm:prSet presAssocID="{E6E7A5FF-BE5C-4296-8BDB-9352208A5C94}" presName="hierChild5" presStyleCnt="0"/>
      <dgm:spPr/>
    </dgm:pt>
    <dgm:pt modelId="{478EAF44-166A-4671-ABFD-33CE0F92DCD0}" type="pres">
      <dgm:prSet presAssocID="{9110662B-0110-46FF-B92A-7F539751CB6B}" presName="Name48" presStyleLbl="parChTrans1D4" presStyleIdx="15" presStyleCnt="34"/>
      <dgm:spPr/>
      <dgm:t>
        <a:bodyPr/>
        <a:lstStyle/>
        <a:p>
          <a:endParaRPr lang="pt-BR"/>
        </a:p>
      </dgm:t>
    </dgm:pt>
    <dgm:pt modelId="{84E83BF4-E4C5-40D1-9E53-D069157E64DA}" type="pres">
      <dgm:prSet presAssocID="{0CB0B5AC-22E6-462D-8283-3F2DE3643435}" presName="hierRoot2" presStyleCnt="0">
        <dgm:presLayoutVars>
          <dgm:hierBranch val="init"/>
        </dgm:presLayoutVars>
      </dgm:prSet>
      <dgm:spPr/>
    </dgm:pt>
    <dgm:pt modelId="{38A45D4D-90EB-49DF-B309-38CC5858EF31}" type="pres">
      <dgm:prSet presAssocID="{0CB0B5AC-22E6-462D-8283-3F2DE3643435}" presName="rootComposite" presStyleCnt="0"/>
      <dgm:spPr/>
    </dgm:pt>
    <dgm:pt modelId="{87D86CD1-4249-4091-949D-315912DD31C8}" type="pres">
      <dgm:prSet presAssocID="{0CB0B5AC-22E6-462D-8283-3F2DE3643435}" presName="rootText" presStyleLbl="node4" presStyleIdx="15" presStyleCnt="34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09048AD7-3645-46F4-A55C-EF067B7F9A3D}" type="pres">
      <dgm:prSet presAssocID="{0CB0B5AC-22E6-462D-8283-3F2DE3643435}" presName="rootConnector" presStyleLbl="node4" presStyleIdx="15" presStyleCnt="34"/>
      <dgm:spPr/>
      <dgm:t>
        <a:bodyPr/>
        <a:lstStyle/>
        <a:p>
          <a:endParaRPr lang="pt-BR"/>
        </a:p>
      </dgm:t>
    </dgm:pt>
    <dgm:pt modelId="{488ACF92-FDAC-46E6-B04D-430BDCBB0C2C}" type="pres">
      <dgm:prSet presAssocID="{0CB0B5AC-22E6-462D-8283-3F2DE3643435}" presName="hierChild4" presStyleCnt="0"/>
      <dgm:spPr/>
    </dgm:pt>
    <dgm:pt modelId="{9992EF77-C2A7-40B1-863A-A435588D19EA}" type="pres">
      <dgm:prSet presAssocID="{0CB0B5AC-22E6-462D-8283-3F2DE3643435}" presName="hierChild5" presStyleCnt="0"/>
      <dgm:spPr/>
    </dgm:pt>
    <dgm:pt modelId="{10B8748E-1C3A-4B8F-A200-D2F4BC990A0E}" type="pres">
      <dgm:prSet presAssocID="{73DD4CF0-9262-48EF-9689-9F090F2202BA}" presName="hierChild5" presStyleCnt="0"/>
      <dgm:spPr/>
    </dgm:pt>
    <dgm:pt modelId="{5DD17745-0919-4849-87EB-280D96D61266}" type="pres">
      <dgm:prSet presAssocID="{DC8464C0-F726-4C16-B84F-4ADB3C9E3D6C}" presName="Name35" presStyleLbl="parChTrans1D3" presStyleIdx="6" presStyleCnt="7"/>
      <dgm:spPr/>
      <dgm:t>
        <a:bodyPr/>
        <a:lstStyle/>
        <a:p>
          <a:endParaRPr lang="pt-BR"/>
        </a:p>
      </dgm:t>
    </dgm:pt>
    <dgm:pt modelId="{753B49C7-A1B0-4F5C-8577-FE8280BD14E4}" type="pres">
      <dgm:prSet presAssocID="{E1BE124C-F88B-4EFD-B0F6-22CC9BC20764}" presName="hierRoot2" presStyleCnt="0">
        <dgm:presLayoutVars>
          <dgm:hierBranch val="hang"/>
        </dgm:presLayoutVars>
      </dgm:prSet>
      <dgm:spPr/>
    </dgm:pt>
    <dgm:pt modelId="{05705DDC-6204-4190-B472-D32FD342708B}" type="pres">
      <dgm:prSet presAssocID="{E1BE124C-F88B-4EFD-B0F6-22CC9BC20764}" presName="rootComposite" presStyleCnt="0"/>
      <dgm:spPr/>
    </dgm:pt>
    <dgm:pt modelId="{47ECAEFF-FB2A-4E67-A569-B8B3D4B091CF}" type="pres">
      <dgm:prSet presAssocID="{E1BE124C-F88B-4EFD-B0F6-22CC9BC20764}" presName="rootText" presStyleLbl="node3" presStyleIdx="6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5D73141-AF78-4F78-8B16-0026FD575374}" type="pres">
      <dgm:prSet presAssocID="{E1BE124C-F88B-4EFD-B0F6-22CC9BC20764}" presName="rootConnector" presStyleLbl="node3" presStyleIdx="6" presStyleCnt="7"/>
      <dgm:spPr/>
      <dgm:t>
        <a:bodyPr/>
        <a:lstStyle/>
        <a:p>
          <a:endParaRPr lang="pt-BR"/>
        </a:p>
      </dgm:t>
    </dgm:pt>
    <dgm:pt modelId="{B24F4C34-9FC4-40F5-866F-FB6DABBBCF29}" type="pres">
      <dgm:prSet presAssocID="{E1BE124C-F88B-4EFD-B0F6-22CC9BC20764}" presName="hierChild4" presStyleCnt="0"/>
      <dgm:spPr/>
    </dgm:pt>
    <dgm:pt modelId="{44490DEA-EBE9-480D-9D58-3C5D6DFD5B8B}" type="pres">
      <dgm:prSet presAssocID="{792FB65E-1879-4C4D-842B-F170373CB52A}" presName="Name48" presStyleLbl="parChTrans1D4" presStyleIdx="16" presStyleCnt="34"/>
      <dgm:spPr/>
      <dgm:t>
        <a:bodyPr/>
        <a:lstStyle/>
        <a:p>
          <a:endParaRPr lang="pt-BR"/>
        </a:p>
      </dgm:t>
    </dgm:pt>
    <dgm:pt modelId="{B512548C-E119-42B9-9B8D-59B9AC97A7A5}" type="pres">
      <dgm:prSet presAssocID="{664CC37C-5B47-4FE7-919D-C3321F6E1E08}" presName="hierRoot2" presStyleCnt="0">
        <dgm:presLayoutVars>
          <dgm:hierBranch val="init"/>
        </dgm:presLayoutVars>
      </dgm:prSet>
      <dgm:spPr/>
    </dgm:pt>
    <dgm:pt modelId="{4235395B-7D5D-4E0C-9F39-9E715678D42B}" type="pres">
      <dgm:prSet presAssocID="{664CC37C-5B47-4FE7-919D-C3321F6E1E08}" presName="rootComposite" presStyleCnt="0"/>
      <dgm:spPr/>
    </dgm:pt>
    <dgm:pt modelId="{F899A667-EB45-425F-A538-65D4894537A8}" type="pres">
      <dgm:prSet presAssocID="{664CC37C-5B47-4FE7-919D-C3321F6E1E08}" presName="rootText" presStyleLbl="node4" presStyleIdx="16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80A75DF-331F-4F5C-B54D-D3111E4B500E}" type="pres">
      <dgm:prSet presAssocID="{664CC37C-5B47-4FE7-919D-C3321F6E1E08}" presName="rootConnector" presStyleLbl="node4" presStyleIdx="16" presStyleCnt="34"/>
      <dgm:spPr/>
      <dgm:t>
        <a:bodyPr/>
        <a:lstStyle/>
        <a:p>
          <a:endParaRPr lang="pt-BR"/>
        </a:p>
      </dgm:t>
    </dgm:pt>
    <dgm:pt modelId="{C195428E-B4B6-4EB2-A364-369931418076}" type="pres">
      <dgm:prSet presAssocID="{664CC37C-5B47-4FE7-919D-C3321F6E1E08}" presName="hierChild4" presStyleCnt="0"/>
      <dgm:spPr/>
    </dgm:pt>
    <dgm:pt modelId="{22F27620-FB7B-4EE4-966C-0E16A2E5C331}" type="pres">
      <dgm:prSet presAssocID="{664CC37C-5B47-4FE7-919D-C3321F6E1E08}" presName="hierChild5" presStyleCnt="0"/>
      <dgm:spPr/>
    </dgm:pt>
    <dgm:pt modelId="{7D3EA481-2357-4BC9-A3A8-5F6E50187D24}" type="pres">
      <dgm:prSet presAssocID="{A85D31A9-3877-4AFD-BCB0-96BD064601B1}" presName="Name48" presStyleLbl="parChTrans1D4" presStyleIdx="17" presStyleCnt="34"/>
      <dgm:spPr/>
      <dgm:t>
        <a:bodyPr/>
        <a:lstStyle/>
        <a:p>
          <a:endParaRPr lang="pt-BR"/>
        </a:p>
      </dgm:t>
    </dgm:pt>
    <dgm:pt modelId="{F68701E4-4F28-4CF9-BCB6-59DA62ED7301}" type="pres">
      <dgm:prSet presAssocID="{CB460A78-CEF1-410C-B9F5-5D8643DFB7B5}" presName="hierRoot2" presStyleCnt="0">
        <dgm:presLayoutVars>
          <dgm:hierBranch val="init"/>
        </dgm:presLayoutVars>
      </dgm:prSet>
      <dgm:spPr/>
    </dgm:pt>
    <dgm:pt modelId="{605ADE9D-2141-4860-90D2-FB714E25FF10}" type="pres">
      <dgm:prSet presAssocID="{CB460A78-CEF1-410C-B9F5-5D8643DFB7B5}" presName="rootComposite" presStyleCnt="0"/>
      <dgm:spPr/>
    </dgm:pt>
    <dgm:pt modelId="{29571128-F931-49EA-8881-9A54598E1495}" type="pres">
      <dgm:prSet presAssocID="{CB460A78-CEF1-410C-B9F5-5D8643DFB7B5}" presName="rootText" presStyleLbl="node4" presStyleIdx="17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4445703-937F-4D3C-A8D5-42FBA97B06DC}" type="pres">
      <dgm:prSet presAssocID="{CB460A78-CEF1-410C-B9F5-5D8643DFB7B5}" presName="rootConnector" presStyleLbl="node4" presStyleIdx="17" presStyleCnt="34"/>
      <dgm:spPr/>
      <dgm:t>
        <a:bodyPr/>
        <a:lstStyle/>
        <a:p>
          <a:endParaRPr lang="pt-BR"/>
        </a:p>
      </dgm:t>
    </dgm:pt>
    <dgm:pt modelId="{D132E19D-8273-496B-A51F-C1829705E898}" type="pres">
      <dgm:prSet presAssocID="{CB460A78-CEF1-410C-B9F5-5D8643DFB7B5}" presName="hierChild4" presStyleCnt="0"/>
      <dgm:spPr/>
    </dgm:pt>
    <dgm:pt modelId="{B2BEEC1A-1087-4977-8862-B2899E5B709D}" type="pres">
      <dgm:prSet presAssocID="{CB460A78-CEF1-410C-B9F5-5D8643DFB7B5}" presName="hierChild5" presStyleCnt="0"/>
      <dgm:spPr/>
    </dgm:pt>
    <dgm:pt modelId="{F37FEC3D-E25C-4BD7-A5C9-725A2DB345A0}" type="pres">
      <dgm:prSet presAssocID="{A8A1A26E-CCF3-4AC5-8561-665209019B93}" presName="Name48" presStyleLbl="parChTrans1D4" presStyleIdx="18" presStyleCnt="34"/>
      <dgm:spPr/>
      <dgm:t>
        <a:bodyPr/>
        <a:lstStyle/>
        <a:p>
          <a:endParaRPr lang="pt-BR"/>
        </a:p>
      </dgm:t>
    </dgm:pt>
    <dgm:pt modelId="{DC892ACA-A7CD-4AA7-B868-CE40068F093B}" type="pres">
      <dgm:prSet presAssocID="{49D23B5E-0E83-4C4D-AD82-907E9F768E2A}" presName="hierRoot2" presStyleCnt="0">
        <dgm:presLayoutVars>
          <dgm:hierBranch val="init"/>
        </dgm:presLayoutVars>
      </dgm:prSet>
      <dgm:spPr/>
    </dgm:pt>
    <dgm:pt modelId="{BFD4C00F-1DD6-4CF5-978C-1E75956AE0BD}" type="pres">
      <dgm:prSet presAssocID="{49D23B5E-0E83-4C4D-AD82-907E9F768E2A}" presName="rootComposite" presStyleCnt="0"/>
      <dgm:spPr/>
    </dgm:pt>
    <dgm:pt modelId="{5AFCAE6F-D606-4D83-8892-A7B3F3C7FB65}" type="pres">
      <dgm:prSet presAssocID="{49D23B5E-0E83-4C4D-AD82-907E9F768E2A}" presName="rootText" presStyleLbl="node4" presStyleIdx="18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BF1F18A-8FE9-4115-A85D-9430DB30C057}" type="pres">
      <dgm:prSet presAssocID="{49D23B5E-0E83-4C4D-AD82-907E9F768E2A}" presName="rootConnector" presStyleLbl="node4" presStyleIdx="18" presStyleCnt="34"/>
      <dgm:spPr/>
      <dgm:t>
        <a:bodyPr/>
        <a:lstStyle/>
        <a:p>
          <a:endParaRPr lang="pt-BR"/>
        </a:p>
      </dgm:t>
    </dgm:pt>
    <dgm:pt modelId="{6B748A9F-C375-43A7-AF35-F61FAB54AE72}" type="pres">
      <dgm:prSet presAssocID="{49D23B5E-0E83-4C4D-AD82-907E9F768E2A}" presName="hierChild4" presStyleCnt="0"/>
      <dgm:spPr/>
    </dgm:pt>
    <dgm:pt modelId="{DBFE5174-414C-4559-B3DA-A4221955F296}" type="pres">
      <dgm:prSet presAssocID="{49D23B5E-0E83-4C4D-AD82-907E9F768E2A}" presName="hierChild5" presStyleCnt="0"/>
      <dgm:spPr/>
    </dgm:pt>
    <dgm:pt modelId="{4764B928-F004-4414-AF48-6094AAE4698B}" type="pres">
      <dgm:prSet presAssocID="{C3E5C147-E4A0-486B-8002-D2FB18318C2E}" presName="Name48" presStyleLbl="parChTrans1D4" presStyleIdx="19" presStyleCnt="34"/>
      <dgm:spPr/>
      <dgm:t>
        <a:bodyPr/>
        <a:lstStyle/>
        <a:p>
          <a:endParaRPr lang="pt-BR"/>
        </a:p>
      </dgm:t>
    </dgm:pt>
    <dgm:pt modelId="{BE84BE5B-99ED-4085-8043-72E62F11A201}" type="pres">
      <dgm:prSet presAssocID="{0E23A199-E552-44F2-AD1F-7E8DDAAE8CFF}" presName="hierRoot2" presStyleCnt="0">
        <dgm:presLayoutVars>
          <dgm:hierBranch val="init"/>
        </dgm:presLayoutVars>
      </dgm:prSet>
      <dgm:spPr/>
    </dgm:pt>
    <dgm:pt modelId="{5F552933-8005-481B-9FEE-E2AAABC26CD9}" type="pres">
      <dgm:prSet presAssocID="{0E23A199-E552-44F2-AD1F-7E8DDAAE8CFF}" presName="rootComposite" presStyleCnt="0"/>
      <dgm:spPr/>
    </dgm:pt>
    <dgm:pt modelId="{94099F6C-258E-4DFA-807A-642417189B1C}" type="pres">
      <dgm:prSet presAssocID="{0E23A199-E552-44F2-AD1F-7E8DDAAE8CFF}" presName="rootText" presStyleLbl="node4" presStyleIdx="19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AAB9C74-12F2-4E71-9F5E-7792C2021BBD}" type="pres">
      <dgm:prSet presAssocID="{0E23A199-E552-44F2-AD1F-7E8DDAAE8CFF}" presName="rootConnector" presStyleLbl="node4" presStyleIdx="19" presStyleCnt="34"/>
      <dgm:spPr/>
      <dgm:t>
        <a:bodyPr/>
        <a:lstStyle/>
        <a:p>
          <a:endParaRPr lang="pt-BR"/>
        </a:p>
      </dgm:t>
    </dgm:pt>
    <dgm:pt modelId="{6E9A9E43-DD92-45E4-B516-CF03604C4B0D}" type="pres">
      <dgm:prSet presAssocID="{0E23A199-E552-44F2-AD1F-7E8DDAAE8CFF}" presName="hierChild4" presStyleCnt="0"/>
      <dgm:spPr/>
    </dgm:pt>
    <dgm:pt modelId="{DEEBF734-ACCA-41EE-AEEB-6D7F6A55151F}" type="pres">
      <dgm:prSet presAssocID="{0E23A199-E552-44F2-AD1F-7E8DDAAE8CFF}" presName="hierChild5" presStyleCnt="0"/>
      <dgm:spPr/>
    </dgm:pt>
    <dgm:pt modelId="{1B8530E1-E763-45F4-A82F-84BD25EAB6B8}" type="pres">
      <dgm:prSet presAssocID="{C4591E56-5775-4CC1-BDCF-C2F565CD4562}" presName="Name48" presStyleLbl="parChTrans1D4" presStyleIdx="20" presStyleCnt="34"/>
      <dgm:spPr/>
      <dgm:t>
        <a:bodyPr/>
        <a:lstStyle/>
        <a:p>
          <a:endParaRPr lang="pt-BR"/>
        </a:p>
      </dgm:t>
    </dgm:pt>
    <dgm:pt modelId="{D0B4CFC2-59DE-44B9-9CCC-B1DB68E7DCDB}" type="pres">
      <dgm:prSet presAssocID="{2A464216-C057-48F7-84B4-6BBF2C088BA4}" presName="hierRoot2" presStyleCnt="0">
        <dgm:presLayoutVars>
          <dgm:hierBranch val="init"/>
        </dgm:presLayoutVars>
      </dgm:prSet>
      <dgm:spPr/>
    </dgm:pt>
    <dgm:pt modelId="{32DCFE3D-A249-48AB-BF69-5A5EC3D1D91B}" type="pres">
      <dgm:prSet presAssocID="{2A464216-C057-48F7-84B4-6BBF2C088BA4}" presName="rootComposite" presStyleCnt="0"/>
      <dgm:spPr/>
    </dgm:pt>
    <dgm:pt modelId="{CDE13DF3-C3BE-42F8-AA9B-3B4756B302F7}" type="pres">
      <dgm:prSet presAssocID="{2A464216-C057-48F7-84B4-6BBF2C088BA4}" presName="rootText" presStyleLbl="node4" presStyleIdx="20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A4AA142-86BE-424F-9288-063DA8767478}" type="pres">
      <dgm:prSet presAssocID="{2A464216-C057-48F7-84B4-6BBF2C088BA4}" presName="rootConnector" presStyleLbl="node4" presStyleIdx="20" presStyleCnt="34"/>
      <dgm:spPr/>
      <dgm:t>
        <a:bodyPr/>
        <a:lstStyle/>
        <a:p>
          <a:endParaRPr lang="pt-BR"/>
        </a:p>
      </dgm:t>
    </dgm:pt>
    <dgm:pt modelId="{D9DC2A82-6B15-41EF-8D47-AA580EA1D680}" type="pres">
      <dgm:prSet presAssocID="{2A464216-C057-48F7-84B4-6BBF2C088BA4}" presName="hierChild4" presStyleCnt="0"/>
      <dgm:spPr/>
    </dgm:pt>
    <dgm:pt modelId="{BA0B97FF-D226-482D-84CC-ADA57D831B3A}" type="pres">
      <dgm:prSet presAssocID="{2A464216-C057-48F7-84B4-6BBF2C088BA4}" presName="hierChild5" presStyleCnt="0"/>
      <dgm:spPr/>
    </dgm:pt>
    <dgm:pt modelId="{4B0FC480-8229-4A37-B617-E55C3BE1BBD6}" type="pres">
      <dgm:prSet presAssocID="{8595CF85-A2B0-4925-92D3-9284B1E73C72}" presName="Name48" presStyleLbl="parChTrans1D4" presStyleIdx="21" presStyleCnt="34"/>
      <dgm:spPr/>
      <dgm:t>
        <a:bodyPr/>
        <a:lstStyle/>
        <a:p>
          <a:endParaRPr lang="pt-BR"/>
        </a:p>
      </dgm:t>
    </dgm:pt>
    <dgm:pt modelId="{C9FF7F7B-6E94-4938-84B1-E5BC8D54FFE9}" type="pres">
      <dgm:prSet presAssocID="{4F377AC4-A62E-4B10-B7A8-89272DE8AE36}" presName="hierRoot2" presStyleCnt="0">
        <dgm:presLayoutVars>
          <dgm:hierBranch val="init"/>
        </dgm:presLayoutVars>
      </dgm:prSet>
      <dgm:spPr/>
    </dgm:pt>
    <dgm:pt modelId="{1450B4B7-C267-48A9-B8B5-F661EC255D33}" type="pres">
      <dgm:prSet presAssocID="{4F377AC4-A62E-4B10-B7A8-89272DE8AE36}" presName="rootComposite" presStyleCnt="0"/>
      <dgm:spPr/>
    </dgm:pt>
    <dgm:pt modelId="{21078715-F4EF-4872-A254-E60986627BD6}" type="pres">
      <dgm:prSet presAssocID="{4F377AC4-A62E-4B10-B7A8-89272DE8AE36}" presName="rootText" presStyleLbl="node4" presStyleIdx="21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6B6ACE4-00A5-49BB-A938-8114084D368E}" type="pres">
      <dgm:prSet presAssocID="{4F377AC4-A62E-4B10-B7A8-89272DE8AE36}" presName="rootConnector" presStyleLbl="node4" presStyleIdx="21" presStyleCnt="34"/>
      <dgm:spPr/>
      <dgm:t>
        <a:bodyPr/>
        <a:lstStyle/>
        <a:p>
          <a:endParaRPr lang="pt-BR"/>
        </a:p>
      </dgm:t>
    </dgm:pt>
    <dgm:pt modelId="{BDD62EA6-D4C2-4D25-8345-2861F04B9644}" type="pres">
      <dgm:prSet presAssocID="{4F377AC4-A62E-4B10-B7A8-89272DE8AE36}" presName="hierChild4" presStyleCnt="0"/>
      <dgm:spPr/>
    </dgm:pt>
    <dgm:pt modelId="{93D3AC10-F7A0-4C6B-9976-89BC79A54697}" type="pres">
      <dgm:prSet presAssocID="{4F377AC4-A62E-4B10-B7A8-89272DE8AE36}" presName="hierChild5" presStyleCnt="0"/>
      <dgm:spPr/>
    </dgm:pt>
    <dgm:pt modelId="{496687F4-E3BB-4513-992D-ED962B5FF325}" type="pres">
      <dgm:prSet presAssocID="{A075F80A-C1C6-453E-82C3-59BD10437736}" presName="Name48" presStyleLbl="parChTrans1D4" presStyleIdx="22" presStyleCnt="34"/>
      <dgm:spPr/>
      <dgm:t>
        <a:bodyPr/>
        <a:lstStyle/>
        <a:p>
          <a:endParaRPr lang="pt-BR"/>
        </a:p>
      </dgm:t>
    </dgm:pt>
    <dgm:pt modelId="{6275129B-F1CC-41A9-B90F-C0CF9685CEDE}" type="pres">
      <dgm:prSet presAssocID="{95357997-684B-41D5-9E39-3F71F23C3F46}" presName="hierRoot2" presStyleCnt="0">
        <dgm:presLayoutVars>
          <dgm:hierBranch val="init"/>
        </dgm:presLayoutVars>
      </dgm:prSet>
      <dgm:spPr/>
    </dgm:pt>
    <dgm:pt modelId="{D3E2694F-FEB5-49C2-82A9-62F93D459BD6}" type="pres">
      <dgm:prSet presAssocID="{95357997-684B-41D5-9E39-3F71F23C3F46}" presName="rootComposite" presStyleCnt="0"/>
      <dgm:spPr/>
    </dgm:pt>
    <dgm:pt modelId="{5F0EE01B-9C23-4337-AA43-59EB09758801}" type="pres">
      <dgm:prSet presAssocID="{95357997-684B-41D5-9E39-3F71F23C3F46}" presName="rootText" presStyleLbl="node4" presStyleIdx="22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A901306-A1D6-466D-B707-7C7F5EEC9D55}" type="pres">
      <dgm:prSet presAssocID="{95357997-684B-41D5-9E39-3F71F23C3F46}" presName="rootConnector" presStyleLbl="node4" presStyleIdx="22" presStyleCnt="34"/>
      <dgm:spPr/>
      <dgm:t>
        <a:bodyPr/>
        <a:lstStyle/>
        <a:p>
          <a:endParaRPr lang="pt-BR"/>
        </a:p>
      </dgm:t>
    </dgm:pt>
    <dgm:pt modelId="{6C99B5A4-8ACF-44C0-94D2-7082D8CCC817}" type="pres">
      <dgm:prSet presAssocID="{95357997-684B-41D5-9E39-3F71F23C3F46}" presName="hierChild4" presStyleCnt="0"/>
      <dgm:spPr/>
    </dgm:pt>
    <dgm:pt modelId="{1C2E3D31-4949-4CEE-AB92-254B605F2AD4}" type="pres">
      <dgm:prSet presAssocID="{95357997-684B-41D5-9E39-3F71F23C3F46}" presName="hierChild5" presStyleCnt="0"/>
      <dgm:spPr/>
    </dgm:pt>
    <dgm:pt modelId="{8756F2D3-4F5F-4F2A-8ECD-E6EFA12623C5}" type="pres">
      <dgm:prSet presAssocID="{9C54A6C4-B34B-4F15-BA96-01260FA70993}" presName="Name48" presStyleLbl="parChTrans1D4" presStyleIdx="23" presStyleCnt="34"/>
      <dgm:spPr/>
      <dgm:t>
        <a:bodyPr/>
        <a:lstStyle/>
        <a:p>
          <a:endParaRPr lang="pt-BR"/>
        </a:p>
      </dgm:t>
    </dgm:pt>
    <dgm:pt modelId="{2B592F39-3E11-46A0-B33B-040376DFFD4C}" type="pres">
      <dgm:prSet presAssocID="{0A64A9C6-54DD-43C5-AFF9-25A7328DDD70}" presName="hierRoot2" presStyleCnt="0">
        <dgm:presLayoutVars>
          <dgm:hierBranch val="init"/>
        </dgm:presLayoutVars>
      </dgm:prSet>
      <dgm:spPr/>
    </dgm:pt>
    <dgm:pt modelId="{E36BFD5E-092D-4383-B1EC-2810F0B2C83A}" type="pres">
      <dgm:prSet presAssocID="{0A64A9C6-54DD-43C5-AFF9-25A7328DDD70}" presName="rootComposite" presStyleCnt="0"/>
      <dgm:spPr/>
    </dgm:pt>
    <dgm:pt modelId="{AC262F22-5DD8-485B-87DA-F292946E32AC}" type="pres">
      <dgm:prSet presAssocID="{0A64A9C6-54DD-43C5-AFF9-25A7328DDD70}" presName="rootText" presStyleLbl="node4" presStyleIdx="23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6F3B3E0-100F-41B9-9C5D-46C3082765D6}" type="pres">
      <dgm:prSet presAssocID="{0A64A9C6-54DD-43C5-AFF9-25A7328DDD70}" presName="rootConnector" presStyleLbl="node4" presStyleIdx="23" presStyleCnt="34"/>
      <dgm:spPr/>
      <dgm:t>
        <a:bodyPr/>
        <a:lstStyle/>
        <a:p>
          <a:endParaRPr lang="pt-BR"/>
        </a:p>
      </dgm:t>
    </dgm:pt>
    <dgm:pt modelId="{35EA2720-A176-47DA-8FB2-604EB480EEEF}" type="pres">
      <dgm:prSet presAssocID="{0A64A9C6-54DD-43C5-AFF9-25A7328DDD70}" presName="hierChild4" presStyleCnt="0"/>
      <dgm:spPr/>
    </dgm:pt>
    <dgm:pt modelId="{0DCD8F81-AA24-440C-801D-DF469964B653}" type="pres">
      <dgm:prSet presAssocID="{0A64A9C6-54DD-43C5-AFF9-25A7328DDD70}" presName="hierChild5" presStyleCnt="0"/>
      <dgm:spPr/>
    </dgm:pt>
    <dgm:pt modelId="{D3C35D10-20F7-44FD-B963-AEBCF6631B50}" type="pres">
      <dgm:prSet presAssocID="{843FC552-0182-41CA-BFFF-DB64792E93CE}" presName="Name48" presStyleLbl="parChTrans1D4" presStyleIdx="24" presStyleCnt="34"/>
      <dgm:spPr/>
      <dgm:t>
        <a:bodyPr/>
        <a:lstStyle/>
        <a:p>
          <a:endParaRPr lang="pt-BR"/>
        </a:p>
      </dgm:t>
    </dgm:pt>
    <dgm:pt modelId="{F8ADC53A-ACB4-46BD-A127-3A5D48C3B567}" type="pres">
      <dgm:prSet presAssocID="{B41958E5-0A55-4DD5-BD85-29DDE4CC1307}" presName="hierRoot2" presStyleCnt="0">
        <dgm:presLayoutVars>
          <dgm:hierBranch val="init"/>
        </dgm:presLayoutVars>
      </dgm:prSet>
      <dgm:spPr/>
    </dgm:pt>
    <dgm:pt modelId="{510763B2-CE46-45D8-9B51-308EC5216768}" type="pres">
      <dgm:prSet presAssocID="{B41958E5-0A55-4DD5-BD85-29DDE4CC1307}" presName="rootComposite" presStyleCnt="0"/>
      <dgm:spPr/>
    </dgm:pt>
    <dgm:pt modelId="{5DD6C48A-2D51-4B8F-B575-93AE9DA05DF6}" type="pres">
      <dgm:prSet presAssocID="{B41958E5-0A55-4DD5-BD85-29DDE4CC1307}" presName="rootText" presStyleLbl="node4" presStyleIdx="24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712AFEC-C8D1-4A7C-B1E4-2DE88B2D933B}" type="pres">
      <dgm:prSet presAssocID="{B41958E5-0A55-4DD5-BD85-29DDE4CC1307}" presName="rootConnector" presStyleLbl="node4" presStyleIdx="24" presStyleCnt="34"/>
      <dgm:spPr/>
      <dgm:t>
        <a:bodyPr/>
        <a:lstStyle/>
        <a:p>
          <a:endParaRPr lang="pt-BR"/>
        </a:p>
      </dgm:t>
    </dgm:pt>
    <dgm:pt modelId="{23355F69-E86A-4561-91BE-F734797CC4BB}" type="pres">
      <dgm:prSet presAssocID="{B41958E5-0A55-4DD5-BD85-29DDE4CC1307}" presName="hierChild4" presStyleCnt="0"/>
      <dgm:spPr/>
    </dgm:pt>
    <dgm:pt modelId="{72BEDBCB-A87A-40FE-83A3-E12C67C9DF4B}" type="pres">
      <dgm:prSet presAssocID="{B41958E5-0A55-4DD5-BD85-29DDE4CC1307}" presName="hierChild5" presStyleCnt="0"/>
      <dgm:spPr/>
    </dgm:pt>
    <dgm:pt modelId="{B44B0B30-058F-4487-A664-F36BD318518F}" type="pres">
      <dgm:prSet presAssocID="{F1F3E041-9EEA-4A67-BEB3-B9AD89DA58FF}" presName="Name48" presStyleLbl="parChTrans1D4" presStyleIdx="25" presStyleCnt="34"/>
      <dgm:spPr/>
      <dgm:t>
        <a:bodyPr/>
        <a:lstStyle/>
        <a:p>
          <a:endParaRPr lang="pt-BR"/>
        </a:p>
      </dgm:t>
    </dgm:pt>
    <dgm:pt modelId="{64734DB2-19B6-44C0-9F89-D8E7A106D4CB}" type="pres">
      <dgm:prSet presAssocID="{0B0A0310-A137-472A-BBAF-42C25548609D}" presName="hierRoot2" presStyleCnt="0">
        <dgm:presLayoutVars>
          <dgm:hierBranch val="init"/>
        </dgm:presLayoutVars>
      </dgm:prSet>
      <dgm:spPr/>
    </dgm:pt>
    <dgm:pt modelId="{97B370BE-0371-48D3-A6DA-CE7E1F853BD5}" type="pres">
      <dgm:prSet presAssocID="{0B0A0310-A137-472A-BBAF-42C25548609D}" presName="rootComposite" presStyleCnt="0"/>
      <dgm:spPr/>
    </dgm:pt>
    <dgm:pt modelId="{11593053-909D-499A-97DA-B1AE97724C37}" type="pres">
      <dgm:prSet presAssocID="{0B0A0310-A137-472A-BBAF-42C25548609D}" presName="rootText" presStyleLbl="node4" presStyleIdx="25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DB085F0-D39A-4355-9208-23E9E8CF99F5}" type="pres">
      <dgm:prSet presAssocID="{0B0A0310-A137-472A-BBAF-42C25548609D}" presName="rootConnector" presStyleLbl="node4" presStyleIdx="25" presStyleCnt="34"/>
      <dgm:spPr/>
      <dgm:t>
        <a:bodyPr/>
        <a:lstStyle/>
        <a:p>
          <a:endParaRPr lang="pt-BR"/>
        </a:p>
      </dgm:t>
    </dgm:pt>
    <dgm:pt modelId="{7F9A38F2-BEEA-480D-B095-634FB36E519E}" type="pres">
      <dgm:prSet presAssocID="{0B0A0310-A137-472A-BBAF-42C25548609D}" presName="hierChild4" presStyleCnt="0"/>
      <dgm:spPr/>
    </dgm:pt>
    <dgm:pt modelId="{8DA6FB2B-309F-4236-A848-18B1217E58B8}" type="pres">
      <dgm:prSet presAssocID="{0B0A0310-A137-472A-BBAF-42C25548609D}" presName="hierChild5" presStyleCnt="0"/>
      <dgm:spPr/>
    </dgm:pt>
    <dgm:pt modelId="{298820B0-ADCC-4104-81FA-2E7C95B60FF7}" type="pres">
      <dgm:prSet presAssocID="{76C167F7-E730-4FAA-A3DA-ECE33BC284F3}" presName="Name48" presStyleLbl="parChTrans1D4" presStyleIdx="26" presStyleCnt="34"/>
      <dgm:spPr/>
      <dgm:t>
        <a:bodyPr/>
        <a:lstStyle/>
        <a:p>
          <a:endParaRPr lang="pt-BR"/>
        </a:p>
      </dgm:t>
    </dgm:pt>
    <dgm:pt modelId="{6FA060B3-85E8-467E-B214-AA68E4D14DF0}" type="pres">
      <dgm:prSet presAssocID="{81D33527-36A1-4F68-8F61-2DE9F2257EEE}" presName="hierRoot2" presStyleCnt="0">
        <dgm:presLayoutVars>
          <dgm:hierBranch val="init"/>
        </dgm:presLayoutVars>
      </dgm:prSet>
      <dgm:spPr/>
    </dgm:pt>
    <dgm:pt modelId="{9A3A6591-077F-47C1-86C5-F63206857B86}" type="pres">
      <dgm:prSet presAssocID="{81D33527-36A1-4F68-8F61-2DE9F2257EEE}" presName="rootComposite" presStyleCnt="0"/>
      <dgm:spPr/>
    </dgm:pt>
    <dgm:pt modelId="{7DF92829-97F2-4B41-AF61-A1D750DE48CC}" type="pres">
      <dgm:prSet presAssocID="{81D33527-36A1-4F68-8F61-2DE9F2257EEE}" presName="rootText" presStyleLbl="node4" presStyleIdx="26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E4081D6-5C9C-4F1A-AA9E-6776BCC974B9}" type="pres">
      <dgm:prSet presAssocID="{81D33527-36A1-4F68-8F61-2DE9F2257EEE}" presName="rootConnector" presStyleLbl="node4" presStyleIdx="26" presStyleCnt="34"/>
      <dgm:spPr/>
      <dgm:t>
        <a:bodyPr/>
        <a:lstStyle/>
        <a:p>
          <a:endParaRPr lang="pt-BR"/>
        </a:p>
      </dgm:t>
    </dgm:pt>
    <dgm:pt modelId="{4459218B-A182-4B78-9485-1D6A7F4A6B1A}" type="pres">
      <dgm:prSet presAssocID="{81D33527-36A1-4F68-8F61-2DE9F2257EEE}" presName="hierChild4" presStyleCnt="0"/>
      <dgm:spPr/>
    </dgm:pt>
    <dgm:pt modelId="{A6662858-1089-43D3-8FA5-D707D6C5DD51}" type="pres">
      <dgm:prSet presAssocID="{81D33527-36A1-4F68-8F61-2DE9F2257EEE}" presName="hierChild5" presStyleCnt="0"/>
      <dgm:spPr/>
    </dgm:pt>
    <dgm:pt modelId="{4B1E2E6B-886B-472D-82C2-61F19E274B2B}" type="pres">
      <dgm:prSet presAssocID="{A04BC6A8-2D49-4D76-88FC-F29AD415C7E9}" presName="Name48" presStyleLbl="parChTrans1D4" presStyleIdx="27" presStyleCnt="34"/>
      <dgm:spPr/>
      <dgm:t>
        <a:bodyPr/>
        <a:lstStyle/>
        <a:p>
          <a:endParaRPr lang="pt-BR"/>
        </a:p>
      </dgm:t>
    </dgm:pt>
    <dgm:pt modelId="{02623D04-ADAC-4AD0-959C-448A721CA703}" type="pres">
      <dgm:prSet presAssocID="{7E314BFA-BE96-4A4F-8D0C-1D99BD3FFC86}" presName="hierRoot2" presStyleCnt="0">
        <dgm:presLayoutVars>
          <dgm:hierBranch val="init"/>
        </dgm:presLayoutVars>
      </dgm:prSet>
      <dgm:spPr/>
    </dgm:pt>
    <dgm:pt modelId="{87056DF4-3570-45DC-93C4-62C1C0526731}" type="pres">
      <dgm:prSet presAssocID="{7E314BFA-BE96-4A4F-8D0C-1D99BD3FFC86}" presName="rootComposite" presStyleCnt="0"/>
      <dgm:spPr/>
    </dgm:pt>
    <dgm:pt modelId="{A5321418-85BB-4010-BFE5-950AEBFFA6AB}" type="pres">
      <dgm:prSet presAssocID="{7E314BFA-BE96-4A4F-8D0C-1D99BD3FFC86}" presName="rootText" presStyleLbl="node4" presStyleIdx="27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1ABE5FF-1600-4242-A8DB-F6497D8CB499}" type="pres">
      <dgm:prSet presAssocID="{7E314BFA-BE96-4A4F-8D0C-1D99BD3FFC86}" presName="rootConnector" presStyleLbl="node4" presStyleIdx="27" presStyleCnt="34"/>
      <dgm:spPr/>
      <dgm:t>
        <a:bodyPr/>
        <a:lstStyle/>
        <a:p>
          <a:endParaRPr lang="pt-BR"/>
        </a:p>
      </dgm:t>
    </dgm:pt>
    <dgm:pt modelId="{683F0239-EA5A-47A3-9442-DCFDD17A9D04}" type="pres">
      <dgm:prSet presAssocID="{7E314BFA-BE96-4A4F-8D0C-1D99BD3FFC86}" presName="hierChild4" presStyleCnt="0"/>
      <dgm:spPr/>
    </dgm:pt>
    <dgm:pt modelId="{545011DF-A701-44F9-B96A-B48D703F9D77}" type="pres">
      <dgm:prSet presAssocID="{7E314BFA-BE96-4A4F-8D0C-1D99BD3FFC86}" presName="hierChild5" presStyleCnt="0"/>
      <dgm:spPr/>
    </dgm:pt>
    <dgm:pt modelId="{8AAA71D6-51DB-4B14-8B26-687BD7B9E9CE}" type="pres">
      <dgm:prSet presAssocID="{2416D333-730E-4686-94F8-F145F545B9BE}" presName="Name48" presStyleLbl="parChTrans1D4" presStyleIdx="28" presStyleCnt="34"/>
      <dgm:spPr/>
      <dgm:t>
        <a:bodyPr/>
        <a:lstStyle/>
        <a:p>
          <a:endParaRPr lang="pt-BR"/>
        </a:p>
      </dgm:t>
    </dgm:pt>
    <dgm:pt modelId="{F1DF7DA3-FA24-494B-903F-E69AA3502F20}" type="pres">
      <dgm:prSet presAssocID="{F54196D4-A889-4581-829F-664EA74751C6}" presName="hierRoot2" presStyleCnt="0">
        <dgm:presLayoutVars>
          <dgm:hierBranch val="init"/>
        </dgm:presLayoutVars>
      </dgm:prSet>
      <dgm:spPr/>
    </dgm:pt>
    <dgm:pt modelId="{26E9FE8C-911D-4538-AD3C-F4AB464A1C8D}" type="pres">
      <dgm:prSet presAssocID="{F54196D4-A889-4581-829F-664EA74751C6}" presName="rootComposite" presStyleCnt="0"/>
      <dgm:spPr/>
    </dgm:pt>
    <dgm:pt modelId="{44F63A4B-0E36-4B78-A696-F22432470BDB}" type="pres">
      <dgm:prSet presAssocID="{F54196D4-A889-4581-829F-664EA74751C6}" presName="rootText" presStyleLbl="node4" presStyleIdx="28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B60BF97-2C49-4DDB-A075-35B7E391D00E}" type="pres">
      <dgm:prSet presAssocID="{F54196D4-A889-4581-829F-664EA74751C6}" presName="rootConnector" presStyleLbl="node4" presStyleIdx="28" presStyleCnt="34"/>
      <dgm:spPr/>
      <dgm:t>
        <a:bodyPr/>
        <a:lstStyle/>
        <a:p>
          <a:endParaRPr lang="pt-BR"/>
        </a:p>
      </dgm:t>
    </dgm:pt>
    <dgm:pt modelId="{0A9AE8B1-3E1B-4B90-B517-EB5DC2076829}" type="pres">
      <dgm:prSet presAssocID="{F54196D4-A889-4581-829F-664EA74751C6}" presName="hierChild4" presStyleCnt="0"/>
      <dgm:spPr/>
    </dgm:pt>
    <dgm:pt modelId="{7CD29508-73ED-4664-972D-6B3D874C4ED7}" type="pres">
      <dgm:prSet presAssocID="{F54196D4-A889-4581-829F-664EA74751C6}" presName="hierChild5" presStyleCnt="0"/>
      <dgm:spPr/>
    </dgm:pt>
    <dgm:pt modelId="{3E77885F-DD9A-46EF-843B-BC403650BC39}" type="pres">
      <dgm:prSet presAssocID="{A92127D1-E700-49BE-9572-D23CD7A168C3}" presName="Name48" presStyleLbl="parChTrans1D4" presStyleIdx="29" presStyleCnt="34"/>
      <dgm:spPr/>
      <dgm:t>
        <a:bodyPr/>
        <a:lstStyle/>
        <a:p>
          <a:endParaRPr lang="pt-BR"/>
        </a:p>
      </dgm:t>
    </dgm:pt>
    <dgm:pt modelId="{99551A65-673B-45AF-9B66-D3372F2819CA}" type="pres">
      <dgm:prSet presAssocID="{2EAA6100-59C3-4E51-8C37-C656375FE9A8}" presName="hierRoot2" presStyleCnt="0">
        <dgm:presLayoutVars>
          <dgm:hierBranch val="init"/>
        </dgm:presLayoutVars>
      </dgm:prSet>
      <dgm:spPr/>
    </dgm:pt>
    <dgm:pt modelId="{B558FC60-9615-4384-838C-96C2BAB9BA56}" type="pres">
      <dgm:prSet presAssocID="{2EAA6100-59C3-4E51-8C37-C656375FE9A8}" presName="rootComposite" presStyleCnt="0"/>
      <dgm:spPr/>
    </dgm:pt>
    <dgm:pt modelId="{A7EFD6DE-5FFF-4B19-B2E3-F086EE0B98A2}" type="pres">
      <dgm:prSet presAssocID="{2EAA6100-59C3-4E51-8C37-C656375FE9A8}" presName="rootText" presStyleLbl="node4" presStyleIdx="29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5E7FCE0-3BE6-4610-9CC9-820E548C8E1F}" type="pres">
      <dgm:prSet presAssocID="{2EAA6100-59C3-4E51-8C37-C656375FE9A8}" presName="rootConnector" presStyleLbl="node4" presStyleIdx="29" presStyleCnt="34"/>
      <dgm:spPr/>
      <dgm:t>
        <a:bodyPr/>
        <a:lstStyle/>
        <a:p>
          <a:endParaRPr lang="pt-BR"/>
        </a:p>
      </dgm:t>
    </dgm:pt>
    <dgm:pt modelId="{78DE6BAF-167F-4F0B-BFB8-8C461E161F16}" type="pres">
      <dgm:prSet presAssocID="{2EAA6100-59C3-4E51-8C37-C656375FE9A8}" presName="hierChild4" presStyleCnt="0"/>
      <dgm:spPr/>
    </dgm:pt>
    <dgm:pt modelId="{EDA991EB-9ED5-4601-8332-6DB7EE3D94B5}" type="pres">
      <dgm:prSet presAssocID="{2EAA6100-59C3-4E51-8C37-C656375FE9A8}" presName="hierChild5" presStyleCnt="0"/>
      <dgm:spPr/>
    </dgm:pt>
    <dgm:pt modelId="{F9BFD0E1-7E9F-4A81-809F-E4D0C378F705}" type="pres">
      <dgm:prSet presAssocID="{8329D126-37AA-466A-88CD-A2E2D1F657B3}" presName="Name48" presStyleLbl="parChTrans1D4" presStyleIdx="30" presStyleCnt="34"/>
      <dgm:spPr/>
      <dgm:t>
        <a:bodyPr/>
        <a:lstStyle/>
        <a:p>
          <a:endParaRPr lang="pt-BR"/>
        </a:p>
      </dgm:t>
    </dgm:pt>
    <dgm:pt modelId="{CDB5796D-48D6-49A4-B820-BC86D18F22C1}" type="pres">
      <dgm:prSet presAssocID="{4BE39929-330A-49A4-949A-6A033E346921}" presName="hierRoot2" presStyleCnt="0">
        <dgm:presLayoutVars>
          <dgm:hierBranch val="init"/>
        </dgm:presLayoutVars>
      </dgm:prSet>
      <dgm:spPr/>
    </dgm:pt>
    <dgm:pt modelId="{335A94E5-BEC2-4436-8326-A505DAB1CB94}" type="pres">
      <dgm:prSet presAssocID="{4BE39929-330A-49A4-949A-6A033E346921}" presName="rootComposite" presStyleCnt="0"/>
      <dgm:spPr/>
    </dgm:pt>
    <dgm:pt modelId="{A5901E05-EEAF-4071-B3AA-7A4E2EC2E033}" type="pres">
      <dgm:prSet presAssocID="{4BE39929-330A-49A4-949A-6A033E346921}" presName="rootText" presStyleLbl="node4" presStyleIdx="30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1CA3F47-DE0D-4D94-8463-7FAC6F8DBA92}" type="pres">
      <dgm:prSet presAssocID="{4BE39929-330A-49A4-949A-6A033E346921}" presName="rootConnector" presStyleLbl="node4" presStyleIdx="30" presStyleCnt="34"/>
      <dgm:spPr/>
      <dgm:t>
        <a:bodyPr/>
        <a:lstStyle/>
        <a:p>
          <a:endParaRPr lang="pt-BR"/>
        </a:p>
      </dgm:t>
    </dgm:pt>
    <dgm:pt modelId="{E2132BFE-1A21-4DF1-81BC-01DB327AC39A}" type="pres">
      <dgm:prSet presAssocID="{4BE39929-330A-49A4-949A-6A033E346921}" presName="hierChild4" presStyleCnt="0"/>
      <dgm:spPr/>
    </dgm:pt>
    <dgm:pt modelId="{01B9C891-760F-4F67-931A-3508E8CF9FF2}" type="pres">
      <dgm:prSet presAssocID="{4BE39929-330A-49A4-949A-6A033E346921}" presName="hierChild5" presStyleCnt="0"/>
      <dgm:spPr/>
    </dgm:pt>
    <dgm:pt modelId="{EE3780D8-F4DA-4690-A7B5-2BB123212F25}" type="pres">
      <dgm:prSet presAssocID="{C292D4D9-26EF-4A7E-A985-79D01725BDF1}" presName="Name48" presStyleLbl="parChTrans1D4" presStyleIdx="31" presStyleCnt="34"/>
      <dgm:spPr/>
      <dgm:t>
        <a:bodyPr/>
        <a:lstStyle/>
        <a:p>
          <a:endParaRPr lang="pt-BR"/>
        </a:p>
      </dgm:t>
    </dgm:pt>
    <dgm:pt modelId="{76CBC6C3-EECD-44FD-B300-0F3643F2A6C7}" type="pres">
      <dgm:prSet presAssocID="{8B5BAC7E-74C2-4461-B467-49E8BB7BDA33}" presName="hierRoot2" presStyleCnt="0">
        <dgm:presLayoutVars>
          <dgm:hierBranch val="init"/>
        </dgm:presLayoutVars>
      </dgm:prSet>
      <dgm:spPr/>
    </dgm:pt>
    <dgm:pt modelId="{576F26C8-F852-44E5-B019-44E33A970568}" type="pres">
      <dgm:prSet presAssocID="{8B5BAC7E-74C2-4461-B467-49E8BB7BDA33}" presName="rootComposite" presStyleCnt="0"/>
      <dgm:spPr/>
    </dgm:pt>
    <dgm:pt modelId="{3D700C56-2484-417D-8D77-A23B10D70D06}" type="pres">
      <dgm:prSet presAssocID="{8B5BAC7E-74C2-4461-B467-49E8BB7BDA33}" presName="rootText" presStyleLbl="node4" presStyleIdx="31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2F72665-F8AA-43F8-92DE-869456C215CF}" type="pres">
      <dgm:prSet presAssocID="{8B5BAC7E-74C2-4461-B467-49E8BB7BDA33}" presName="rootConnector" presStyleLbl="node4" presStyleIdx="31" presStyleCnt="34"/>
      <dgm:spPr/>
      <dgm:t>
        <a:bodyPr/>
        <a:lstStyle/>
        <a:p>
          <a:endParaRPr lang="pt-BR"/>
        </a:p>
      </dgm:t>
    </dgm:pt>
    <dgm:pt modelId="{C504F8A0-85A2-4CB7-9BA0-9493384D9320}" type="pres">
      <dgm:prSet presAssocID="{8B5BAC7E-74C2-4461-B467-49E8BB7BDA33}" presName="hierChild4" presStyleCnt="0"/>
      <dgm:spPr/>
    </dgm:pt>
    <dgm:pt modelId="{99DE73EA-6F39-481D-9D6C-E73814C440A2}" type="pres">
      <dgm:prSet presAssocID="{8B5BAC7E-74C2-4461-B467-49E8BB7BDA33}" presName="hierChild5" presStyleCnt="0"/>
      <dgm:spPr/>
    </dgm:pt>
    <dgm:pt modelId="{B93185F7-82CE-43E6-9F24-B1BE0D4E849F}" type="pres">
      <dgm:prSet presAssocID="{41110378-99F0-4DB0-92D5-6FC28CAF2DB3}" presName="Name48" presStyleLbl="parChTrans1D4" presStyleIdx="32" presStyleCnt="34"/>
      <dgm:spPr/>
      <dgm:t>
        <a:bodyPr/>
        <a:lstStyle/>
        <a:p>
          <a:endParaRPr lang="pt-BR"/>
        </a:p>
      </dgm:t>
    </dgm:pt>
    <dgm:pt modelId="{7F984ACF-6F1D-4F63-A093-B7479772BF68}" type="pres">
      <dgm:prSet presAssocID="{C0DFB9E9-D3E9-4EDA-8F92-17997CEECF63}" presName="hierRoot2" presStyleCnt="0">
        <dgm:presLayoutVars>
          <dgm:hierBranch val="init"/>
        </dgm:presLayoutVars>
      </dgm:prSet>
      <dgm:spPr/>
    </dgm:pt>
    <dgm:pt modelId="{7BEF4796-1EFE-400E-B3EB-A7871D126106}" type="pres">
      <dgm:prSet presAssocID="{C0DFB9E9-D3E9-4EDA-8F92-17997CEECF63}" presName="rootComposite" presStyleCnt="0"/>
      <dgm:spPr/>
    </dgm:pt>
    <dgm:pt modelId="{E5B77DFD-6BFA-49DD-8E76-881DBB4DE940}" type="pres">
      <dgm:prSet presAssocID="{C0DFB9E9-D3E9-4EDA-8F92-17997CEECF63}" presName="rootText" presStyleLbl="node4" presStyleIdx="32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5B4919B-1DE6-4043-BF86-59185EE0F885}" type="pres">
      <dgm:prSet presAssocID="{C0DFB9E9-D3E9-4EDA-8F92-17997CEECF63}" presName="rootConnector" presStyleLbl="node4" presStyleIdx="32" presStyleCnt="34"/>
      <dgm:spPr/>
      <dgm:t>
        <a:bodyPr/>
        <a:lstStyle/>
        <a:p>
          <a:endParaRPr lang="pt-BR"/>
        </a:p>
      </dgm:t>
    </dgm:pt>
    <dgm:pt modelId="{B6666D07-87BE-43A6-88C7-5586ACDB974E}" type="pres">
      <dgm:prSet presAssocID="{C0DFB9E9-D3E9-4EDA-8F92-17997CEECF63}" presName="hierChild4" presStyleCnt="0"/>
      <dgm:spPr/>
    </dgm:pt>
    <dgm:pt modelId="{5EC70980-589F-4160-8CDB-B413CDADA060}" type="pres">
      <dgm:prSet presAssocID="{C0DFB9E9-D3E9-4EDA-8F92-17997CEECF63}" presName="hierChild5" presStyleCnt="0"/>
      <dgm:spPr/>
    </dgm:pt>
    <dgm:pt modelId="{B594F87D-6020-432D-AB7C-3DFF23BE2EEC}" type="pres">
      <dgm:prSet presAssocID="{64E90DD9-3D30-4AAB-A8C4-8A8DFFFBBD8A}" presName="Name48" presStyleLbl="parChTrans1D4" presStyleIdx="33" presStyleCnt="34"/>
      <dgm:spPr/>
      <dgm:t>
        <a:bodyPr/>
        <a:lstStyle/>
        <a:p>
          <a:endParaRPr lang="pt-BR"/>
        </a:p>
      </dgm:t>
    </dgm:pt>
    <dgm:pt modelId="{1A61780B-7418-491B-B7C3-7FF83AE3E6D3}" type="pres">
      <dgm:prSet presAssocID="{05546EFB-3EAA-457B-8F6D-4DABCA63A18D}" presName="hierRoot2" presStyleCnt="0">
        <dgm:presLayoutVars>
          <dgm:hierBranch val="init"/>
        </dgm:presLayoutVars>
      </dgm:prSet>
      <dgm:spPr/>
    </dgm:pt>
    <dgm:pt modelId="{1C8712BB-0C57-49C4-8686-DECB786FABF4}" type="pres">
      <dgm:prSet presAssocID="{05546EFB-3EAA-457B-8F6D-4DABCA63A18D}" presName="rootComposite" presStyleCnt="0"/>
      <dgm:spPr/>
    </dgm:pt>
    <dgm:pt modelId="{61B24218-F7B4-4046-99C3-3F8D57E6C4EF}" type="pres">
      <dgm:prSet presAssocID="{05546EFB-3EAA-457B-8F6D-4DABCA63A18D}" presName="rootText" presStyleLbl="node4" presStyleIdx="33" presStyleCnt="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5509558-0994-496C-8B70-6CBBB4DF2E3B}" type="pres">
      <dgm:prSet presAssocID="{05546EFB-3EAA-457B-8F6D-4DABCA63A18D}" presName="rootConnector" presStyleLbl="node4" presStyleIdx="33" presStyleCnt="34"/>
      <dgm:spPr/>
      <dgm:t>
        <a:bodyPr/>
        <a:lstStyle/>
        <a:p>
          <a:endParaRPr lang="pt-BR"/>
        </a:p>
      </dgm:t>
    </dgm:pt>
    <dgm:pt modelId="{40E6CBBC-45E0-4B86-AAAE-E693CAEA133D}" type="pres">
      <dgm:prSet presAssocID="{05546EFB-3EAA-457B-8F6D-4DABCA63A18D}" presName="hierChild4" presStyleCnt="0"/>
      <dgm:spPr/>
    </dgm:pt>
    <dgm:pt modelId="{65CF2EFB-BCA5-4879-8CDB-7FB9C6A82021}" type="pres">
      <dgm:prSet presAssocID="{05546EFB-3EAA-457B-8F6D-4DABCA63A18D}" presName="hierChild5" presStyleCnt="0"/>
      <dgm:spPr/>
    </dgm:pt>
    <dgm:pt modelId="{A75D6CBA-D313-49F2-A5F3-6ECF128601A8}" type="pres">
      <dgm:prSet presAssocID="{E1BE124C-F88B-4EFD-B0F6-22CC9BC20764}" presName="hierChild5" presStyleCnt="0"/>
      <dgm:spPr/>
    </dgm:pt>
    <dgm:pt modelId="{85328CE3-C233-4967-AEEA-401BD3ED27CA}" type="pres">
      <dgm:prSet presAssocID="{24C04C8F-A456-416B-94E8-F42F9B2D6948}" presName="hierChild5" presStyleCnt="0"/>
      <dgm:spPr/>
    </dgm:pt>
    <dgm:pt modelId="{054C18CA-4E54-4C05-AA84-28F9AD946352}" type="pres">
      <dgm:prSet presAssocID="{92537CB8-0D43-410F-85AF-07C45081ACE3}" presName="hierChild3" presStyleCnt="0"/>
      <dgm:spPr/>
    </dgm:pt>
    <dgm:pt modelId="{2ECE9FF5-62FB-4EE1-B3D0-255EF1CE5174}" type="pres">
      <dgm:prSet presAssocID="{FB956D0F-F809-47FC-B946-51E1809CCE9A}" presName="Name111" presStyleLbl="parChTrans1D2" presStyleIdx="1" presStyleCnt="8"/>
      <dgm:spPr/>
      <dgm:t>
        <a:bodyPr/>
        <a:lstStyle/>
        <a:p>
          <a:endParaRPr lang="pt-BR"/>
        </a:p>
      </dgm:t>
    </dgm:pt>
    <dgm:pt modelId="{1C0E7134-750D-4FA7-9FC6-86121CC56143}" type="pres">
      <dgm:prSet presAssocID="{6F68E113-B53F-4379-A6F6-55BAD62BB1C1}" presName="hierRoot3" presStyleCnt="0">
        <dgm:presLayoutVars>
          <dgm:hierBranch val="init"/>
        </dgm:presLayoutVars>
      </dgm:prSet>
      <dgm:spPr/>
    </dgm:pt>
    <dgm:pt modelId="{23C3A0F7-049F-4ACA-9D67-FA5C850E061B}" type="pres">
      <dgm:prSet presAssocID="{6F68E113-B53F-4379-A6F6-55BAD62BB1C1}" presName="rootComposite3" presStyleCnt="0"/>
      <dgm:spPr/>
    </dgm:pt>
    <dgm:pt modelId="{8240A6FF-A505-4F6E-8580-BDBF58BE1304}" type="pres">
      <dgm:prSet presAssocID="{6F68E113-B53F-4379-A6F6-55BAD62BB1C1}" presName="rootText3" presStyleLbl="asst1" presStyleIdx="0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17FA788-0690-4EE5-9270-6D857465EBE5}" type="pres">
      <dgm:prSet presAssocID="{6F68E113-B53F-4379-A6F6-55BAD62BB1C1}" presName="rootConnector3" presStyleLbl="asst1" presStyleIdx="0" presStyleCnt="3"/>
      <dgm:spPr/>
      <dgm:t>
        <a:bodyPr/>
        <a:lstStyle/>
        <a:p>
          <a:endParaRPr lang="pt-BR"/>
        </a:p>
      </dgm:t>
    </dgm:pt>
    <dgm:pt modelId="{054A793F-5C17-441E-94F8-3A2CDA2B9507}" type="pres">
      <dgm:prSet presAssocID="{6F68E113-B53F-4379-A6F6-55BAD62BB1C1}" presName="hierChild6" presStyleCnt="0"/>
      <dgm:spPr/>
    </dgm:pt>
    <dgm:pt modelId="{D0F1D224-C9C6-4C94-AA27-A41AB18F6369}" type="pres">
      <dgm:prSet presAssocID="{6F68E113-B53F-4379-A6F6-55BAD62BB1C1}" presName="hierChild7" presStyleCnt="0"/>
      <dgm:spPr/>
    </dgm:pt>
    <dgm:pt modelId="{A492CA2A-EA04-4030-93EA-A7647C94EE7F}" type="pres">
      <dgm:prSet presAssocID="{7D8EF6FD-9D76-4DD0-85AD-8D94A1159328}" presName="Name111" presStyleLbl="parChTrans1D2" presStyleIdx="2" presStyleCnt="8"/>
      <dgm:spPr/>
      <dgm:t>
        <a:bodyPr/>
        <a:lstStyle/>
        <a:p>
          <a:endParaRPr lang="pt-BR"/>
        </a:p>
      </dgm:t>
    </dgm:pt>
    <dgm:pt modelId="{5E9EFF0A-A165-4EA4-A812-8DA7AE2BC7C3}" type="pres">
      <dgm:prSet presAssocID="{1557EA59-DD55-4439-A9FA-E618EBDE9B5D}" presName="hierRoot3" presStyleCnt="0">
        <dgm:presLayoutVars>
          <dgm:hierBranch/>
        </dgm:presLayoutVars>
      </dgm:prSet>
      <dgm:spPr/>
    </dgm:pt>
    <dgm:pt modelId="{90378EB8-3268-4D64-8285-673103AA63D0}" type="pres">
      <dgm:prSet presAssocID="{1557EA59-DD55-4439-A9FA-E618EBDE9B5D}" presName="rootComposite3" presStyleCnt="0"/>
      <dgm:spPr/>
    </dgm:pt>
    <dgm:pt modelId="{4618363A-2756-467A-AC5E-E22A580FB2E8}" type="pres">
      <dgm:prSet presAssocID="{1557EA59-DD55-4439-A9FA-E618EBDE9B5D}" presName="rootText3" presStyleLbl="asst1" presStyleIdx="1" presStyleCnt="3" custLinFactX="-23324" custLinFactY="100000" custLinFactNeighborX="-100000" custLinFactNeighborY="179143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3833D7B5-7125-40D8-ABDD-91704E9CC505}" type="pres">
      <dgm:prSet presAssocID="{1557EA59-DD55-4439-A9FA-E618EBDE9B5D}" presName="rootConnector3" presStyleLbl="asst1" presStyleIdx="1" presStyleCnt="3"/>
      <dgm:spPr/>
      <dgm:t>
        <a:bodyPr/>
        <a:lstStyle/>
        <a:p>
          <a:endParaRPr lang="pt-BR"/>
        </a:p>
      </dgm:t>
    </dgm:pt>
    <dgm:pt modelId="{4B1D6E21-D1D7-40F0-80E3-F545DE05CB7B}" type="pres">
      <dgm:prSet presAssocID="{1557EA59-DD55-4439-A9FA-E618EBDE9B5D}" presName="hierChild6" presStyleCnt="0"/>
      <dgm:spPr/>
    </dgm:pt>
    <dgm:pt modelId="{11941EB2-6198-4159-AEB1-FF7987511D29}" type="pres">
      <dgm:prSet presAssocID="{1557EA59-DD55-4439-A9FA-E618EBDE9B5D}" presName="hierChild7" presStyleCnt="0"/>
      <dgm:spPr/>
    </dgm:pt>
    <dgm:pt modelId="{207F459A-4C1E-4BAF-9911-04DE19B95A36}" type="pres">
      <dgm:prSet presAssocID="{C3CF12F5-1A68-460A-91F3-7E9D9A4827F1}" presName="Name111" presStyleLbl="parChTrans1D2" presStyleIdx="3" presStyleCnt="8"/>
      <dgm:spPr/>
      <dgm:t>
        <a:bodyPr/>
        <a:lstStyle/>
        <a:p>
          <a:endParaRPr lang="pt-BR"/>
        </a:p>
      </dgm:t>
    </dgm:pt>
    <dgm:pt modelId="{4A9B2229-EE7C-4BBC-A1FF-6A2612583405}" type="pres">
      <dgm:prSet presAssocID="{B97F5A9E-BC67-4C3C-97CE-6469C79F6D96}" presName="hierRoot3" presStyleCnt="0">
        <dgm:presLayoutVars>
          <dgm:hierBranch/>
        </dgm:presLayoutVars>
      </dgm:prSet>
      <dgm:spPr/>
    </dgm:pt>
    <dgm:pt modelId="{E14551EF-2284-4A39-AC7D-1ACDE83BAC59}" type="pres">
      <dgm:prSet presAssocID="{B97F5A9E-BC67-4C3C-97CE-6469C79F6D96}" presName="rootComposite3" presStyleCnt="0"/>
      <dgm:spPr/>
    </dgm:pt>
    <dgm:pt modelId="{A17759AD-972D-4748-95C9-5CEBABD0CB9C}" type="pres">
      <dgm:prSet presAssocID="{B97F5A9E-BC67-4C3C-97CE-6469C79F6D96}" presName="rootText3" presStyleLbl="asst1" presStyleIdx="2" presStyleCnt="3" custLinFactX="20311" custLinFactY="37143" custLinFactNeighborX="100000" custLinFactNeighborY="100000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F1FE286C-A9D7-460B-87C2-8BB4E6A3DD74}" type="pres">
      <dgm:prSet presAssocID="{B97F5A9E-BC67-4C3C-97CE-6469C79F6D96}" presName="rootConnector3" presStyleLbl="asst1" presStyleIdx="2" presStyleCnt="3"/>
      <dgm:spPr/>
      <dgm:t>
        <a:bodyPr/>
        <a:lstStyle/>
        <a:p>
          <a:endParaRPr lang="pt-BR"/>
        </a:p>
      </dgm:t>
    </dgm:pt>
    <dgm:pt modelId="{2D2A071E-4311-433C-87DB-53033FDF7DA6}" type="pres">
      <dgm:prSet presAssocID="{B97F5A9E-BC67-4C3C-97CE-6469C79F6D96}" presName="hierChild6" presStyleCnt="0"/>
      <dgm:spPr/>
    </dgm:pt>
    <dgm:pt modelId="{3E6B68CA-7800-4447-91D1-BDB84286FB7D}" type="pres">
      <dgm:prSet presAssocID="{B97F5A9E-BC67-4C3C-97CE-6469C79F6D96}" presName="hierChild7" presStyleCnt="0"/>
      <dgm:spPr/>
    </dgm:pt>
    <dgm:pt modelId="{A5AE07D6-B694-405E-B84E-9A80F605B660}" type="pres">
      <dgm:prSet presAssocID="{22BB7ED5-085A-4A84-9DF4-5B57FE19BD79}" presName="hierRoot1" presStyleCnt="0">
        <dgm:presLayoutVars>
          <dgm:hierBranch/>
        </dgm:presLayoutVars>
      </dgm:prSet>
      <dgm:spPr/>
    </dgm:pt>
    <dgm:pt modelId="{35CAC8DB-DD8C-4253-827E-D33C003ABD0E}" type="pres">
      <dgm:prSet presAssocID="{22BB7ED5-085A-4A84-9DF4-5B57FE19BD79}" presName="rootComposite1" presStyleCnt="0"/>
      <dgm:spPr/>
    </dgm:pt>
    <dgm:pt modelId="{B0DFA923-EFA4-4349-B49F-F444CFA88E00}" type="pres">
      <dgm:prSet presAssocID="{22BB7ED5-085A-4A84-9DF4-5B57FE19BD79}" presName="rootText1" presStyleLbl="node0" presStyleIdx="1" presStyleCnt="2" custScaleX="145270" custLinFactX="-319996" custLinFactY="493439" custLinFactNeighborX="-400000" custLinFactNeighborY="5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926C302-2F31-4FB1-A7CE-C4DE82A9AC2A}" type="pres">
      <dgm:prSet presAssocID="{22BB7ED5-085A-4A84-9DF4-5B57FE19BD79}" presName="rootConnector1" presStyleLbl="node1" presStyleIdx="0" presStyleCnt="0"/>
      <dgm:spPr/>
      <dgm:t>
        <a:bodyPr/>
        <a:lstStyle/>
        <a:p>
          <a:endParaRPr lang="pt-BR"/>
        </a:p>
      </dgm:t>
    </dgm:pt>
    <dgm:pt modelId="{178D4814-D22E-4D84-AF1F-3A7B5EA5ED1D}" type="pres">
      <dgm:prSet presAssocID="{22BB7ED5-085A-4A84-9DF4-5B57FE19BD79}" presName="hierChild2" presStyleCnt="0"/>
      <dgm:spPr/>
    </dgm:pt>
    <dgm:pt modelId="{BC70A1C1-6AAB-4E04-9835-A6E1E0941643}" type="pres">
      <dgm:prSet presAssocID="{0CF752D0-A1DC-40DB-A1DF-F317FD74B0E0}" presName="Name35" presStyleLbl="parChTrans1D2" presStyleIdx="4" presStyleCnt="8"/>
      <dgm:spPr/>
      <dgm:t>
        <a:bodyPr/>
        <a:lstStyle/>
        <a:p>
          <a:endParaRPr lang="pt-BR"/>
        </a:p>
      </dgm:t>
    </dgm:pt>
    <dgm:pt modelId="{12988988-2258-41A4-9E5D-F8891A3B7FE7}" type="pres">
      <dgm:prSet presAssocID="{D9F8AA23-121B-4E3A-B67C-0782510874F1}" presName="hierRoot2" presStyleCnt="0">
        <dgm:presLayoutVars>
          <dgm:hierBranch val="init"/>
        </dgm:presLayoutVars>
      </dgm:prSet>
      <dgm:spPr/>
    </dgm:pt>
    <dgm:pt modelId="{F8D1235F-6FE8-4C83-9334-70EC2091EB41}" type="pres">
      <dgm:prSet presAssocID="{D9F8AA23-121B-4E3A-B67C-0782510874F1}" presName="rootComposite" presStyleCnt="0"/>
      <dgm:spPr/>
    </dgm:pt>
    <dgm:pt modelId="{71E6EDD2-9CAC-4A40-9DF5-C0A4A4C3E31D}" type="pres">
      <dgm:prSet presAssocID="{D9F8AA23-121B-4E3A-B67C-0782510874F1}" presName="rootText" presStyleLbl="node2" presStyleIdx="1" presStyleCnt="5" custLinFactX="-304205" custLinFactY="494513" custLinFactNeighborX="-400000" custLinFactNeighborY="5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B14B094-0DF8-4F9C-9C59-8A0B23BD7C2E}" type="pres">
      <dgm:prSet presAssocID="{D9F8AA23-121B-4E3A-B67C-0782510874F1}" presName="rootConnector" presStyleLbl="node2" presStyleIdx="1" presStyleCnt="5"/>
      <dgm:spPr/>
      <dgm:t>
        <a:bodyPr/>
        <a:lstStyle/>
        <a:p>
          <a:endParaRPr lang="pt-BR"/>
        </a:p>
      </dgm:t>
    </dgm:pt>
    <dgm:pt modelId="{82ABBC52-1E33-4A61-89E2-2A7CF20CBABB}" type="pres">
      <dgm:prSet presAssocID="{D9F8AA23-121B-4E3A-B67C-0782510874F1}" presName="hierChild4" presStyleCnt="0"/>
      <dgm:spPr/>
    </dgm:pt>
    <dgm:pt modelId="{7ACB43EB-45D8-4184-9842-EA49F541B291}" type="pres">
      <dgm:prSet presAssocID="{D9F8AA23-121B-4E3A-B67C-0782510874F1}" presName="hierChild5" presStyleCnt="0"/>
      <dgm:spPr/>
    </dgm:pt>
    <dgm:pt modelId="{41D375C3-CAE4-4644-BBC6-B31F05376334}" type="pres">
      <dgm:prSet presAssocID="{92DCB498-21F4-4AAE-B8B7-4AAC4CEB097C}" presName="Name35" presStyleLbl="parChTrans1D2" presStyleIdx="5" presStyleCnt="8"/>
      <dgm:spPr/>
      <dgm:t>
        <a:bodyPr/>
        <a:lstStyle/>
        <a:p>
          <a:endParaRPr lang="pt-BR"/>
        </a:p>
      </dgm:t>
    </dgm:pt>
    <dgm:pt modelId="{74B1B05A-572A-4780-8413-93EB2F0F84E9}" type="pres">
      <dgm:prSet presAssocID="{BAC700F2-536C-428C-AE10-C998E2752FC9}" presName="hierRoot2" presStyleCnt="0">
        <dgm:presLayoutVars>
          <dgm:hierBranch val="init"/>
        </dgm:presLayoutVars>
      </dgm:prSet>
      <dgm:spPr/>
    </dgm:pt>
    <dgm:pt modelId="{A067DB4B-A2BD-4563-8922-081CEF73F149}" type="pres">
      <dgm:prSet presAssocID="{BAC700F2-536C-428C-AE10-C998E2752FC9}" presName="rootComposite" presStyleCnt="0"/>
      <dgm:spPr/>
    </dgm:pt>
    <dgm:pt modelId="{E97D4F05-226A-4128-9527-84144B2C871F}" type="pres">
      <dgm:prSet presAssocID="{BAC700F2-536C-428C-AE10-C998E2752FC9}" presName="rootText" presStyleLbl="node2" presStyleIdx="2" presStyleCnt="5" custLinFactX="-312790" custLinFactY="494513" custLinFactNeighborX="-400000" custLinFactNeighborY="5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1CA4966-BD97-45B5-8605-B3A3745A0C23}" type="pres">
      <dgm:prSet presAssocID="{BAC700F2-536C-428C-AE10-C998E2752FC9}" presName="rootConnector" presStyleLbl="node2" presStyleIdx="2" presStyleCnt="5"/>
      <dgm:spPr/>
      <dgm:t>
        <a:bodyPr/>
        <a:lstStyle/>
        <a:p>
          <a:endParaRPr lang="pt-BR"/>
        </a:p>
      </dgm:t>
    </dgm:pt>
    <dgm:pt modelId="{00C2E7F6-6B49-48BF-8777-22548E6052A1}" type="pres">
      <dgm:prSet presAssocID="{BAC700F2-536C-428C-AE10-C998E2752FC9}" presName="hierChild4" presStyleCnt="0"/>
      <dgm:spPr/>
    </dgm:pt>
    <dgm:pt modelId="{787A83A1-20CA-4265-BD14-D7A9AA96AD53}" type="pres">
      <dgm:prSet presAssocID="{BAC700F2-536C-428C-AE10-C998E2752FC9}" presName="hierChild5" presStyleCnt="0"/>
      <dgm:spPr/>
    </dgm:pt>
    <dgm:pt modelId="{D5FC8764-33E4-4035-9A13-32D698270059}" type="pres">
      <dgm:prSet presAssocID="{342BCA1A-0672-412D-B351-902DA7426A58}" presName="Name35" presStyleLbl="parChTrans1D2" presStyleIdx="6" presStyleCnt="8"/>
      <dgm:spPr/>
      <dgm:t>
        <a:bodyPr/>
        <a:lstStyle/>
        <a:p>
          <a:endParaRPr lang="pt-BR"/>
        </a:p>
      </dgm:t>
    </dgm:pt>
    <dgm:pt modelId="{0F46A1B4-AFD8-4DA2-A0E3-8A730FD2B1F1}" type="pres">
      <dgm:prSet presAssocID="{459630EC-57CF-44BD-9BCA-AEE7A075649F}" presName="hierRoot2" presStyleCnt="0">
        <dgm:presLayoutVars>
          <dgm:hierBranch val="init"/>
        </dgm:presLayoutVars>
      </dgm:prSet>
      <dgm:spPr/>
    </dgm:pt>
    <dgm:pt modelId="{00DEC03E-E9E5-4982-B529-62933AB018F1}" type="pres">
      <dgm:prSet presAssocID="{459630EC-57CF-44BD-9BCA-AEE7A075649F}" presName="rootComposite" presStyleCnt="0"/>
      <dgm:spPr/>
    </dgm:pt>
    <dgm:pt modelId="{36D7E51D-91F8-4BCC-BFB4-6520F0366C2D}" type="pres">
      <dgm:prSet presAssocID="{459630EC-57CF-44BD-9BCA-AEE7A075649F}" presName="rootText" presStyleLbl="node2" presStyleIdx="3" presStyleCnt="5" custLinFactX="-321374" custLinFactY="494513" custLinFactNeighborX="-400000" custLinFactNeighborY="5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A70A1F2-570C-4016-BC87-0308275E15BB}" type="pres">
      <dgm:prSet presAssocID="{459630EC-57CF-44BD-9BCA-AEE7A075649F}" presName="rootConnector" presStyleLbl="node2" presStyleIdx="3" presStyleCnt="5"/>
      <dgm:spPr/>
      <dgm:t>
        <a:bodyPr/>
        <a:lstStyle/>
        <a:p>
          <a:endParaRPr lang="pt-BR"/>
        </a:p>
      </dgm:t>
    </dgm:pt>
    <dgm:pt modelId="{1188CF7C-4912-42C9-A5F8-7BC16A557BFD}" type="pres">
      <dgm:prSet presAssocID="{459630EC-57CF-44BD-9BCA-AEE7A075649F}" presName="hierChild4" presStyleCnt="0"/>
      <dgm:spPr/>
    </dgm:pt>
    <dgm:pt modelId="{D5639BB9-3B73-4872-94E2-34951B7A82FA}" type="pres">
      <dgm:prSet presAssocID="{459630EC-57CF-44BD-9BCA-AEE7A075649F}" presName="hierChild5" presStyleCnt="0"/>
      <dgm:spPr/>
    </dgm:pt>
    <dgm:pt modelId="{ED1421AE-3C3C-447D-83A7-F1BB5E33A32E}" type="pres">
      <dgm:prSet presAssocID="{09B3290F-F833-418E-8199-D228CCB748EA}" presName="Name35" presStyleLbl="parChTrans1D2" presStyleIdx="7" presStyleCnt="8"/>
      <dgm:spPr/>
      <dgm:t>
        <a:bodyPr/>
        <a:lstStyle/>
        <a:p>
          <a:endParaRPr lang="pt-BR"/>
        </a:p>
      </dgm:t>
    </dgm:pt>
    <dgm:pt modelId="{090C2E87-8669-45E0-8E82-2760E1D8EAE5}" type="pres">
      <dgm:prSet presAssocID="{939DBC9D-9D2B-4E56-B55C-D7684360445C}" presName="hierRoot2" presStyleCnt="0">
        <dgm:presLayoutVars>
          <dgm:hierBranch val="init"/>
        </dgm:presLayoutVars>
      </dgm:prSet>
      <dgm:spPr/>
    </dgm:pt>
    <dgm:pt modelId="{40C200BB-4587-48F8-B5FD-49E2AAF20103}" type="pres">
      <dgm:prSet presAssocID="{939DBC9D-9D2B-4E56-B55C-D7684360445C}" presName="rootComposite" presStyleCnt="0"/>
      <dgm:spPr/>
    </dgm:pt>
    <dgm:pt modelId="{D24493F7-0A22-48DA-A43C-BB3017B35665}" type="pres">
      <dgm:prSet presAssocID="{939DBC9D-9D2B-4E56-B55C-D7684360445C}" presName="rootText" presStyleLbl="node2" presStyleIdx="4" presStyleCnt="5" custLinFactX="-329959" custLinFactY="494513" custLinFactNeighborX="-400000" custLinFactNeighborY="5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5E4A438-30E4-4F2F-BBBA-1DDFC9D1F404}" type="pres">
      <dgm:prSet presAssocID="{939DBC9D-9D2B-4E56-B55C-D7684360445C}" presName="rootConnector" presStyleLbl="node2" presStyleIdx="4" presStyleCnt="5"/>
      <dgm:spPr/>
      <dgm:t>
        <a:bodyPr/>
        <a:lstStyle/>
        <a:p>
          <a:endParaRPr lang="pt-BR"/>
        </a:p>
      </dgm:t>
    </dgm:pt>
    <dgm:pt modelId="{F5273B91-D3FD-47B5-B21B-CAFBCF05FB16}" type="pres">
      <dgm:prSet presAssocID="{939DBC9D-9D2B-4E56-B55C-D7684360445C}" presName="hierChild4" presStyleCnt="0"/>
      <dgm:spPr/>
    </dgm:pt>
    <dgm:pt modelId="{F12A5D01-FAF1-4751-9916-C684444F285B}" type="pres">
      <dgm:prSet presAssocID="{939DBC9D-9D2B-4E56-B55C-D7684360445C}" presName="hierChild5" presStyleCnt="0"/>
      <dgm:spPr/>
    </dgm:pt>
    <dgm:pt modelId="{7FEC52A8-FAB9-4E98-B77D-DA25413EC402}" type="pres">
      <dgm:prSet presAssocID="{22BB7ED5-085A-4A84-9DF4-5B57FE19BD79}" presName="hierChild3" presStyleCnt="0"/>
      <dgm:spPr/>
    </dgm:pt>
  </dgm:ptLst>
  <dgm:cxnLst>
    <dgm:cxn modelId="{95DBA5B7-8C68-4B1C-8CA2-0F08F726534A}" type="presOf" srcId="{05546EFB-3EAA-457B-8F6D-4DABCA63A18D}" destId="{25509558-0994-496C-8B70-6CBBB4DF2E3B}" srcOrd="1" destOrd="0" presId="urn:microsoft.com/office/officeart/2005/8/layout/orgChart1"/>
    <dgm:cxn modelId="{658FB9AD-3007-4399-88CA-721542DB3075}" srcId="{E1BE124C-F88B-4EFD-B0F6-22CC9BC20764}" destId="{4BE39929-330A-49A4-949A-6A033E346921}" srcOrd="14" destOrd="0" parTransId="{8329D126-37AA-466A-88CD-A2E2D1F657B3}" sibTransId="{CA13A63A-86A4-493C-9C98-4B88E7A51E07}"/>
    <dgm:cxn modelId="{63E308EA-3B08-4C54-ADF0-4932339E0927}" type="presOf" srcId="{8B5BAC7E-74C2-4461-B467-49E8BB7BDA33}" destId="{02F72665-F8AA-43F8-92DE-869456C215CF}" srcOrd="1" destOrd="0" presId="urn:microsoft.com/office/officeart/2005/8/layout/orgChart1"/>
    <dgm:cxn modelId="{F12D1014-E9A8-43A4-AB90-FE1E749BC093}" type="presOf" srcId="{595BC81C-190A-4741-98D7-6939A3D7951E}" destId="{8A8B6329-B578-49F1-9C9A-C9AFBC935378}" srcOrd="1" destOrd="0" presId="urn:microsoft.com/office/officeart/2005/8/layout/orgChart1"/>
    <dgm:cxn modelId="{C3FC0142-275B-40AC-B652-8480B5667BBA}" srcId="{73DD4CF0-9262-48EF-9689-9F090F2202BA}" destId="{595BC81C-190A-4741-98D7-6939A3D7951E}" srcOrd="4" destOrd="0" parTransId="{0E8F4453-2BD6-4BFC-99B0-F4534A527EC7}" sibTransId="{6D4CC28D-F29E-410E-915D-F71E0C6BE743}"/>
    <dgm:cxn modelId="{D39DF4B2-7899-4FFD-8D4D-64921ED3904C}" type="presOf" srcId="{FB956D0F-F809-47FC-B946-51E1809CCE9A}" destId="{2ECE9FF5-62FB-4EE1-B3D0-255EF1CE5174}" srcOrd="0" destOrd="0" presId="urn:microsoft.com/office/officeart/2005/8/layout/orgChart1"/>
    <dgm:cxn modelId="{909E0EBE-64B8-4B95-9261-C0CB58E63DFD}" type="presOf" srcId="{0CF752D0-A1DC-40DB-A1DF-F317FD74B0E0}" destId="{BC70A1C1-6AAB-4E04-9835-A6E1E0941643}" srcOrd="0" destOrd="0" presId="urn:microsoft.com/office/officeart/2005/8/layout/orgChart1"/>
    <dgm:cxn modelId="{B96D6773-55C9-4931-A191-833D1458A06A}" type="presOf" srcId="{D9F8AA23-121B-4E3A-B67C-0782510874F1}" destId="{AB14B094-0DF8-4F9C-9C59-8A0B23BD7C2E}" srcOrd="1" destOrd="0" presId="urn:microsoft.com/office/officeart/2005/8/layout/orgChart1"/>
    <dgm:cxn modelId="{EED11557-C37D-4DC9-97F1-F43906004C08}" type="presOf" srcId="{96C1A6EC-0B15-4632-BDEE-D839774EBCB4}" destId="{7667CA30-3281-4C32-91E2-CFCACA6CB7BE}" srcOrd="0" destOrd="0" presId="urn:microsoft.com/office/officeart/2005/8/layout/orgChart1"/>
    <dgm:cxn modelId="{9B8E039E-083A-4E45-826A-72CFB1A68897}" type="presOf" srcId="{EF9EBA28-0EDF-4020-BED0-2A42E3F199D6}" destId="{72C5227D-59CC-4120-801C-588A9A69347B}" srcOrd="1" destOrd="0" presId="urn:microsoft.com/office/officeart/2005/8/layout/orgChart1"/>
    <dgm:cxn modelId="{90293BB9-3123-4BBD-84AB-E29C4B2D45E7}" type="presOf" srcId="{81D33527-36A1-4F68-8F61-2DE9F2257EEE}" destId="{7DF92829-97F2-4B41-AF61-A1D750DE48CC}" srcOrd="0" destOrd="0" presId="urn:microsoft.com/office/officeart/2005/8/layout/orgChart1"/>
    <dgm:cxn modelId="{332A7100-F495-4612-BF0A-A3A1A4C5DEDB}" type="presOf" srcId="{22BB7ED5-085A-4A84-9DF4-5B57FE19BD79}" destId="{0926C302-2F31-4FB1-A7CE-C4DE82A9AC2A}" srcOrd="1" destOrd="0" presId="urn:microsoft.com/office/officeart/2005/8/layout/orgChart1"/>
    <dgm:cxn modelId="{054324EF-FC66-41C2-93E8-289727A93861}" type="presOf" srcId="{8214FD65-B2C9-42D3-AFE2-B7AC92437796}" destId="{6ACA9046-9157-49AA-9B5A-5D5C77853520}" srcOrd="1" destOrd="0" presId="urn:microsoft.com/office/officeart/2005/8/layout/orgChart1"/>
    <dgm:cxn modelId="{77FCC436-1CA7-453F-ADD7-FD5DE253D8E2}" srcId="{E1BE124C-F88B-4EFD-B0F6-22CC9BC20764}" destId="{7E314BFA-BE96-4A4F-8D0C-1D99BD3FFC86}" srcOrd="11" destOrd="0" parTransId="{A04BC6A8-2D49-4D76-88FC-F29AD415C7E9}" sibTransId="{7BD74BFC-3737-4BA3-8816-DA6067767BCE}"/>
    <dgm:cxn modelId="{E1EAFB8E-E5B9-41DA-AF00-74036A5F6E3B}" type="presOf" srcId="{E6E7A5FF-BE5C-4296-8BDB-9352208A5C94}" destId="{944A1FB1-4D62-4980-9D64-E586ACCCE77E}" srcOrd="1" destOrd="0" presId="urn:microsoft.com/office/officeart/2005/8/layout/orgChart1"/>
    <dgm:cxn modelId="{8F703FF7-260E-4BDF-A9FB-F2F58BC774C2}" srcId="{E1BE124C-F88B-4EFD-B0F6-22CC9BC20764}" destId="{0A64A9C6-54DD-43C5-AFF9-25A7328DDD70}" srcOrd="7" destOrd="0" parTransId="{9C54A6C4-B34B-4F15-BA96-01260FA70993}" sibTransId="{E550003A-66C2-4E25-8EDB-8EECFF8E5704}"/>
    <dgm:cxn modelId="{092223BE-B2F2-491C-8DB1-F939F38B4A1A}" type="presOf" srcId="{4BE39929-330A-49A4-949A-6A033E346921}" destId="{A5901E05-EEAF-4071-B3AA-7A4E2EC2E033}" srcOrd="0" destOrd="0" presId="urn:microsoft.com/office/officeart/2005/8/layout/orgChart1"/>
    <dgm:cxn modelId="{F0AA94D6-C89A-4A3B-B035-DB4901057355}" type="presOf" srcId="{A04BC6A8-2D49-4D76-88FC-F29AD415C7E9}" destId="{4B1E2E6B-886B-472D-82C2-61F19E274B2B}" srcOrd="0" destOrd="0" presId="urn:microsoft.com/office/officeart/2005/8/layout/orgChart1"/>
    <dgm:cxn modelId="{B6A4F044-DBBB-4B04-A32A-57F5A21F8130}" srcId="{92537CB8-0D43-410F-85AF-07C45081ACE3}" destId="{6F68E113-B53F-4379-A6F6-55BAD62BB1C1}" srcOrd="0" destOrd="0" parTransId="{FB956D0F-F809-47FC-B946-51E1809CCE9A}" sibTransId="{0376F3E7-FA9E-47BA-AA02-DA3980BBF57C}"/>
    <dgm:cxn modelId="{B2E6F30A-3518-4B27-855A-69C7A0BDC662}" type="presOf" srcId="{0B0A0310-A137-472A-BBAF-42C25548609D}" destId="{11593053-909D-499A-97DA-B1AE97724C37}" srcOrd="0" destOrd="0" presId="urn:microsoft.com/office/officeart/2005/8/layout/orgChart1"/>
    <dgm:cxn modelId="{E0F002E8-376D-4171-A053-D0954651CA76}" type="presOf" srcId="{A92127D1-E700-49BE-9572-D23CD7A168C3}" destId="{3E77885F-DD9A-46EF-843B-BC403650BC39}" srcOrd="0" destOrd="0" presId="urn:microsoft.com/office/officeart/2005/8/layout/orgChart1"/>
    <dgm:cxn modelId="{AD4BED59-44D8-4173-AA60-AD4459EF1277}" type="presOf" srcId="{A3D5D515-529B-4CCB-917F-C6BDBE7BC9B4}" destId="{12754540-9039-4BA1-91A1-A7B1D3AF8BC8}" srcOrd="0" destOrd="0" presId="urn:microsoft.com/office/officeart/2005/8/layout/orgChart1"/>
    <dgm:cxn modelId="{9C52212E-5576-4A3A-BCEC-ADD68AC03FE6}" type="presOf" srcId="{0E23A199-E552-44F2-AD1F-7E8DDAAE8CFF}" destId="{94099F6C-258E-4DFA-807A-642417189B1C}" srcOrd="0" destOrd="0" presId="urn:microsoft.com/office/officeart/2005/8/layout/orgChart1"/>
    <dgm:cxn modelId="{D55E8326-A17D-4F55-8E0C-2E3A13B6BBE9}" type="presOf" srcId="{49D23B5E-0E83-4C4D-AD82-907E9F768E2A}" destId="{5AFCAE6F-D606-4D83-8892-A7B3F3C7FB65}" srcOrd="0" destOrd="0" presId="urn:microsoft.com/office/officeart/2005/8/layout/orgChart1"/>
    <dgm:cxn modelId="{8B767F26-600B-43C3-A7F4-480D74111F43}" type="presOf" srcId="{2EAA6100-59C3-4E51-8C37-C656375FE9A8}" destId="{A7EFD6DE-5FFF-4B19-B2E3-F086EE0B98A2}" srcOrd="0" destOrd="0" presId="urn:microsoft.com/office/officeart/2005/8/layout/orgChart1"/>
    <dgm:cxn modelId="{F04BB676-100F-4027-B1FB-7A9D571B5861}" type="presOf" srcId="{EF9EBA28-0EDF-4020-BED0-2A42E3F199D6}" destId="{24531353-D9A9-433E-A914-DBD59E728BDE}" srcOrd="0" destOrd="0" presId="urn:microsoft.com/office/officeart/2005/8/layout/orgChart1"/>
    <dgm:cxn modelId="{CE68F076-2A27-45DF-9E72-1E7EEF0F425F}" type="presOf" srcId="{41110378-99F0-4DB0-92D5-6FC28CAF2DB3}" destId="{B93185F7-82CE-43E6-9F24-B1BE0D4E849F}" srcOrd="0" destOrd="0" presId="urn:microsoft.com/office/officeart/2005/8/layout/orgChart1"/>
    <dgm:cxn modelId="{FA3F9FBB-BC49-4514-BBA5-F21F5F2F5533}" type="presOf" srcId="{DC8464C0-F726-4C16-B84F-4ADB3C9E3D6C}" destId="{5DD17745-0919-4849-87EB-280D96D61266}" srcOrd="0" destOrd="0" presId="urn:microsoft.com/office/officeart/2005/8/layout/orgChart1"/>
    <dgm:cxn modelId="{DCEB795F-1074-46F1-90EC-59D8B4390E40}" srcId="{73DD4CF0-9262-48EF-9689-9F090F2202BA}" destId="{7997B6AF-2945-48CB-9097-809BEF80DCE5}" srcOrd="5" destOrd="0" parTransId="{AF230685-91CC-4676-930B-DC70760B9939}" sibTransId="{5987BF3E-73B5-4B36-87B9-26161AB61BBA}"/>
    <dgm:cxn modelId="{24D75AA3-0830-4676-9EAA-0BDCCB467CBF}" srcId="{24C04C8F-A456-416B-94E8-F42F9B2D6948}" destId="{C205D754-A94D-4836-AC78-185811794F9C}" srcOrd="4" destOrd="0" parTransId="{9E8B7DAC-CA8D-48C3-B55E-D1DD808CF4FE}" sibTransId="{A45AC805-5F82-4E54-8FEA-B4EE1BAE5235}"/>
    <dgm:cxn modelId="{4ECDC4CE-D53A-4894-9C9B-23996DC02704}" type="presOf" srcId="{66CB1D0E-0F22-47BA-A66A-A5DE2B100D56}" destId="{4FC0AAA8-F615-41FC-A44E-BF68447EAD64}" srcOrd="1" destOrd="0" presId="urn:microsoft.com/office/officeart/2005/8/layout/orgChart1"/>
    <dgm:cxn modelId="{EAAE6A12-749F-44D0-BAD2-E4FB8EDA2015}" type="presOf" srcId="{B8F83E93-77EB-45CC-AC0D-0A7F538064D0}" destId="{288DA956-45B3-465C-8F1E-6F325B529ED4}" srcOrd="0" destOrd="0" presId="urn:microsoft.com/office/officeart/2005/8/layout/orgChart1"/>
    <dgm:cxn modelId="{44C36D09-5DF5-43A9-AAB6-4215B2B998DA}" type="presOf" srcId="{7E314BFA-BE96-4A4F-8D0C-1D99BD3FFC86}" destId="{A5321418-85BB-4010-BFE5-950AEBFFA6AB}" srcOrd="0" destOrd="0" presId="urn:microsoft.com/office/officeart/2005/8/layout/orgChart1"/>
    <dgm:cxn modelId="{C5BE7782-9539-4CB5-B798-6FBC489EB537}" srcId="{E1BE124C-F88B-4EFD-B0F6-22CC9BC20764}" destId="{49D23B5E-0E83-4C4D-AD82-907E9F768E2A}" srcOrd="2" destOrd="0" parTransId="{A8A1A26E-CCF3-4AC5-8561-665209019B93}" sibTransId="{3E072E2C-6A3C-4522-9F11-FC826BAC51CC}"/>
    <dgm:cxn modelId="{B8E99D90-3327-4FFF-8EE3-10D4E46E2FCB}" srcId="{22BB7ED5-085A-4A84-9DF4-5B57FE19BD79}" destId="{939DBC9D-9D2B-4E56-B55C-D7684360445C}" srcOrd="3" destOrd="0" parTransId="{09B3290F-F833-418E-8199-D228CCB748EA}" sibTransId="{0E25B932-CD50-42B8-A988-9D11E532EABC}"/>
    <dgm:cxn modelId="{43BB1661-F5D2-4F1D-A21C-9A1870F01521}" type="presOf" srcId="{92537CB8-0D43-410F-85AF-07C45081ACE3}" destId="{D2E88D61-93B0-47B8-A099-8807B63075EC}" srcOrd="1" destOrd="0" presId="urn:microsoft.com/office/officeart/2005/8/layout/orgChart1"/>
    <dgm:cxn modelId="{0D8BCD80-4B83-4EDC-A17B-28B0F2127DF2}" type="presOf" srcId="{95357997-684B-41D5-9E39-3F71F23C3F46}" destId="{5F0EE01B-9C23-4337-AA43-59EB09758801}" srcOrd="0" destOrd="0" presId="urn:microsoft.com/office/officeart/2005/8/layout/orgChart1"/>
    <dgm:cxn modelId="{19548594-D465-42D3-82E3-E32B43F1D458}" srcId="{3A8133FE-4353-4FF5-B3BE-D579954AA434}" destId="{EF9EBA28-0EDF-4020-BED0-2A42E3F199D6}" srcOrd="2" destOrd="0" parTransId="{E4A6AC41-C398-4978-AA40-EB5569DD814A}" sibTransId="{6DA80762-883B-4A88-80F5-5874EE4207D8}"/>
    <dgm:cxn modelId="{A774681E-BA9D-4D15-B0F1-FDFECDEF4F58}" type="presOf" srcId="{F61FCB3C-E4C3-4D04-9DFC-3D25C3BA05AB}" destId="{C9062945-119E-4C18-A7DE-CF0EF053B2CC}" srcOrd="1" destOrd="0" presId="urn:microsoft.com/office/officeart/2005/8/layout/orgChart1"/>
    <dgm:cxn modelId="{2B96AD25-430F-4851-86B3-87924E8D52E1}" type="presOf" srcId="{0CB0B5AC-22E6-462D-8283-3F2DE3643435}" destId="{09048AD7-3645-46F4-A55C-EF067B7F9A3D}" srcOrd="1" destOrd="0" presId="urn:microsoft.com/office/officeart/2005/8/layout/orgChart1"/>
    <dgm:cxn modelId="{BC267243-9A33-4528-9228-0BE9D36A32B9}" type="presOf" srcId="{22BB7ED5-085A-4A84-9DF4-5B57FE19BD79}" destId="{B0DFA923-EFA4-4349-B49F-F444CFA88E00}" srcOrd="0" destOrd="0" presId="urn:microsoft.com/office/officeart/2005/8/layout/orgChart1"/>
    <dgm:cxn modelId="{61832452-F1E0-482D-8DF0-21DFDF57CF22}" type="presOf" srcId="{70B724A9-3770-4B27-9907-D53FFACB070F}" destId="{D3CA73C3-924A-4AFF-8E67-DB9EAF056261}" srcOrd="1" destOrd="0" presId="urn:microsoft.com/office/officeart/2005/8/layout/orgChart1"/>
    <dgm:cxn modelId="{D0C24FFE-F528-487B-8DEF-F45B5D7FC9AC}" srcId="{E1BE124C-F88B-4EFD-B0F6-22CC9BC20764}" destId="{B41958E5-0A55-4DD5-BD85-29DDE4CC1307}" srcOrd="8" destOrd="0" parTransId="{843FC552-0182-41CA-BFFF-DB64792E93CE}" sibTransId="{C13A84AC-974D-4E2B-A60C-68FAA4BF8E16}"/>
    <dgm:cxn modelId="{C5567803-8AC9-4E1F-9AD9-937B6DF2CFEA}" type="presOf" srcId="{76BA8FDA-170C-41C4-8EAF-B6835E5FC0F2}" destId="{71B515E6-E02C-45B0-915D-1EE6007D1043}" srcOrd="0" destOrd="0" presId="urn:microsoft.com/office/officeart/2005/8/layout/orgChart1"/>
    <dgm:cxn modelId="{4B1CA9B1-4602-4D2B-9008-A30A88A7A03A}" type="presOf" srcId="{24C04C8F-A456-416B-94E8-F42F9B2D6948}" destId="{E4DB67E2-2630-4FB3-9D16-28CDFB658A90}" srcOrd="1" destOrd="0" presId="urn:microsoft.com/office/officeart/2005/8/layout/orgChart1"/>
    <dgm:cxn modelId="{4BA5C5AC-0523-472E-8ECB-D1A375E940FF}" type="presOf" srcId="{595BC81C-190A-4741-98D7-6939A3D7951E}" destId="{97EF3F5B-DC90-478F-AB9F-A4D6C22910E2}" srcOrd="0" destOrd="0" presId="urn:microsoft.com/office/officeart/2005/8/layout/orgChart1"/>
    <dgm:cxn modelId="{6F7A16E6-BF90-43BA-80B6-3723A4CB1223}" type="presOf" srcId="{3A8133FE-4353-4FF5-B3BE-D579954AA434}" destId="{3B9D9039-D402-44B2-8734-6F7A8469B030}" srcOrd="1" destOrd="0" presId="urn:microsoft.com/office/officeart/2005/8/layout/orgChart1"/>
    <dgm:cxn modelId="{5A8CCB4A-103B-48F4-8CDC-175D26DCA422}" type="presOf" srcId="{F6EE7D19-4050-4228-B073-ADF723918934}" destId="{847F8133-201B-4203-BACA-9761873F1C67}" srcOrd="0" destOrd="0" presId="urn:microsoft.com/office/officeart/2005/8/layout/orgChart1"/>
    <dgm:cxn modelId="{373EF67A-F56A-4802-A818-3D421572C302}" type="presOf" srcId="{09B3290F-F833-418E-8199-D228CCB748EA}" destId="{ED1421AE-3C3C-447D-83A7-F1BB5E33A32E}" srcOrd="0" destOrd="0" presId="urn:microsoft.com/office/officeart/2005/8/layout/orgChart1"/>
    <dgm:cxn modelId="{EA21D3A5-50ED-454E-9A0B-592B577C3B3E}" type="presOf" srcId="{2416D333-730E-4686-94F8-F145F545B9BE}" destId="{8AAA71D6-51DB-4B14-8B26-687BD7B9E9CE}" srcOrd="0" destOrd="0" presId="urn:microsoft.com/office/officeart/2005/8/layout/orgChart1"/>
    <dgm:cxn modelId="{3F7B3ADE-90E3-452D-8EE3-C1ABBEC6D2A1}" type="presOf" srcId="{24C04C8F-A456-416B-94E8-F42F9B2D6948}" destId="{9FA7C803-4E51-4935-B202-BC2EBF76D7F7}" srcOrd="0" destOrd="0" presId="urn:microsoft.com/office/officeart/2005/8/layout/orgChart1"/>
    <dgm:cxn modelId="{43B04FDB-6048-4151-9C27-A2B2BC5B5FA6}" type="presOf" srcId="{C205D754-A94D-4836-AC78-185811794F9C}" destId="{B043136C-BF82-493B-8CE9-19BC55C887C8}" srcOrd="1" destOrd="0" presId="urn:microsoft.com/office/officeart/2005/8/layout/orgChart1"/>
    <dgm:cxn modelId="{B35AE324-456B-40C9-A236-6405A168D23B}" type="presOf" srcId="{B41958E5-0A55-4DD5-BD85-29DDE4CC1307}" destId="{5DD6C48A-2D51-4B8F-B575-93AE9DA05DF6}" srcOrd="0" destOrd="0" presId="urn:microsoft.com/office/officeart/2005/8/layout/orgChart1"/>
    <dgm:cxn modelId="{C426AEE7-D9C9-4E2B-820E-41804E85DA1F}" type="presOf" srcId="{9110662B-0110-46FF-B92A-7F539751CB6B}" destId="{478EAF44-166A-4671-ABFD-33CE0F92DCD0}" srcOrd="0" destOrd="0" presId="urn:microsoft.com/office/officeart/2005/8/layout/orgChart1"/>
    <dgm:cxn modelId="{F6E84731-37AE-4BF4-91F8-3D0650AC68FC}" type="presOf" srcId="{7E314BFA-BE96-4A4F-8D0C-1D99BD3FFC86}" destId="{D1ABE5FF-1600-4242-A8DB-F6497D8CB499}" srcOrd="1" destOrd="0" presId="urn:microsoft.com/office/officeart/2005/8/layout/orgChart1"/>
    <dgm:cxn modelId="{0B4A6DBA-15CB-4E9B-97B2-F9439F0F3995}" type="presOf" srcId="{E1BE124C-F88B-4EFD-B0F6-22CC9BC20764}" destId="{65D73141-AF78-4F78-8B16-0026FD575374}" srcOrd="1" destOrd="0" presId="urn:microsoft.com/office/officeart/2005/8/layout/orgChart1"/>
    <dgm:cxn modelId="{A8E4FC89-81BB-469B-A53B-9C8B0357F127}" type="presOf" srcId="{A8442424-06BA-40FA-A09F-285E94328BED}" destId="{E4E0CDFC-D596-47CA-B0A7-E0EE98BF6EC7}" srcOrd="0" destOrd="0" presId="urn:microsoft.com/office/officeart/2005/8/layout/orgChart1"/>
    <dgm:cxn modelId="{59409EA6-FA27-46AB-AD33-573CB9993EB6}" srcId="{24C04C8F-A456-416B-94E8-F42F9B2D6948}" destId="{8BBAE785-F8A8-4012-9592-29E8DF6A191C}" srcOrd="0" destOrd="0" parTransId="{F6EE7D19-4050-4228-B073-ADF723918934}" sibTransId="{2752E702-B6BF-4859-827C-26CFE03C0DA1}"/>
    <dgm:cxn modelId="{69CE1DE0-7CAC-4FED-A0A3-7CC1E4F3D98D}" type="presOf" srcId="{81D33527-36A1-4F68-8F61-2DE9F2257EEE}" destId="{4E4081D6-5C9C-4F1A-AA9E-6776BCC974B9}" srcOrd="1" destOrd="0" presId="urn:microsoft.com/office/officeart/2005/8/layout/orgChart1"/>
    <dgm:cxn modelId="{2DAC21FC-6E0C-4B23-B201-EC596624ECDC}" type="presOf" srcId="{B97F5A9E-BC67-4C3C-97CE-6469C79F6D96}" destId="{A17759AD-972D-4748-95C9-5CEBABD0CB9C}" srcOrd="0" destOrd="0" presId="urn:microsoft.com/office/officeart/2005/8/layout/orgChart1"/>
    <dgm:cxn modelId="{900537EE-0245-4689-92D1-DE789E480411}" type="presOf" srcId="{D081D78E-0D43-446A-84AC-B8E514ED1644}" destId="{07585EA1-D370-4964-8902-865205081678}" srcOrd="0" destOrd="0" presId="urn:microsoft.com/office/officeart/2005/8/layout/orgChart1"/>
    <dgm:cxn modelId="{DE40B2E2-66E2-400D-BE0C-3584FC245E2E}" srcId="{E1BE124C-F88B-4EFD-B0F6-22CC9BC20764}" destId="{8B5BAC7E-74C2-4461-B467-49E8BB7BDA33}" srcOrd="15" destOrd="0" parTransId="{C292D4D9-26EF-4A7E-A985-79D01725BDF1}" sibTransId="{B789E04A-0AF8-45A1-827E-B95B8A0A3FE3}"/>
    <dgm:cxn modelId="{2392571A-A1D0-4C0F-934D-91F6F0F152B0}" type="presOf" srcId="{0A64A9C6-54DD-43C5-AFF9-25A7328DDD70}" destId="{46F3B3E0-100F-41B9-9C5D-46C3082765D6}" srcOrd="1" destOrd="0" presId="urn:microsoft.com/office/officeart/2005/8/layout/orgChart1"/>
    <dgm:cxn modelId="{DAE5E399-4556-44C9-8F63-2DB3E31B04D3}" type="presOf" srcId="{6F68E113-B53F-4379-A6F6-55BAD62BB1C1}" destId="{217FA788-0690-4EE5-9270-6D857465EBE5}" srcOrd="1" destOrd="0" presId="urn:microsoft.com/office/officeart/2005/8/layout/orgChart1"/>
    <dgm:cxn modelId="{A30DFD81-C2CF-49EA-891E-861F0F516567}" type="presOf" srcId="{3267521B-093C-4F88-8663-042C2959B6DF}" destId="{F8C49B01-3BBA-4337-9303-DD878CB65E3D}" srcOrd="1" destOrd="0" presId="urn:microsoft.com/office/officeart/2005/8/layout/orgChart1"/>
    <dgm:cxn modelId="{34313336-AA52-4D78-ACEF-18F7BFDB74F3}" srcId="{22BB7ED5-085A-4A84-9DF4-5B57FE19BD79}" destId="{BAC700F2-536C-428C-AE10-C998E2752FC9}" srcOrd="1" destOrd="0" parTransId="{92DCB498-21F4-4AAE-B8B7-4AAC4CEB097C}" sibTransId="{C2DA873E-569F-41E3-9AC5-5A755D4486F5}"/>
    <dgm:cxn modelId="{67D569D7-7A79-4EA7-86CA-1BCA250B3129}" type="presOf" srcId="{315CD8FC-0168-4796-B9D1-789F452CC24F}" destId="{EC500C67-B8C1-42EF-AAEC-B19CF13FB1C8}" srcOrd="0" destOrd="0" presId="urn:microsoft.com/office/officeart/2005/8/layout/orgChart1"/>
    <dgm:cxn modelId="{08083F25-B88E-45EC-880B-E9FE965A2FFF}" type="presOf" srcId="{1557EA59-DD55-4439-A9FA-E618EBDE9B5D}" destId="{3833D7B5-7125-40D8-ABDD-91704E9CC505}" srcOrd="1" destOrd="0" presId="urn:microsoft.com/office/officeart/2005/8/layout/orgChart1"/>
    <dgm:cxn modelId="{B2782807-91B1-457B-9855-FFDA6BFE0C85}" srcId="{C539969D-56E4-4079-9C73-DC6EB71ACA44}" destId="{66CB1D0E-0F22-47BA-A66A-A5DE2B100D56}" srcOrd="0" destOrd="0" parTransId="{315CD8FC-0168-4796-B9D1-789F452CC24F}" sibTransId="{96537055-CCA5-4B4A-9A1E-89401C6131CA}"/>
    <dgm:cxn modelId="{258C2C96-9968-4000-9152-D7CA9A066E8B}" srcId="{22BB7ED5-085A-4A84-9DF4-5B57FE19BD79}" destId="{459630EC-57CF-44BD-9BCA-AEE7A075649F}" srcOrd="2" destOrd="0" parTransId="{342BCA1A-0672-412D-B351-902DA7426A58}" sibTransId="{2A8A7FF6-2F73-4D0D-9675-27BC2B7FBDE2}"/>
    <dgm:cxn modelId="{B6C24E5B-5C23-42B7-8768-BC4156D68AB1}" type="presOf" srcId="{70B724A9-3770-4B27-9907-D53FFACB070F}" destId="{3E81A01B-8B50-4DAD-A9D2-72488BE5AD09}" srcOrd="0" destOrd="0" presId="urn:microsoft.com/office/officeart/2005/8/layout/orgChart1"/>
    <dgm:cxn modelId="{BC2D5B6C-FAC7-4195-9691-E882C9BB1356}" type="presOf" srcId="{B41958E5-0A55-4DD5-BD85-29DDE4CC1307}" destId="{9712AFEC-C8D1-4A7C-B1E4-2DE88B2D933B}" srcOrd="1" destOrd="0" presId="urn:microsoft.com/office/officeart/2005/8/layout/orgChart1"/>
    <dgm:cxn modelId="{9BD1D424-197B-4A8B-AA7D-FD57A7E52DE0}" srcId="{E1BE124C-F88B-4EFD-B0F6-22CC9BC20764}" destId="{664CC37C-5B47-4FE7-919D-C3321F6E1E08}" srcOrd="0" destOrd="0" parTransId="{792FB65E-1879-4C4D-842B-F170373CB52A}" sibTransId="{A9A6CE7B-02E9-4258-901A-0CDE789D8637}"/>
    <dgm:cxn modelId="{88D8E4E7-47DE-41CB-B3B2-976CCCE3B6BF}" srcId="{73DD4CF0-9262-48EF-9689-9F090F2202BA}" destId="{70B724A9-3770-4B27-9907-D53FFACB070F}" srcOrd="6" destOrd="0" parTransId="{64E0D6D7-4B3A-4A63-A607-F982B166EA34}" sibTransId="{18DBE0A5-832A-4A3A-BA6E-135A785D165A}"/>
    <dgm:cxn modelId="{056531A6-CEAD-43ED-BF61-6282A8F82054}" type="presOf" srcId="{9E30DD9D-7698-4908-90CA-C6B6F8014FB1}" destId="{3EDA1D85-9CF3-44F0-9B40-6BB0EA82A324}" srcOrd="0" destOrd="0" presId="urn:microsoft.com/office/officeart/2005/8/layout/orgChart1"/>
    <dgm:cxn modelId="{77CB649E-613C-4C79-9B14-D3917A33D539}" srcId="{24C04C8F-A456-416B-94E8-F42F9B2D6948}" destId="{C539969D-56E4-4079-9C73-DC6EB71ACA44}" srcOrd="1" destOrd="0" parTransId="{D102E9CF-7DA0-4007-A933-ECE01E349A2A}" sibTransId="{9812DB8B-FB01-400E-A5FD-7A7B1C18F97A}"/>
    <dgm:cxn modelId="{0AAEAA74-8CFB-457C-BE27-4806A072F0B4}" srcId="{E1BE124C-F88B-4EFD-B0F6-22CC9BC20764}" destId="{0E23A199-E552-44F2-AD1F-7E8DDAAE8CFF}" srcOrd="3" destOrd="0" parTransId="{C3E5C147-E4A0-486B-8002-D2FB18318C2E}" sibTransId="{25998BD3-8718-406F-A0F4-5FD769A4F058}"/>
    <dgm:cxn modelId="{246799B5-5C31-48CB-8C33-D14A7BE45B40}" type="presOf" srcId="{2A464216-C057-48F7-84B4-6BBF2C088BA4}" destId="{1A4AA142-86BE-424F-9288-063DA8767478}" srcOrd="1" destOrd="0" presId="urn:microsoft.com/office/officeart/2005/8/layout/orgChart1"/>
    <dgm:cxn modelId="{FDFB0831-0B3E-48DD-9CBB-C683BAD3C6D0}" type="presOf" srcId="{554DA545-0EA3-410E-9C76-966EB1BF072F}" destId="{E8E078D4-5BE9-4877-A22F-02903A3ABCBA}" srcOrd="0" destOrd="0" presId="urn:microsoft.com/office/officeart/2005/8/layout/orgChart1"/>
    <dgm:cxn modelId="{AF32578E-A4F4-4543-97AA-C9005EB53675}" type="presOf" srcId="{0B0A0310-A137-472A-BBAF-42C25548609D}" destId="{8DB085F0-D39A-4355-9208-23E9E8CF99F5}" srcOrd="1" destOrd="0" presId="urn:microsoft.com/office/officeart/2005/8/layout/orgChart1"/>
    <dgm:cxn modelId="{728D2E7F-DEF5-4BDB-A865-AA171CB85FB8}" srcId="{E1BE124C-F88B-4EFD-B0F6-22CC9BC20764}" destId="{05546EFB-3EAA-457B-8F6D-4DABCA63A18D}" srcOrd="17" destOrd="0" parTransId="{64E90DD9-3D30-4AAB-A8C4-8A8DFFFBBD8A}" sibTransId="{D447DCBF-0614-4DCD-B98B-0920512DFE04}"/>
    <dgm:cxn modelId="{977CDAD8-07C3-4E00-B08B-62A2A63682C6}" type="presOf" srcId="{BAC700F2-536C-428C-AE10-C998E2752FC9}" destId="{E97D4F05-226A-4128-9527-84144B2C871F}" srcOrd="0" destOrd="0" presId="urn:microsoft.com/office/officeart/2005/8/layout/orgChart1"/>
    <dgm:cxn modelId="{E708A067-EFF2-46EE-89F2-CAB6C0B91218}" type="presOf" srcId="{AE6D2B17-978A-4CA6-AD10-AD1FEE497554}" destId="{46D0B358-D95C-4DB2-9A2A-07F34041A753}" srcOrd="0" destOrd="0" presId="urn:microsoft.com/office/officeart/2005/8/layout/orgChart1"/>
    <dgm:cxn modelId="{EF41515E-05BC-4D85-BBF6-65E71CCD4FEA}" srcId="{92537CB8-0D43-410F-85AF-07C45081ACE3}" destId="{B97F5A9E-BC67-4C3C-97CE-6469C79F6D96}" srcOrd="2" destOrd="0" parTransId="{C3CF12F5-1A68-460A-91F3-7E9D9A4827F1}" sibTransId="{1A037453-5759-48ED-B758-9BB163718B70}"/>
    <dgm:cxn modelId="{F16FC3A1-3194-4A27-818F-F10235416502}" type="presOf" srcId="{7997B6AF-2945-48CB-9097-809BEF80DCE5}" destId="{D3DE4B46-73FA-4F44-9BC0-72B63BB3DA05}" srcOrd="0" destOrd="0" presId="urn:microsoft.com/office/officeart/2005/8/layout/orgChart1"/>
    <dgm:cxn modelId="{77811DA0-CE19-481A-8986-2AF920387A35}" srcId="{E1BE124C-F88B-4EFD-B0F6-22CC9BC20764}" destId="{2EAA6100-59C3-4E51-8C37-C656375FE9A8}" srcOrd="13" destOrd="0" parTransId="{A92127D1-E700-49BE-9572-D23CD7A168C3}" sibTransId="{63715B7E-0C74-4B2E-8581-ED159D33CC50}"/>
    <dgm:cxn modelId="{D2F85912-2553-40B5-92ED-DDED5926C9B2}" type="presOf" srcId="{05546EFB-3EAA-457B-8F6D-4DABCA63A18D}" destId="{61B24218-F7B4-4046-99C3-3F8D57E6C4EF}" srcOrd="0" destOrd="0" presId="urn:microsoft.com/office/officeart/2005/8/layout/orgChart1"/>
    <dgm:cxn modelId="{01E10E74-91F4-4495-BFB9-79628C478B07}" type="presOf" srcId="{CA9014F0-F814-41DE-A060-7F9970A44928}" destId="{A25FACD8-EAA0-413B-A0E7-DA6B11777905}" srcOrd="0" destOrd="0" presId="urn:microsoft.com/office/officeart/2005/8/layout/orgChart1"/>
    <dgm:cxn modelId="{5615D4AA-FEE8-4469-9078-D67A5E2566C2}" srcId="{24C04C8F-A456-416B-94E8-F42F9B2D6948}" destId="{73DD4CF0-9262-48EF-9689-9F090F2202BA}" srcOrd="5" destOrd="0" parTransId="{D081D78E-0D43-446A-84AC-B8E514ED1644}" sibTransId="{2F5B87EA-9CF3-4360-8D23-FB5644940785}"/>
    <dgm:cxn modelId="{B71F72C5-A03A-4986-B4A7-BE2769DDA286}" type="presOf" srcId="{2EAA6100-59C3-4E51-8C37-C656375FE9A8}" destId="{A5E7FCE0-3BE6-4610-9CC9-820E548C8E1F}" srcOrd="1" destOrd="0" presId="urn:microsoft.com/office/officeart/2005/8/layout/orgChart1"/>
    <dgm:cxn modelId="{8FD7128F-7CB6-4096-B89E-44CB0CD42114}" type="presOf" srcId="{C3CF12F5-1A68-460A-91F3-7E9D9A4827F1}" destId="{207F459A-4C1E-4BAF-9911-04DE19B95A36}" srcOrd="0" destOrd="0" presId="urn:microsoft.com/office/officeart/2005/8/layout/orgChart1"/>
    <dgm:cxn modelId="{9D24DD7F-0F8B-4664-BE2B-5178EDDA10CD}" srcId="{C205D754-A94D-4836-AC78-185811794F9C}" destId="{36388D5E-5A86-4A12-B88B-C4517EA6A541}" srcOrd="1" destOrd="0" parTransId="{B0C91EDA-A51E-49D7-A147-82D5A71C76A4}" sibTransId="{572720CF-80A9-42E0-8713-07A727B5A2AA}"/>
    <dgm:cxn modelId="{0DB71C4B-3665-42BE-8A32-B0D9DA5D0C29}" type="presOf" srcId="{8281064F-5436-4971-84E2-8A565435EA24}" destId="{6275751D-3A99-4E5D-AAD8-78E5195A7890}" srcOrd="1" destOrd="0" presId="urn:microsoft.com/office/officeart/2005/8/layout/orgChart1"/>
    <dgm:cxn modelId="{7E3F69AE-D135-4458-899A-0FA63004936A}" type="presOf" srcId="{B95274A9-C0BA-4366-8FF6-55565599C82C}" destId="{7AACAFF9-55B1-4D88-A877-6ACC703BB21D}" srcOrd="0" destOrd="0" presId="urn:microsoft.com/office/officeart/2005/8/layout/orgChart1"/>
    <dgm:cxn modelId="{37817804-87FF-43B4-8290-7B06343219A2}" type="presOf" srcId="{1557EA59-DD55-4439-A9FA-E618EBDE9B5D}" destId="{4618363A-2756-467A-AC5E-E22A580FB2E8}" srcOrd="0" destOrd="0" presId="urn:microsoft.com/office/officeart/2005/8/layout/orgChart1"/>
    <dgm:cxn modelId="{7BE97253-84C0-4E67-AEC7-0E3EF4B15C26}" type="presOf" srcId="{8BBAE785-F8A8-4012-9592-29E8DF6A191C}" destId="{B12CFF91-6A4C-4570-9088-499C812703F6}" srcOrd="0" destOrd="0" presId="urn:microsoft.com/office/officeart/2005/8/layout/orgChart1"/>
    <dgm:cxn modelId="{33B6C438-73E9-4A36-A324-9E065F393AAC}" type="presOf" srcId="{C0DFB9E9-D3E9-4EDA-8F92-17997CEECF63}" destId="{35B4919B-1DE6-4043-BF86-59185EE0F885}" srcOrd="1" destOrd="0" presId="urn:microsoft.com/office/officeart/2005/8/layout/orgChart1"/>
    <dgm:cxn modelId="{6610CA6E-BFBB-41FD-873D-88EA51CAE1F1}" type="presOf" srcId="{A85D31A9-3877-4AFD-BCB0-96BD064601B1}" destId="{7D3EA481-2357-4BC9-A3A8-5F6E50187D24}" srcOrd="0" destOrd="0" presId="urn:microsoft.com/office/officeart/2005/8/layout/orgChart1"/>
    <dgm:cxn modelId="{DE7AEE3F-791D-4D23-ADD8-23B1E82F2CE4}" type="presOf" srcId="{B97F5A9E-BC67-4C3C-97CE-6469C79F6D96}" destId="{F1FE286C-A9D7-460B-87C2-8BB4E6A3DD74}" srcOrd="1" destOrd="0" presId="urn:microsoft.com/office/officeart/2005/8/layout/orgChart1"/>
    <dgm:cxn modelId="{68337E15-AE7C-4219-A21C-C24E5B411A92}" type="presOf" srcId="{64E90DD9-3D30-4AAB-A8C4-8A8DFFFBBD8A}" destId="{B594F87D-6020-432D-AB7C-3DFF23BE2EEC}" srcOrd="0" destOrd="0" presId="urn:microsoft.com/office/officeart/2005/8/layout/orgChart1"/>
    <dgm:cxn modelId="{523E6C71-6E03-450A-A5D2-7842F43B8DF3}" srcId="{24C04C8F-A456-416B-94E8-F42F9B2D6948}" destId="{E1BE124C-F88B-4EFD-B0F6-22CC9BC20764}" srcOrd="6" destOrd="0" parTransId="{DC8464C0-F726-4C16-B84F-4ADB3C9E3D6C}" sibTransId="{EF832A94-1FD2-40B2-B72A-8A81B1FCB250}"/>
    <dgm:cxn modelId="{AE5D5FAD-3A17-4B22-B09B-A22A60CF9882}" srcId="{73DD4CF0-9262-48EF-9689-9F090F2202BA}" destId="{F61FCB3C-E4C3-4D04-9DFC-3D25C3BA05AB}" srcOrd="0" destOrd="0" parTransId="{F8EA40D4-0CA9-48EC-B749-FE6EA0667F6C}" sibTransId="{DDB4AF94-D016-46C0-8EF2-E96559361087}"/>
    <dgm:cxn modelId="{D5FC83B4-7BD7-47CB-9F07-26EBE3E0A21F}" type="presOf" srcId="{9E30DD9D-7698-4908-90CA-C6B6F8014FB1}" destId="{E886F8B1-E04F-45AA-9EB2-AEE67417E07A}" srcOrd="1" destOrd="0" presId="urn:microsoft.com/office/officeart/2005/8/layout/orgChart1"/>
    <dgm:cxn modelId="{D7A3629B-F2D9-4892-B7CD-57F49DA651E3}" srcId="{92537CB8-0D43-410F-85AF-07C45081ACE3}" destId="{1557EA59-DD55-4439-A9FA-E618EBDE9B5D}" srcOrd="1" destOrd="0" parTransId="{7D8EF6FD-9D76-4DD0-85AD-8D94A1159328}" sibTransId="{A6AAD247-EC63-4013-A881-898C592E862A}"/>
    <dgm:cxn modelId="{7BDE214C-0517-41A3-AEA5-1F007259B330}" type="presOf" srcId="{D102E9CF-7DA0-4007-A933-ECE01E349A2A}" destId="{E16C5688-5789-44C7-B348-A90FAA2AC005}" srcOrd="0" destOrd="0" presId="urn:microsoft.com/office/officeart/2005/8/layout/orgChart1"/>
    <dgm:cxn modelId="{8E1AB2E2-B3C2-45A8-84D3-18D6C6CB6E90}" type="presOf" srcId="{9C54A6C4-B34B-4F15-BA96-01260FA70993}" destId="{8756F2D3-4F5F-4F2A-8ECD-E6EFA12623C5}" srcOrd="0" destOrd="0" presId="urn:microsoft.com/office/officeart/2005/8/layout/orgChart1"/>
    <dgm:cxn modelId="{0057AA41-94D0-4C0E-8B96-A48A91AE82AA}" type="presOf" srcId="{E6E7A5FF-BE5C-4296-8BDB-9352208A5C94}" destId="{09F2CBA6-5062-4264-9866-B8E9EDF6D002}" srcOrd="0" destOrd="0" presId="urn:microsoft.com/office/officeart/2005/8/layout/orgChart1"/>
    <dgm:cxn modelId="{922FC48A-1513-4E4B-8830-E24F4E784125}" type="presOf" srcId="{8595CF85-A2B0-4925-92D3-9284B1E73C72}" destId="{4B0FC480-8229-4A37-B617-E55C3BE1BBD6}" srcOrd="0" destOrd="0" presId="urn:microsoft.com/office/officeart/2005/8/layout/orgChart1"/>
    <dgm:cxn modelId="{64661A3E-5DE5-4F16-9B7A-B27CB8D383F0}" type="presOf" srcId="{AF230685-91CC-4676-930B-DC70760B9939}" destId="{C7EE4FA4-65E7-44AA-8684-9C62A13C9375}" srcOrd="0" destOrd="0" presId="urn:microsoft.com/office/officeart/2005/8/layout/orgChart1"/>
    <dgm:cxn modelId="{B78EEE19-DC0E-4C0C-A835-021C5B42F57F}" type="presOf" srcId="{F54196D4-A889-4581-829F-664EA74751C6}" destId="{DB60BF97-2C49-4DDB-A075-35B7E391D00E}" srcOrd="1" destOrd="0" presId="urn:microsoft.com/office/officeart/2005/8/layout/orgChart1"/>
    <dgm:cxn modelId="{E556CFBA-1BB8-40DC-B158-ECEC3AFC8CAB}" type="presOf" srcId="{A075F80A-C1C6-453E-82C3-59BD10437736}" destId="{496687F4-E3BB-4513-992D-ED962B5FF325}" srcOrd="0" destOrd="0" presId="urn:microsoft.com/office/officeart/2005/8/layout/orgChart1"/>
    <dgm:cxn modelId="{AE0EA1FB-8DB2-4320-B9F7-9619F0EC9573}" srcId="{F1A4B055-4364-4BD3-A797-E49AB8CF5CEF}" destId="{92537CB8-0D43-410F-85AF-07C45081ACE3}" srcOrd="0" destOrd="0" parTransId="{6FEC43C6-8386-4720-9686-F20BFD528C7D}" sibTransId="{53AF6D94-2DA0-4D44-BC2A-5339CEEEDE18}"/>
    <dgm:cxn modelId="{3762560F-CC3C-40BD-BBFE-8B9EE8F5CA54}" type="presOf" srcId="{D19631D6-1780-4E5F-B7C5-A65ACAD99993}" destId="{140854A7-5645-4D9F-A80F-766FFDA702F9}" srcOrd="0" destOrd="0" presId="urn:microsoft.com/office/officeart/2005/8/layout/orgChart1"/>
    <dgm:cxn modelId="{89271267-6A63-4599-8428-1A6EDA7E9F69}" type="presOf" srcId="{8056F8F6-9F7F-4C6B-8E97-D429407D8280}" destId="{AA01DD65-4BD4-49FF-B143-117761F82D39}" srcOrd="0" destOrd="0" presId="urn:microsoft.com/office/officeart/2005/8/layout/orgChart1"/>
    <dgm:cxn modelId="{BF0D650B-679B-4FED-96B4-EC37FA6CAC1B}" type="presOf" srcId="{0E8F4453-2BD6-4BFC-99B0-F4534A527EC7}" destId="{64DA2DBC-AE01-4A31-9A08-844D8D77EC52}" srcOrd="0" destOrd="0" presId="urn:microsoft.com/office/officeart/2005/8/layout/orgChart1"/>
    <dgm:cxn modelId="{7E28391A-0DC5-4EFC-970F-B4FA816765DB}" type="presOf" srcId="{B0C91EDA-A51E-49D7-A147-82D5A71C76A4}" destId="{F6D50507-8D41-4581-B7F5-48379F8D4539}" srcOrd="0" destOrd="0" presId="urn:microsoft.com/office/officeart/2005/8/layout/orgChart1"/>
    <dgm:cxn modelId="{2DA71913-6BB8-4FA9-8585-1C89A8A4F906}" type="presOf" srcId="{D9F8AA23-121B-4E3A-B67C-0782510874F1}" destId="{71E6EDD2-9CAC-4A40-9DF5-C0A4A4C3E31D}" srcOrd="0" destOrd="0" presId="urn:microsoft.com/office/officeart/2005/8/layout/orgChart1"/>
    <dgm:cxn modelId="{2DD34687-C669-49B0-AE1F-73D8221161FF}" type="presOf" srcId="{F1A4B055-4364-4BD3-A797-E49AB8CF5CEF}" destId="{B64A4F39-2E4A-4502-9A05-9F8704FF96A2}" srcOrd="0" destOrd="0" presId="urn:microsoft.com/office/officeart/2005/8/layout/orgChart1"/>
    <dgm:cxn modelId="{37A2DF0C-01D4-4839-B125-509B319CF965}" type="presOf" srcId="{7D8EF6FD-9D76-4DD0-85AD-8D94A1159328}" destId="{A492CA2A-EA04-4030-93EA-A7647C94EE7F}" srcOrd="0" destOrd="0" presId="urn:microsoft.com/office/officeart/2005/8/layout/orgChart1"/>
    <dgm:cxn modelId="{E084E280-DE0D-4888-9338-230DEAA151F3}" type="presOf" srcId="{FD73C72C-AA34-4463-9A09-611A706E850E}" destId="{D6F4D59C-3076-4A2B-99F8-F5F052BE8B6F}" srcOrd="0" destOrd="0" presId="urn:microsoft.com/office/officeart/2005/8/layout/orgChart1"/>
    <dgm:cxn modelId="{3A9F1E66-62C8-4A88-9CA8-717F45435853}" type="presOf" srcId="{F61FCB3C-E4C3-4D04-9DFC-3D25C3BA05AB}" destId="{03561140-2720-4684-93D4-4A05B86EC6F6}" srcOrd="0" destOrd="0" presId="urn:microsoft.com/office/officeart/2005/8/layout/orgChart1"/>
    <dgm:cxn modelId="{DEE9B5D5-224B-4A9A-A35C-C63A5B2B7810}" type="presOf" srcId="{92537CB8-0D43-410F-85AF-07C45081ACE3}" destId="{F4FBE6B6-0C28-4033-BAE0-C644EFC11FC4}" srcOrd="0" destOrd="0" presId="urn:microsoft.com/office/officeart/2005/8/layout/orgChart1"/>
    <dgm:cxn modelId="{451077A1-7ABE-4841-AB2B-42D9487FCA7E}" type="presOf" srcId="{0E23A199-E552-44F2-AD1F-7E8DDAAE8CFF}" destId="{0AAB9C74-12F2-4E71-9F5E-7792C2021BBD}" srcOrd="1" destOrd="0" presId="urn:microsoft.com/office/officeart/2005/8/layout/orgChart1"/>
    <dgm:cxn modelId="{015E3C95-C488-4E58-95EB-81A206707BD3}" srcId="{24C04C8F-A456-416B-94E8-F42F9B2D6948}" destId="{3A8133FE-4353-4FF5-B3BE-D579954AA434}" srcOrd="3" destOrd="0" parTransId="{B95274A9-C0BA-4366-8FF6-55565599C82C}" sibTransId="{6C7EC168-F686-4BB8-82DC-85CF584510F6}"/>
    <dgm:cxn modelId="{AC000C07-0156-4ABF-AA50-2479F85D8710}" type="presOf" srcId="{C539969D-56E4-4079-9C73-DC6EB71ACA44}" destId="{69B82EFA-DAB5-4321-A405-85793C602801}" srcOrd="1" destOrd="0" presId="urn:microsoft.com/office/officeart/2005/8/layout/orgChart1"/>
    <dgm:cxn modelId="{5C16C53A-1215-4C2E-B201-4ABD2671941A}" srcId="{73DD4CF0-9262-48EF-9689-9F090F2202BA}" destId="{E6E7A5FF-BE5C-4296-8BDB-9352208A5C94}" srcOrd="7" destOrd="0" parTransId="{A8442424-06BA-40FA-A09F-285E94328BED}" sibTransId="{64F76A60-5A02-4D01-A874-1DDC74558134}"/>
    <dgm:cxn modelId="{9820ED17-E795-47AD-96EE-E976A9872215}" type="presOf" srcId="{D19631D6-1780-4E5F-B7C5-A65ACAD99993}" destId="{AD91B497-4509-4E4E-AF6D-BEE66DF6EFD8}" srcOrd="1" destOrd="0" presId="urn:microsoft.com/office/officeart/2005/8/layout/orgChart1"/>
    <dgm:cxn modelId="{0A8BE0C6-5E57-4F41-A0B2-55C417CDB755}" type="presOf" srcId="{C4591E56-5775-4CC1-BDCF-C2F565CD4562}" destId="{1B8530E1-E763-45F4-A82F-84BD25EAB6B8}" srcOrd="0" destOrd="0" presId="urn:microsoft.com/office/officeart/2005/8/layout/orgChart1"/>
    <dgm:cxn modelId="{A46E1CFD-6D3E-47B4-BBFB-C19F5BA0A587}" type="presOf" srcId="{939DBC9D-9D2B-4E56-B55C-D7684360445C}" destId="{D24493F7-0A22-48DA-A43C-BB3017B35665}" srcOrd="0" destOrd="0" presId="urn:microsoft.com/office/officeart/2005/8/layout/orgChart1"/>
    <dgm:cxn modelId="{67B8E5DC-66B4-4D9B-8A27-90B7EF08D801}" srcId="{3A8133FE-4353-4FF5-B3BE-D579954AA434}" destId="{0DEC0699-409A-49F4-8753-9B2A81EA1655}" srcOrd="0" destOrd="0" parTransId="{A3D5D515-529B-4CCB-917F-C6BDBE7BC9B4}" sibTransId="{791906C5-B6F2-4C99-8DB4-827FA7E2C334}"/>
    <dgm:cxn modelId="{5CDD6346-4D44-4605-84A6-89136DE50481}" type="presOf" srcId="{459630EC-57CF-44BD-9BCA-AEE7A075649F}" destId="{36D7E51D-91F8-4BCC-BFB4-6520F0366C2D}" srcOrd="0" destOrd="0" presId="urn:microsoft.com/office/officeart/2005/8/layout/orgChart1"/>
    <dgm:cxn modelId="{BEE156D8-37B4-4A66-BCC4-EE603B346B74}" srcId="{73DD4CF0-9262-48EF-9689-9F090F2202BA}" destId="{71FB5BF1-697B-4229-BDC3-A59F967C4181}" srcOrd="2" destOrd="0" parTransId="{96C1A6EC-0B15-4632-BDEE-D839774EBCB4}" sibTransId="{7CAA767E-289E-4F41-84A8-6D4D1CD406AE}"/>
    <dgm:cxn modelId="{AFC5C4F7-BED6-4C50-8B18-D8669769318B}" type="presOf" srcId="{64E0D6D7-4B3A-4A63-A607-F982B166EA34}" destId="{52062FD2-2019-484A-972E-9B0686306150}" srcOrd="0" destOrd="0" presId="urn:microsoft.com/office/officeart/2005/8/layout/orgChart1"/>
    <dgm:cxn modelId="{03CDEDBE-7D22-4107-9F92-90BACCE11AF2}" type="presOf" srcId="{F1F3E041-9EEA-4A67-BEB3-B9AD89DA58FF}" destId="{B44B0B30-058F-4487-A664-F36BD318518F}" srcOrd="0" destOrd="0" presId="urn:microsoft.com/office/officeart/2005/8/layout/orgChart1"/>
    <dgm:cxn modelId="{85CF73A1-0099-435D-B520-F6C181B2DC6D}" type="presOf" srcId="{7E386EA5-7279-4625-87E4-FB199820695E}" destId="{0333AB83-9688-4686-8CBE-ECBB01A3714C}" srcOrd="0" destOrd="0" presId="urn:microsoft.com/office/officeart/2005/8/layout/orgChart1"/>
    <dgm:cxn modelId="{A7D8C09A-7492-4022-A7E7-F7D17F82CAC9}" srcId="{E1BE124C-F88B-4EFD-B0F6-22CC9BC20764}" destId="{4F377AC4-A62E-4B10-B7A8-89272DE8AE36}" srcOrd="5" destOrd="0" parTransId="{8595CF85-A2B0-4925-92D3-9284B1E73C72}" sibTransId="{4A509685-E8F5-4762-893E-7F14203360ED}"/>
    <dgm:cxn modelId="{581D10E3-6F99-4240-8B05-63E661A19C0F}" type="presOf" srcId="{A8A1A26E-CCF3-4AC5-8561-665209019B93}" destId="{F37FEC3D-E25C-4BD7-A5C9-725A2DB345A0}" srcOrd="0" destOrd="0" presId="urn:microsoft.com/office/officeart/2005/8/layout/orgChart1"/>
    <dgm:cxn modelId="{779EFE04-67EF-4920-A0D5-04EF5B102296}" srcId="{E1BE124C-F88B-4EFD-B0F6-22CC9BC20764}" destId="{81D33527-36A1-4F68-8F61-2DE9F2257EEE}" srcOrd="10" destOrd="0" parTransId="{76C167F7-E730-4FAA-A3DA-ECE33BC284F3}" sibTransId="{8B06A2AB-37F7-4E11-BDE7-977B215AF230}"/>
    <dgm:cxn modelId="{844529F2-3854-4FD5-B015-80CD4223F719}" srcId="{F1A4B055-4364-4BD3-A797-E49AB8CF5CEF}" destId="{22BB7ED5-085A-4A84-9DF4-5B57FE19BD79}" srcOrd="1" destOrd="0" parTransId="{A60CDDBB-F874-47B2-953D-134AED27D608}" sibTransId="{71B7695A-313F-41F6-9A36-824FC4C0891A}"/>
    <dgm:cxn modelId="{FF5843EF-F292-43D6-A0B1-900779E2F3BA}" type="presOf" srcId="{8281064F-5436-4971-84E2-8A565435EA24}" destId="{B0A5F14D-FF07-4775-8DCA-DC151C05E7A7}" srcOrd="0" destOrd="0" presId="urn:microsoft.com/office/officeart/2005/8/layout/orgChart1"/>
    <dgm:cxn modelId="{EEF174FF-A41A-49F4-8978-462647690CEB}" srcId="{E1BE124C-F88B-4EFD-B0F6-22CC9BC20764}" destId="{2A464216-C057-48F7-84B4-6BBF2C088BA4}" srcOrd="4" destOrd="0" parTransId="{C4591E56-5775-4CC1-BDCF-C2F565CD4562}" sibTransId="{BA4C0D77-6909-475B-904B-F3E0EC8FEE43}"/>
    <dgm:cxn modelId="{FE6B253C-5E12-46CF-8B13-2724C6B0C9E2}" type="presOf" srcId="{71FB5BF1-697B-4229-BDC3-A59F967C4181}" destId="{CBF9B562-851C-4DC8-A1B3-BAC4341A4EE9}" srcOrd="1" destOrd="0" presId="urn:microsoft.com/office/officeart/2005/8/layout/orgChart1"/>
    <dgm:cxn modelId="{19487BA0-331A-46D4-8272-1EB28BCE464E}" type="presOf" srcId="{36388D5E-5A86-4A12-B88B-C4517EA6A541}" destId="{827560BF-8021-4F5A-BF65-3203E2B453FA}" srcOrd="1" destOrd="0" presId="urn:microsoft.com/office/officeart/2005/8/layout/orgChart1"/>
    <dgm:cxn modelId="{6F013FC9-FFF5-430E-BD40-3386EA63E62E}" type="presOf" srcId="{459630EC-57CF-44BD-9BCA-AEE7A075649F}" destId="{CA70A1F2-570C-4016-BC87-0308275E15BB}" srcOrd="1" destOrd="0" presId="urn:microsoft.com/office/officeart/2005/8/layout/orgChart1"/>
    <dgm:cxn modelId="{FF29D81C-8EBD-4FB9-A998-CF4EFAC200E3}" type="presOf" srcId="{792FB65E-1879-4C4D-842B-F170373CB52A}" destId="{44490DEA-EBE9-480D-9D58-3C5D6DFD5B8B}" srcOrd="0" destOrd="0" presId="urn:microsoft.com/office/officeart/2005/8/layout/orgChart1"/>
    <dgm:cxn modelId="{8016E93B-348C-41C7-9EF1-3202584FE42A}" type="presOf" srcId="{F54196D4-A889-4581-829F-664EA74751C6}" destId="{44F63A4B-0E36-4B78-A696-F22432470BDB}" srcOrd="0" destOrd="0" presId="urn:microsoft.com/office/officeart/2005/8/layout/orgChart1"/>
    <dgm:cxn modelId="{40A15149-D89A-40BF-A0DD-A0067B96F074}" type="presOf" srcId="{F8EA40D4-0CA9-48EC-B749-FE6EA0667F6C}" destId="{D2A2AEB8-BCA2-494D-BFC4-1416957ED61D}" srcOrd="0" destOrd="0" presId="urn:microsoft.com/office/officeart/2005/8/layout/orgChart1"/>
    <dgm:cxn modelId="{80B4B780-1739-41F6-A8FD-6C8F4381E10A}" type="presOf" srcId="{342BCA1A-0672-412D-B351-902DA7426A58}" destId="{D5FC8764-33E4-4035-9A13-32D698270059}" srcOrd="0" destOrd="0" presId="urn:microsoft.com/office/officeart/2005/8/layout/orgChart1"/>
    <dgm:cxn modelId="{B4D8EF34-6CD6-4A25-A222-716530E2B574}" srcId="{E1BE124C-F88B-4EFD-B0F6-22CC9BC20764}" destId="{95357997-684B-41D5-9E39-3F71F23C3F46}" srcOrd="6" destOrd="0" parTransId="{A075F80A-C1C6-453E-82C3-59BD10437736}" sibTransId="{BA038B99-8E39-4570-845C-59CBF17A0234}"/>
    <dgm:cxn modelId="{16F8D862-0209-430D-A388-6448D067777A}" type="presOf" srcId="{95357997-684B-41D5-9E39-3F71F23C3F46}" destId="{BA901306-A1D6-466D-B707-7C7F5EEC9D55}" srcOrd="1" destOrd="0" presId="urn:microsoft.com/office/officeart/2005/8/layout/orgChart1"/>
    <dgm:cxn modelId="{8217D920-959C-4BE1-AC30-35E3E0BBD224}" srcId="{E1BE124C-F88B-4EFD-B0F6-22CC9BC20764}" destId="{CB460A78-CEF1-410C-B9F5-5D8643DFB7B5}" srcOrd="1" destOrd="0" parTransId="{A85D31A9-3877-4AFD-BCB0-96BD064601B1}" sibTransId="{BE48784B-9C7C-4DDD-B30B-FE9D4283DA33}"/>
    <dgm:cxn modelId="{F2C45003-59F3-458C-BA14-3089AD54FC10}" type="presOf" srcId="{7E386EA5-7279-4625-87E4-FB199820695E}" destId="{2B635605-E3E8-4A6B-A379-BC495D263F78}" srcOrd="1" destOrd="0" presId="urn:microsoft.com/office/officeart/2005/8/layout/orgChart1"/>
    <dgm:cxn modelId="{658803D5-582B-4216-A21E-B0D78CE340F2}" type="presOf" srcId="{C0DFB9E9-D3E9-4EDA-8F92-17997CEECF63}" destId="{E5B77DFD-6BFA-49DD-8E76-881DBB4DE940}" srcOrd="0" destOrd="0" presId="urn:microsoft.com/office/officeart/2005/8/layout/orgChart1"/>
    <dgm:cxn modelId="{890A7FD6-742E-4948-8385-5814CE20300E}" type="presOf" srcId="{664CC37C-5B47-4FE7-919D-C3321F6E1E08}" destId="{780A75DF-331F-4F5C-B54D-D3111E4B500E}" srcOrd="1" destOrd="0" presId="urn:microsoft.com/office/officeart/2005/8/layout/orgChart1"/>
    <dgm:cxn modelId="{1226F35B-4543-42AF-B1E7-D8FC93330B16}" type="presOf" srcId="{4F377AC4-A62E-4B10-B7A8-89272DE8AE36}" destId="{56B6ACE4-00A5-49BB-A938-8114084D368E}" srcOrd="1" destOrd="0" presId="urn:microsoft.com/office/officeart/2005/8/layout/orgChart1"/>
    <dgm:cxn modelId="{3F3800E1-13BB-4E38-A37A-3B4D7CDFAF33}" srcId="{24C04C8F-A456-416B-94E8-F42F9B2D6948}" destId="{7E386EA5-7279-4625-87E4-FB199820695E}" srcOrd="2" destOrd="0" parTransId="{AE6D2B17-978A-4CA6-AD10-AD1FEE497554}" sibTransId="{F34C3C0C-AC5C-4A3A-87C3-49F37D648EE2}"/>
    <dgm:cxn modelId="{3819DA5B-9B57-428A-B5E5-3FC7C81CCCAE}" type="presOf" srcId="{0A64A9C6-54DD-43C5-AFF9-25A7328DDD70}" destId="{AC262F22-5DD8-485B-87DA-F292946E32AC}" srcOrd="0" destOrd="0" presId="urn:microsoft.com/office/officeart/2005/8/layout/orgChart1"/>
    <dgm:cxn modelId="{44CDB6EC-B58C-4814-BA15-F5F0D2079F8A}" type="presOf" srcId="{2A464216-C057-48F7-84B4-6BBF2C088BA4}" destId="{CDE13DF3-C3BE-42F8-AA9B-3B4756B302F7}" srcOrd="0" destOrd="0" presId="urn:microsoft.com/office/officeart/2005/8/layout/orgChart1"/>
    <dgm:cxn modelId="{9F4DB879-2423-46FD-B836-95FFBEE537F5}" type="presOf" srcId="{8BBAE785-F8A8-4012-9592-29E8DF6A191C}" destId="{2B43CB8B-CF4A-4289-AF42-D230746D76CC}" srcOrd="1" destOrd="0" presId="urn:microsoft.com/office/officeart/2005/8/layout/orgChart1"/>
    <dgm:cxn modelId="{2B33FA5D-AAF6-44D8-8B8D-8A1DA3DFE24A}" type="presOf" srcId="{8B5BAC7E-74C2-4461-B467-49E8BB7BDA33}" destId="{3D700C56-2484-417D-8D77-A23B10D70D06}" srcOrd="0" destOrd="0" presId="urn:microsoft.com/office/officeart/2005/8/layout/orgChart1"/>
    <dgm:cxn modelId="{A2ED57E6-EAE8-415F-8372-1357F89094CB}" type="presOf" srcId="{C292D4D9-26EF-4A7E-A985-79D01725BDF1}" destId="{EE3780D8-F4DA-4690-A7B5-2BB123212F25}" srcOrd="0" destOrd="0" presId="urn:microsoft.com/office/officeart/2005/8/layout/orgChart1"/>
    <dgm:cxn modelId="{76F2E887-6023-4F9C-97B5-A61D8309E741}" srcId="{E1BE124C-F88B-4EFD-B0F6-22CC9BC20764}" destId="{F54196D4-A889-4581-829F-664EA74751C6}" srcOrd="12" destOrd="0" parTransId="{2416D333-730E-4686-94F8-F145F545B9BE}" sibTransId="{63201655-B806-473D-96F9-78C6C7E7CB3A}"/>
    <dgm:cxn modelId="{FBD059C9-5E01-4E64-BAEA-DB6E790AB975}" type="presOf" srcId="{76C167F7-E730-4FAA-A3DA-ECE33BC284F3}" destId="{298820B0-ADCC-4104-81FA-2E7C95B60FF7}" srcOrd="0" destOrd="0" presId="urn:microsoft.com/office/officeart/2005/8/layout/orgChart1"/>
    <dgm:cxn modelId="{BF9CEC69-2852-4D2B-B2BF-E9099B9EBB01}" type="presOf" srcId="{92DCB498-21F4-4AAE-B8B7-4AAC4CEB097C}" destId="{41D375C3-CAE4-4644-BBC6-B31F05376334}" srcOrd="0" destOrd="0" presId="urn:microsoft.com/office/officeart/2005/8/layout/orgChart1"/>
    <dgm:cxn modelId="{81B2F74C-88D0-4EF6-93F5-5EAC799E658B}" type="presOf" srcId="{73DD4CF0-9262-48EF-9689-9F090F2202BA}" destId="{D5CE3444-DA66-4A3A-875C-B05A2D619D9A}" srcOrd="0" destOrd="0" presId="urn:microsoft.com/office/officeart/2005/8/layout/orgChart1"/>
    <dgm:cxn modelId="{2D69B493-0C4C-4651-BB0E-89527EF4FFDC}" type="presOf" srcId="{CB460A78-CEF1-410C-B9F5-5D8643DFB7B5}" destId="{74445703-937F-4D3C-A8D5-42FBA97B06DC}" srcOrd="1" destOrd="0" presId="urn:microsoft.com/office/officeart/2005/8/layout/orgChart1"/>
    <dgm:cxn modelId="{AECEA64D-E64E-4E40-B764-F67909FE34A8}" srcId="{22BB7ED5-085A-4A84-9DF4-5B57FE19BD79}" destId="{D9F8AA23-121B-4E3A-B67C-0782510874F1}" srcOrd="0" destOrd="0" parTransId="{0CF752D0-A1DC-40DB-A1DF-F317FD74B0E0}" sibTransId="{86AC1091-7BE2-4F8D-A3B8-387815A5C1A7}"/>
    <dgm:cxn modelId="{64F0F95F-7D76-4875-B54B-7604ECFFF43D}" srcId="{73DD4CF0-9262-48EF-9689-9F090F2202BA}" destId="{3267521B-093C-4F88-8663-042C2959B6DF}" srcOrd="1" destOrd="0" parTransId="{B8F83E93-77EB-45CC-AC0D-0A7F538064D0}" sibTransId="{C1C369FA-A8D8-4948-BE16-EC68CF28143D}"/>
    <dgm:cxn modelId="{49D0F1EF-B41C-4342-9D27-ADA81AFFA228}" srcId="{C205D754-A94D-4836-AC78-185811794F9C}" destId="{D19631D6-1780-4E5F-B7C5-A65ACAD99993}" srcOrd="0" destOrd="0" parTransId="{554DA545-0EA3-410E-9C76-966EB1BF072F}" sibTransId="{520997FF-BC8E-4794-9164-29264356DA9A}"/>
    <dgm:cxn modelId="{9A57FEB7-A59A-449D-BDF1-788D0B30A61E}" type="presOf" srcId="{E4A6AC41-C398-4978-AA40-EB5569DD814A}" destId="{06161DAC-F80B-48A4-8999-E855C568CCC6}" srcOrd="0" destOrd="0" presId="urn:microsoft.com/office/officeart/2005/8/layout/orgChart1"/>
    <dgm:cxn modelId="{B826354D-5DB4-4A85-B87D-EAE5E6289224}" type="presOf" srcId="{4BE39929-330A-49A4-949A-6A033E346921}" destId="{E1CA3F47-DE0D-4D94-8463-7FAC6F8DBA92}" srcOrd="1" destOrd="0" presId="urn:microsoft.com/office/officeart/2005/8/layout/orgChart1"/>
    <dgm:cxn modelId="{B152B2D0-2553-4219-8347-7A2782960EA0}" type="presOf" srcId="{8214FD65-B2C9-42D3-AFE2-B7AC92437796}" destId="{647D0CA6-36A3-489A-B157-340741C2ECDD}" srcOrd="0" destOrd="0" presId="urn:microsoft.com/office/officeart/2005/8/layout/orgChart1"/>
    <dgm:cxn modelId="{B8CA42F2-C0FA-4AF9-8B13-2FE5AA44CD8C}" type="presOf" srcId="{66CB1D0E-0F22-47BA-A66A-A5DE2B100D56}" destId="{2AA5C41C-538E-429D-9E7E-5CBCE737BFB5}" srcOrd="0" destOrd="0" presId="urn:microsoft.com/office/officeart/2005/8/layout/orgChart1"/>
    <dgm:cxn modelId="{7452A81E-85F0-4EAB-8FA2-A12E622A7032}" type="presOf" srcId="{3267521B-093C-4F88-8663-042C2959B6DF}" destId="{6C4FF679-DBB6-47C4-AE95-9405EB999AA5}" srcOrd="0" destOrd="0" presId="urn:microsoft.com/office/officeart/2005/8/layout/orgChart1"/>
    <dgm:cxn modelId="{5CB17447-752B-4D06-B0FB-41ED72DEFBDD}" type="presOf" srcId="{939DBC9D-9D2B-4E56-B55C-D7684360445C}" destId="{95E4A438-30E4-4F2F-BBBA-1DDFC9D1F404}" srcOrd="1" destOrd="0" presId="urn:microsoft.com/office/officeart/2005/8/layout/orgChart1"/>
    <dgm:cxn modelId="{EDE9B790-465E-48CE-88EF-A4BBC8D3A814}" type="presOf" srcId="{3A8133FE-4353-4FF5-B3BE-D579954AA434}" destId="{E58809B4-F1D6-463B-B55C-D868FBD263B2}" srcOrd="0" destOrd="0" presId="urn:microsoft.com/office/officeart/2005/8/layout/orgChart1"/>
    <dgm:cxn modelId="{82565350-0A2A-4CFB-9B15-1650C6D66C35}" type="presOf" srcId="{73DD4CF0-9262-48EF-9689-9F090F2202BA}" destId="{645048F0-3304-484A-9930-FE124CA66439}" srcOrd="1" destOrd="0" presId="urn:microsoft.com/office/officeart/2005/8/layout/orgChart1"/>
    <dgm:cxn modelId="{CE2617FE-B9BB-4D27-AB72-ED2FD8D9E0FA}" type="presOf" srcId="{BAC700F2-536C-428C-AE10-C998E2752FC9}" destId="{21CA4966-BD97-45B5-8605-B3A3745A0C23}" srcOrd="1" destOrd="0" presId="urn:microsoft.com/office/officeart/2005/8/layout/orgChart1"/>
    <dgm:cxn modelId="{056B9F95-F9F1-4245-BDB7-3B693866A2B5}" srcId="{C539969D-56E4-4079-9C73-DC6EB71ACA44}" destId="{8281064F-5436-4971-84E2-8A565435EA24}" srcOrd="1" destOrd="0" parTransId="{CA9014F0-F814-41DE-A060-7F9970A44928}" sibTransId="{BB355B93-F421-4DC0-96B6-AAA5AF2276A6}"/>
    <dgm:cxn modelId="{27A65715-E48C-4BB6-B1C8-7B7301E565E8}" type="presOf" srcId="{CB460A78-CEF1-410C-B9F5-5D8643DFB7B5}" destId="{29571128-F931-49EA-8881-9A54598E1495}" srcOrd="0" destOrd="0" presId="urn:microsoft.com/office/officeart/2005/8/layout/orgChart1"/>
    <dgm:cxn modelId="{908B41D4-D136-498E-93E5-82807690B433}" type="presOf" srcId="{7997B6AF-2945-48CB-9097-809BEF80DCE5}" destId="{4BAA9C7D-173C-40FE-8C0A-D474BBD3065D}" srcOrd="1" destOrd="0" presId="urn:microsoft.com/office/officeart/2005/8/layout/orgChart1"/>
    <dgm:cxn modelId="{E9C31582-2070-4B2D-BC2E-1E0F83933F97}" type="presOf" srcId="{843FC552-0182-41CA-BFFF-DB64792E93CE}" destId="{D3C35D10-20F7-44FD-B963-AEBCF6631B50}" srcOrd="0" destOrd="0" presId="urn:microsoft.com/office/officeart/2005/8/layout/orgChart1"/>
    <dgm:cxn modelId="{61C7FC11-7A1D-42B5-912A-78543C665E43}" type="presOf" srcId="{C205D754-A94D-4836-AC78-185811794F9C}" destId="{BEDD4C4B-5907-4E6B-82BC-25D034AEF8F5}" srcOrd="0" destOrd="0" presId="urn:microsoft.com/office/officeart/2005/8/layout/orgChart1"/>
    <dgm:cxn modelId="{75D28005-CF21-4E2A-AEEA-E94B792C1925}" type="presOf" srcId="{6F68E113-B53F-4379-A6F6-55BAD62BB1C1}" destId="{8240A6FF-A505-4F6E-8580-BDBF58BE1304}" srcOrd="0" destOrd="0" presId="urn:microsoft.com/office/officeart/2005/8/layout/orgChart1"/>
    <dgm:cxn modelId="{F5C33359-B6CE-40B1-8E2F-1838D4051091}" type="presOf" srcId="{8329D126-37AA-466A-88CD-A2E2D1F657B3}" destId="{F9BFD0E1-7E9F-4A81-809F-E4D0C378F705}" srcOrd="0" destOrd="0" presId="urn:microsoft.com/office/officeart/2005/8/layout/orgChart1"/>
    <dgm:cxn modelId="{C2E86196-A318-4B19-9EDC-E9526D70EE22}" type="presOf" srcId="{664CC37C-5B47-4FE7-919D-C3321F6E1E08}" destId="{F899A667-EB45-425F-A538-65D4894537A8}" srcOrd="0" destOrd="0" presId="urn:microsoft.com/office/officeart/2005/8/layout/orgChart1"/>
    <dgm:cxn modelId="{E5F22047-B329-491E-A8D6-5ABC617F24CC}" srcId="{73DD4CF0-9262-48EF-9689-9F090F2202BA}" destId="{8214FD65-B2C9-42D3-AFE2-B7AC92437796}" srcOrd="3" destOrd="0" parTransId="{76BA8FDA-170C-41C4-8EAF-B6835E5FC0F2}" sibTransId="{7BE3AB66-D171-446F-AD7E-5A3E07CC7529}"/>
    <dgm:cxn modelId="{B7F5AA15-BE88-4D81-947B-6B147F8C0EAE}" type="presOf" srcId="{0DEC0699-409A-49F4-8753-9B2A81EA1655}" destId="{661852A4-2BBC-422C-A1DD-067BBE47F6DC}" srcOrd="0" destOrd="0" presId="urn:microsoft.com/office/officeart/2005/8/layout/orgChart1"/>
    <dgm:cxn modelId="{2B2A9551-422A-40F0-9DDA-F861BCA7E7AF}" type="presOf" srcId="{C3E5C147-E4A0-486B-8002-D2FB18318C2E}" destId="{4764B928-F004-4414-AF48-6094AAE4698B}" srcOrd="0" destOrd="0" presId="urn:microsoft.com/office/officeart/2005/8/layout/orgChart1"/>
    <dgm:cxn modelId="{9DCE7BE8-C3C4-4F67-BE70-D7C2A792A0D3}" type="presOf" srcId="{36388D5E-5A86-4A12-B88B-C4517EA6A541}" destId="{C632FB4B-131A-43D7-B6E1-A7A67AB6DF47}" srcOrd="0" destOrd="0" presId="urn:microsoft.com/office/officeart/2005/8/layout/orgChart1"/>
    <dgm:cxn modelId="{1DAD7F56-5C8C-488D-8ED8-40AFAAD103F2}" type="presOf" srcId="{0DEC0699-409A-49F4-8753-9B2A81EA1655}" destId="{C070D3DD-982F-4782-9D7C-631E24F2C60A}" srcOrd="1" destOrd="0" presId="urn:microsoft.com/office/officeart/2005/8/layout/orgChart1"/>
    <dgm:cxn modelId="{36E6BE14-BA43-4E57-9AA1-70DFEB6A98D7}" type="presOf" srcId="{49D23B5E-0E83-4C4D-AD82-907E9F768E2A}" destId="{9BF1F18A-8FE9-4115-A85D-9430DB30C057}" srcOrd="1" destOrd="0" presId="urn:microsoft.com/office/officeart/2005/8/layout/orgChart1"/>
    <dgm:cxn modelId="{80D72725-7D98-4454-9297-28CA7E2851C2}" type="presOf" srcId="{0CB0B5AC-22E6-462D-8283-3F2DE3643435}" destId="{87D86CD1-4249-4091-949D-315912DD31C8}" srcOrd="0" destOrd="0" presId="urn:microsoft.com/office/officeart/2005/8/layout/orgChart1"/>
    <dgm:cxn modelId="{3709A74A-B6F0-43AF-AF96-6E9B8A203BAC}" type="presOf" srcId="{4F377AC4-A62E-4B10-B7A8-89272DE8AE36}" destId="{21078715-F4EF-4872-A254-E60986627BD6}" srcOrd="0" destOrd="0" presId="urn:microsoft.com/office/officeart/2005/8/layout/orgChart1"/>
    <dgm:cxn modelId="{F9BD4908-468E-4F70-AF12-CC6A35CC728E}" srcId="{E1BE124C-F88B-4EFD-B0F6-22CC9BC20764}" destId="{C0DFB9E9-D3E9-4EDA-8F92-17997CEECF63}" srcOrd="16" destOrd="0" parTransId="{41110378-99F0-4DB0-92D5-6FC28CAF2DB3}" sibTransId="{29E3B8F2-5CA9-45CA-9A9E-834117592CB9}"/>
    <dgm:cxn modelId="{AE6A5324-E719-4CC2-8F7A-F181BAFBE942}" srcId="{E1BE124C-F88B-4EFD-B0F6-22CC9BC20764}" destId="{0B0A0310-A137-472A-BBAF-42C25548609D}" srcOrd="9" destOrd="0" parTransId="{F1F3E041-9EEA-4A67-BEB3-B9AD89DA58FF}" sibTransId="{6A78511A-35DA-430D-83CF-90C828599117}"/>
    <dgm:cxn modelId="{59F445ED-0657-4686-BBA1-A4808E31CA44}" type="presOf" srcId="{9E8B7DAC-CA8D-48C3-B55E-D1DD808CF4FE}" destId="{D2E3371C-F8E0-4347-8FD5-92A665779BB2}" srcOrd="0" destOrd="0" presId="urn:microsoft.com/office/officeart/2005/8/layout/orgChart1"/>
    <dgm:cxn modelId="{8A31EC95-315F-415D-87BF-331EB133D1BB}" srcId="{92537CB8-0D43-410F-85AF-07C45081ACE3}" destId="{24C04C8F-A456-416B-94E8-F42F9B2D6948}" srcOrd="3" destOrd="0" parTransId="{8056F8F6-9F7F-4C6B-8E97-D429407D8280}" sibTransId="{17CDA451-E32B-4FBF-9C4B-7089CE85FFE6}"/>
    <dgm:cxn modelId="{8A5F4FFF-298F-49E7-A1F3-C1994794405D}" type="presOf" srcId="{C539969D-56E4-4079-9C73-DC6EB71ACA44}" destId="{2FD3A326-E2E5-4BC2-A056-EDC2C4C9C14C}" srcOrd="0" destOrd="0" presId="urn:microsoft.com/office/officeart/2005/8/layout/orgChart1"/>
    <dgm:cxn modelId="{3509E10F-0CC0-4CA7-A73A-4164F724E0AB}" type="presOf" srcId="{71FB5BF1-697B-4229-BDC3-A59F967C4181}" destId="{0CD18740-2B87-4111-AF65-37A5750810B3}" srcOrd="0" destOrd="0" presId="urn:microsoft.com/office/officeart/2005/8/layout/orgChart1"/>
    <dgm:cxn modelId="{FFE287F0-D889-451E-87CF-16479EB3983D}" srcId="{3A8133FE-4353-4FF5-B3BE-D579954AA434}" destId="{9E30DD9D-7698-4908-90CA-C6B6F8014FB1}" srcOrd="1" destOrd="0" parTransId="{FD73C72C-AA34-4463-9A09-611A706E850E}" sibTransId="{ECA1DF9E-0579-414C-A22B-3E3D6A8E2124}"/>
    <dgm:cxn modelId="{D5981890-5258-404B-B60D-1A32C370571F}" srcId="{73DD4CF0-9262-48EF-9689-9F090F2202BA}" destId="{0CB0B5AC-22E6-462D-8283-3F2DE3643435}" srcOrd="8" destOrd="0" parTransId="{9110662B-0110-46FF-B92A-7F539751CB6B}" sibTransId="{34765C47-1830-472C-95B4-2E012D3D2783}"/>
    <dgm:cxn modelId="{1CD07703-9355-4961-A8CE-9D883510E89C}" type="presOf" srcId="{E1BE124C-F88B-4EFD-B0F6-22CC9BC20764}" destId="{47ECAEFF-FB2A-4E67-A569-B8B3D4B091CF}" srcOrd="0" destOrd="0" presId="urn:microsoft.com/office/officeart/2005/8/layout/orgChart1"/>
    <dgm:cxn modelId="{B7587931-9560-4902-86EF-F4D5454F06E9}" type="presParOf" srcId="{B64A4F39-2E4A-4502-9A05-9F8704FF96A2}" destId="{DF00AB8A-48B3-472D-ADFD-A696770673BC}" srcOrd="0" destOrd="0" presId="urn:microsoft.com/office/officeart/2005/8/layout/orgChart1"/>
    <dgm:cxn modelId="{20D9FAB8-79FA-4704-A35D-EBBEF1345A46}" type="presParOf" srcId="{DF00AB8A-48B3-472D-ADFD-A696770673BC}" destId="{0F37B25D-943D-4DD4-B90E-5D58F53F48C2}" srcOrd="0" destOrd="0" presId="urn:microsoft.com/office/officeart/2005/8/layout/orgChart1"/>
    <dgm:cxn modelId="{28447B94-C70D-4B10-9820-1DD918089462}" type="presParOf" srcId="{0F37B25D-943D-4DD4-B90E-5D58F53F48C2}" destId="{F4FBE6B6-0C28-4033-BAE0-C644EFC11FC4}" srcOrd="0" destOrd="0" presId="urn:microsoft.com/office/officeart/2005/8/layout/orgChart1"/>
    <dgm:cxn modelId="{65C26CCF-1D04-416E-B21B-D96194CEE106}" type="presParOf" srcId="{0F37B25D-943D-4DD4-B90E-5D58F53F48C2}" destId="{D2E88D61-93B0-47B8-A099-8807B63075EC}" srcOrd="1" destOrd="0" presId="urn:microsoft.com/office/officeart/2005/8/layout/orgChart1"/>
    <dgm:cxn modelId="{515E9F6F-8916-4F7A-B9C0-EEA230E29DE1}" type="presParOf" srcId="{DF00AB8A-48B3-472D-ADFD-A696770673BC}" destId="{4424E931-830B-4A91-A1B4-97D600313105}" srcOrd="1" destOrd="0" presId="urn:microsoft.com/office/officeart/2005/8/layout/orgChart1"/>
    <dgm:cxn modelId="{B0610291-1773-4F96-965A-F85016C26BDE}" type="presParOf" srcId="{4424E931-830B-4A91-A1B4-97D600313105}" destId="{AA01DD65-4BD4-49FF-B143-117761F82D39}" srcOrd="0" destOrd="0" presId="urn:microsoft.com/office/officeart/2005/8/layout/orgChart1"/>
    <dgm:cxn modelId="{BE1772C7-22AE-44DA-AC2B-47EB5223427D}" type="presParOf" srcId="{4424E931-830B-4A91-A1B4-97D600313105}" destId="{61715020-CF92-465B-B381-EF6B0E03CDF1}" srcOrd="1" destOrd="0" presId="urn:microsoft.com/office/officeart/2005/8/layout/orgChart1"/>
    <dgm:cxn modelId="{2549B9C0-326A-4936-892F-99DF0D95EF0D}" type="presParOf" srcId="{61715020-CF92-465B-B381-EF6B0E03CDF1}" destId="{1C40CA26-79B0-437A-BC06-4A32F46ACD29}" srcOrd="0" destOrd="0" presId="urn:microsoft.com/office/officeart/2005/8/layout/orgChart1"/>
    <dgm:cxn modelId="{190895BE-7003-404B-B7A7-454CD060E764}" type="presParOf" srcId="{1C40CA26-79B0-437A-BC06-4A32F46ACD29}" destId="{9FA7C803-4E51-4935-B202-BC2EBF76D7F7}" srcOrd="0" destOrd="0" presId="urn:microsoft.com/office/officeart/2005/8/layout/orgChart1"/>
    <dgm:cxn modelId="{FB9A4E6C-9EF5-4E5F-A342-0555B2D87AF5}" type="presParOf" srcId="{1C40CA26-79B0-437A-BC06-4A32F46ACD29}" destId="{E4DB67E2-2630-4FB3-9D16-28CDFB658A90}" srcOrd="1" destOrd="0" presId="urn:microsoft.com/office/officeart/2005/8/layout/orgChart1"/>
    <dgm:cxn modelId="{3717EC60-2B41-42A7-ACBD-A72A22FC7647}" type="presParOf" srcId="{61715020-CF92-465B-B381-EF6B0E03CDF1}" destId="{3FFE4DEC-F978-4776-A642-3056FBCAF12E}" srcOrd="1" destOrd="0" presId="urn:microsoft.com/office/officeart/2005/8/layout/orgChart1"/>
    <dgm:cxn modelId="{68551183-7B95-47EA-BF22-57B02D1727E6}" type="presParOf" srcId="{3FFE4DEC-F978-4776-A642-3056FBCAF12E}" destId="{847F8133-201B-4203-BACA-9761873F1C67}" srcOrd="0" destOrd="0" presId="urn:microsoft.com/office/officeart/2005/8/layout/orgChart1"/>
    <dgm:cxn modelId="{09EC3E4A-42F5-4487-BEC1-83C2D7385147}" type="presParOf" srcId="{3FFE4DEC-F978-4776-A642-3056FBCAF12E}" destId="{BBEC1726-4FFA-4348-8341-EA165F27D767}" srcOrd="1" destOrd="0" presId="urn:microsoft.com/office/officeart/2005/8/layout/orgChart1"/>
    <dgm:cxn modelId="{4F011A8D-C0D9-4D60-AFC7-F5D646B58539}" type="presParOf" srcId="{BBEC1726-4FFA-4348-8341-EA165F27D767}" destId="{5056FAEA-E8DF-4203-8E39-9B8E99984C0F}" srcOrd="0" destOrd="0" presId="urn:microsoft.com/office/officeart/2005/8/layout/orgChart1"/>
    <dgm:cxn modelId="{97F82B93-D7F4-4FCA-BB0A-F88AE198BDED}" type="presParOf" srcId="{5056FAEA-E8DF-4203-8E39-9B8E99984C0F}" destId="{B12CFF91-6A4C-4570-9088-499C812703F6}" srcOrd="0" destOrd="0" presId="urn:microsoft.com/office/officeart/2005/8/layout/orgChart1"/>
    <dgm:cxn modelId="{01AEE1E7-50F6-472E-B0F3-D114EBD25F97}" type="presParOf" srcId="{5056FAEA-E8DF-4203-8E39-9B8E99984C0F}" destId="{2B43CB8B-CF4A-4289-AF42-D230746D76CC}" srcOrd="1" destOrd="0" presId="urn:microsoft.com/office/officeart/2005/8/layout/orgChart1"/>
    <dgm:cxn modelId="{0AB35822-EDF6-43A2-889F-958E64A44103}" type="presParOf" srcId="{BBEC1726-4FFA-4348-8341-EA165F27D767}" destId="{72F908EA-2B4D-46EA-B6E0-33A056925CCB}" srcOrd="1" destOrd="0" presId="urn:microsoft.com/office/officeart/2005/8/layout/orgChart1"/>
    <dgm:cxn modelId="{8E591D82-295C-47D3-B643-6A0505A2D179}" type="presParOf" srcId="{BBEC1726-4FFA-4348-8341-EA165F27D767}" destId="{FEDB8BB7-AA1F-4AE0-9DA5-5AA5696C6713}" srcOrd="2" destOrd="0" presId="urn:microsoft.com/office/officeart/2005/8/layout/orgChart1"/>
    <dgm:cxn modelId="{03817325-9FB0-4BD6-9352-8BA6CA75020D}" type="presParOf" srcId="{3FFE4DEC-F978-4776-A642-3056FBCAF12E}" destId="{E16C5688-5789-44C7-B348-A90FAA2AC005}" srcOrd="2" destOrd="0" presId="urn:microsoft.com/office/officeart/2005/8/layout/orgChart1"/>
    <dgm:cxn modelId="{A9FF4C50-2AB0-450C-B828-D003D342A1C6}" type="presParOf" srcId="{3FFE4DEC-F978-4776-A642-3056FBCAF12E}" destId="{F2655BD6-8142-4B87-9FA5-EA099D2FAA24}" srcOrd="3" destOrd="0" presId="urn:microsoft.com/office/officeart/2005/8/layout/orgChart1"/>
    <dgm:cxn modelId="{73A4116F-FC88-4C48-9037-BFBCF074DB2F}" type="presParOf" srcId="{F2655BD6-8142-4B87-9FA5-EA099D2FAA24}" destId="{CE3D0002-CB9A-4D4B-8513-92A4F0F65133}" srcOrd="0" destOrd="0" presId="urn:microsoft.com/office/officeart/2005/8/layout/orgChart1"/>
    <dgm:cxn modelId="{CFE8F0D4-D0C0-4083-A568-7D7073065940}" type="presParOf" srcId="{CE3D0002-CB9A-4D4B-8513-92A4F0F65133}" destId="{2FD3A326-E2E5-4BC2-A056-EDC2C4C9C14C}" srcOrd="0" destOrd="0" presId="urn:microsoft.com/office/officeart/2005/8/layout/orgChart1"/>
    <dgm:cxn modelId="{1456A575-B4B7-4EFE-BD3D-30F065F6D910}" type="presParOf" srcId="{CE3D0002-CB9A-4D4B-8513-92A4F0F65133}" destId="{69B82EFA-DAB5-4321-A405-85793C602801}" srcOrd="1" destOrd="0" presId="urn:microsoft.com/office/officeart/2005/8/layout/orgChart1"/>
    <dgm:cxn modelId="{0AC5FC9D-34C1-410F-B78F-8AA6F2F0311C}" type="presParOf" srcId="{F2655BD6-8142-4B87-9FA5-EA099D2FAA24}" destId="{EB1913B7-15CC-45FF-B4DB-2F5A0C493881}" srcOrd="1" destOrd="0" presId="urn:microsoft.com/office/officeart/2005/8/layout/orgChart1"/>
    <dgm:cxn modelId="{690E1D9B-7FEA-4A43-80D8-D31D1683179E}" type="presParOf" srcId="{EB1913B7-15CC-45FF-B4DB-2F5A0C493881}" destId="{EC500C67-B8C1-42EF-AAEC-B19CF13FB1C8}" srcOrd="0" destOrd="0" presId="urn:microsoft.com/office/officeart/2005/8/layout/orgChart1"/>
    <dgm:cxn modelId="{1D88BD09-DC9D-43CD-8CE3-4EFD14495054}" type="presParOf" srcId="{EB1913B7-15CC-45FF-B4DB-2F5A0C493881}" destId="{32EF50E0-39E9-4A26-BE1F-23910C024732}" srcOrd="1" destOrd="0" presId="urn:microsoft.com/office/officeart/2005/8/layout/orgChart1"/>
    <dgm:cxn modelId="{E2D7987C-F55C-4FE2-975B-371B180C5F57}" type="presParOf" srcId="{32EF50E0-39E9-4A26-BE1F-23910C024732}" destId="{E3C8D690-E410-4107-A606-F59EB637323D}" srcOrd="0" destOrd="0" presId="urn:microsoft.com/office/officeart/2005/8/layout/orgChart1"/>
    <dgm:cxn modelId="{B3B1E924-93AD-419B-93D0-0F2E0462C465}" type="presParOf" srcId="{E3C8D690-E410-4107-A606-F59EB637323D}" destId="{2AA5C41C-538E-429D-9E7E-5CBCE737BFB5}" srcOrd="0" destOrd="0" presId="urn:microsoft.com/office/officeart/2005/8/layout/orgChart1"/>
    <dgm:cxn modelId="{4302BC68-A8D4-4695-BEC1-49A3E5C69548}" type="presParOf" srcId="{E3C8D690-E410-4107-A606-F59EB637323D}" destId="{4FC0AAA8-F615-41FC-A44E-BF68447EAD64}" srcOrd="1" destOrd="0" presId="urn:microsoft.com/office/officeart/2005/8/layout/orgChart1"/>
    <dgm:cxn modelId="{E352BE7A-703D-4CA1-88F3-C5BC3079057D}" type="presParOf" srcId="{32EF50E0-39E9-4A26-BE1F-23910C024732}" destId="{159DE422-123B-4BAD-AFC8-9C9EA8B7A43F}" srcOrd="1" destOrd="0" presId="urn:microsoft.com/office/officeart/2005/8/layout/orgChart1"/>
    <dgm:cxn modelId="{6E10B91E-E209-45B5-961F-32E564FFB20B}" type="presParOf" srcId="{32EF50E0-39E9-4A26-BE1F-23910C024732}" destId="{DA5E8BBA-9C62-4FA7-8963-C3329A395E1A}" srcOrd="2" destOrd="0" presId="urn:microsoft.com/office/officeart/2005/8/layout/orgChart1"/>
    <dgm:cxn modelId="{D59392F1-8682-4121-AD99-36319A2936D2}" type="presParOf" srcId="{EB1913B7-15CC-45FF-B4DB-2F5A0C493881}" destId="{A25FACD8-EAA0-413B-A0E7-DA6B11777905}" srcOrd="2" destOrd="0" presId="urn:microsoft.com/office/officeart/2005/8/layout/orgChart1"/>
    <dgm:cxn modelId="{16398C84-C9B8-425D-93DE-784E5287520E}" type="presParOf" srcId="{EB1913B7-15CC-45FF-B4DB-2F5A0C493881}" destId="{E5B2940B-933D-443A-B05B-6D043EABD0D2}" srcOrd="3" destOrd="0" presId="urn:microsoft.com/office/officeart/2005/8/layout/orgChart1"/>
    <dgm:cxn modelId="{7F859524-5D32-4978-931A-EA6305010490}" type="presParOf" srcId="{E5B2940B-933D-443A-B05B-6D043EABD0D2}" destId="{00B3631E-65A8-45BC-95FB-5291F55AD918}" srcOrd="0" destOrd="0" presId="urn:microsoft.com/office/officeart/2005/8/layout/orgChart1"/>
    <dgm:cxn modelId="{1A6FC0E2-7709-4676-BBD0-6DC7981CD0AA}" type="presParOf" srcId="{00B3631E-65A8-45BC-95FB-5291F55AD918}" destId="{B0A5F14D-FF07-4775-8DCA-DC151C05E7A7}" srcOrd="0" destOrd="0" presId="urn:microsoft.com/office/officeart/2005/8/layout/orgChart1"/>
    <dgm:cxn modelId="{E6454DDB-BBAB-487F-B419-36E83580C019}" type="presParOf" srcId="{00B3631E-65A8-45BC-95FB-5291F55AD918}" destId="{6275751D-3A99-4E5D-AAD8-78E5195A7890}" srcOrd="1" destOrd="0" presId="urn:microsoft.com/office/officeart/2005/8/layout/orgChart1"/>
    <dgm:cxn modelId="{998F2722-8978-41DF-88B3-2C40AF7CE5F1}" type="presParOf" srcId="{E5B2940B-933D-443A-B05B-6D043EABD0D2}" destId="{37C78A40-FC62-4809-A94C-4514BACC8858}" srcOrd="1" destOrd="0" presId="urn:microsoft.com/office/officeart/2005/8/layout/orgChart1"/>
    <dgm:cxn modelId="{E842E432-AFD2-4BA0-B69D-A996BB6F6128}" type="presParOf" srcId="{E5B2940B-933D-443A-B05B-6D043EABD0D2}" destId="{502BCCEF-75D8-46A3-B645-225829B652BA}" srcOrd="2" destOrd="0" presId="urn:microsoft.com/office/officeart/2005/8/layout/orgChart1"/>
    <dgm:cxn modelId="{1B17CFF5-738E-47C7-AF9B-2862D37CD08B}" type="presParOf" srcId="{F2655BD6-8142-4B87-9FA5-EA099D2FAA24}" destId="{6B7A3D48-EC0A-4F59-8A28-C714E6D476DD}" srcOrd="2" destOrd="0" presId="urn:microsoft.com/office/officeart/2005/8/layout/orgChart1"/>
    <dgm:cxn modelId="{696F265D-CF0B-42B3-B8A6-11371634CFC1}" type="presParOf" srcId="{3FFE4DEC-F978-4776-A642-3056FBCAF12E}" destId="{46D0B358-D95C-4DB2-9A2A-07F34041A753}" srcOrd="4" destOrd="0" presId="urn:microsoft.com/office/officeart/2005/8/layout/orgChart1"/>
    <dgm:cxn modelId="{97EB5DEC-E5B1-42E8-A2F9-9DC7460BAE03}" type="presParOf" srcId="{3FFE4DEC-F978-4776-A642-3056FBCAF12E}" destId="{F3A145FB-AD4F-4805-B4E5-3D85915A6887}" srcOrd="5" destOrd="0" presId="urn:microsoft.com/office/officeart/2005/8/layout/orgChart1"/>
    <dgm:cxn modelId="{3B553174-163B-4F13-98F4-BCE3A6DB495A}" type="presParOf" srcId="{F3A145FB-AD4F-4805-B4E5-3D85915A6887}" destId="{04117648-4406-4E79-B17D-66127BC01B26}" srcOrd="0" destOrd="0" presId="urn:microsoft.com/office/officeart/2005/8/layout/orgChart1"/>
    <dgm:cxn modelId="{4B4598C9-44A5-4CAE-B4CF-F6ECFB162253}" type="presParOf" srcId="{04117648-4406-4E79-B17D-66127BC01B26}" destId="{0333AB83-9688-4686-8CBE-ECBB01A3714C}" srcOrd="0" destOrd="0" presId="urn:microsoft.com/office/officeart/2005/8/layout/orgChart1"/>
    <dgm:cxn modelId="{AE4138C6-BAC0-488C-A37E-18EA22C24329}" type="presParOf" srcId="{04117648-4406-4E79-B17D-66127BC01B26}" destId="{2B635605-E3E8-4A6B-A379-BC495D263F78}" srcOrd="1" destOrd="0" presId="urn:microsoft.com/office/officeart/2005/8/layout/orgChart1"/>
    <dgm:cxn modelId="{3D1D28A1-D9C3-410E-9250-31122248D891}" type="presParOf" srcId="{F3A145FB-AD4F-4805-B4E5-3D85915A6887}" destId="{EA5C71CF-FAA1-4A4F-A4DA-F45F180C5A91}" srcOrd="1" destOrd="0" presId="urn:microsoft.com/office/officeart/2005/8/layout/orgChart1"/>
    <dgm:cxn modelId="{5AD80BAF-5F83-4C32-A208-B0455F5F41F9}" type="presParOf" srcId="{F3A145FB-AD4F-4805-B4E5-3D85915A6887}" destId="{127D042D-1940-461D-89A3-A34B436F0382}" srcOrd="2" destOrd="0" presId="urn:microsoft.com/office/officeart/2005/8/layout/orgChart1"/>
    <dgm:cxn modelId="{A8F99974-B287-4AE4-887A-5D7FC3BEB23C}" type="presParOf" srcId="{3FFE4DEC-F978-4776-A642-3056FBCAF12E}" destId="{7AACAFF9-55B1-4D88-A877-6ACC703BB21D}" srcOrd="6" destOrd="0" presId="urn:microsoft.com/office/officeart/2005/8/layout/orgChart1"/>
    <dgm:cxn modelId="{54984B07-B500-49E4-87BD-054BFB76E821}" type="presParOf" srcId="{3FFE4DEC-F978-4776-A642-3056FBCAF12E}" destId="{A05B37A2-BFBA-4842-B044-04C1AAB4CB7F}" srcOrd="7" destOrd="0" presId="urn:microsoft.com/office/officeart/2005/8/layout/orgChart1"/>
    <dgm:cxn modelId="{0DBF3309-0A0F-4DE3-B2CF-A02058575403}" type="presParOf" srcId="{A05B37A2-BFBA-4842-B044-04C1AAB4CB7F}" destId="{0FF2EC2B-18E5-4CDA-858F-8D712A09BB30}" srcOrd="0" destOrd="0" presId="urn:microsoft.com/office/officeart/2005/8/layout/orgChart1"/>
    <dgm:cxn modelId="{AC5441A1-493B-4800-B396-2BC22CE848B1}" type="presParOf" srcId="{0FF2EC2B-18E5-4CDA-858F-8D712A09BB30}" destId="{E58809B4-F1D6-463B-B55C-D868FBD263B2}" srcOrd="0" destOrd="0" presId="urn:microsoft.com/office/officeart/2005/8/layout/orgChart1"/>
    <dgm:cxn modelId="{DE3D0DAB-23DC-46FF-A985-AC5EE642D56E}" type="presParOf" srcId="{0FF2EC2B-18E5-4CDA-858F-8D712A09BB30}" destId="{3B9D9039-D402-44B2-8734-6F7A8469B030}" srcOrd="1" destOrd="0" presId="urn:microsoft.com/office/officeart/2005/8/layout/orgChart1"/>
    <dgm:cxn modelId="{863445A8-7939-4B2F-8751-2692E4648AAE}" type="presParOf" srcId="{A05B37A2-BFBA-4842-B044-04C1AAB4CB7F}" destId="{C151C1E0-A610-4287-9C7F-DF4EB294E2EA}" srcOrd="1" destOrd="0" presId="urn:microsoft.com/office/officeart/2005/8/layout/orgChart1"/>
    <dgm:cxn modelId="{A6E06BDF-6C7B-469A-A710-0D9AF0663EDD}" type="presParOf" srcId="{C151C1E0-A610-4287-9C7F-DF4EB294E2EA}" destId="{12754540-9039-4BA1-91A1-A7B1D3AF8BC8}" srcOrd="0" destOrd="0" presId="urn:microsoft.com/office/officeart/2005/8/layout/orgChart1"/>
    <dgm:cxn modelId="{5EE91F89-D681-409D-A220-2453B0822B8E}" type="presParOf" srcId="{C151C1E0-A610-4287-9C7F-DF4EB294E2EA}" destId="{9DEA9D7E-C615-40E9-BBF3-96904BF1FBAD}" srcOrd="1" destOrd="0" presId="urn:microsoft.com/office/officeart/2005/8/layout/orgChart1"/>
    <dgm:cxn modelId="{443ECCE3-6DAD-4022-8FF7-573BDB5FEB00}" type="presParOf" srcId="{9DEA9D7E-C615-40E9-BBF3-96904BF1FBAD}" destId="{6919D74E-98FB-4A42-9877-BDCC7FC96B9D}" srcOrd="0" destOrd="0" presId="urn:microsoft.com/office/officeart/2005/8/layout/orgChart1"/>
    <dgm:cxn modelId="{F2772DE1-44E3-48D7-8DB2-BB8F1E853718}" type="presParOf" srcId="{6919D74E-98FB-4A42-9877-BDCC7FC96B9D}" destId="{661852A4-2BBC-422C-A1DD-067BBE47F6DC}" srcOrd="0" destOrd="0" presId="urn:microsoft.com/office/officeart/2005/8/layout/orgChart1"/>
    <dgm:cxn modelId="{2E234B37-5FD2-46AD-ABAC-0843BA009143}" type="presParOf" srcId="{6919D74E-98FB-4A42-9877-BDCC7FC96B9D}" destId="{C070D3DD-982F-4782-9D7C-631E24F2C60A}" srcOrd="1" destOrd="0" presId="urn:microsoft.com/office/officeart/2005/8/layout/orgChart1"/>
    <dgm:cxn modelId="{19EF4454-6B9C-41FC-9D7C-4060B065FAB4}" type="presParOf" srcId="{9DEA9D7E-C615-40E9-BBF3-96904BF1FBAD}" destId="{B743148B-D586-4347-B8A0-D73773853825}" srcOrd="1" destOrd="0" presId="urn:microsoft.com/office/officeart/2005/8/layout/orgChart1"/>
    <dgm:cxn modelId="{231DFE9A-6CF5-4D84-AAF7-25BB9DA558F6}" type="presParOf" srcId="{9DEA9D7E-C615-40E9-BBF3-96904BF1FBAD}" destId="{BD2DE3D9-284C-47D7-86DA-4C0B3A9EC936}" srcOrd="2" destOrd="0" presId="urn:microsoft.com/office/officeart/2005/8/layout/orgChart1"/>
    <dgm:cxn modelId="{600DDC11-D7E3-4534-8338-4365A0086643}" type="presParOf" srcId="{C151C1E0-A610-4287-9C7F-DF4EB294E2EA}" destId="{D6F4D59C-3076-4A2B-99F8-F5F052BE8B6F}" srcOrd="2" destOrd="0" presId="urn:microsoft.com/office/officeart/2005/8/layout/orgChart1"/>
    <dgm:cxn modelId="{281C1634-1CC6-4CF8-BDC9-F5E91450860B}" type="presParOf" srcId="{C151C1E0-A610-4287-9C7F-DF4EB294E2EA}" destId="{950298AB-FD60-43CC-933A-0404EAF5905F}" srcOrd="3" destOrd="0" presId="urn:microsoft.com/office/officeart/2005/8/layout/orgChart1"/>
    <dgm:cxn modelId="{37B74C8B-AADC-4F25-B8C7-1EAF186B68D1}" type="presParOf" srcId="{950298AB-FD60-43CC-933A-0404EAF5905F}" destId="{4E627271-3509-44D9-A223-2A35CD1EA1FD}" srcOrd="0" destOrd="0" presId="urn:microsoft.com/office/officeart/2005/8/layout/orgChart1"/>
    <dgm:cxn modelId="{CECD43A7-82E9-487D-A24F-C9CD951AE36B}" type="presParOf" srcId="{4E627271-3509-44D9-A223-2A35CD1EA1FD}" destId="{3EDA1D85-9CF3-44F0-9B40-6BB0EA82A324}" srcOrd="0" destOrd="0" presId="urn:microsoft.com/office/officeart/2005/8/layout/orgChart1"/>
    <dgm:cxn modelId="{51E8AFB9-F8C3-4775-BFCC-4BEB850EAB21}" type="presParOf" srcId="{4E627271-3509-44D9-A223-2A35CD1EA1FD}" destId="{E886F8B1-E04F-45AA-9EB2-AEE67417E07A}" srcOrd="1" destOrd="0" presId="urn:microsoft.com/office/officeart/2005/8/layout/orgChart1"/>
    <dgm:cxn modelId="{B9ABF688-689A-44F2-A13B-2D920F1A742C}" type="presParOf" srcId="{950298AB-FD60-43CC-933A-0404EAF5905F}" destId="{D6E09A5F-4E89-4CCD-ACA0-5C3A346442E5}" srcOrd="1" destOrd="0" presId="urn:microsoft.com/office/officeart/2005/8/layout/orgChart1"/>
    <dgm:cxn modelId="{31E2F1F4-3FD5-4BBB-BE10-D03CC1C7421E}" type="presParOf" srcId="{950298AB-FD60-43CC-933A-0404EAF5905F}" destId="{F18803CB-7F9F-4FFA-9932-5038995461AD}" srcOrd="2" destOrd="0" presId="urn:microsoft.com/office/officeart/2005/8/layout/orgChart1"/>
    <dgm:cxn modelId="{DB964BA3-304B-46CD-B4DA-C4AD0F7C8C0F}" type="presParOf" srcId="{C151C1E0-A610-4287-9C7F-DF4EB294E2EA}" destId="{06161DAC-F80B-48A4-8999-E855C568CCC6}" srcOrd="4" destOrd="0" presId="urn:microsoft.com/office/officeart/2005/8/layout/orgChart1"/>
    <dgm:cxn modelId="{8D436C25-176D-44E2-B042-02CE4BF625E5}" type="presParOf" srcId="{C151C1E0-A610-4287-9C7F-DF4EB294E2EA}" destId="{961672A0-2BDB-446C-9061-F77D74198B2E}" srcOrd="5" destOrd="0" presId="urn:microsoft.com/office/officeart/2005/8/layout/orgChart1"/>
    <dgm:cxn modelId="{2D62B064-A6D4-4621-8EB5-E7EB971358D2}" type="presParOf" srcId="{961672A0-2BDB-446C-9061-F77D74198B2E}" destId="{680AE7D5-8486-419A-90B0-F5FACC8E5963}" srcOrd="0" destOrd="0" presId="urn:microsoft.com/office/officeart/2005/8/layout/orgChart1"/>
    <dgm:cxn modelId="{91935F42-6601-46FD-9E5A-0D6A93C71931}" type="presParOf" srcId="{680AE7D5-8486-419A-90B0-F5FACC8E5963}" destId="{24531353-D9A9-433E-A914-DBD59E728BDE}" srcOrd="0" destOrd="0" presId="urn:microsoft.com/office/officeart/2005/8/layout/orgChart1"/>
    <dgm:cxn modelId="{9B85DC0C-9DAD-41B7-B380-B980D286A595}" type="presParOf" srcId="{680AE7D5-8486-419A-90B0-F5FACC8E5963}" destId="{72C5227D-59CC-4120-801C-588A9A69347B}" srcOrd="1" destOrd="0" presId="urn:microsoft.com/office/officeart/2005/8/layout/orgChart1"/>
    <dgm:cxn modelId="{EC211310-C1B6-44D9-BC81-E3FC3A97856B}" type="presParOf" srcId="{961672A0-2BDB-446C-9061-F77D74198B2E}" destId="{FD86BE58-0D38-417D-8783-15B8078BFD8B}" srcOrd="1" destOrd="0" presId="urn:microsoft.com/office/officeart/2005/8/layout/orgChart1"/>
    <dgm:cxn modelId="{A592293E-0DDD-4ECE-94F1-B0A7BBC3A83E}" type="presParOf" srcId="{961672A0-2BDB-446C-9061-F77D74198B2E}" destId="{680F8D95-19A9-497B-9E43-7F2E16EA78C1}" srcOrd="2" destOrd="0" presId="urn:microsoft.com/office/officeart/2005/8/layout/orgChart1"/>
    <dgm:cxn modelId="{541923E8-021B-472D-90D7-49A9F300397F}" type="presParOf" srcId="{A05B37A2-BFBA-4842-B044-04C1AAB4CB7F}" destId="{06C89A72-7E72-4B95-8AA2-C993E938DD2B}" srcOrd="2" destOrd="0" presId="urn:microsoft.com/office/officeart/2005/8/layout/orgChart1"/>
    <dgm:cxn modelId="{B4BFC08F-0D07-4F48-83E4-DE0E896DA5F8}" type="presParOf" srcId="{3FFE4DEC-F978-4776-A642-3056FBCAF12E}" destId="{D2E3371C-F8E0-4347-8FD5-92A665779BB2}" srcOrd="8" destOrd="0" presId="urn:microsoft.com/office/officeart/2005/8/layout/orgChart1"/>
    <dgm:cxn modelId="{18A74835-7BC6-4434-B83E-86C8C55FC698}" type="presParOf" srcId="{3FFE4DEC-F978-4776-A642-3056FBCAF12E}" destId="{AC6BD033-7B1A-411C-8076-2153086B2299}" srcOrd="9" destOrd="0" presId="urn:microsoft.com/office/officeart/2005/8/layout/orgChart1"/>
    <dgm:cxn modelId="{6F99C24E-BA9D-4A58-B407-1D7A6A54F7E1}" type="presParOf" srcId="{AC6BD033-7B1A-411C-8076-2153086B2299}" destId="{7BFF73B9-2124-454C-B893-7E56C5C72469}" srcOrd="0" destOrd="0" presId="urn:microsoft.com/office/officeart/2005/8/layout/orgChart1"/>
    <dgm:cxn modelId="{A0CDF4BA-DBE2-4187-A8FA-EF3AE50400AB}" type="presParOf" srcId="{7BFF73B9-2124-454C-B893-7E56C5C72469}" destId="{BEDD4C4B-5907-4E6B-82BC-25D034AEF8F5}" srcOrd="0" destOrd="0" presId="urn:microsoft.com/office/officeart/2005/8/layout/orgChart1"/>
    <dgm:cxn modelId="{24F69D61-10DC-461A-A0B0-003B36B1E00F}" type="presParOf" srcId="{7BFF73B9-2124-454C-B893-7E56C5C72469}" destId="{B043136C-BF82-493B-8CE9-19BC55C887C8}" srcOrd="1" destOrd="0" presId="urn:microsoft.com/office/officeart/2005/8/layout/orgChart1"/>
    <dgm:cxn modelId="{4FA162E4-AC87-40F3-8D4F-0035BA74FF1B}" type="presParOf" srcId="{AC6BD033-7B1A-411C-8076-2153086B2299}" destId="{D0DAFA66-ED14-4DA6-8425-3D05AC685449}" srcOrd="1" destOrd="0" presId="urn:microsoft.com/office/officeart/2005/8/layout/orgChart1"/>
    <dgm:cxn modelId="{BF66EBDC-50B4-4B37-BF88-B6C9FB1BA963}" type="presParOf" srcId="{D0DAFA66-ED14-4DA6-8425-3D05AC685449}" destId="{E8E078D4-5BE9-4877-A22F-02903A3ABCBA}" srcOrd="0" destOrd="0" presId="urn:microsoft.com/office/officeart/2005/8/layout/orgChart1"/>
    <dgm:cxn modelId="{F634E603-0112-48B1-ACB0-F892D5C87A45}" type="presParOf" srcId="{D0DAFA66-ED14-4DA6-8425-3D05AC685449}" destId="{2F4A79BE-DCF9-41D0-9E3E-9CCB36736237}" srcOrd="1" destOrd="0" presId="urn:microsoft.com/office/officeart/2005/8/layout/orgChart1"/>
    <dgm:cxn modelId="{F77AAFFF-10C5-48F1-943D-D3F4C9DC1876}" type="presParOf" srcId="{2F4A79BE-DCF9-41D0-9E3E-9CCB36736237}" destId="{97F2F0A1-58E5-4389-BA67-5C3C66976306}" srcOrd="0" destOrd="0" presId="urn:microsoft.com/office/officeart/2005/8/layout/orgChart1"/>
    <dgm:cxn modelId="{7DC67E34-E876-43ED-9735-5C6F00971C31}" type="presParOf" srcId="{97F2F0A1-58E5-4389-BA67-5C3C66976306}" destId="{140854A7-5645-4D9F-A80F-766FFDA702F9}" srcOrd="0" destOrd="0" presId="urn:microsoft.com/office/officeart/2005/8/layout/orgChart1"/>
    <dgm:cxn modelId="{2C076394-7A82-455E-A42D-9E75783E8C73}" type="presParOf" srcId="{97F2F0A1-58E5-4389-BA67-5C3C66976306}" destId="{AD91B497-4509-4E4E-AF6D-BEE66DF6EFD8}" srcOrd="1" destOrd="0" presId="urn:microsoft.com/office/officeart/2005/8/layout/orgChart1"/>
    <dgm:cxn modelId="{24276013-4120-46C0-9657-1452A4659B51}" type="presParOf" srcId="{2F4A79BE-DCF9-41D0-9E3E-9CCB36736237}" destId="{775808B2-CE85-482F-B81D-A92587344FA4}" srcOrd="1" destOrd="0" presId="urn:microsoft.com/office/officeart/2005/8/layout/orgChart1"/>
    <dgm:cxn modelId="{B67186F9-D735-4059-8DD6-9AF12709FB25}" type="presParOf" srcId="{2F4A79BE-DCF9-41D0-9E3E-9CCB36736237}" destId="{8E6E81BE-E2E7-4DDA-BBE4-2AF033E2BA99}" srcOrd="2" destOrd="0" presId="urn:microsoft.com/office/officeart/2005/8/layout/orgChart1"/>
    <dgm:cxn modelId="{C01A1582-2DC1-4F2C-8853-C6B64A453B7D}" type="presParOf" srcId="{D0DAFA66-ED14-4DA6-8425-3D05AC685449}" destId="{F6D50507-8D41-4581-B7F5-48379F8D4539}" srcOrd="2" destOrd="0" presId="urn:microsoft.com/office/officeart/2005/8/layout/orgChart1"/>
    <dgm:cxn modelId="{0A89846C-5DB8-499C-9535-59D90AE7411D}" type="presParOf" srcId="{D0DAFA66-ED14-4DA6-8425-3D05AC685449}" destId="{48CD5C29-7EBA-41CA-B709-B9124CA15A48}" srcOrd="3" destOrd="0" presId="urn:microsoft.com/office/officeart/2005/8/layout/orgChart1"/>
    <dgm:cxn modelId="{B3941393-1C99-46C9-A8EC-6E9DD5F20AA9}" type="presParOf" srcId="{48CD5C29-7EBA-41CA-B709-B9124CA15A48}" destId="{D3AB36BA-C709-4A8F-AEC5-27F90621FBD2}" srcOrd="0" destOrd="0" presId="urn:microsoft.com/office/officeart/2005/8/layout/orgChart1"/>
    <dgm:cxn modelId="{9785EA9F-2C14-42F1-B95A-B19701940E75}" type="presParOf" srcId="{D3AB36BA-C709-4A8F-AEC5-27F90621FBD2}" destId="{C632FB4B-131A-43D7-B6E1-A7A67AB6DF47}" srcOrd="0" destOrd="0" presId="urn:microsoft.com/office/officeart/2005/8/layout/orgChart1"/>
    <dgm:cxn modelId="{7CE14120-A0C7-4976-A069-B9A06F381F8B}" type="presParOf" srcId="{D3AB36BA-C709-4A8F-AEC5-27F90621FBD2}" destId="{827560BF-8021-4F5A-BF65-3203E2B453FA}" srcOrd="1" destOrd="0" presId="urn:microsoft.com/office/officeart/2005/8/layout/orgChart1"/>
    <dgm:cxn modelId="{E211F408-466A-49B2-9003-7523B1FFBA70}" type="presParOf" srcId="{48CD5C29-7EBA-41CA-B709-B9124CA15A48}" destId="{C278076F-47EA-4E62-9A25-791773F83CF6}" srcOrd="1" destOrd="0" presId="urn:microsoft.com/office/officeart/2005/8/layout/orgChart1"/>
    <dgm:cxn modelId="{0D58C7CA-CB7A-4A84-ABC9-8A498B17E7C2}" type="presParOf" srcId="{48CD5C29-7EBA-41CA-B709-B9124CA15A48}" destId="{75406E8F-30A9-4818-BEB1-61431EF46675}" srcOrd="2" destOrd="0" presId="urn:microsoft.com/office/officeart/2005/8/layout/orgChart1"/>
    <dgm:cxn modelId="{F1D25875-47B5-4DC6-98FA-6E994F0B976A}" type="presParOf" srcId="{AC6BD033-7B1A-411C-8076-2153086B2299}" destId="{960613BE-F373-458A-9C46-6CC3F9E421AF}" srcOrd="2" destOrd="0" presId="urn:microsoft.com/office/officeart/2005/8/layout/orgChart1"/>
    <dgm:cxn modelId="{B6AE1BB5-973D-456E-A647-181DAA764259}" type="presParOf" srcId="{3FFE4DEC-F978-4776-A642-3056FBCAF12E}" destId="{07585EA1-D370-4964-8902-865205081678}" srcOrd="10" destOrd="0" presId="urn:microsoft.com/office/officeart/2005/8/layout/orgChart1"/>
    <dgm:cxn modelId="{804D4BDF-8156-426F-8670-E5D299DBADA6}" type="presParOf" srcId="{3FFE4DEC-F978-4776-A642-3056FBCAF12E}" destId="{0D2998DE-1761-4DB8-925A-44E68B47DAFB}" srcOrd="11" destOrd="0" presId="urn:microsoft.com/office/officeart/2005/8/layout/orgChart1"/>
    <dgm:cxn modelId="{B60D8767-A462-45BF-9C0B-E3D10D63A651}" type="presParOf" srcId="{0D2998DE-1761-4DB8-925A-44E68B47DAFB}" destId="{E9AC442B-95FF-477F-84F0-9B665408B780}" srcOrd="0" destOrd="0" presId="urn:microsoft.com/office/officeart/2005/8/layout/orgChart1"/>
    <dgm:cxn modelId="{2C8FA145-77CE-4E11-BBBB-9B432F7E2694}" type="presParOf" srcId="{E9AC442B-95FF-477F-84F0-9B665408B780}" destId="{D5CE3444-DA66-4A3A-875C-B05A2D619D9A}" srcOrd="0" destOrd="0" presId="urn:microsoft.com/office/officeart/2005/8/layout/orgChart1"/>
    <dgm:cxn modelId="{170AD98A-F324-4EA4-BD89-8EFEB5919F2C}" type="presParOf" srcId="{E9AC442B-95FF-477F-84F0-9B665408B780}" destId="{645048F0-3304-484A-9930-FE124CA66439}" srcOrd="1" destOrd="0" presId="urn:microsoft.com/office/officeart/2005/8/layout/orgChart1"/>
    <dgm:cxn modelId="{34ADC2DD-583F-4524-A222-BD6A57654DD7}" type="presParOf" srcId="{0D2998DE-1761-4DB8-925A-44E68B47DAFB}" destId="{E4BDC45C-758A-4107-9260-177F653CC41B}" srcOrd="1" destOrd="0" presId="urn:microsoft.com/office/officeart/2005/8/layout/orgChart1"/>
    <dgm:cxn modelId="{ECD4A0CF-C80D-42ED-8762-46DD9D3AA5E6}" type="presParOf" srcId="{E4BDC45C-758A-4107-9260-177F653CC41B}" destId="{D2A2AEB8-BCA2-494D-BFC4-1416957ED61D}" srcOrd="0" destOrd="0" presId="urn:microsoft.com/office/officeart/2005/8/layout/orgChart1"/>
    <dgm:cxn modelId="{7AA207D0-8A7B-4BD6-B4CF-677FF5B1CF68}" type="presParOf" srcId="{E4BDC45C-758A-4107-9260-177F653CC41B}" destId="{DF442F85-CBCC-4E99-8AA7-617DAD09D110}" srcOrd="1" destOrd="0" presId="urn:microsoft.com/office/officeart/2005/8/layout/orgChart1"/>
    <dgm:cxn modelId="{6D1156D3-160F-4934-B18D-E90083608802}" type="presParOf" srcId="{DF442F85-CBCC-4E99-8AA7-617DAD09D110}" destId="{E0C8D5FD-562C-4C61-989C-970ABCE1FC0F}" srcOrd="0" destOrd="0" presId="urn:microsoft.com/office/officeart/2005/8/layout/orgChart1"/>
    <dgm:cxn modelId="{65E91F79-5CEE-4945-8604-00E0E2F7A33F}" type="presParOf" srcId="{E0C8D5FD-562C-4C61-989C-970ABCE1FC0F}" destId="{03561140-2720-4684-93D4-4A05B86EC6F6}" srcOrd="0" destOrd="0" presId="urn:microsoft.com/office/officeart/2005/8/layout/orgChart1"/>
    <dgm:cxn modelId="{D55752F8-3322-42C1-8534-D85F8D978CE3}" type="presParOf" srcId="{E0C8D5FD-562C-4C61-989C-970ABCE1FC0F}" destId="{C9062945-119E-4C18-A7DE-CF0EF053B2CC}" srcOrd="1" destOrd="0" presId="urn:microsoft.com/office/officeart/2005/8/layout/orgChart1"/>
    <dgm:cxn modelId="{1B67ED23-329E-4A97-A5AB-2FC39BBEEF19}" type="presParOf" srcId="{DF442F85-CBCC-4E99-8AA7-617DAD09D110}" destId="{752F3816-3204-40C9-A766-B1EF968A0D59}" srcOrd="1" destOrd="0" presId="urn:microsoft.com/office/officeart/2005/8/layout/orgChart1"/>
    <dgm:cxn modelId="{CEF67763-A9BF-4D83-857A-8E4475B0CD15}" type="presParOf" srcId="{DF442F85-CBCC-4E99-8AA7-617DAD09D110}" destId="{4B0DB289-1A94-49E2-AB9A-BDFE01A5C8CD}" srcOrd="2" destOrd="0" presId="urn:microsoft.com/office/officeart/2005/8/layout/orgChart1"/>
    <dgm:cxn modelId="{A8537672-B11B-4D7B-9B23-D59AB408DA62}" type="presParOf" srcId="{E4BDC45C-758A-4107-9260-177F653CC41B}" destId="{288DA956-45B3-465C-8F1E-6F325B529ED4}" srcOrd="2" destOrd="0" presId="urn:microsoft.com/office/officeart/2005/8/layout/orgChart1"/>
    <dgm:cxn modelId="{85CB71B6-C42D-4645-BF34-264C0EE2DC8F}" type="presParOf" srcId="{E4BDC45C-758A-4107-9260-177F653CC41B}" destId="{AD7EADC9-94B2-4F11-8E42-761832E3D873}" srcOrd="3" destOrd="0" presId="urn:microsoft.com/office/officeart/2005/8/layout/orgChart1"/>
    <dgm:cxn modelId="{3BA51D53-28A6-4D3E-952A-B09B2F8F40B8}" type="presParOf" srcId="{AD7EADC9-94B2-4F11-8E42-761832E3D873}" destId="{4D050C74-3A9A-42CA-8878-C8E12D057B69}" srcOrd="0" destOrd="0" presId="urn:microsoft.com/office/officeart/2005/8/layout/orgChart1"/>
    <dgm:cxn modelId="{5F7984A9-1800-4CED-8402-1D5716D7F20E}" type="presParOf" srcId="{4D050C74-3A9A-42CA-8878-C8E12D057B69}" destId="{6C4FF679-DBB6-47C4-AE95-9405EB999AA5}" srcOrd="0" destOrd="0" presId="urn:microsoft.com/office/officeart/2005/8/layout/orgChart1"/>
    <dgm:cxn modelId="{DEC11499-DE51-48D3-92BE-4775874113D4}" type="presParOf" srcId="{4D050C74-3A9A-42CA-8878-C8E12D057B69}" destId="{F8C49B01-3BBA-4337-9303-DD878CB65E3D}" srcOrd="1" destOrd="0" presId="urn:microsoft.com/office/officeart/2005/8/layout/orgChart1"/>
    <dgm:cxn modelId="{9F4C0CB0-B66C-4EA4-AD0F-FE95ECCE8955}" type="presParOf" srcId="{AD7EADC9-94B2-4F11-8E42-761832E3D873}" destId="{5E93F458-337E-4DFC-82B7-A942BB330CE1}" srcOrd="1" destOrd="0" presId="urn:microsoft.com/office/officeart/2005/8/layout/orgChart1"/>
    <dgm:cxn modelId="{013B72CD-20A6-4952-B858-5C6494838716}" type="presParOf" srcId="{AD7EADC9-94B2-4F11-8E42-761832E3D873}" destId="{63B2FEE2-4400-4671-A211-7FB9CF4574BA}" srcOrd="2" destOrd="0" presId="urn:microsoft.com/office/officeart/2005/8/layout/orgChart1"/>
    <dgm:cxn modelId="{362FD29F-0E69-4C8F-BFAF-D4F034FE898A}" type="presParOf" srcId="{E4BDC45C-758A-4107-9260-177F653CC41B}" destId="{7667CA30-3281-4C32-91E2-CFCACA6CB7BE}" srcOrd="4" destOrd="0" presId="urn:microsoft.com/office/officeart/2005/8/layout/orgChart1"/>
    <dgm:cxn modelId="{61D4D731-AC89-4010-A3AF-B4905D72ED82}" type="presParOf" srcId="{E4BDC45C-758A-4107-9260-177F653CC41B}" destId="{FDDEBE89-ECFE-4C79-AB7D-F919BCE689E0}" srcOrd="5" destOrd="0" presId="urn:microsoft.com/office/officeart/2005/8/layout/orgChart1"/>
    <dgm:cxn modelId="{C828A12A-3D1F-4FA6-A005-829704D8B1A2}" type="presParOf" srcId="{FDDEBE89-ECFE-4C79-AB7D-F919BCE689E0}" destId="{8590BB0D-236B-4A92-AF2F-3B16A227BDB3}" srcOrd="0" destOrd="0" presId="urn:microsoft.com/office/officeart/2005/8/layout/orgChart1"/>
    <dgm:cxn modelId="{B9FDADA1-986E-4372-8D2A-276823D994EB}" type="presParOf" srcId="{8590BB0D-236B-4A92-AF2F-3B16A227BDB3}" destId="{0CD18740-2B87-4111-AF65-37A5750810B3}" srcOrd="0" destOrd="0" presId="urn:microsoft.com/office/officeart/2005/8/layout/orgChart1"/>
    <dgm:cxn modelId="{01DE6766-31CC-4B76-AEC8-791E7DE114D9}" type="presParOf" srcId="{8590BB0D-236B-4A92-AF2F-3B16A227BDB3}" destId="{CBF9B562-851C-4DC8-A1B3-BAC4341A4EE9}" srcOrd="1" destOrd="0" presId="urn:microsoft.com/office/officeart/2005/8/layout/orgChart1"/>
    <dgm:cxn modelId="{4A4590B7-9718-49F1-8A86-98A2F76E4732}" type="presParOf" srcId="{FDDEBE89-ECFE-4C79-AB7D-F919BCE689E0}" destId="{80B3EC2A-8C0E-4CA0-BD23-6F189B2728AC}" srcOrd="1" destOrd="0" presId="urn:microsoft.com/office/officeart/2005/8/layout/orgChart1"/>
    <dgm:cxn modelId="{EEBC0AD4-22E7-43EC-ADDF-F2DDBC70667D}" type="presParOf" srcId="{FDDEBE89-ECFE-4C79-AB7D-F919BCE689E0}" destId="{66229A31-23A8-4D3B-8194-44914327B4C9}" srcOrd="2" destOrd="0" presId="urn:microsoft.com/office/officeart/2005/8/layout/orgChart1"/>
    <dgm:cxn modelId="{4D5C8A86-6E5E-4FF8-9822-89591B231D91}" type="presParOf" srcId="{E4BDC45C-758A-4107-9260-177F653CC41B}" destId="{71B515E6-E02C-45B0-915D-1EE6007D1043}" srcOrd="6" destOrd="0" presId="urn:microsoft.com/office/officeart/2005/8/layout/orgChart1"/>
    <dgm:cxn modelId="{A1713E9B-1949-49F7-BDA5-ECBD75A275A4}" type="presParOf" srcId="{E4BDC45C-758A-4107-9260-177F653CC41B}" destId="{5FCEC3A8-4DC5-41DE-B67F-53ECA5FB7AF2}" srcOrd="7" destOrd="0" presId="urn:microsoft.com/office/officeart/2005/8/layout/orgChart1"/>
    <dgm:cxn modelId="{5CE136C4-8939-4942-853F-63DFB25C737B}" type="presParOf" srcId="{5FCEC3A8-4DC5-41DE-B67F-53ECA5FB7AF2}" destId="{8CA3C98A-992E-49C7-8740-65865E1F972D}" srcOrd="0" destOrd="0" presId="urn:microsoft.com/office/officeart/2005/8/layout/orgChart1"/>
    <dgm:cxn modelId="{F3F36398-94F4-461B-9879-0DCEE1224C2C}" type="presParOf" srcId="{8CA3C98A-992E-49C7-8740-65865E1F972D}" destId="{647D0CA6-36A3-489A-B157-340741C2ECDD}" srcOrd="0" destOrd="0" presId="urn:microsoft.com/office/officeart/2005/8/layout/orgChart1"/>
    <dgm:cxn modelId="{AC4A98A6-7FE6-4396-BCEA-7F066BE17B1F}" type="presParOf" srcId="{8CA3C98A-992E-49C7-8740-65865E1F972D}" destId="{6ACA9046-9157-49AA-9B5A-5D5C77853520}" srcOrd="1" destOrd="0" presId="urn:microsoft.com/office/officeart/2005/8/layout/orgChart1"/>
    <dgm:cxn modelId="{52C711AB-8BA5-4C4C-8D18-2D26CCA76355}" type="presParOf" srcId="{5FCEC3A8-4DC5-41DE-B67F-53ECA5FB7AF2}" destId="{5F731ED1-BE9E-44A0-9A1C-FA1DD723317C}" srcOrd="1" destOrd="0" presId="urn:microsoft.com/office/officeart/2005/8/layout/orgChart1"/>
    <dgm:cxn modelId="{CD652B20-2390-40AB-B1C6-7F6E4AFC5230}" type="presParOf" srcId="{5FCEC3A8-4DC5-41DE-B67F-53ECA5FB7AF2}" destId="{D27DC717-4477-430D-8A2F-BE60FE9A0016}" srcOrd="2" destOrd="0" presId="urn:microsoft.com/office/officeart/2005/8/layout/orgChart1"/>
    <dgm:cxn modelId="{CF3BE921-5A36-4F7D-A5AF-7897A0311418}" type="presParOf" srcId="{E4BDC45C-758A-4107-9260-177F653CC41B}" destId="{64DA2DBC-AE01-4A31-9A08-844D8D77EC52}" srcOrd="8" destOrd="0" presId="urn:microsoft.com/office/officeart/2005/8/layout/orgChart1"/>
    <dgm:cxn modelId="{19060176-4AC8-4AB5-BD32-F08B3C9D6382}" type="presParOf" srcId="{E4BDC45C-758A-4107-9260-177F653CC41B}" destId="{DD6D6988-5090-480E-92DB-9A7948A622CA}" srcOrd="9" destOrd="0" presId="urn:microsoft.com/office/officeart/2005/8/layout/orgChart1"/>
    <dgm:cxn modelId="{46DAC735-13F3-44DF-89D0-F33E1264990E}" type="presParOf" srcId="{DD6D6988-5090-480E-92DB-9A7948A622CA}" destId="{E10866E1-3494-4FCF-82F8-1986752A6690}" srcOrd="0" destOrd="0" presId="urn:microsoft.com/office/officeart/2005/8/layout/orgChart1"/>
    <dgm:cxn modelId="{90867EC1-9F72-46BC-8D93-8248651E7266}" type="presParOf" srcId="{E10866E1-3494-4FCF-82F8-1986752A6690}" destId="{97EF3F5B-DC90-478F-AB9F-A4D6C22910E2}" srcOrd="0" destOrd="0" presId="urn:microsoft.com/office/officeart/2005/8/layout/orgChart1"/>
    <dgm:cxn modelId="{03B63595-7415-4E95-BAF9-6FA2398C8B3C}" type="presParOf" srcId="{E10866E1-3494-4FCF-82F8-1986752A6690}" destId="{8A8B6329-B578-49F1-9C9A-C9AFBC935378}" srcOrd="1" destOrd="0" presId="urn:microsoft.com/office/officeart/2005/8/layout/orgChart1"/>
    <dgm:cxn modelId="{63490DCD-539E-47EF-9300-B4F1418197A1}" type="presParOf" srcId="{DD6D6988-5090-480E-92DB-9A7948A622CA}" destId="{B4C28137-615C-4270-97D3-98D4FF1447DD}" srcOrd="1" destOrd="0" presId="urn:microsoft.com/office/officeart/2005/8/layout/orgChart1"/>
    <dgm:cxn modelId="{C70D1625-7486-4779-8B4C-3D620C4458BD}" type="presParOf" srcId="{DD6D6988-5090-480E-92DB-9A7948A622CA}" destId="{2E157D04-532B-4B02-B2BB-97E18404C371}" srcOrd="2" destOrd="0" presId="urn:microsoft.com/office/officeart/2005/8/layout/orgChart1"/>
    <dgm:cxn modelId="{192F0C9E-49EF-4AB3-A675-608E716A7201}" type="presParOf" srcId="{E4BDC45C-758A-4107-9260-177F653CC41B}" destId="{C7EE4FA4-65E7-44AA-8684-9C62A13C9375}" srcOrd="10" destOrd="0" presId="urn:microsoft.com/office/officeart/2005/8/layout/orgChart1"/>
    <dgm:cxn modelId="{E5907390-B9DC-41F9-9EE8-8A5F84682E75}" type="presParOf" srcId="{E4BDC45C-758A-4107-9260-177F653CC41B}" destId="{7599B852-120A-4125-8BB8-442D891FCE50}" srcOrd="11" destOrd="0" presId="urn:microsoft.com/office/officeart/2005/8/layout/orgChart1"/>
    <dgm:cxn modelId="{231DAE09-1E64-4716-BB26-54D91E24447B}" type="presParOf" srcId="{7599B852-120A-4125-8BB8-442D891FCE50}" destId="{0B10BF6B-A9F5-465D-AF87-A88207A5EE13}" srcOrd="0" destOrd="0" presId="urn:microsoft.com/office/officeart/2005/8/layout/orgChart1"/>
    <dgm:cxn modelId="{D69037C6-520A-4C18-8EF9-677D2FB0A95A}" type="presParOf" srcId="{0B10BF6B-A9F5-465D-AF87-A88207A5EE13}" destId="{D3DE4B46-73FA-4F44-9BC0-72B63BB3DA05}" srcOrd="0" destOrd="0" presId="urn:microsoft.com/office/officeart/2005/8/layout/orgChart1"/>
    <dgm:cxn modelId="{642C92FC-A785-4ACF-9DD2-1C16F0ED6979}" type="presParOf" srcId="{0B10BF6B-A9F5-465D-AF87-A88207A5EE13}" destId="{4BAA9C7D-173C-40FE-8C0A-D474BBD3065D}" srcOrd="1" destOrd="0" presId="urn:microsoft.com/office/officeart/2005/8/layout/orgChart1"/>
    <dgm:cxn modelId="{13848C9D-025A-47D7-BBE7-FCF62B4B89DF}" type="presParOf" srcId="{7599B852-120A-4125-8BB8-442D891FCE50}" destId="{7F1192A4-23F9-4460-BBEC-D680ED6190B2}" srcOrd="1" destOrd="0" presId="urn:microsoft.com/office/officeart/2005/8/layout/orgChart1"/>
    <dgm:cxn modelId="{CA6E4FE0-9029-40E4-874A-5A76DA7E7B7C}" type="presParOf" srcId="{7599B852-120A-4125-8BB8-442D891FCE50}" destId="{162460C5-0833-495C-92BF-F3A654FF2168}" srcOrd="2" destOrd="0" presId="urn:microsoft.com/office/officeart/2005/8/layout/orgChart1"/>
    <dgm:cxn modelId="{ED6F08B3-165B-4C87-A0FD-8A115C570F12}" type="presParOf" srcId="{E4BDC45C-758A-4107-9260-177F653CC41B}" destId="{52062FD2-2019-484A-972E-9B0686306150}" srcOrd="12" destOrd="0" presId="urn:microsoft.com/office/officeart/2005/8/layout/orgChart1"/>
    <dgm:cxn modelId="{C05FE787-EE6D-45FD-B5B2-BCD00FF77A0E}" type="presParOf" srcId="{E4BDC45C-758A-4107-9260-177F653CC41B}" destId="{A48A1CDB-CB41-4B4E-AF89-C14342818954}" srcOrd="13" destOrd="0" presId="urn:microsoft.com/office/officeart/2005/8/layout/orgChart1"/>
    <dgm:cxn modelId="{6724AFA3-90C6-4CA6-AF1E-688CF7E9C551}" type="presParOf" srcId="{A48A1CDB-CB41-4B4E-AF89-C14342818954}" destId="{1D0020D0-29AA-48A4-925A-97B24C5A25A0}" srcOrd="0" destOrd="0" presId="urn:microsoft.com/office/officeart/2005/8/layout/orgChart1"/>
    <dgm:cxn modelId="{59E5D104-B220-410A-8803-B8C3BA6EABAE}" type="presParOf" srcId="{1D0020D0-29AA-48A4-925A-97B24C5A25A0}" destId="{3E81A01B-8B50-4DAD-A9D2-72488BE5AD09}" srcOrd="0" destOrd="0" presId="urn:microsoft.com/office/officeart/2005/8/layout/orgChart1"/>
    <dgm:cxn modelId="{98AB4DDF-FC2C-4AD4-86FD-68E39585781F}" type="presParOf" srcId="{1D0020D0-29AA-48A4-925A-97B24C5A25A0}" destId="{D3CA73C3-924A-4AFF-8E67-DB9EAF056261}" srcOrd="1" destOrd="0" presId="urn:microsoft.com/office/officeart/2005/8/layout/orgChart1"/>
    <dgm:cxn modelId="{08942C2D-4D35-495F-9E98-02792A0555FD}" type="presParOf" srcId="{A48A1CDB-CB41-4B4E-AF89-C14342818954}" destId="{00A2B930-C39B-4BE2-9C5C-BEE7244B208D}" srcOrd="1" destOrd="0" presId="urn:microsoft.com/office/officeart/2005/8/layout/orgChart1"/>
    <dgm:cxn modelId="{D30E5198-8C33-499A-8381-CECFA300D0FC}" type="presParOf" srcId="{A48A1CDB-CB41-4B4E-AF89-C14342818954}" destId="{09A05ED9-FF72-4A0D-BFF3-5865EB4AA563}" srcOrd="2" destOrd="0" presId="urn:microsoft.com/office/officeart/2005/8/layout/orgChart1"/>
    <dgm:cxn modelId="{DCDC8826-4ECF-4A95-B645-C283206D2492}" type="presParOf" srcId="{E4BDC45C-758A-4107-9260-177F653CC41B}" destId="{E4E0CDFC-D596-47CA-B0A7-E0EE98BF6EC7}" srcOrd="14" destOrd="0" presId="urn:microsoft.com/office/officeart/2005/8/layout/orgChart1"/>
    <dgm:cxn modelId="{2948C52E-69A9-4BD3-B5B1-4675FD47F8A0}" type="presParOf" srcId="{E4BDC45C-758A-4107-9260-177F653CC41B}" destId="{82C20F4C-A5A8-4D0C-9A21-FF65F1303931}" srcOrd="15" destOrd="0" presId="urn:microsoft.com/office/officeart/2005/8/layout/orgChart1"/>
    <dgm:cxn modelId="{43101AA4-078F-4325-A887-521E13364CDB}" type="presParOf" srcId="{82C20F4C-A5A8-4D0C-9A21-FF65F1303931}" destId="{E35555AC-73F9-48F6-9390-47C8D58AB73E}" srcOrd="0" destOrd="0" presId="urn:microsoft.com/office/officeart/2005/8/layout/orgChart1"/>
    <dgm:cxn modelId="{90629711-2E4B-4835-8BA6-B2D30F1CF320}" type="presParOf" srcId="{E35555AC-73F9-48F6-9390-47C8D58AB73E}" destId="{09F2CBA6-5062-4264-9866-B8E9EDF6D002}" srcOrd="0" destOrd="0" presId="urn:microsoft.com/office/officeart/2005/8/layout/orgChart1"/>
    <dgm:cxn modelId="{7414C675-D02A-4560-94AC-D3AE38531877}" type="presParOf" srcId="{E35555AC-73F9-48F6-9390-47C8D58AB73E}" destId="{944A1FB1-4D62-4980-9D64-E586ACCCE77E}" srcOrd="1" destOrd="0" presId="urn:microsoft.com/office/officeart/2005/8/layout/orgChart1"/>
    <dgm:cxn modelId="{45B9DDC2-7950-409E-81EA-F394442FF7D0}" type="presParOf" srcId="{82C20F4C-A5A8-4D0C-9A21-FF65F1303931}" destId="{27B4CCF4-3D7C-41E0-AAA4-1FFDEA8F1DED}" srcOrd="1" destOrd="0" presId="urn:microsoft.com/office/officeart/2005/8/layout/orgChart1"/>
    <dgm:cxn modelId="{8B55C5D4-BB80-4627-84F9-A3DF437C6B2C}" type="presParOf" srcId="{82C20F4C-A5A8-4D0C-9A21-FF65F1303931}" destId="{7BC04FE6-7C27-42F0-9D83-D2545CF45DBD}" srcOrd="2" destOrd="0" presId="urn:microsoft.com/office/officeart/2005/8/layout/orgChart1"/>
    <dgm:cxn modelId="{B5F6B185-315D-4439-8C29-C42094B0E23D}" type="presParOf" srcId="{E4BDC45C-758A-4107-9260-177F653CC41B}" destId="{478EAF44-166A-4671-ABFD-33CE0F92DCD0}" srcOrd="16" destOrd="0" presId="urn:microsoft.com/office/officeart/2005/8/layout/orgChart1"/>
    <dgm:cxn modelId="{95AECD08-D1B0-4918-9FA2-56868461083B}" type="presParOf" srcId="{E4BDC45C-758A-4107-9260-177F653CC41B}" destId="{84E83BF4-E4C5-40D1-9E53-D069157E64DA}" srcOrd="17" destOrd="0" presId="urn:microsoft.com/office/officeart/2005/8/layout/orgChart1"/>
    <dgm:cxn modelId="{58D743F9-7E35-4836-B229-A21A11CA92FE}" type="presParOf" srcId="{84E83BF4-E4C5-40D1-9E53-D069157E64DA}" destId="{38A45D4D-90EB-49DF-B309-38CC5858EF31}" srcOrd="0" destOrd="0" presId="urn:microsoft.com/office/officeart/2005/8/layout/orgChart1"/>
    <dgm:cxn modelId="{B4A1BD40-40D3-42EC-AF03-348DA197926C}" type="presParOf" srcId="{38A45D4D-90EB-49DF-B309-38CC5858EF31}" destId="{87D86CD1-4249-4091-949D-315912DD31C8}" srcOrd="0" destOrd="0" presId="urn:microsoft.com/office/officeart/2005/8/layout/orgChart1"/>
    <dgm:cxn modelId="{5DECC479-1D84-47FD-ADB8-80DA4B7B6D8A}" type="presParOf" srcId="{38A45D4D-90EB-49DF-B309-38CC5858EF31}" destId="{09048AD7-3645-46F4-A55C-EF067B7F9A3D}" srcOrd="1" destOrd="0" presId="urn:microsoft.com/office/officeart/2005/8/layout/orgChart1"/>
    <dgm:cxn modelId="{A4DD305E-55A6-45F9-963E-E2D1BCAD05F0}" type="presParOf" srcId="{84E83BF4-E4C5-40D1-9E53-D069157E64DA}" destId="{488ACF92-FDAC-46E6-B04D-430BDCBB0C2C}" srcOrd="1" destOrd="0" presId="urn:microsoft.com/office/officeart/2005/8/layout/orgChart1"/>
    <dgm:cxn modelId="{74AB4114-8361-4824-8309-0D2D6E18E97B}" type="presParOf" srcId="{84E83BF4-E4C5-40D1-9E53-D069157E64DA}" destId="{9992EF77-C2A7-40B1-863A-A435588D19EA}" srcOrd="2" destOrd="0" presId="urn:microsoft.com/office/officeart/2005/8/layout/orgChart1"/>
    <dgm:cxn modelId="{1CE95476-3F21-4AC7-8847-B8CD58B3DD77}" type="presParOf" srcId="{0D2998DE-1761-4DB8-925A-44E68B47DAFB}" destId="{10B8748E-1C3A-4B8F-A200-D2F4BC990A0E}" srcOrd="2" destOrd="0" presId="urn:microsoft.com/office/officeart/2005/8/layout/orgChart1"/>
    <dgm:cxn modelId="{6D164037-0A03-4B9B-8AB4-FD0BC3D95412}" type="presParOf" srcId="{3FFE4DEC-F978-4776-A642-3056FBCAF12E}" destId="{5DD17745-0919-4849-87EB-280D96D61266}" srcOrd="12" destOrd="0" presId="urn:microsoft.com/office/officeart/2005/8/layout/orgChart1"/>
    <dgm:cxn modelId="{69129B55-F93A-4F0F-A633-D6D6F6023E89}" type="presParOf" srcId="{3FFE4DEC-F978-4776-A642-3056FBCAF12E}" destId="{753B49C7-A1B0-4F5C-8577-FE8280BD14E4}" srcOrd="13" destOrd="0" presId="urn:microsoft.com/office/officeart/2005/8/layout/orgChart1"/>
    <dgm:cxn modelId="{AF2C5F40-4A1A-4F13-9EB6-9FE1E2C4709F}" type="presParOf" srcId="{753B49C7-A1B0-4F5C-8577-FE8280BD14E4}" destId="{05705DDC-6204-4190-B472-D32FD342708B}" srcOrd="0" destOrd="0" presId="urn:microsoft.com/office/officeart/2005/8/layout/orgChart1"/>
    <dgm:cxn modelId="{13BD89E5-9D2A-43EA-84DB-CEAFD2AD8230}" type="presParOf" srcId="{05705DDC-6204-4190-B472-D32FD342708B}" destId="{47ECAEFF-FB2A-4E67-A569-B8B3D4B091CF}" srcOrd="0" destOrd="0" presId="urn:microsoft.com/office/officeart/2005/8/layout/orgChart1"/>
    <dgm:cxn modelId="{67D08720-9027-414E-BCEF-8C07678E2C92}" type="presParOf" srcId="{05705DDC-6204-4190-B472-D32FD342708B}" destId="{65D73141-AF78-4F78-8B16-0026FD575374}" srcOrd="1" destOrd="0" presId="urn:microsoft.com/office/officeart/2005/8/layout/orgChart1"/>
    <dgm:cxn modelId="{532950DE-232C-4202-8201-8DB3077E965A}" type="presParOf" srcId="{753B49C7-A1B0-4F5C-8577-FE8280BD14E4}" destId="{B24F4C34-9FC4-40F5-866F-FB6DABBBCF29}" srcOrd="1" destOrd="0" presId="urn:microsoft.com/office/officeart/2005/8/layout/orgChart1"/>
    <dgm:cxn modelId="{5C23A2E8-CB14-4CE7-B768-5BD871DE42A3}" type="presParOf" srcId="{B24F4C34-9FC4-40F5-866F-FB6DABBBCF29}" destId="{44490DEA-EBE9-480D-9D58-3C5D6DFD5B8B}" srcOrd="0" destOrd="0" presId="urn:microsoft.com/office/officeart/2005/8/layout/orgChart1"/>
    <dgm:cxn modelId="{178E61C2-A4F5-4AF0-8FCE-C86C3058D932}" type="presParOf" srcId="{B24F4C34-9FC4-40F5-866F-FB6DABBBCF29}" destId="{B512548C-E119-42B9-9B8D-59B9AC97A7A5}" srcOrd="1" destOrd="0" presId="urn:microsoft.com/office/officeart/2005/8/layout/orgChart1"/>
    <dgm:cxn modelId="{AD287B06-741D-4CB1-BA6A-02890667D85A}" type="presParOf" srcId="{B512548C-E119-42B9-9B8D-59B9AC97A7A5}" destId="{4235395B-7D5D-4E0C-9F39-9E715678D42B}" srcOrd="0" destOrd="0" presId="urn:microsoft.com/office/officeart/2005/8/layout/orgChart1"/>
    <dgm:cxn modelId="{2318A869-40B1-41B6-BF7C-CE74FF472757}" type="presParOf" srcId="{4235395B-7D5D-4E0C-9F39-9E715678D42B}" destId="{F899A667-EB45-425F-A538-65D4894537A8}" srcOrd="0" destOrd="0" presId="urn:microsoft.com/office/officeart/2005/8/layout/orgChart1"/>
    <dgm:cxn modelId="{F28343DB-11DF-4080-977E-2FA9E5D95471}" type="presParOf" srcId="{4235395B-7D5D-4E0C-9F39-9E715678D42B}" destId="{780A75DF-331F-4F5C-B54D-D3111E4B500E}" srcOrd="1" destOrd="0" presId="urn:microsoft.com/office/officeart/2005/8/layout/orgChart1"/>
    <dgm:cxn modelId="{85887261-93E0-43BA-BC5B-EA83E9DD4CB7}" type="presParOf" srcId="{B512548C-E119-42B9-9B8D-59B9AC97A7A5}" destId="{C195428E-B4B6-4EB2-A364-369931418076}" srcOrd="1" destOrd="0" presId="urn:microsoft.com/office/officeart/2005/8/layout/orgChart1"/>
    <dgm:cxn modelId="{52E86F73-056D-4C45-B02E-FF797CDAC2FE}" type="presParOf" srcId="{B512548C-E119-42B9-9B8D-59B9AC97A7A5}" destId="{22F27620-FB7B-4EE4-966C-0E16A2E5C331}" srcOrd="2" destOrd="0" presId="urn:microsoft.com/office/officeart/2005/8/layout/orgChart1"/>
    <dgm:cxn modelId="{024FE08D-77A4-422B-862E-73D4053273EB}" type="presParOf" srcId="{B24F4C34-9FC4-40F5-866F-FB6DABBBCF29}" destId="{7D3EA481-2357-4BC9-A3A8-5F6E50187D24}" srcOrd="2" destOrd="0" presId="urn:microsoft.com/office/officeart/2005/8/layout/orgChart1"/>
    <dgm:cxn modelId="{04144A82-B25F-41AA-8659-DD177C8BB40C}" type="presParOf" srcId="{B24F4C34-9FC4-40F5-866F-FB6DABBBCF29}" destId="{F68701E4-4F28-4CF9-BCB6-59DA62ED7301}" srcOrd="3" destOrd="0" presId="urn:microsoft.com/office/officeart/2005/8/layout/orgChart1"/>
    <dgm:cxn modelId="{4BAFDF67-91D7-466B-86B4-F4C5125FABAE}" type="presParOf" srcId="{F68701E4-4F28-4CF9-BCB6-59DA62ED7301}" destId="{605ADE9D-2141-4860-90D2-FB714E25FF10}" srcOrd="0" destOrd="0" presId="urn:microsoft.com/office/officeart/2005/8/layout/orgChart1"/>
    <dgm:cxn modelId="{6C65FA22-58AB-4198-8263-785B533B7E53}" type="presParOf" srcId="{605ADE9D-2141-4860-90D2-FB714E25FF10}" destId="{29571128-F931-49EA-8881-9A54598E1495}" srcOrd="0" destOrd="0" presId="urn:microsoft.com/office/officeart/2005/8/layout/orgChart1"/>
    <dgm:cxn modelId="{3089CA49-3FE1-4B21-BFA5-0C0433B254F1}" type="presParOf" srcId="{605ADE9D-2141-4860-90D2-FB714E25FF10}" destId="{74445703-937F-4D3C-A8D5-42FBA97B06DC}" srcOrd="1" destOrd="0" presId="urn:microsoft.com/office/officeart/2005/8/layout/orgChart1"/>
    <dgm:cxn modelId="{FD0DD4E6-DD7F-4A33-8060-CBCBDA09E6D8}" type="presParOf" srcId="{F68701E4-4F28-4CF9-BCB6-59DA62ED7301}" destId="{D132E19D-8273-496B-A51F-C1829705E898}" srcOrd="1" destOrd="0" presId="urn:microsoft.com/office/officeart/2005/8/layout/orgChart1"/>
    <dgm:cxn modelId="{3273104E-B170-44F3-91A9-DA269CCFD2C0}" type="presParOf" srcId="{F68701E4-4F28-4CF9-BCB6-59DA62ED7301}" destId="{B2BEEC1A-1087-4977-8862-B2899E5B709D}" srcOrd="2" destOrd="0" presId="urn:microsoft.com/office/officeart/2005/8/layout/orgChart1"/>
    <dgm:cxn modelId="{1DA82C26-7EAF-46F0-A71F-0A3AF51CF4C6}" type="presParOf" srcId="{B24F4C34-9FC4-40F5-866F-FB6DABBBCF29}" destId="{F37FEC3D-E25C-4BD7-A5C9-725A2DB345A0}" srcOrd="4" destOrd="0" presId="urn:microsoft.com/office/officeart/2005/8/layout/orgChart1"/>
    <dgm:cxn modelId="{3C210FCF-6887-4B7D-BD6F-6C97258C3051}" type="presParOf" srcId="{B24F4C34-9FC4-40F5-866F-FB6DABBBCF29}" destId="{DC892ACA-A7CD-4AA7-B868-CE40068F093B}" srcOrd="5" destOrd="0" presId="urn:microsoft.com/office/officeart/2005/8/layout/orgChart1"/>
    <dgm:cxn modelId="{4069945C-D001-4DB7-A041-22344D4F39F6}" type="presParOf" srcId="{DC892ACA-A7CD-4AA7-B868-CE40068F093B}" destId="{BFD4C00F-1DD6-4CF5-978C-1E75956AE0BD}" srcOrd="0" destOrd="0" presId="urn:microsoft.com/office/officeart/2005/8/layout/orgChart1"/>
    <dgm:cxn modelId="{1C00A8EF-AE19-41C3-B8D7-A4530D548CCF}" type="presParOf" srcId="{BFD4C00F-1DD6-4CF5-978C-1E75956AE0BD}" destId="{5AFCAE6F-D606-4D83-8892-A7B3F3C7FB65}" srcOrd="0" destOrd="0" presId="urn:microsoft.com/office/officeart/2005/8/layout/orgChart1"/>
    <dgm:cxn modelId="{E128BEBE-4D44-487D-B1D4-3D80F9DD81DA}" type="presParOf" srcId="{BFD4C00F-1DD6-4CF5-978C-1E75956AE0BD}" destId="{9BF1F18A-8FE9-4115-A85D-9430DB30C057}" srcOrd="1" destOrd="0" presId="urn:microsoft.com/office/officeart/2005/8/layout/orgChart1"/>
    <dgm:cxn modelId="{3BC21AB1-0A94-4126-BA52-C68F155F14D0}" type="presParOf" srcId="{DC892ACA-A7CD-4AA7-B868-CE40068F093B}" destId="{6B748A9F-C375-43A7-AF35-F61FAB54AE72}" srcOrd="1" destOrd="0" presId="urn:microsoft.com/office/officeart/2005/8/layout/orgChart1"/>
    <dgm:cxn modelId="{E2782B8E-9FA2-420D-97B8-6EE68549B191}" type="presParOf" srcId="{DC892ACA-A7CD-4AA7-B868-CE40068F093B}" destId="{DBFE5174-414C-4559-B3DA-A4221955F296}" srcOrd="2" destOrd="0" presId="urn:microsoft.com/office/officeart/2005/8/layout/orgChart1"/>
    <dgm:cxn modelId="{FB9EF381-D951-4383-93BA-31C0F9641B7E}" type="presParOf" srcId="{B24F4C34-9FC4-40F5-866F-FB6DABBBCF29}" destId="{4764B928-F004-4414-AF48-6094AAE4698B}" srcOrd="6" destOrd="0" presId="urn:microsoft.com/office/officeart/2005/8/layout/orgChart1"/>
    <dgm:cxn modelId="{A2FD5021-ACC6-4E57-B606-9B68AA563B32}" type="presParOf" srcId="{B24F4C34-9FC4-40F5-866F-FB6DABBBCF29}" destId="{BE84BE5B-99ED-4085-8043-72E62F11A201}" srcOrd="7" destOrd="0" presId="urn:microsoft.com/office/officeart/2005/8/layout/orgChart1"/>
    <dgm:cxn modelId="{10070812-F9D1-4073-A43E-7070E22D741C}" type="presParOf" srcId="{BE84BE5B-99ED-4085-8043-72E62F11A201}" destId="{5F552933-8005-481B-9FEE-E2AAABC26CD9}" srcOrd="0" destOrd="0" presId="urn:microsoft.com/office/officeart/2005/8/layout/orgChart1"/>
    <dgm:cxn modelId="{A539F19F-7059-4629-8E07-8D899963608C}" type="presParOf" srcId="{5F552933-8005-481B-9FEE-E2AAABC26CD9}" destId="{94099F6C-258E-4DFA-807A-642417189B1C}" srcOrd="0" destOrd="0" presId="urn:microsoft.com/office/officeart/2005/8/layout/orgChart1"/>
    <dgm:cxn modelId="{826F2814-99AA-4171-8B3A-C21D6062FCEC}" type="presParOf" srcId="{5F552933-8005-481B-9FEE-E2AAABC26CD9}" destId="{0AAB9C74-12F2-4E71-9F5E-7792C2021BBD}" srcOrd="1" destOrd="0" presId="urn:microsoft.com/office/officeart/2005/8/layout/orgChart1"/>
    <dgm:cxn modelId="{7D9AF552-B03E-4C54-9C72-3884DDD73B48}" type="presParOf" srcId="{BE84BE5B-99ED-4085-8043-72E62F11A201}" destId="{6E9A9E43-DD92-45E4-B516-CF03604C4B0D}" srcOrd="1" destOrd="0" presId="urn:microsoft.com/office/officeart/2005/8/layout/orgChart1"/>
    <dgm:cxn modelId="{1002BF04-F704-4053-BE7D-895361182992}" type="presParOf" srcId="{BE84BE5B-99ED-4085-8043-72E62F11A201}" destId="{DEEBF734-ACCA-41EE-AEEB-6D7F6A55151F}" srcOrd="2" destOrd="0" presId="urn:microsoft.com/office/officeart/2005/8/layout/orgChart1"/>
    <dgm:cxn modelId="{E8E94753-138C-4FC3-82FE-4C1803EB79A5}" type="presParOf" srcId="{B24F4C34-9FC4-40F5-866F-FB6DABBBCF29}" destId="{1B8530E1-E763-45F4-A82F-84BD25EAB6B8}" srcOrd="8" destOrd="0" presId="urn:microsoft.com/office/officeart/2005/8/layout/orgChart1"/>
    <dgm:cxn modelId="{A3A96188-5497-4E1E-8867-5D00D2FE3BA3}" type="presParOf" srcId="{B24F4C34-9FC4-40F5-866F-FB6DABBBCF29}" destId="{D0B4CFC2-59DE-44B9-9CCC-B1DB68E7DCDB}" srcOrd="9" destOrd="0" presId="urn:microsoft.com/office/officeart/2005/8/layout/orgChart1"/>
    <dgm:cxn modelId="{99A8B931-DF46-4F57-99D2-C4104B821DE0}" type="presParOf" srcId="{D0B4CFC2-59DE-44B9-9CCC-B1DB68E7DCDB}" destId="{32DCFE3D-A249-48AB-BF69-5A5EC3D1D91B}" srcOrd="0" destOrd="0" presId="urn:microsoft.com/office/officeart/2005/8/layout/orgChart1"/>
    <dgm:cxn modelId="{466B37C4-F5D7-4FAB-ADA7-3861A82B0F84}" type="presParOf" srcId="{32DCFE3D-A249-48AB-BF69-5A5EC3D1D91B}" destId="{CDE13DF3-C3BE-42F8-AA9B-3B4756B302F7}" srcOrd="0" destOrd="0" presId="urn:microsoft.com/office/officeart/2005/8/layout/orgChart1"/>
    <dgm:cxn modelId="{84DC6DEA-8280-4460-88A8-F1C261677FD9}" type="presParOf" srcId="{32DCFE3D-A249-48AB-BF69-5A5EC3D1D91B}" destId="{1A4AA142-86BE-424F-9288-063DA8767478}" srcOrd="1" destOrd="0" presId="urn:microsoft.com/office/officeart/2005/8/layout/orgChart1"/>
    <dgm:cxn modelId="{F1CFC5FE-F5D2-48CD-8776-79B43DA1399C}" type="presParOf" srcId="{D0B4CFC2-59DE-44B9-9CCC-B1DB68E7DCDB}" destId="{D9DC2A82-6B15-41EF-8D47-AA580EA1D680}" srcOrd="1" destOrd="0" presId="urn:microsoft.com/office/officeart/2005/8/layout/orgChart1"/>
    <dgm:cxn modelId="{AC8E56A2-E252-4DA3-9D52-EDF054DE6E34}" type="presParOf" srcId="{D0B4CFC2-59DE-44B9-9CCC-B1DB68E7DCDB}" destId="{BA0B97FF-D226-482D-84CC-ADA57D831B3A}" srcOrd="2" destOrd="0" presId="urn:microsoft.com/office/officeart/2005/8/layout/orgChart1"/>
    <dgm:cxn modelId="{ABF2CE50-45AC-4A4F-B685-20802A8B2024}" type="presParOf" srcId="{B24F4C34-9FC4-40F5-866F-FB6DABBBCF29}" destId="{4B0FC480-8229-4A37-B617-E55C3BE1BBD6}" srcOrd="10" destOrd="0" presId="urn:microsoft.com/office/officeart/2005/8/layout/orgChart1"/>
    <dgm:cxn modelId="{080C6DD0-EE06-485E-B172-1BB40A25161E}" type="presParOf" srcId="{B24F4C34-9FC4-40F5-866F-FB6DABBBCF29}" destId="{C9FF7F7B-6E94-4938-84B1-E5BC8D54FFE9}" srcOrd="11" destOrd="0" presId="urn:microsoft.com/office/officeart/2005/8/layout/orgChart1"/>
    <dgm:cxn modelId="{A9E21BE5-B051-4E9A-96CA-567729488AE7}" type="presParOf" srcId="{C9FF7F7B-6E94-4938-84B1-E5BC8D54FFE9}" destId="{1450B4B7-C267-48A9-B8B5-F661EC255D33}" srcOrd="0" destOrd="0" presId="urn:microsoft.com/office/officeart/2005/8/layout/orgChart1"/>
    <dgm:cxn modelId="{30608F33-006F-4453-82B6-75DB5060AB45}" type="presParOf" srcId="{1450B4B7-C267-48A9-B8B5-F661EC255D33}" destId="{21078715-F4EF-4872-A254-E60986627BD6}" srcOrd="0" destOrd="0" presId="urn:microsoft.com/office/officeart/2005/8/layout/orgChart1"/>
    <dgm:cxn modelId="{CD56BC32-7F2C-44D9-A003-D82F71F6760F}" type="presParOf" srcId="{1450B4B7-C267-48A9-B8B5-F661EC255D33}" destId="{56B6ACE4-00A5-49BB-A938-8114084D368E}" srcOrd="1" destOrd="0" presId="urn:microsoft.com/office/officeart/2005/8/layout/orgChart1"/>
    <dgm:cxn modelId="{EF43E68A-6291-4765-B50A-62779214DA6D}" type="presParOf" srcId="{C9FF7F7B-6E94-4938-84B1-E5BC8D54FFE9}" destId="{BDD62EA6-D4C2-4D25-8345-2861F04B9644}" srcOrd="1" destOrd="0" presId="urn:microsoft.com/office/officeart/2005/8/layout/orgChart1"/>
    <dgm:cxn modelId="{C9BD2E1B-35C8-4804-893D-0E52D7D1CAA0}" type="presParOf" srcId="{C9FF7F7B-6E94-4938-84B1-E5BC8D54FFE9}" destId="{93D3AC10-F7A0-4C6B-9976-89BC79A54697}" srcOrd="2" destOrd="0" presId="urn:microsoft.com/office/officeart/2005/8/layout/orgChart1"/>
    <dgm:cxn modelId="{4757DC48-B7FD-48C2-A25C-C676D1AC6A0F}" type="presParOf" srcId="{B24F4C34-9FC4-40F5-866F-FB6DABBBCF29}" destId="{496687F4-E3BB-4513-992D-ED962B5FF325}" srcOrd="12" destOrd="0" presId="urn:microsoft.com/office/officeart/2005/8/layout/orgChart1"/>
    <dgm:cxn modelId="{9DF37774-0DD5-4935-ABD4-538A4A5E0A9E}" type="presParOf" srcId="{B24F4C34-9FC4-40F5-866F-FB6DABBBCF29}" destId="{6275129B-F1CC-41A9-B90F-C0CF9685CEDE}" srcOrd="13" destOrd="0" presId="urn:microsoft.com/office/officeart/2005/8/layout/orgChart1"/>
    <dgm:cxn modelId="{DAEDF266-9A96-4058-9092-EDD0A9AD6EC2}" type="presParOf" srcId="{6275129B-F1CC-41A9-B90F-C0CF9685CEDE}" destId="{D3E2694F-FEB5-49C2-82A9-62F93D459BD6}" srcOrd="0" destOrd="0" presId="urn:microsoft.com/office/officeart/2005/8/layout/orgChart1"/>
    <dgm:cxn modelId="{DEDEC6D2-2ED7-48A1-A8D8-CB24A4C6C404}" type="presParOf" srcId="{D3E2694F-FEB5-49C2-82A9-62F93D459BD6}" destId="{5F0EE01B-9C23-4337-AA43-59EB09758801}" srcOrd="0" destOrd="0" presId="urn:microsoft.com/office/officeart/2005/8/layout/orgChart1"/>
    <dgm:cxn modelId="{F47FFD42-FA34-45D2-A577-A125A21F414E}" type="presParOf" srcId="{D3E2694F-FEB5-49C2-82A9-62F93D459BD6}" destId="{BA901306-A1D6-466D-B707-7C7F5EEC9D55}" srcOrd="1" destOrd="0" presId="urn:microsoft.com/office/officeart/2005/8/layout/orgChart1"/>
    <dgm:cxn modelId="{A1A360AB-B102-4719-9FDB-E945A2F7CB6C}" type="presParOf" srcId="{6275129B-F1CC-41A9-B90F-C0CF9685CEDE}" destId="{6C99B5A4-8ACF-44C0-94D2-7082D8CCC817}" srcOrd="1" destOrd="0" presId="urn:microsoft.com/office/officeart/2005/8/layout/orgChart1"/>
    <dgm:cxn modelId="{BE3ACE5F-8E91-4EB0-8FFA-E52A3228A39F}" type="presParOf" srcId="{6275129B-F1CC-41A9-B90F-C0CF9685CEDE}" destId="{1C2E3D31-4949-4CEE-AB92-254B605F2AD4}" srcOrd="2" destOrd="0" presId="urn:microsoft.com/office/officeart/2005/8/layout/orgChart1"/>
    <dgm:cxn modelId="{55BC21E1-CC17-473C-B7FD-9CCD69A3F35F}" type="presParOf" srcId="{B24F4C34-9FC4-40F5-866F-FB6DABBBCF29}" destId="{8756F2D3-4F5F-4F2A-8ECD-E6EFA12623C5}" srcOrd="14" destOrd="0" presId="urn:microsoft.com/office/officeart/2005/8/layout/orgChart1"/>
    <dgm:cxn modelId="{C24174D1-A238-40EE-9231-F1BF5B4D9E48}" type="presParOf" srcId="{B24F4C34-9FC4-40F5-866F-FB6DABBBCF29}" destId="{2B592F39-3E11-46A0-B33B-040376DFFD4C}" srcOrd="15" destOrd="0" presId="urn:microsoft.com/office/officeart/2005/8/layout/orgChart1"/>
    <dgm:cxn modelId="{FE762E22-2334-42B0-B837-9C091EDDC89D}" type="presParOf" srcId="{2B592F39-3E11-46A0-B33B-040376DFFD4C}" destId="{E36BFD5E-092D-4383-B1EC-2810F0B2C83A}" srcOrd="0" destOrd="0" presId="urn:microsoft.com/office/officeart/2005/8/layout/orgChart1"/>
    <dgm:cxn modelId="{F83B5DEF-D69B-47ED-9FA6-C0BF3DB86BD5}" type="presParOf" srcId="{E36BFD5E-092D-4383-B1EC-2810F0B2C83A}" destId="{AC262F22-5DD8-485B-87DA-F292946E32AC}" srcOrd="0" destOrd="0" presId="urn:microsoft.com/office/officeart/2005/8/layout/orgChart1"/>
    <dgm:cxn modelId="{8AFF71FD-4484-49BA-B9BD-135BE8527536}" type="presParOf" srcId="{E36BFD5E-092D-4383-B1EC-2810F0B2C83A}" destId="{46F3B3E0-100F-41B9-9C5D-46C3082765D6}" srcOrd="1" destOrd="0" presId="urn:microsoft.com/office/officeart/2005/8/layout/orgChart1"/>
    <dgm:cxn modelId="{DC040241-1F7D-40B4-97E5-BD55CF671F44}" type="presParOf" srcId="{2B592F39-3E11-46A0-B33B-040376DFFD4C}" destId="{35EA2720-A176-47DA-8FB2-604EB480EEEF}" srcOrd="1" destOrd="0" presId="urn:microsoft.com/office/officeart/2005/8/layout/orgChart1"/>
    <dgm:cxn modelId="{30A119C5-486C-46BE-8B9D-37E1E681C78F}" type="presParOf" srcId="{2B592F39-3E11-46A0-B33B-040376DFFD4C}" destId="{0DCD8F81-AA24-440C-801D-DF469964B653}" srcOrd="2" destOrd="0" presId="urn:microsoft.com/office/officeart/2005/8/layout/orgChart1"/>
    <dgm:cxn modelId="{D934E67F-156C-461A-B125-EE34695F443D}" type="presParOf" srcId="{B24F4C34-9FC4-40F5-866F-FB6DABBBCF29}" destId="{D3C35D10-20F7-44FD-B963-AEBCF6631B50}" srcOrd="16" destOrd="0" presId="urn:microsoft.com/office/officeart/2005/8/layout/orgChart1"/>
    <dgm:cxn modelId="{B4BB3B28-9568-447A-B924-ABA5101CC9C0}" type="presParOf" srcId="{B24F4C34-9FC4-40F5-866F-FB6DABBBCF29}" destId="{F8ADC53A-ACB4-46BD-A127-3A5D48C3B567}" srcOrd="17" destOrd="0" presId="urn:microsoft.com/office/officeart/2005/8/layout/orgChart1"/>
    <dgm:cxn modelId="{1F42C612-F91B-4F9D-A756-5DB76703BE1D}" type="presParOf" srcId="{F8ADC53A-ACB4-46BD-A127-3A5D48C3B567}" destId="{510763B2-CE46-45D8-9B51-308EC5216768}" srcOrd="0" destOrd="0" presId="urn:microsoft.com/office/officeart/2005/8/layout/orgChart1"/>
    <dgm:cxn modelId="{D09E16F6-CFC9-42A9-BCBC-9A1EEBD1F2BF}" type="presParOf" srcId="{510763B2-CE46-45D8-9B51-308EC5216768}" destId="{5DD6C48A-2D51-4B8F-B575-93AE9DA05DF6}" srcOrd="0" destOrd="0" presId="urn:microsoft.com/office/officeart/2005/8/layout/orgChart1"/>
    <dgm:cxn modelId="{E470B3E6-56F6-4549-BDEA-F140EF755DA3}" type="presParOf" srcId="{510763B2-CE46-45D8-9B51-308EC5216768}" destId="{9712AFEC-C8D1-4A7C-B1E4-2DE88B2D933B}" srcOrd="1" destOrd="0" presId="urn:microsoft.com/office/officeart/2005/8/layout/orgChart1"/>
    <dgm:cxn modelId="{F7778E1D-7F3C-45B9-8AB2-5229C947AE27}" type="presParOf" srcId="{F8ADC53A-ACB4-46BD-A127-3A5D48C3B567}" destId="{23355F69-E86A-4561-91BE-F734797CC4BB}" srcOrd="1" destOrd="0" presId="urn:microsoft.com/office/officeart/2005/8/layout/orgChart1"/>
    <dgm:cxn modelId="{A7FC1BDC-BF7E-4350-ADD7-B736AFF42259}" type="presParOf" srcId="{F8ADC53A-ACB4-46BD-A127-3A5D48C3B567}" destId="{72BEDBCB-A87A-40FE-83A3-E12C67C9DF4B}" srcOrd="2" destOrd="0" presId="urn:microsoft.com/office/officeart/2005/8/layout/orgChart1"/>
    <dgm:cxn modelId="{BE692826-671B-4F0A-A607-901DB52D35A2}" type="presParOf" srcId="{B24F4C34-9FC4-40F5-866F-FB6DABBBCF29}" destId="{B44B0B30-058F-4487-A664-F36BD318518F}" srcOrd="18" destOrd="0" presId="urn:microsoft.com/office/officeart/2005/8/layout/orgChart1"/>
    <dgm:cxn modelId="{A07FEB18-FE6B-4B5E-AD4D-575F1E4CFCFB}" type="presParOf" srcId="{B24F4C34-9FC4-40F5-866F-FB6DABBBCF29}" destId="{64734DB2-19B6-44C0-9F89-D8E7A106D4CB}" srcOrd="19" destOrd="0" presId="urn:microsoft.com/office/officeart/2005/8/layout/orgChart1"/>
    <dgm:cxn modelId="{EE5D57F2-9B5B-4D03-A083-D868180E38CC}" type="presParOf" srcId="{64734DB2-19B6-44C0-9F89-D8E7A106D4CB}" destId="{97B370BE-0371-48D3-A6DA-CE7E1F853BD5}" srcOrd="0" destOrd="0" presId="urn:microsoft.com/office/officeart/2005/8/layout/orgChart1"/>
    <dgm:cxn modelId="{717EE1FB-A5E9-4BB3-B504-44CD13652210}" type="presParOf" srcId="{97B370BE-0371-48D3-A6DA-CE7E1F853BD5}" destId="{11593053-909D-499A-97DA-B1AE97724C37}" srcOrd="0" destOrd="0" presId="urn:microsoft.com/office/officeart/2005/8/layout/orgChart1"/>
    <dgm:cxn modelId="{762B70BD-8575-48BB-951B-553A775082FF}" type="presParOf" srcId="{97B370BE-0371-48D3-A6DA-CE7E1F853BD5}" destId="{8DB085F0-D39A-4355-9208-23E9E8CF99F5}" srcOrd="1" destOrd="0" presId="urn:microsoft.com/office/officeart/2005/8/layout/orgChart1"/>
    <dgm:cxn modelId="{E7A16435-EEC3-45A4-A180-289E39D3309C}" type="presParOf" srcId="{64734DB2-19B6-44C0-9F89-D8E7A106D4CB}" destId="{7F9A38F2-BEEA-480D-B095-634FB36E519E}" srcOrd="1" destOrd="0" presId="urn:microsoft.com/office/officeart/2005/8/layout/orgChart1"/>
    <dgm:cxn modelId="{71360530-44AB-4AF2-BF48-EB5EC6622E93}" type="presParOf" srcId="{64734DB2-19B6-44C0-9F89-D8E7A106D4CB}" destId="{8DA6FB2B-309F-4236-A848-18B1217E58B8}" srcOrd="2" destOrd="0" presId="urn:microsoft.com/office/officeart/2005/8/layout/orgChart1"/>
    <dgm:cxn modelId="{18132C85-D677-4790-8FA0-B14F147D0E66}" type="presParOf" srcId="{B24F4C34-9FC4-40F5-866F-FB6DABBBCF29}" destId="{298820B0-ADCC-4104-81FA-2E7C95B60FF7}" srcOrd="20" destOrd="0" presId="urn:microsoft.com/office/officeart/2005/8/layout/orgChart1"/>
    <dgm:cxn modelId="{056026AA-7C70-4143-9042-07826126003A}" type="presParOf" srcId="{B24F4C34-9FC4-40F5-866F-FB6DABBBCF29}" destId="{6FA060B3-85E8-467E-B214-AA68E4D14DF0}" srcOrd="21" destOrd="0" presId="urn:microsoft.com/office/officeart/2005/8/layout/orgChart1"/>
    <dgm:cxn modelId="{43D2F975-F331-402A-AE56-015648C97894}" type="presParOf" srcId="{6FA060B3-85E8-467E-B214-AA68E4D14DF0}" destId="{9A3A6591-077F-47C1-86C5-F63206857B86}" srcOrd="0" destOrd="0" presId="urn:microsoft.com/office/officeart/2005/8/layout/orgChart1"/>
    <dgm:cxn modelId="{383BA293-3390-4FEE-B9C7-E2FC4DC37268}" type="presParOf" srcId="{9A3A6591-077F-47C1-86C5-F63206857B86}" destId="{7DF92829-97F2-4B41-AF61-A1D750DE48CC}" srcOrd="0" destOrd="0" presId="urn:microsoft.com/office/officeart/2005/8/layout/orgChart1"/>
    <dgm:cxn modelId="{CD29695A-CD18-4D36-A41C-D839ED12955A}" type="presParOf" srcId="{9A3A6591-077F-47C1-86C5-F63206857B86}" destId="{4E4081D6-5C9C-4F1A-AA9E-6776BCC974B9}" srcOrd="1" destOrd="0" presId="urn:microsoft.com/office/officeart/2005/8/layout/orgChart1"/>
    <dgm:cxn modelId="{F94D34D9-B6DF-4B2C-84FF-62BA2F2F3AEF}" type="presParOf" srcId="{6FA060B3-85E8-467E-B214-AA68E4D14DF0}" destId="{4459218B-A182-4B78-9485-1D6A7F4A6B1A}" srcOrd="1" destOrd="0" presId="urn:microsoft.com/office/officeart/2005/8/layout/orgChart1"/>
    <dgm:cxn modelId="{336C8D2F-01F8-47E2-8CAA-A0597FAAE60A}" type="presParOf" srcId="{6FA060B3-85E8-467E-B214-AA68E4D14DF0}" destId="{A6662858-1089-43D3-8FA5-D707D6C5DD51}" srcOrd="2" destOrd="0" presId="urn:microsoft.com/office/officeart/2005/8/layout/orgChart1"/>
    <dgm:cxn modelId="{149EF734-07DA-43C9-A748-EDA2FDAB04D0}" type="presParOf" srcId="{B24F4C34-9FC4-40F5-866F-FB6DABBBCF29}" destId="{4B1E2E6B-886B-472D-82C2-61F19E274B2B}" srcOrd="22" destOrd="0" presId="urn:microsoft.com/office/officeart/2005/8/layout/orgChart1"/>
    <dgm:cxn modelId="{B1381A24-1A04-4971-9F5F-42D79EAA13B1}" type="presParOf" srcId="{B24F4C34-9FC4-40F5-866F-FB6DABBBCF29}" destId="{02623D04-ADAC-4AD0-959C-448A721CA703}" srcOrd="23" destOrd="0" presId="urn:microsoft.com/office/officeart/2005/8/layout/orgChart1"/>
    <dgm:cxn modelId="{794EACC8-F6C6-4EEB-8F10-56CB183494B4}" type="presParOf" srcId="{02623D04-ADAC-4AD0-959C-448A721CA703}" destId="{87056DF4-3570-45DC-93C4-62C1C0526731}" srcOrd="0" destOrd="0" presId="urn:microsoft.com/office/officeart/2005/8/layout/orgChart1"/>
    <dgm:cxn modelId="{1EBE6A2D-9110-451D-B53F-77EB5FD8EF5F}" type="presParOf" srcId="{87056DF4-3570-45DC-93C4-62C1C0526731}" destId="{A5321418-85BB-4010-BFE5-950AEBFFA6AB}" srcOrd="0" destOrd="0" presId="urn:microsoft.com/office/officeart/2005/8/layout/orgChart1"/>
    <dgm:cxn modelId="{19F4B895-93BA-43AD-9DBE-AFAD5D93E5B6}" type="presParOf" srcId="{87056DF4-3570-45DC-93C4-62C1C0526731}" destId="{D1ABE5FF-1600-4242-A8DB-F6497D8CB499}" srcOrd="1" destOrd="0" presId="urn:microsoft.com/office/officeart/2005/8/layout/orgChart1"/>
    <dgm:cxn modelId="{7BCE2562-2301-481E-A342-64A177C7B3A3}" type="presParOf" srcId="{02623D04-ADAC-4AD0-959C-448A721CA703}" destId="{683F0239-EA5A-47A3-9442-DCFDD17A9D04}" srcOrd="1" destOrd="0" presId="urn:microsoft.com/office/officeart/2005/8/layout/orgChart1"/>
    <dgm:cxn modelId="{B0F7EC91-82E5-4555-B267-2D2C46618F67}" type="presParOf" srcId="{02623D04-ADAC-4AD0-959C-448A721CA703}" destId="{545011DF-A701-44F9-B96A-B48D703F9D77}" srcOrd="2" destOrd="0" presId="urn:microsoft.com/office/officeart/2005/8/layout/orgChart1"/>
    <dgm:cxn modelId="{B2D32B89-59DD-422F-83AF-DBBF6DD0B9D6}" type="presParOf" srcId="{B24F4C34-9FC4-40F5-866F-FB6DABBBCF29}" destId="{8AAA71D6-51DB-4B14-8B26-687BD7B9E9CE}" srcOrd="24" destOrd="0" presId="urn:microsoft.com/office/officeart/2005/8/layout/orgChart1"/>
    <dgm:cxn modelId="{8E23EC78-15FC-447E-888A-E5081B1CAF6B}" type="presParOf" srcId="{B24F4C34-9FC4-40F5-866F-FB6DABBBCF29}" destId="{F1DF7DA3-FA24-494B-903F-E69AA3502F20}" srcOrd="25" destOrd="0" presId="urn:microsoft.com/office/officeart/2005/8/layout/orgChart1"/>
    <dgm:cxn modelId="{9AAB7F48-922A-4E14-8655-D8ACE5FB103D}" type="presParOf" srcId="{F1DF7DA3-FA24-494B-903F-E69AA3502F20}" destId="{26E9FE8C-911D-4538-AD3C-F4AB464A1C8D}" srcOrd="0" destOrd="0" presId="urn:microsoft.com/office/officeart/2005/8/layout/orgChart1"/>
    <dgm:cxn modelId="{51B3BCEA-D9BF-4D6E-BE7C-05077ECB64B3}" type="presParOf" srcId="{26E9FE8C-911D-4538-AD3C-F4AB464A1C8D}" destId="{44F63A4B-0E36-4B78-A696-F22432470BDB}" srcOrd="0" destOrd="0" presId="urn:microsoft.com/office/officeart/2005/8/layout/orgChart1"/>
    <dgm:cxn modelId="{1DA24935-4923-4CF5-9370-99174C9AB8C2}" type="presParOf" srcId="{26E9FE8C-911D-4538-AD3C-F4AB464A1C8D}" destId="{DB60BF97-2C49-4DDB-A075-35B7E391D00E}" srcOrd="1" destOrd="0" presId="urn:microsoft.com/office/officeart/2005/8/layout/orgChart1"/>
    <dgm:cxn modelId="{383AF2C8-5251-486F-8FF3-A82717FBAF3D}" type="presParOf" srcId="{F1DF7DA3-FA24-494B-903F-E69AA3502F20}" destId="{0A9AE8B1-3E1B-4B90-B517-EB5DC2076829}" srcOrd="1" destOrd="0" presId="urn:microsoft.com/office/officeart/2005/8/layout/orgChart1"/>
    <dgm:cxn modelId="{EBC13829-38B2-42BA-8227-4D9635067398}" type="presParOf" srcId="{F1DF7DA3-FA24-494B-903F-E69AA3502F20}" destId="{7CD29508-73ED-4664-972D-6B3D874C4ED7}" srcOrd="2" destOrd="0" presId="urn:microsoft.com/office/officeart/2005/8/layout/orgChart1"/>
    <dgm:cxn modelId="{B70A0FC1-2C00-452E-9D81-3281B5B3FD14}" type="presParOf" srcId="{B24F4C34-9FC4-40F5-866F-FB6DABBBCF29}" destId="{3E77885F-DD9A-46EF-843B-BC403650BC39}" srcOrd="26" destOrd="0" presId="urn:microsoft.com/office/officeart/2005/8/layout/orgChart1"/>
    <dgm:cxn modelId="{4E27C823-DA8C-4BEF-9525-8D77B77A9898}" type="presParOf" srcId="{B24F4C34-9FC4-40F5-866F-FB6DABBBCF29}" destId="{99551A65-673B-45AF-9B66-D3372F2819CA}" srcOrd="27" destOrd="0" presId="urn:microsoft.com/office/officeart/2005/8/layout/orgChart1"/>
    <dgm:cxn modelId="{A362F7B8-4CA6-4CE1-AFBC-D7F0552EBA35}" type="presParOf" srcId="{99551A65-673B-45AF-9B66-D3372F2819CA}" destId="{B558FC60-9615-4384-838C-96C2BAB9BA56}" srcOrd="0" destOrd="0" presId="urn:microsoft.com/office/officeart/2005/8/layout/orgChart1"/>
    <dgm:cxn modelId="{6CED2EC6-0E39-42F0-9CAD-65B220DB8D0E}" type="presParOf" srcId="{B558FC60-9615-4384-838C-96C2BAB9BA56}" destId="{A7EFD6DE-5FFF-4B19-B2E3-F086EE0B98A2}" srcOrd="0" destOrd="0" presId="urn:microsoft.com/office/officeart/2005/8/layout/orgChart1"/>
    <dgm:cxn modelId="{53338815-A522-4CE6-AD03-504F10D8D840}" type="presParOf" srcId="{B558FC60-9615-4384-838C-96C2BAB9BA56}" destId="{A5E7FCE0-3BE6-4610-9CC9-820E548C8E1F}" srcOrd="1" destOrd="0" presId="urn:microsoft.com/office/officeart/2005/8/layout/orgChart1"/>
    <dgm:cxn modelId="{2EAE8EF4-99E0-4DC8-BECB-77D79613E191}" type="presParOf" srcId="{99551A65-673B-45AF-9B66-D3372F2819CA}" destId="{78DE6BAF-167F-4F0B-BFB8-8C461E161F16}" srcOrd="1" destOrd="0" presId="urn:microsoft.com/office/officeart/2005/8/layout/orgChart1"/>
    <dgm:cxn modelId="{0D5BF58F-16A1-4B00-BBCB-5ECF791F4EC6}" type="presParOf" srcId="{99551A65-673B-45AF-9B66-D3372F2819CA}" destId="{EDA991EB-9ED5-4601-8332-6DB7EE3D94B5}" srcOrd="2" destOrd="0" presId="urn:microsoft.com/office/officeart/2005/8/layout/orgChart1"/>
    <dgm:cxn modelId="{775EF47B-05BF-4514-8A9A-954A3A4CA799}" type="presParOf" srcId="{B24F4C34-9FC4-40F5-866F-FB6DABBBCF29}" destId="{F9BFD0E1-7E9F-4A81-809F-E4D0C378F705}" srcOrd="28" destOrd="0" presId="urn:microsoft.com/office/officeart/2005/8/layout/orgChart1"/>
    <dgm:cxn modelId="{B544D107-FB22-46AD-A27C-AE00E905F3D9}" type="presParOf" srcId="{B24F4C34-9FC4-40F5-866F-FB6DABBBCF29}" destId="{CDB5796D-48D6-49A4-B820-BC86D18F22C1}" srcOrd="29" destOrd="0" presId="urn:microsoft.com/office/officeart/2005/8/layout/orgChart1"/>
    <dgm:cxn modelId="{3C462BC1-D8D5-4C7A-B00C-D20A0CA6DA3E}" type="presParOf" srcId="{CDB5796D-48D6-49A4-B820-BC86D18F22C1}" destId="{335A94E5-BEC2-4436-8326-A505DAB1CB94}" srcOrd="0" destOrd="0" presId="urn:microsoft.com/office/officeart/2005/8/layout/orgChart1"/>
    <dgm:cxn modelId="{F1A74109-1105-417A-9A82-9346555DC9B0}" type="presParOf" srcId="{335A94E5-BEC2-4436-8326-A505DAB1CB94}" destId="{A5901E05-EEAF-4071-B3AA-7A4E2EC2E033}" srcOrd="0" destOrd="0" presId="urn:microsoft.com/office/officeart/2005/8/layout/orgChart1"/>
    <dgm:cxn modelId="{2EA1293D-A25A-4960-B199-474F6EE59B54}" type="presParOf" srcId="{335A94E5-BEC2-4436-8326-A505DAB1CB94}" destId="{E1CA3F47-DE0D-4D94-8463-7FAC6F8DBA92}" srcOrd="1" destOrd="0" presId="urn:microsoft.com/office/officeart/2005/8/layout/orgChart1"/>
    <dgm:cxn modelId="{C5E8936D-E174-4A5E-B0F6-DA4D77E115E2}" type="presParOf" srcId="{CDB5796D-48D6-49A4-B820-BC86D18F22C1}" destId="{E2132BFE-1A21-4DF1-81BC-01DB327AC39A}" srcOrd="1" destOrd="0" presId="urn:microsoft.com/office/officeart/2005/8/layout/orgChart1"/>
    <dgm:cxn modelId="{F7152D1D-6D0B-423A-A39F-450CA995C6A1}" type="presParOf" srcId="{CDB5796D-48D6-49A4-B820-BC86D18F22C1}" destId="{01B9C891-760F-4F67-931A-3508E8CF9FF2}" srcOrd="2" destOrd="0" presId="urn:microsoft.com/office/officeart/2005/8/layout/orgChart1"/>
    <dgm:cxn modelId="{479A56B3-9E48-443E-8ADA-71858F14569D}" type="presParOf" srcId="{B24F4C34-9FC4-40F5-866F-FB6DABBBCF29}" destId="{EE3780D8-F4DA-4690-A7B5-2BB123212F25}" srcOrd="30" destOrd="0" presId="urn:microsoft.com/office/officeart/2005/8/layout/orgChart1"/>
    <dgm:cxn modelId="{62F52581-2A74-45A2-8FFD-652C3E90F50F}" type="presParOf" srcId="{B24F4C34-9FC4-40F5-866F-FB6DABBBCF29}" destId="{76CBC6C3-EECD-44FD-B300-0F3643F2A6C7}" srcOrd="31" destOrd="0" presId="urn:microsoft.com/office/officeart/2005/8/layout/orgChart1"/>
    <dgm:cxn modelId="{F08D42DE-60E8-45B4-88B1-94D6F7EA9BD5}" type="presParOf" srcId="{76CBC6C3-EECD-44FD-B300-0F3643F2A6C7}" destId="{576F26C8-F852-44E5-B019-44E33A970568}" srcOrd="0" destOrd="0" presId="urn:microsoft.com/office/officeart/2005/8/layout/orgChart1"/>
    <dgm:cxn modelId="{D06F65C4-6C8F-41B7-A0B3-735A1B5E7AD5}" type="presParOf" srcId="{576F26C8-F852-44E5-B019-44E33A970568}" destId="{3D700C56-2484-417D-8D77-A23B10D70D06}" srcOrd="0" destOrd="0" presId="urn:microsoft.com/office/officeart/2005/8/layout/orgChart1"/>
    <dgm:cxn modelId="{FD5E081C-25E6-4334-8880-BF4C3D39870D}" type="presParOf" srcId="{576F26C8-F852-44E5-B019-44E33A970568}" destId="{02F72665-F8AA-43F8-92DE-869456C215CF}" srcOrd="1" destOrd="0" presId="urn:microsoft.com/office/officeart/2005/8/layout/orgChart1"/>
    <dgm:cxn modelId="{ED2D8E5B-3A3F-46A9-8C1F-9CDEC1C172E8}" type="presParOf" srcId="{76CBC6C3-EECD-44FD-B300-0F3643F2A6C7}" destId="{C504F8A0-85A2-4CB7-9BA0-9493384D9320}" srcOrd="1" destOrd="0" presId="urn:microsoft.com/office/officeart/2005/8/layout/orgChart1"/>
    <dgm:cxn modelId="{8217F12E-8627-4CDE-A118-CF63B86BB38C}" type="presParOf" srcId="{76CBC6C3-EECD-44FD-B300-0F3643F2A6C7}" destId="{99DE73EA-6F39-481D-9D6C-E73814C440A2}" srcOrd="2" destOrd="0" presId="urn:microsoft.com/office/officeart/2005/8/layout/orgChart1"/>
    <dgm:cxn modelId="{84E57EA3-665D-42B4-9F98-BAE51F3CB87A}" type="presParOf" srcId="{B24F4C34-9FC4-40F5-866F-FB6DABBBCF29}" destId="{B93185F7-82CE-43E6-9F24-B1BE0D4E849F}" srcOrd="32" destOrd="0" presId="urn:microsoft.com/office/officeart/2005/8/layout/orgChart1"/>
    <dgm:cxn modelId="{CC85B966-3016-4412-9814-4FE595D68B89}" type="presParOf" srcId="{B24F4C34-9FC4-40F5-866F-FB6DABBBCF29}" destId="{7F984ACF-6F1D-4F63-A093-B7479772BF68}" srcOrd="33" destOrd="0" presId="urn:microsoft.com/office/officeart/2005/8/layout/orgChart1"/>
    <dgm:cxn modelId="{951F7D38-2E08-4851-9DB9-5F107588BD29}" type="presParOf" srcId="{7F984ACF-6F1D-4F63-A093-B7479772BF68}" destId="{7BEF4796-1EFE-400E-B3EB-A7871D126106}" srcOrd="0" destOrd="0" presId="urn:microsoft.com/office/officeart/2005/8/layout/orgChart1"/>
    <dgm:cxn modelId="{E864980B-007B-4840-92D5-9AE1AB3D6358}" type="presParOf" srcId="{7BEF4796-1EFE-400E-B3EB-A7871D126106}" destId="{E5B77DFD-6BFA-49DD-8E76-881DBB4DE940}" srcOrd="0" destOrd="0" presId="urn:microsoft.com/office/officeart/2005/8/layout/orgChart1"/>
    <dgm:cxn modelId="{E3D4A147-7A06-4405-9A60-30E9B63545DA}" type="presParOf" srcId="{7BEF4796-1EFE-400E-B3EB-A7871D126106}" destId="{35B4919B-1DE6-4043-BF86-59185EE0F885}" srcOrd="1" destOrd="0" presId="urn:microsoft.com/office/officeart/2005/8/layout/orgChart1"/>
    <dgm:cxn modelId="{99E28B0D-BD05-42AD-94F2-7EE1ECD598D4}" type="presParOf" srcId="{7F984ACF-6F1D-4F63-A093-B7479772BF68}" destId="{B6666D07-87BE-43A6-88C7-5586ACDB974E}" srcOrd="1" destOrd="0" presId="urn:microsoft.com/office/officeart/2005/8/layout/orgChart1"/>
    <dgm:cxn modelId="{90AA8E5F-694D-43CC-943F-5AFBB06CFCB1}" type="presParOf" srcId="{7F984ACF-6F1D-4F63-A093-B7479772BF68}" destId="{5EC70980-589F-4160-8CDB-B413CDADA060}" srcOrd="2" destOrd="0" presId="urn:microsoft.com/office/officeart/2005/8/layout/orgChart1"/>
    <dgm:cxn modelId="{085843C4-BCEA-46B2-971C-D131B03E20E3}" type="presParOf" srcId="{B24F4C34-9FC4-40F5-866F-FB6DABBBCF29}" destId="{B594F87D-6020-432D-AB7C-3DFF23BE2EEC}" srcOrd="34" destOrd="0" presId="urn:microsoft.com/office/officeart/2005/8/layout/orgChart1"/>
    <dgm:cxn modelId="{3775A05A-CA95-451A-9C41-758FD10B80BB}" type="presParOf" srcId="{B24F4C34-9FC4-40F5-866F-FB6DABBBCF29}" destId="{1A61780B-7418-491B-B7C3-7FF83AE3E6D3}" srcOrd="35" destOrd="0" presId="urn:microsoft.com/office/officeart/2005/8/layout/orgChart1"/>
    <dgm:cxn modelId="{14075E55-36E5-4B67-A2D7-244630CCE524}" type="presParOf" srcId="{1A61780B-7418-491B-B7C3-7FF83AE3E6D3}" destId="{1C8712BB-0C57-49C4-8686-DECB786FABF4}" srcOrd="0" destOrd="0" presId="urn:microsoft.com/office/officeart/2005/8/layout/orgChart1"/>
    <dgm:cxn modelId="{7382FF90-D273-4413-9CFE-3906984FF819}" type="presParOf" srcId="{1C8712BB-0C57-49C4-8686-DECB786FABF4}" destId="{61B24218-F7B4-4046-99C3-3F8D57E6C4EF}" srcOrd="0" destOrd="0" presId="urn:microsoft.com/office/officeart/2005/8/layout/orgChart1"/>
    <dgm:cxn modelId="{3B41C3F0-0573-448E-BA26-E3D4015AAC76}" type="presParOf" srcId="{1C8712BB-0C57-49C4-8686-DECB786FABF4}" destId="{25509558-0994-496C-8B70-6CBBB4DF2E3B}" srcOrd="1" destOrd="0" presId="urn:microsoft.com/office/officeart/2005/8/layout/orgChart1"/>
    <dgm:cxn modelId="{00FC92A9-34F5-4B73-B251-305219E5AC61}" type="presParOf" srcId="{1A61780B-7418-491B-B7C3-7FF83AE3E6D3}" destId="{40E6CBBC-45E0-4B86-AAAE-E693CAEA133D}" srcOrd="1" destOrd="0" presId="urn:microsoft.com/office/officeart/2005/8/layout/orgChart1"/>
    <dgm:cxn modelId="{85263B1F-3D01-435B-B54F-FEF0D0ACC18E}" type="presParOf" srcId="{1A61780B-7418-491B-B7C3-7FF83AE3E6D3}" destId="{65CF2EFB-BCA5-4879-8CDB-7FB9C6A82021}" srcOrd="2" destOrd="0" presId="urn:microsoft.com/office/officeart/2005/8/layout/orgChart1"/>
    <dgm:cxn modelId="{AD9D7AA6-F3E5-45AC-8CA9-9F4C16F621AF}" type="presParOf" srcId="{753B49C7-A1B0-4F5C-8577-FE8280BD14E4}" destId="{A75D6CBA-D313-49F2-A5F3-6ECF128601A8}" srcOrd="2" destOrd="0" presId="urn:microsoft.com/office/officeart/2005/8/layout/orgChart1"/>
    <dgm:cxn modelId="{337AB1E1-653D-4BB9-816F-A9A15F632A93}" type="presParOf" srcId="{61715020-CF92-465B-B381-EF6B0E03CDF1}" destId="{85328CE3-C233-4967-AEEA-401BD3ED27CA}" srcOrd="2" destOrd="0" presId="urn:microsoft.com/office/officeart/2005/8/layout/orgChart1"/>
    <dgm:cxn modelId="{0CA70137-C90D-4ED1-BBDE-5DCF942D74C0}" type="presParOf" srcId="{DF00AB8A-48B3-472D-ADFD-A696770673BC}" destId="{054C18CA-4E54-4C05-AA84-28F9AD946352}" srcOrd="2" destOrd="0" presId="urn:microsoft.com/office/officeart/2005/8/layout/orgChart1"/>
    <dgm:cxn modelId="{9EF44F97-B951-450A-9BA9-05D3E8F08D88}" type="presParOf" srcId="{054C18CA-4E54-4C05-AA84-28F9AD946352}" destId="{2ECE9FF5-62FB-4EE1-B3D0-255EF1CE5174}" srcOrd="0" destOrd="0" presId="urn:microsoft.com/office/officeart/2005/8/layout/orgChart1"/>
    <dgm:cxn modelId="{6FC9F5E2-378C-45AF-98B9-A6C79D3502F9}" type="presParOf" srcId="{054C18CA-4E54-4C05-AA84-28F9AD946352}" destId="{1C0E7134-750D-4FA7-9FC6-86121CC56143}" srcOrd="1" destOrd="0" presId="urn:microsoft.com/office/officeart/2005/8/layout/orgChart1"/>
    <dgm:cxn modelId="{7F83204F-A6AB-4F97-9F0E-A97641C67A4C}" type="presParOf" srcId="{1C0E7134-750D-4FA7-9FC6-86121CC56143}" destId="{23C3A0F7-049F-4ACA-9D67-FA5C850E061B}" srcOrd="0" destOrd="0" presId="urn:microsoft.com/office/officeart/2005/8/layout/orgChart1"/>
    <dgm:cxn modelId="{E532C696-A608-4982-B0C9-688EC20416BB}" type="presParOf" srcId="{23C3A0F7-049F-4ACA-9D67-FA5C850E061B}" destId="{8240A6FF-A505-4F6E-8580-BDBF58BE1304}" srcOrd="0" destOrd="0" presId="urn:microsoft.com/office/officeart/2005/8/layout/orgChart1"/>
    <dgm:cxn modelId="{90A9D830-EB3C-4ED1-9109-0EFCCED083E0}" type="presParOf" srcId="{23C3A0F7-049F-4ACA-9D67-FA5C850E061B}" destId="{217FA788-0690-4EE5-9270-6D857465EBE5}" srcOrd="1" destOrd="0" presId="urn:microsoft.com/office/officeart/2005/8/layout/orgChart1"/>
    <dgm:cxn modelId="{D75846D1-A7FA-4AB3-8E75-AA07D6E967F0}" type="presParOf" srcId="{1C0E7134-750D-4FA7-9FC6-86121CC56143}" destId="{054A793F-5C17-441E-94F8-3A2CDA2B9507}" srcOrd="1" destOrd="0" presId="urn:microsoft.com/office/officeart/2005/8/layout/orgChart1"/>
    <dgm:cxn modelId="{8D6F4C8F-0EA6-4BD3-9534-8F8262EBBD8B}" type="presParOf" srcId="{1C0E7134-750D-4FA7-9FC6-86121CC56143}" destId="{D0F1D224-C9C6-4C94-AA27-A41AB18F6369}" srcOrd="2" destOrd="0" presId="urn:microsoft.com/office/officeart/2005/8/layout/orgChart1"/>
    <dgm:cxn modelId="{36DEF7D9-F7F2-4E88-B93D-EA65CD4C8D02}" type="presParOf" srcId="{054C18CA-4E54-4C05-AA84-28F9AD946352}" destId="{A492CA2A-EA04-4030-93EA-A7647C94EE7F}" srcOrd="2" destOrd="0" presId="urn:microsoft.com/office/officeart/2005/8/layout/orgChart1"/>
    <dgm:cxn modelId="{E522CAA3-6710-491E-B905-596DAB7EE0B3}" type="presParOf" srcId="{054C18CA-4E54-4C05-AA84-28F9AD946352}" destId="{5E9EFF0A-A165-4EA4-A812-8DA7AE2BC7C3}" srcOrd="3" destOrd="0" presId="urn:microsoft.com/office/officeart/2005/8/layout/orgChart1"/>
    <dgm:cxn modelId="{075DE37B-D010-4A29-8A50-A8B8B1E4E74E}" type="presParOf" srcId="{5E9EFF0A-A165-4EA4-A812-8DA7AE2BC7C3}" destId="{90378EB8-3268-4D64-8285-673103AA63D0}" srcOrd="0" destOrd="0" presId="urn:microsoft.com/office/officeart/2005/8/layout/orgChart1"/>
    <dgm:cxn modelId="{BB80AA9B-5780-4121-98B4-06F92BD408FC}" type="presParOf" srcId="{90378EB8-3268-4D64-8285-673103AA63D0}" destId="{4618363A-2756-467A-AC5E-E22A580FB2E8}" srcOrd="0" destOrd="0" presId="urn:microsoft.com/office/officeart/2005/8/layout/orgChart1"/>
    <dgm:cxn modelId="{6FEA1014-EE2D-4676-BC4F-FC29D0668422}" type="presParOf" srcId="{90378EB8-3268-4D64-8285-673103AA63D0}" destId="{3833D7B5-7125-40D8-ABDD-91704E9CC505}" srcOrd="1" destOrd="0" presId="urn:microsoft.com/office/officeart/2005/8/layout/orgChart1"/>
    <dgm:cxn modelId="{28489A9D-37AD-47C0-9DCE-6AFB7C1CD7DB}" type="presParOf" srcId="{5E9EFF0A-A165-4EA4-A812-8DA7AE2BC7C3}" destId="{4B1D6E21-D1D7-40F0-80E3-F545DE05CB7B}" srcOrd="1" destOrd="0" presId="urn:microsoft.com/office/officeart/2005/8/layout/orgChart1"/>
    <dgm:cxn modelId="{48B23BF4-2443-4270-8C21-C4EF2C5EC84D}" type="presParOf" srcId="{5E9EFF0A-A165-4EA4-A812-8DA7AE2BC7C3}" destId="{11941EB2-6198-4159-AEB1-FF7987511D29}" srcOrd="2" destOrd="0" presId="urn:microsoft.com/office/officeart/2005/8/layout/orgChart1"/>
    <dgm:cxn modelId="{5C510E30-5FA8-4CC0-A698-C7D40CBA235F}" type="presParOf" srcId="{054C18CA-4E54-4C05-AA84-28F9AD946352}" destId="{207F459A-4C1E-4BAF-9911-04DE19B95A36}" srcOrd="4" destOrd="0" presId="urn:microsoft.com/office/officeart/2005/8/layout/orgChart1"/>
    <dgm:cxn modelId="{A38B769A-1967-4029-87D4-5AA4D38B2ED5}" type="presParOf" srcId="{054C18CA-4E54-4C05-AA84-28F9AD946352}" destId="{4A9B2229-EE7C-4BBC-A1FF-6A2612583405}" srcOrd="5" destOrd="0" presId="urn:microsoft.com/office/officeart/2005/8/layout/orgChart1"/>
    <dgm:cxn modelId="{84F327C6-2C1F-40BB-8401-0E64F4412273}" type="presParOf" srcId="{4A9B2229-EE7C-4BBC-A1FF-6A2612583405}" destId="{E14551EF-2284-4A39-AC7D-1ACDE83BAC59}" srcOrd="0" destOrd="0" presId="urn:microsoft.com/office/officeart/2005/8/layout/orgChart1"/>
    <dgm:cxn modelId="{488F20F6-24DC-4DB6-B2D3-CEAA6517D2C5}" type="presParOf" srcId="{E14551EF-2284-4A39-AC7D-1ACDE83BAC59}" destId="{A17759AD-972D-4748-95C9-5CEBABD0CB9C}" srcOrd="0" destOrd="0" presId="urn:microsoft.com/office/officeart/2005/8/layout/orgChart1"/>
    <dgm:cxn modelId="{7E096752-92AD-47BD-BD62-478E0A85909F}" type="presParOf" srcId="{E14551EF-2284-4A39-AC7D-1ACDE83BAC59}" destId="{F1FE286C-A9D7-460B-87C2-8BB4E6A3DD74}" srcOrd="1" destOrd="0" presId="urn:microsoft.com/office/officeart/2005/8/layout/orgChart1"/>
    <dgm:cxn modelId="{DBD055CB-767E-4793-9FA6-F8ECAACCBB20}" type="presParOf" srcId="{4A9B2229-EE7C-4BBC-A1FF-6A2612583405}" destId="{2D2A071E-4311-433C-87DB-53033FDF7DA6}" srcOrd="1" destOrd="0" presId="urn:microsoft.com/office/officeart/2005/8/layout/orgChart1"/>
    <dgm:cxn modelId="{B661F768-89B8-4140-8155-92DBA8B045DD}" type="presParOf" srcId="{4A9B2229-EE7C-4BBC-A1FF-6A2612583405}" destId="{3E6B68CA-7800-4447-91D1-BDB84286FB7D}" srcOrd="2" destOrd="0" presId="urn:microsoft.com/office/officeart/2005/8/layout/orgChart1"/>
    <dgm:cxn modelId="{CC3D7CEA-0F44-43C6-923E-8B81457E3EAC}" type="presParOf" srcId="{B64A4F39-2E4A-4502-9A05-9F8704FF96A2}" destId="{A5AE07D6-B694-405E-B84E-9A80F605B660}" srcOrd="1" destOrd="0" presId="urn:microsoft.com/office/officeart/2005/8/layout/orgChart1"/>
    <dgm:cxn modelId="{5D630AC2-1511-4A3D-8726-F5383C3689B1}" type="presParOf" srcId="{A5AE07D6-B694-405E-B84E-9A80F605B660}" destId="{35CAC8DB-DD8C-4253-827E-D33C003ABD0E}" srcOrd="0" destOrd="0" presId="urn:microsoft.com/office/officeart/2005/8/layout/orgChart1"/>
    <dgm:cxn modelId="{5E0246C7-EF04-4C9A-8628-B199E9589373}" type="presParOf" srcId="{35CAC8DB-DD8C-4253-827E-D33C003ABD0E}" destId="{B0DFA923-EFA4-4349-B49F-F444CFA88E00}" srcOrd="0" destOrd="0" presId="urn:microsoft.com/office/officeart/2005/8/layout/orgChart1"/>
    <dgm:cxn modelId="{FA54EC32-B602-4B66-B168-7D5A06C5E6F9}" type="presParOf" srcId="{35CAC8DB-DD8C-4253-827E-D33C003ABD0E}" destId="{0926C302-2F31-4FB1-A7CE-C4DE82A9AC2A}" srcOrd="1" destOrd="0" presId="urn:microsoft.com/office/officeart/2005/8/layout/orgChart1"/>
    <dgm:cxn modelId="{27618348-952C-4421-A5F4-75A39C65FFF5}" type="presParOf" srcId="{A5AE07D6-B694-405E-B84E-9A80F605B660}" destId="{178D4814-D22E-4D84-AF1F-3A7B5EA5ED1D}" srcOrd="1" destOrd="0" presId="urn:microsoft.com/office/officeart/2005/8/layout/orgChart1"/>
    <dgm:cxn modelId="{A1E7FC45-0B2B-4552-A548-4AB379FA4E68}" type="presParOf" srcId="{178D4814-D22E-4D84-AF1F-3A7B5EA5ED1D}" destId="{BC70A1C1-6AAB-4E04-9835-A6E1E0941643}" srcOrd="0" destOrd="0" presId="urn:microsoft.com/office/officeart/2005/8/layout/orgChart1"/>
    <dgm:cxn modelId="{03BED550-44E9-4058-BFA5-A715305E7A8A}" type="presParOf" srcId="{178D4814-D22E-4D84-AF1F-3A7B5EA5ED1D}" destId="{12988988-2258-41A4-9E5D-F8891A3B7FE7}" srcOrd="1" destOrd="0" presId="urn:microsoft.com/office/officeart/2005/8/layout/orgChart1"/>
    <dgm:cxn modelId="{4747BB5F-4D34-476C-B92E-B6373C068A82}" type="presParOf" srcId="{12988988-2258-41A4-9E5D-F8891A3B7FE7}" destId="{F8D1235F-6FE8-4C83-9334-70EC2091EB41}" srcOrd="0" destOrd="0" presId="urn:microsoft.com/office/officeart/2005/8/layout/orgChart1"/>
    <dgm:cxn modelId="{B591A864-8E0D-436C-A3DE-41CBA1FD61B5}" type="presParOf" srcId="{F8D1235F-6FE8-4C83-9334-70EC2091EB41}" destId="{71E6EDD2-9CAC-4A40-9DF5-C0A4A4C3E31D}" srcOrd="0" destOrd="0" presId="urn:microsoft.com/office/officeart/2005/8/layout/orgChart1"/>
    <dgm:cxn modelId="{21E7C018-8A93-4EDE-BC0D-317DC8E749DE}" type="presParOf" srcId="{F8D1235F-6FE8-4C83-9334-70EC2091EB41}" destId="{AB14B094-0DF8-4F9C-9C59-8A0B23BD7C2E}" srcOrd="1" destOrd="0" presId="urn:microsoft.com/office/officeart/2005/8/layout/orgChart1"/>
    <dgm:cxn modelId="{D0DCC14B-0C4F-44DE-B52C-96355DA62E5D}" type="presParOf" srcId="{12988988-2258-41A4-9E5D-F8891A3B7FE7}" destId="{82ABBC52-1E33-4A61-89E2-2A7CF20CBABB}" srcOrd="1" destOrd="0" presId="urn:microsoft.com/office/officeart/2005/8/layout/orgChart1"/>
    <dgm:cxn modelId="{E0EFF4FF-CD18-4562-A788-14DECFE1F5C2}" type="presParOf" srcId="{12988988-2258-41A4-9E5D-F8891A3B7FE7}" destId="{7ACB43EB-45D8-4184-9842-EA49F541B291}" srcOrd="2" destOrd="0" presId="urn:microsoft.com/office/officeart/2005/8/layout/orgChart1"/>
    <dgm:cxn modelId="{EA185842-9330-48B4-844E-46A5E554A665}" type="presParOf" srcId="{178D4814-D22E-4D84-AF1F-3A7B5EA5ED1D}" destId="{41D375C3-CAE4-4644-BBC6-B31F05376334}" srcOrd="2" destOrd="0" presId="urn:microsoft.com/office/officeart/2005/8/layout/orgChart1"/>
    <dgm:cxn modelId="{A265ED02-926B-4891-8397-2DB6446B99D7}" type="presParOf" srcId="{178D4814-D22E-4D84-AF1F-3A7B5EA5ED1D}" destId="{74B1B05A-572A-4780-8413-93EB2F0F84E9}" srcOrd="3" destOrd="0" presId="urn:microsoft.com/office/officeart/2005/8/layout/orgChart1"/>
    <dgm:cxn modelId="{86050E54-FA51-4A73-9400-FA60E3E30C3B}" type="presParOf" srcId="{74B1B05A-572A-4780-8413-93EB2F0F84E9}" destId="{A067DB4B-A2BD-4563-8922-081CEF73F149}" srcOrd="0" destOrd="0" presId="urn:microsoft.com/office/officeart/2005/8/layout/orgChart1"/>
    <dgm:cxn modelId="{AA6C243E-6B77-40BC-8317-4D919123FBD4}" type="presParOf" srcId="{A067DB4B-A2BD-4563-8922-081CEF73F149}" destId="{E97D4F05-226A-4128-9527-84144B2C871F}" srcOrd="0" destOrd="0" presId="urn:microsoft.com/office/officeart/2005/8/layout/orgChart1"/>
    <dgm:cxn modelId="{C281FE8F-1946-44B6-8041-9DC8398BC1BF}" type="presParOf" srcId="{A067DB4B-A2BD-4563-8922-081CEF73F149}" destId="{21CA4966-BD97-45B5-8605-B3A3745A0C23}" srcOrd="1" destOrd="0" presId="urn:microsoft.com/office/officeart/2005/8/layout/orgChart1"/>
    <dgm:cxn modelId="{361872EB-D05D-4F83-A253-03E3F71E5CED}" type="presParOf" srcId="{74B1B05A-572A-4780-8413-93EB2F0F84E9}" destId="{00C2E7F6-6B49-48BF-8777-22548E6052A1}" srcOrd="1" destOrd="0" presId="urn:microsoft.com/office/officeart/2005/8/layout/orgChart1"/>
    <dgm:cxn modelId="{665EF6B1-7E31-4B63-8420-7AB0D4506DD9}" type="presParOf" srcId="{74B1B05A-572A-4780-8413-93EB2F0F84E9}" destId="{787A83A1-20CA-4265-BD14-D7A9AA96AD53}" srcOrd="2" destOrd="0" presId="urn:microsoft.com/office/officeart/2005/8/layout/orgChart1"/>
    <dgm:cxn modelId="{6CC6AEC6-2529-4B1F-BC22-9A7E31A8B228}" type="presParOf" srcId="{178D4814-D22E-4D84-AF1F-3A7B5EA5ED1D}" destId="{D5FC8764-33E4-4035-9A13-32D698270059}" srcOrd="4" destOrd="0" presId="urn:microsoft.com/office/officeart/2005/8/layout/orgChart1"/>
    <dgm:cxn modelId="{BD120BA1-441A-4A56-8107-262781690AB1}" type="presParOf" srcId="{178D4814-D22E-4D84-AF1F-3A7B5EA5ED1D}" destId="{0F46A1B4-AFD8-4DA2-A0E3-8A730FD2B1F1}" srcOrd="5" destOrd="0" presId="urn:microsoft.com/office/officeart/2005/8/layout/orgChart1"/>
    <dgm:cxn modelId="{295AE695-962B-4E36-B2DE-63062D05EF36}" type="presParOf" srcId="{0F46A1B4-AFD8-4DA2-A0E3-8A730FD2B1F1}" destId="{00DEC03E-E9E5-4982-B529-62933AB018F1}" srcOrd="0" destOrd="0" presId="urn:microsoft.com/office/officeart/2005/8/layout/orgChart1"/>
    <dgm:cxn modelId="{D833B19A-12D4-453A-B535-7E7C84F588EA}" type="presParOf" srcId="{00DEC03E-E9E5-4982-B529-62933AB018F1}" destId="{36D7E51D-91F8-4BCC-BFB4-6520F0366C2D}" srcOrd="0" destOrd="0" presId="urn:microsoft.com/office/officeart/2005/8/layout/orgChart1"/>
    <dgm:cxn modelId="{88342491-2664-4199-98BE-BA9780DEF8BA}" type="presParOf" srcId="{00DEC03E-E9E5-4982-B529-62933AB018F1}" destId="{CA70A1F2-570C-4016-BC87-0308275E15BB}" srcOrd="1" destOrd="0" presId="urn:microsoft.com/office/officeart/2005/8/layout/orgChart1"/>
    <dgm:cxn modelId="{F61ECF6A-517E-41C8-9CF1-C51996408789}" type="presParOf" srcId="{0F46A1B4-AFD8-4DA2-A0E3-8A730FD2B1F1}" destId="{1188CF7C-4912-42C9-A5F8-7BC16A557BFD}" srcOrd="1" destOrd="0" presId="urn:microsoft.com/office/officeart/2005/8/layout/orgChart1"/>
    <dgm:cxn modelId="{C9C00099-E2AD-460A-B3A8-1F642A02FB46}" type="presParOf" srcId="{0F46A1B4-AFD8-4DA2-A0E3-8A730FD2B1F1}" destId="{D5639BB9-3B73-4872-94E2-34951B7A82FA}" srcOrd="2" destOrd="0" presId="urn:microsoft.com/office/officeart/2005/8/layout/orgChart1"/>
    <dgm:cxn modelId="{4104E428-67BB-470D-A13E-B80D47D44501}" type="presParOf" srcId="{178D4814-D22E-4D84-AF1F-3A7B5EA5ED1D}" destId="{ED1421AE-3C3C-447D-83A7-F1BB5E33A32E}" srcOrd="6" destOrd="0" presId="urn:microsoft.com/office/officeart/2005/8/layout/orgChart1"/>
    <dgm:cxn modelId="{5D821568-B3FB-40A1-9206-51DFE3A7E84E}" type="presParOf" srcId="{178D4814-D22E-4D84-AF1F-3A7B5EA5ED1D}" destId="{090C2E87-8669-45E0-8E82-2760E1D8EAE5}" srcOrd="7" destOrd="0" presId="urn:microsoft.com/office/officeart/2005/8/layout/orgChart1"/>
    <dgm:cxn modelId="{CBF4E524-B4E8-43D5-9E67-9D50522A0D80}" type="presParOf" srcId="{090C2E87-8669-45E0-8E82-2760E1D8EAE5}" destId="{40C200BB-4587-48F8-B5FD-49E2AAF20103}" srcOrd="0" destOrd="0" presId="urn:microsoft.com/office/officeart/2005/8/layout/orgChart1"/>
    <dgm:cxn modelId="{D8AA2172-6DFF-41A8-8BF2-65D29FCF0770}" type="presParOf" srcId="{40C200BB-4587-48F8-B5FD-49E2AAF20103}" destId="{D24493F7-0A22-48DA-A43C-BB3017B35665}" srcOrd="0" destOrd="0" presId="urn:microsoft.com/office/officeart/2005/8/layout/orgChart1"/>
    <dgm:cxn modelId="{EFC45F88-CCB7-4788-BCA5-B1905C021E32}" type="presParOf" srcId="{40C200BB-4587-48F8-B5FD-49E2AAF20103}" destId="{95E4A438-30E4-4F2F-BBBA-1DDFC9D1F404}" srcOrd="1" destOrd="0" presId="urn:microsoft.com/office/officeart/2005/8/layout/orgChart1"/>
    <dgm:cxn modelId="{FF812C46-1AC9-47BA-9A90-0FD7E2FC6BD8}" type="presParOf" srcId="{090C2E87-8669-45E0-8E82-2760E1D8EAE5}" destId="{F5273B91-D3FD-47B5-B21B-CAFBCF05FB16}" srcOrd="1" destOrd="0" presId="urn:microsoft.com/office/officeart/2005/8/layout/orgChart1"/>
    <dgm:cxn modelId="{013D4BD2-E9F9-404E-8A40-BAFDF7F226C7}" type="presParOf" srcId="{090C2E87-8669-45E0-8E82-2760E1D8EAE5}" destId="{F12A5D01-FAF1-4751-9916-C684444F285B}" srcOrd="2" destOrd="0" presId="urn:microsoft.com/office/officeart/2005/8/layout/orgChart1"/>
    <dgm:cxn modelId="{BB5F2BAD-CFCB-4D57-AE23-4097522AFEA4}" type="presParOf" srcId="{A5AE07D6-B694-405E-B84E-9A80F605B660}" destId="{7FEC52A8-FAB9-4E98-B77D-DA25413EC40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1421AE-3C3C-447D-83A7-F1BB5E33A32E}">
      <dsp:nvSpPr>
        <dsp:cNvPr id="0" name=""/>
        <dsp:cNvSpPr/>
      </dsp:nvSpPr>
      <dsp:spPr>
        <a:xfrm>
          <a:off x="1843433" y="3853311"/>
          <a:ext cx="1208663" cy="1517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767"/>
              </a:lnTo>
              <a:lnTo>
                <a:pt x="1208663" y="77767"/>
              </a:lnTo>
              <a:lnTo>
                <a:pt x="1208663" y="1517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FC8764-33E4-4035-9A13-32D698270059}">
      <dsp:nvSpPr>
        <dsp:cNvPr id="0" name=""/>
        <dsp:cNvSpPr/>
      </dsp:nvSpPr>
      <dsp:spPr>
        <a:xfrm>
          <a:off x="1843433" y="3853311"/>
          <a:ext cx="416578" cy="1517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767"/>
              </a:lnTo>
              <a:lnTo>
                <a:pt x="416578" y="77767"/>
              </a:lnTo>
              <a:lnTo>
                <a:pt x="416578" y="1517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D375C3-CAE4-4644-BBC6-B31F05376334}">
      <dsp:nvSpPr>
        <dsp:cNvPr id="0" name=""/>
        <dsp:cNvSpPr/>
      </dsp:nvSpPr>
      <dsp:spPr>
        <a:xfrm>
          <a:off x="1467919" y="3853311"/>
          <a:ext cx="375513" cy="151751"/>
        </a:xfrm>
        <a:custGeom>
          <a:avLst/>
          <a:gdLst/>
          <a:ahLst/>
          <a:cxnLst/>
          <a:rect l="0" t="0" r="0" b="0"/>
          <a:pathLst>
            <a:path>
              <a:moveTo>
                <a:pt x="375513" y="0"/>
              </a:moveTo>
              <a:lnTo>
                <a:pt x="375513" y="77767"/>
              </a:lnTo>
              <a:lnTo>
                <a:pt x="0" y="77767"/>
              </a:lnTo>
              <a:lnTo>
                <a:pt x="0" y="1517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70A1C1-6AAB-4E04-9835-A6E1E0941643}">
      <dsp:nvSpPr>
        <dsp:cNvPr id="0" name=""/>
        <dsp:cNvSpPr/>
      </dsp:nvSpPr>
      <dsp:spPr>
        <a:xfrm>
          <a:off x="675833" y="3853311"/>
          <a:ext cx="1167599" cy="151751"/>
        </a:xfrm>
        <a:custGeom>
          <a:avLst/>
          <a:gdLst/>
          <a:ahLst/>
          <a:cxnLst/>
          <a:rect l="0" t="0" r="0" b="0"/>
          <a:pathLst>
            <a:path>
              <a:moveTo>
                <a:pt x="1167599" y="0"/>
              </a:moveTo>
              <a:lnTo>
                <a:pt x="1167599" y="77767"/>
              </a:lnTo>
              <a:lnTo>
                <a:pt x="0" y="77767"/>
              </a:lnTo>
              <a:lnTo>
                <a:pt x="0" y="1517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7F459A-4C1E-4BAF-9911-04DE19B95A36}">
      <dsp:nvSpPr>
        <dsp:cNvPr id="0" name=""/>
        <dsp:cNvSpPr/>
      </dsp:nvSpPr>
      <dsp:spPr>
        <a:xfrm>
          <a:off x="4313136" y="353385"/>
          <a:ext cx="91440" cy="13075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07551"/>
              </a:lnTo>
              <a:lnTo>
                <a:pt x="114849" y="13075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92CA2A-EA04-4030-93EA-A7647C94EE7F}">
      <dsp:nvSpPr>
        <dsp:cNvPr id="0" name=""/>
        <dsp:cNvSpPr/>
      </dsp:nvSpPr>
      <dsp:spPr>
        <a:xfrm>
          <a:off x="4222777" y="353385"/>
          <a:ext cx="91440" cy="1307551"/>
        </a:xfrm>
        <a:custGeom>
          <a:avLst/>
          <a:gdLst/>
          <a:ahLst/>
          <a:cxnLst/>
          <a:rect l="0" t="0" r="0" b="0"/>
          <a:pathLst>
            <a:path>
              <a:moveTo>
                <a:pt x="136078" y="0"/>
              </a:moveTo>
              <a:lnTo>
                <a:pt x="136078" y="1307551"/>
              </a:lnTo>
              <a:lnTo>
                <a:pt x="45720" y="13075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CE9FF5-62FB-4EE1-B3D0-255EF1CE5174}">
      <dsp:nvSpPr>
        <dsp:cNvPr id="0" name=""/>
        <dsp:cNvSpPr/>
      </dsp:nvSpPr>
      <dsp:spPr>
        <a:xfrm>
          <a:off x="4239152" y="353385"/>
          <a:ext cx="91440" cy="324119"/>
        </a:xfrm>
        <a:custGeom>
          <a:avLst/>
          <a:gdLst/>
          <a:ahLst/>
          <a:cxnLst/>
          <a:rect l="0" t="0" r="0" b="0"/>
          <a:pathLst>
            <a:path>
              <a:moveTo>
                <a:pt x="119703" y="0"/>
              </a:moveTo>
              <a:lnTo>
                <a:pt x="119703" y="324119"/>
              </a:lnTo>
              <a:lnTo>
                <a:pt x="45720" y="324119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94F87D-6020-432D-AB7C-3DFF23BE2EEC}">
      <dsp:nvSpPr>
        <dsp:cNvPr id="0" name=""/>
        <dsp:cNvSpPr/>
      </dsp:nvSpPr>
      <dsp:spPr>
        <a:xfrm>
          <a:off x="8149727" y="2354472"/>
          <a:ext cx="91440" cy="43262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26294"/>
              </a:lnTo>
              <a:lnTo>
                <a:pt x="119703" y="4326294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3185F7-82CE-43E6-9F24-B1BE0D4E849F}">
      <dsp:nvSpPr>
        <dsp:cNvPr id="0" name=""/>
        <dsp:cNvSpPr/>
      </dsp:nvSpPr>
      <dsp:spPr>
        <a:xfrm>
          <a:off x="8075743" y="2354472"/>
          <a:ext cx="91440" cy="4326294"/>
        </a:xfrm>
        <a:custGeom>
          <a:avLst/>
          <a:gdLst/>
          <a:ahLst/>
          <a:cxnLst/>
          <a:rect l="0" t="0" r="0" b="0"/>
          <a:pathLst>
            <a:path>
              <a:moveTo>
                <a:pt x="119703" y="0"/>
              </a:moveTo>
              <a:lnTo>
                <a:pt x="119703" y="4326294"/>
              </a:lnTo>
              <a:lnTo>
                <a:pt x="45720" y="4326294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3780D8-F4DA-4690-A7B5-2BB123212F25}">
      <dsp:nvSpPr>
        <dsp:cNvPr id="0" name=""/>
        <dsp:cNvSpPr/>
      </dsp:nvSpPr>
      <dsp:spPr>
        <a:xfrm>
          <a:off x="8149727" y="2354472"/>
          <a:ext cx="91440" cy="38260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26022"/>
              </a:lnTo>
              <a:lnTo>
                <a:pt x="119703" y="3826022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BFD0E1-7E9F-4A81-809F-E4D0C378F705}">
      <dsp:nvSpPr>
        <dsp:cNvPr id="0" name=""/>
        <dsp:cNvSpPr/>
      </dsp:nvSpPr>
      <dsp:spPr>
        <a:xfrm>
          <a:off x="8075743" y="2354472"/>
          <a:ext cx="91440" cy="3826022"/>
        </a:xfrm>
        <a:custGeom>
          <a:avLst/>
          <a:gdLst/>
          <a:ahLst/>
          <a:cxnLst/>
          <a:rect l="0" t="0" r="0" b="0"/>
          <a:pathLst>
            <a:path>
              <a:moveTo>
                <a:pt x="119703" y="0"/>
              </a:moveTo>
              <a:lnTo>
                <a:pt x="119703" y="3826022"/>
              </a:lnTo>
              <a:lnTo>
                <a:pt x="45720" y="3826022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77885F-DD9A-46EF-843B-BC403650BC39}">
      <dsp:nvSpPr>
        <dsp:cNvPr id="0" name=""/>
        <dsp:cNvSpPr/>
      </dsp:nvSpPr>
      <dsp:spPr>
        <a:xfrm>
          <a:off x="8149727" y="2354472"/>
          <a:ext cx="91440" cy="33257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25750"/>
              </a:lnTo>
              <a:lnTo>
                <a:pt x="119703" y="3325750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AA71D6-51DB-4B14-8B26-687BD7B9E9CE}">
      <dsp:nvSpPr>
        <dsp:cNvPr id="0" name=""/>
        <dsp:cNvSpPr/>
      </dsp:nvSpPr>
      <dsp:spPr>
        <a:xfrm>
          <a:off x="8075743" y="2354472"/>
          <a:ext cx="91440" cy="3325750"/>
        </a:xfrm>
        <a:custGeom>
          <a:avLst/>
          <a:gdLst/>
          <a:ahLst/>
          <a:cxnLst/>
          <a:rect l="0" t="0" r="0" b="0"/>
          <a:pathLst>
            <a:path>
              <a:moveTo>
                <a:pt x="119703" y="0"/>
              </a:moveTo>
              <a:lnTo>
                <a:pt x="119703" y="3325750"/>
              </a:lnTo>
              <a:lnTo>
                <a:pt x="45720" y="3325750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1E2E6B-886B-472D-82C2-61F19E274B2B}">
      <dsp:nvSpPr>
        <dsp:cNvPr id="0" name=""/>
        <dsp:cNvSpPr/>
      </dsp:nvSpPr>
      <dsp:spPr>
        <a:xfrm>
          <a:off x="8149727" y="2354472"/>
          <a:ext cx="91440" cy="282547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25478"/>
              </a:lnTo>
              <a:lnTo>
                <a:pt x="119703" y="2825478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8820B0-ADCC-4104-81FA-2E7C95B60FF7}">
      <dsp:nvSpPr>
        <dsp:cNvPr id="0" name=""/>
        <dsp:cNvSpPr/>
      </dsp:nvSpPr>
      <dsp:spPr>
        <a:xfrm>
          <a:off x="8075743" y="2354472"/>
          <a:ext cx="91440" cy="2825478"/>
        </a:xfrm>
        <a:custGeom>
          <a:avLst/>
          <a:gdLst/>
          <a:ahLst/>
          <a:cxnLst/>
          <a:rect l="0" t="0" r="0" b="0"/>
          <a:pathLst>
            <a:path>
              <a:moveTo>
                <a:pt x="119703" y="0"/>
              </a:moveTo>
              <a:lnTo>
                <a:pt x="119703" y="2825478"/>
              </a:lnTo>
              <a:lnTo>
                <a:pt x="45720" y="2825478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B0B30-058F-4487-A664-F36BD318518F}">
      <dsp:nvSpPr>
        <dsp:cNvPr id="0" name=""/>
        <dsp:cNvSpPr/>
      </dsp:nvSpPr>
      <dsp:spPr>
        <a:xfrm>
          <a:off x="8149727" y="2354472"/>
          <a:ext cx="91440" cy="232520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25206"/>
              </a:lnTo>
              <a:lnTo>
                <a:pt x="119703" y="2325206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C35D10-20F7-44FD-B963-AEBCF6631B50}">
      <dsp:nvSpPr>
        <dsp:cNvPr id="0" name=""/>
        <dsp:cNvSpPr/>
      </dsp:nvSpPr>
      <dsp:spPr>
        <a:xfrm>
          <a:off x="8075743" y="2354472"/>
          <a:ext cx="91440" cy="2325206"/>
        </a:xfrm>
        <a:custGeom>
          <a:avLst/>
          <a:gdLst/>
          <a:ahLst/>
          <a:cxnLst/>
          <a:rect l="0" t="0" r="0" b="0"/>
          <a:pathLst>
            <a:path>
              <a:moveTo>
                <a:pt x="119703" y="0"/>
              </a:moveTo>
              <a:lnTo>
                <a:pt x="119703" y="2325206"/>
              </a:lnTo>
              <a:lnTo>
                <a:pt x="45720" y="2325206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56F2D3-4F5F-4F2A-8ECD-E6EFA12623C5}">
      <dsp:nvSpPr>
        <dsp:cNvPr id="0" name=""/>
        <dsp:cNvSpPr/>
      </dsp:nvSpPr>
      <dsp:spPr>
        <a:xfrm>
          <a:off x="8149727" y="2354472"/>
          <a:ext cx="91440" cy="18249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24935"/>
              </a:lnTo>
              <a:lnTo>
                <a:pt x="119703" y="1824935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6687F4-E3BB-4513-992D-ED962B5FF325}">
      <dsp:nvSpPr>
        <dsp:cNvPr id="0" name=""/>
        <dsp:cNvSpPr/>
      </dsp:nvSpPr>
      <dsp:spPr>
        <a:xfrm>
          <a:off x="8075743" y="2354472"/>
          <a:ext cx="91440" cy="1824935"/>
        </a:xfrm>
        <a:custGeom>
          <a:avLst/>
          <a:gdLst/>
          <a:ahLst/>
          <a:cxnLst/>
          <a:rect l="0" t="0" r="0" b="0"/>
          <a:pathLst>
            <a:path>
              <a:moveTo>
                <a:pt x="119703" y="0"/>
              </a:moveTo>
              <a:lnTo>
                <a:pt x="119703" y="1824935"/>
              </a:lnTo>
              <a:lnTo>
                <a:pt x="45720" y="1824935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0FC480-8229-4A37-B617-E55C3BE1BBD6}">
      <dsp:nvSpPr>
        <dsp:cNvPr id="0" name=""/>
        <dsp:cNvSpPr/>
      </dsp:nvSpPr>
      <dsp:spPr>
        <a:xfrm>
          <a:off x="8149727" y="2354472"/>
          <a:ext cx="91440" cy="13246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24663"/>
              </a:lnTo>
              <a:lnTo>
                <a:pt x="119703" y="1324663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8530E1-E763-45F4-A82F-84BD25EAB6B8}">
      <dsp:nvSpPr>
        <dsp:cNvPr id="0" name=""/>
        <dsp:cNvSpPr/>
      </dsp:nvSpPr>
      <dsp:spPr>
        <a:xfrm>
          <a:off x="8075743" y="2354472"/>
          <a:ext cx="91440" cy="1324663"/>
        </a:xfrm>
        <a:custGeom>
          <a:avLst/>
          <a:gdLst/>
          <a:ahLst/>
          <a:cxnLst/>
          <a:rect l="0" t="0" r="0" b="0"/>
          <a:pathLst>
            <a:path>
              <a:moveTo>
                <a:pt x="119703" y="0"/>
              </a:moveTo>
              <a:lnTo>
                <a:pt x="119703" y="1324663"/>
              </a:lnTo>
              <a:lnTo>
                <a:pt x="45720" y="1324663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64B928-F004-4414-AF48-6094AAE4698B}">
      <dsp:nvSpPr>
        <dsp:cNvPr id="0" name=""/>
        <dsp:cNvSpPr/>
      </dsp:nvSpPr>
      <dsp:spPr>
        <a:xfrm>
          <a:off x="8149727" y="2354472"/>
          <a:ext cx="91440" cy="8243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24391"/>
              </a:lnTo>
              <a:lnTo>
                <a:pt x="119703" y="824391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7FEC3D-E25C-4BD7-A5C9-725A2DB345A0}">
      <dsp:nvSpPr>
        <dsp:cNvPr id="0" name=""/>
        <dsp:cNvSpPr/>
      </dsp:nvSpPr>
      <dsp:spPr>
        <a:xfrm>
          <a:off x="8075743" y="2354472"/>
          <a:ext cx="91440" cy="824391"/>
        </a:xfrm>
        <a:custGeom>
          <a:avLst/>
          <a:gdLst/>
          <a:ahLst/>
          <a:cxnLst/>
          <a:rect l="0" t="0" r="0" b="0"/>
          <a:pathLst>
            <a:path>
              <a:moveTo>
                <a:pt x="119703" y="0"/>
              </a:moveTo>
              <a:lnTo>
                <a:pt x="119703" y="824391"/>
              </a:lnTo>
              <a:lnTo>
                <a:pt x="45720" y="824391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3EA481-2357-4BC9-A3A8-5F6E50187D24}">
      <dsp:nvSpPr>
        <dsp:cNvPr id="0" name=""/>
        <dsp:cNvSpPr/>
      </dsp:nvSpPr>
      <dsp:spPr>
        <a:xfrm>
          <a:off x="8149727" y="2354472"/>
          <a:ext cx="91440" cy="32411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4119"/>
              </a:lnTo>
              <a:lnTo>
                <a:pt x="119703" y="324119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490DEA-EBE9-480D-9D58-3C5D6DFD5B8B}">
      <dsp:nvSpPr>
        <dsp:cNvPr id="0" name=""/>
        <dsp:cNvSpPr/>
      </dsp:nvSpPr>
      <dsp:spPr>
        <a:xfrm>
          <a:off x="8075743" y="2354472"/>
          <a:ext cx="91440" cy="324119"/>
        </a:xfrm>
        <a:custGeom>
          <a:avLst/>
          <a:gdLst/>
          <a:ahLst/>
          <a:cxnLst/>
          <a:rect l="0" t="0" r="0" b="0"/>
          <a:pathLst>
            <a:path>
              <a:moveTo>
                <a:pt x="119703" y="0"/>
              </a:moveTo>
              <a:lnTo>
                <a:pt x="119703" y="324119"/>
              </a:lnTo>
              <a:lnTo>
                <a:pt x="45720" y="324119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D17745-0919-4849-87EB-280D96D61266}">
      <dsp:nvSpPr>
        <dsp:cNvPr id="0" name=""/>
        <dsp:cNvSpPr/>
      </dsp:nvSpPr>
      <dsp:spPr>
        <a:xfrm>
          <a:off x="4348237" y="1333033"/>
          <a:ext cx="3847209" cy="669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5150"/>
              </a:lnTo>
              <a:lnTo>
                <a:pt x="3847209" y="595150"/>
              </a:lnTo>
              <a:lnTo>
                <a:pt x="3847209" y="66913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8EAF44-166A-4671-ABFD-33CE0F92DCD0}">
      <dsp:nvSpPr>
        <dsp:cNvPr id="0" name=""/>
        <dsp:cNvSpPr/>
      </dsp:nvSpPr>
      <dsp:spPr>
        <a:xfrm>
          <a:off x="6370591" y="2354472"/>
          <a:ext cx="91440" cy="2325206"/>
        </a:xfrm>
        <a:custGeom>
          <a:avLst/>
          <a:gdLst/>
          <a:ahLst/>
          <a:cxnLst/>
          <a:rect l="0" t="0" r="0" b="0"/>
          <a:pathLst>
            <a:path>
              <a:moveTo>
                <a:pt x="119703" y="0"/>
              </a:moveTo>
              <a:lnTo>
                <a:pt x="119703" y="2325206"/>
              </a:lnTo>
              <a:lnTo>
                <a:pt x="45720" y="232520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E0CDFC-D596-47CA-B0A7-E0EE98BF6EC7}">
      <dsp:nvSpPr>
        <dsp:cNvPr id="0" name=""/>
        <dsp:cNvSpPr/>
      </dsp:nvSpPr>
      <dsp:spPr>
        <a:xfrm>
          <a:off x="6444575" y="2354472"/>
          <a:ext cx="91440" cy="18249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24935"/>
              </a:lnTo>
              <a:lnTo>
                <a:pt x="119703" y="182493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062FD2-2019-484A-972E-9B0686306150}">
      <dsp:nvSpPr>
        <dsp:cNvPr id="0" name=""/>
        <dsp:cNvSpPr/>
      </dsp:nvSpPr>
      <dsp:spPr>
        <a:xfrm>
          <a:off x="6370591" y="2354472"/>
          <a:ext cx="91440" cy="1824935"/>
        </a:xfrm>
        <a:custGeom>
          <a:avLst/>
          <a:gdLst/>
          <a:ahLst/>
          <a:cxnLst/>
          <a:rect l="0" t="0" r="0" b="0"/>
          <a:pathLst>
            <a:path>
              <a:moveTo>
                <a:pt x="119703" y="0"/>
              </a:moveTo>
              <a:lnTo>
                <a:pt x="119703" y="1824935"/>
              </a:lnTo>
              <a:lnTo>
                <a:pt x="45720" y="182493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EE4FA4-65E7-44AA-8684-9C62A13C9375}">
      <dsp:nvSpPr>
        <dsp:cNvPr id="0" name=""/>
        <dsp:cNvSpPr/>
      </dsp:nvSpPr>
      <dsp:spPr>
        <a:xfrm>
          <a:off x="6444575" y="2354472"/>
          <a:ext cx="91440" cy="13246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24663"/>
              </a:lnTo>
              <a:lnTo>
                <a:pt x="119703" y="132466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DA2DBC-AE01-4A31-9A08-844D8D77EC52}">
      <dsp:nvSpPr>
        <dsp:cNvPr id="0" name=""/>
        <dsp:cNvSpPr/>
      </dsp:nvSpPr>
      <dsp:spPr>
        <a:xfrm>
          <a:off x="6370591" y="2354472"/>
          <a:ext cx="91440" cy="1324663"/>
        </a:xfrm>
        <a:custGeom>
          <a:avLst/>
          <a:gdLst/>
          <a:ahLst/>
          <a:cxnLst/>
          <a:rect l="0" t="0" r="0" b="0"/>
          <a:pathLst>
            <a:path>
              <a:moveTo>
                <a:pt x="119703" y="0"/>
              </a:moveTo>
              <a:lnTo>
                <a:pt x="119703" y="1324663"/>
              </a:lnTo>
              <a:lnTo>
                <a:pt x="45720" y="132466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B515E6-E02C-45B0-915D-1EE6007D1043}">
      <dsp:nvSpPr>
        <dsp:cNvPr id="0" name=""/>
        <dsp:cNvSpPr/>
      </dsp:nvSpPr>
      <dsp:spPr>
        <a:xfrm>
          <a:off x="6444575" y="2354472"/>
          <a:ext cx="91440" cy="8243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24391"/>
              </a:lnTo>
              <a:lnTo>
                <a:pt x="119703" y="82439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67CA30-3281-4C32-91E2-CFCACA6CB7BE}">
      <dsp:nvSpPr>
        <dsp:cNvPr id="0" name=""/>
        <dsp:cNvSpPr/>
      </dsp:nvSpPr>
      <dsp:spPr>
        <a:xfrm>
          <a:off x="6370591" y="2354472"/>
          <a:ext cx="91440" cy="824391"/>
        </a:xfrm>
        <a:custGeom>
          <a:avLst/>
          <a:gdLst/>
          <a:ahLst/>
          <a:cxnLst/>
          <a:rect l="0" t="0" r="0" b="0"/>
          <a:pathLst>
            <a:path>
              <a:moveTo>
                <a:pt x="119703" y="0"/>
              </a:moveTo>
              <a:lnTo>
                <a:pt x="119703" y="824391"/>
              </a:lnTo>
              <a:lnTo>
                <a:pt x="45720" y="82439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DA956-45B3-465C-8F1E-6F325B529ED4}">
      <dsp:nvSpPr>
        <dsp:cNvPr id="0" name=""/>
        <dsp:cNvSpPr/>
      </dsp:nvSpPr>
      <dsp:spPr>
        <a:xfrm>
          <a:off x="6444575" y="2354472"/>
          <a:ext cx="91440" cy="32411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4119"/>
              </a:lnTo>
              <a:lnTo>
                <a:pt x="119703" y="32411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A2AEB8-BCA2-494D-BFC4-1416957ED61D}">
      <dsp:nvSpPr>
        <dsp:cNvPr id="0" name=""/>
        <dsp:cNvSpPr/>
      </dsp:nvSpPr>
      <dsp:spPr>
        <a:xfrm>
          <a:off x="6370591" y="2354472"/>
          <a:ext cx="91440" cy="324119"/>
        </a:xfrm>
        <a:custGeom>
          <a:avLst/>
          <a:gdLst/>
          <a:ahLst/>
          <a:cxnLst/>
          <a:rect l="0" t="0" r="0" b="0"/>
          <a:pathLst>
            <a:path>
              <a:moveTo>
                <a:pt x="119703" y="0"/>
              </a:moveTo>
              <a:lnTo>
                <a:pt x="119703" y="324119"/>
              </a:lnTo>
              <a:lnTo>
                <a:pt x="45720" y="32411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585EA1-D370-4964-8902-865205081678}">
      <dsp:nvSpPr>
        <dsp:cNvPr id="0" name=""/>
        <dsp:cNvSpPr/>
      </dsp:nvSpPr>
      <dsp:spPr>
        <a:xfrm>
          <a:off x="4348237" y="1333033"/>
          <a:ext cx="2142058" cy="669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5150"/>
              </a:lnTo>
              <a:lnTo>
                <a:pt x="2142058" y="595150"/>
              </a:lnTo>
              <a:lnTo>
                <a:pt x="2142058" y="66913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D50507-8D41-4581-B7F5-48379F8D4539}">
      <dsp:nvSpPr>
        <dsp:cNvPr id="0" name=""/>
        <dsp:cNvSpPr/>
      </dsp:nvSpPr>
      <dsp:spPr>
        <a:xfrm>
          <a:off x="4739423" y="2354472"/>
          <a:ext cx="91440" cy="32411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4119"/>
              </a:lnTo>
              <a:lnTo>
                <a:pt x="119703" y="32411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E078D4-5BE9-4877-A22F-02903A3ABCBA}">
      <dsp:nvSpPr>
        <dsp:cNvPr id="0" name=""/>
        <dsp:cNvSpPr/>
      </dsp:nvSpPr>
      <dsp:spPr>
        <a:xfrm>
          <a:off x="4665440" y="2354472"/>
          <a:ext cx="91440" cy="324119"/>
        </a:xfrm>
        <a:custGeom>
          <a:avLst/>
          <a:gdLst/>
          <a:ahLst/>
          <a:cxnLst/>
          <a:rect l="0" t="0" r="0" b="0"/>
          <a:pathLst>
            <a:path>
              <a:moveTo>
                <a:pt x="119703" y="0"/>
              </a:moveTo>
              <a:lnTo>
                <a:pt x="119703" y="324119"/>
              </a:lnTo>
              <a:lnTo>
                <a:pt x="45720" y="32411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E3371C-F8E0-4347-8FD5-92A665779BB2}">
      <dsp:nvSpPr>
        <dsp:cNvPr id="0" name=""/>
        <dsp:cNvSpPr/>
      </dsp:nvSpPr>
      <dsp:spPr>
        <a:xfrm>
          <a:off x="4348237" y="1333033"/>
          <a:ext cx="436906" cy="669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5150"/>
              </a:lnTo>
              <a:lnTo>
                <a:pt x="436906" y="595150"/>
              </a:lnTo>
              <a:lnTo>
                <a:pt x="436906" y="66913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161DAC-F80B-48A4-8999-E855C568CCC6}">
      <dsp:nvSpPr>
        <dsp:cNvPr id="0" name=""/>
        <dsp:cNvSpPr/>
      </dsp:nvSpPr>
      <dsp:spPr>
        <a:xfrm>
          <a:off x="2960288" y="2354472"/>
          <a:ext cx="91440" cy="824391"/>
        </a:xfrm>
        <a:custGeom>
          <a:avLst/>
          <a:gdLst/>
          <a:ahLst/>
          <a:cxnLst/>
          <a:rect l="0" t="0" r="0" b="0"/>
          <a:pathLst>
            <a:path>
              <a:moveTo>
                <a:pt x="119703" y="0"/>
              </a:moveTo>
              <a:lnTo>
                <a:pt x="119703" y="824391"/>
              </a:lnTo>
              <a:lnTo>
                <a:pt x="45720" y="82439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F4D59C-3076-4A2B-99F8-F5F052BE8B6F}">
      <dsp:nvSpPr>
        <dsp:cNvPr id="0" name=""/>
        <dsp:cNvSpPr/>
      </dsp:nvSpPr>
      <dsp:spPr>
        <a:xfrm>
          <a:off x="3034272" y="2354472"/>
          <a:ext cx="91440" cy="32411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4119"/>
              </a:lnTo>
              <a:lnTo>
                <a:pt x="119703" y="32411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754540-9039-4BA1-91A1-A7B1D3AF8BC8}">
      <dsp:nvSpPr>
        <dsp:cNvPr id="0" name=""/>
        <dsp:cNvSpPr/>
      </dsp:nvSpPr>
      <dsp:spPr>
        <a:xfrm>
          <a:off x="2960288" y="2354472"/>
          <a:ext cx="91440" cy="324119"/>
        </a:xfrm>
        <a:custGeom>
          <a:avLst/>
          <a:gdLst/>
          <a:ahLst/>
          <a:cxnLst/>
          <a:rect l="0" t="0" r="0" b="0"/>
          <a:pathLst>
            <a:path>
              <a:moveTo>
                <a:pt x="119703" y="0"/>
              </a:moveTo>
              <a:lnTo>
                <a:pt x="119703" y="324119"/>
              </a:lnTo>
              <a:lnTo>
                <a:pt x="45720" y="32411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ACAFF9-55B1-4D88-A877-6ACC703BB21D}">
      <dsp:nvSpPr>
        <dsp:cNvPr id="0" name=""/>
        <dsp:cNvSpPr/>
      </dsp:nvSpPr>
      <dsp:spPr>
        <a:xfrm>
          <a:off x="3079992" y="1333033"/>
          <a:ext cx="1268245" cy="669134"/>
        </a:xfrm>
        <a:custGeom>
          <a:avLst/>
          <a:gdLst/>
          <a:ahLst/>
          <a:cxnLst/>
          <a:rect l="0" t="0" r="0" b="0"/>
          <a:pathLst>
            <a:path>
              <a:moveTo>
                <a:pt x="1268245" y="0"/>
              </a:moveTo>
              <a:lnTo>
                <a:pt x="1268245" y="595150"/>
              </a:lnTo>
              <a:lnTo>
                <a:pt x="0" y="595150"/>
              </a:lnTo>
              <a:lnTo>
                <a:pt x="0" y="66913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D0B358-D95C-4DB2-9A2A-07F34041A753}">
      <dsp:nvSpPr>
        <dsp:cNvPr id="0" name=""/>
        <dsp:cNvSpPr/>
      </dsp:nvSpPr>
      <dsp:spPr>
        <a:xfrm>
          <a:off x="2227416" y="1333033"/>
          <a:ext cx="2120821" cy="669134"/>
        </a:xfrm>
        <a:custGeom>
          <a:avLst/>
          <a:gdLst/>
          <a:ahLst/>
          <a:cxnLst/>
          <a:rect l="0" t="0" r="0" b="0"/>
          <a:pathLst>
            <a:path>
              <a:moveTo>
                <a:pt x="2120821" y="0"/>
              </a:moveTo>
              <a:lnTo>
                <a:pt x="2120821" y="595150"/>
              </a:lnTo>
              <a:lnTo>
                <a:pt x="0" y="595150"/>
              </a:lnTo>
              <a:lnTo>
                <a:pt x="0" y="66913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5FACD8-EAA0-413B-A0E7-DA6B11777905}">
      <dsp:nvSpPr>
        <dsp:cNvPr id="0" name=""/>
        <dsp:cNvSpPr/>
      </dsp:nvSpPr>
      <dsp:spPr>
        <a:xfrm>
          <a:off x="1374840" y="2354472"/>
          <a:ext cx="426287" cy="1479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983"/>
              </a:lnTo>
              <a:lnTo>
                <a:pt x="426287" y="73983"/>
              </a:lnTo>
              <a:lnTo>
                <a:pt x="426287" y="147967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00C67-B8C1-42EF-AAEC-B19CF13FB1C8}">
      <dsp:nvSpPr>
        <dsp:cNvPr id="0" name=""/>
        <dsp:cNvSpPr/>
      </dsp:nvSpPr>
      <dsp:spPr>
        <a:xfrm>
          <a:off x="948552" y="2354472"/>
          <a:ext cx="426287" cy="147967"/>
        </a:xfrm>
        <a:custGeom>
          <a:avLst/>
          <a:gdLst/>
          <a:ahLst/>
          <a:cxnLst/>
          <a:rect l="0" t="0" r="0" b="0"/>
          <a:pathLst>
            <a:path>
              <a:moveTo>
                <a:pt x="426287" y="0"/>
              </a:moveTo>
              <a:lnTo>
                <a:pt x="426287" y="73983"/>
              </a:lnTo>
              <a:lnTo>
                <a:pt x="0" y="73983"/>
              </a:lnTo>
              <a:lnTo>
                <a:pt x="0" y="147967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6C5688-5789-44C7-B348-A90FAA2AC005}">
      <dsp:nvSpPr>
        <dsp:cNvPr id="0" name=""/>
        <dsp:cNvSpPr/>
      </dsp:nvSpPr>
      <dsp:spPr>
        <a:xfrm>
          <a:off x="1374840" y="1333033"/>
          <a:ext cx="2973397" cy="669134"/>
        </a:xfrm>
        <a:custGeom>
          <a:avLst/>
          <a:gdLst/>
          <a:ahLst/>
          <a:cxnLst/>
          <a:rect l="0" t="0" r="0" b="0"/>
          <a:pathLst>
            <a:path>
              <a:moveTo>
                <a:pt x="2973397" y="0"/>
              </a:moveTo>
              <a:lnTo>
                <a:pt x="2973397" y="595150"/>
              </a:lnTo>
              <a:lnTo>
                <a:pt x="0" y="595150"/>
              </a:lnTo>
              <a:lnTo>
                <a:pt x="0" y="66913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7F8133-201B-4203-BACA-9761873F1C67}">
      <dsp:nvSpPr>
        <dsp:cNvPr id="0" name=""/>
        <dsp:cNvSpPr/>
      </dsp:nvSpPr>
      <dsp:spPr>
        <a:xfrm>
          <a:off x="522264" y="1333033"/>
          <a:ext cx="3825972" cy="669134"/>
        </a:xfrm>
        <a:custGeom>
          <a:avLst/>
          <a:gdLst/>
          <a:ahLst/>
          <a:cxnLst/>
          <a:rect l="0" t="0" r="0" b="0"/>
          <a:pathLst>
            <a:path>
              <a:moveTo>
                <a:pt x="3825972" y="0"/>
              </a:moveTo>
              <a:lnTo>
                <a:pt x="3825972" y="595150"/>
              </a:lnTo>
              <a:lnTo>
                <a:pt x="0" y="595150"/>
              </a:lnTo>
              <a:lnTo>
                <a:pt x="0" y="66913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1DD65-4BD4-49FF-B143-117761F82D39}">
      <dsp:nvSpPr>
        <dsp:cNvPr id="0" name=""/>
        <dsp:cNvSpPr/>
      </dsp:nvSpPr>
      <dsp:spPr>
        <a:xfrm>
          <a:off x="4302517" y="353385"/>
          <a:ext cx="91440" cy="627344"/>
        </a:xfrm>
        <a:custGeom>
          <a:avLst/>
          <a:gdLst/>
          <a:ahLst/>
          <a:cxnLst/>
          <a:rect l="0" t="0" r="0" b="0"/>
          <a:pathLst>
            <a:path>
              <a:moveTo>
                <a:pt x="56338" y="0"/>
              </a:moveTo>
              <a:lnTo>
                <a:pt x="56338" y="553360"/>
              </a:lnTo>
              <a:lnTo>
                <a:pt x="45720" y="553360"/>
              </a:lnTo>
              <a:lnTo>
                <a:pt x="45720" y="62734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FBE6B6-0C28-4033-BAE0-C644EFC11FC4}">
      <dsp:nvSpPr>
        <dsp:cNvPr id="0" name=""/>
        <dsp:cNvSpPr/>
      </dsp:nvSpPr>
      <dsp:spPr>
        <a:xfrm>
          <a:off x="4006551" y="1081"/>
          <a:ext cx="704608" cy="3523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>
              <a:solidFill>
                <a:schemeClr val="tx1"/>
              </a:solidFill>
            </a:rPr>
            <a:t>Pró-reitoria de Ensino </a:t>
          </a:r>
        </a:p>
      </dsp:txBody>
      <dsp:txXfrm>
        <a:off x="4006551" y="1081"/>
        <a:ext cx="704608" cy="352304"/>
      </dsp:txXfrm>
    </dsp:sp>
    <dsp:sp modelId="{9FA7C803-4E51-4935-B202-BC2EBF76D7F7}">
      <dsp:nvSpPr>
        <dsp:cNvPr id="0" name=""/>
        <dsp:cNvSpPr/>
      </dsp:nvSpPr>
      <dsp:spPr>
        <a:xfrm>
          <a:off x="3995933" y="980729"/>
          <a:ext cx="704608" cy="35230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Diretoria </a:t>
          </a:r>
          <a:r>
            <a:rPr lang="pt-BR" sz="800" kern="1200" dirty="0">
              <a:solidFill>
                <a:schemeClr val="tx1"/>
              </a:solidFill>
            </a:rPr>
            <a:t>de </a:t>
          </a:r>
          <a:r>
            <a:rPr lang="pt-BR" sz="800" kern="1200" dirty="0" smtClean="0">
              <a:solidFill>
                <a:schemeClr val="tx1"/>
              </a:solidFill>
            </a:rPr>
            <a:t>Políticas de Ensino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3995933" y="980729"/>
        <a:ext cx="704608" cy="352304"/>
      </dsp:txXfrm>
    </dsp:sp>
    <dsp:sp modelId="{B12CFF91-6A4C-4570-9088-499C812703F6}">
      <dsp:nvSpPr>
        <dsp:cNvPr id="0" name=""/>
        <dsp:cNvSpPr/>
      </dsp:nvSpPr>
      <dsp:spPr>
        <a:xfrm>
          <a:off x="169960" y="2002168"/>
          <a:ext cx="704608" cy="35230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CAE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169960" y="2002168"/>
        <a:ext cx="704608" cy="352304"/>
      </dsp:txXfrm>
    </dsp:sp>
    <dsp:sp modelId="{2FD3A326-E2E5-4BC2-A056-EDC2C4C9C14C}">
      <dsp:nvSpPr>
        <dsp:cNvPr id="0" name=""/>
        <dsp:cNvSpPr/>
      </dsp:nvSpPr>
      <dsp:spPr>
        <a:xfrm>
          <a:off x="1022536" y="2002168"/>
          <a:ext cx="704608" cy="35230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CGLRIE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1022536" y="2002168"/>
        <a:ext cx="704608" cy="352304"/>
      </dsp:txXfrm>
    </dsp:sp>
    <dsp:sp modelId="{2AA5C41C-538E-429D-9E7E-5CBCE737BFB5}">
      <dsp:nvSpPr>
        <dsp:cNvPr id="0" name=""/>
        <dsp:cNvSpPr/>
      </dsp:nvSpPr>
      <dsp:spPr>
        <a:xfrm>
          <a:off x="596248" y="2502440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SRCA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596248" y="2502440"/>
        <a:ext cx="704608" cy="352304"/>
      </dsp:txXfrm>
    </dsp:sp>
    <dsp:sp modelId="{B0A5F14D-FF07-4775-8DCA-DC151C05E7A7}">
      <dsp:nvSpPr>
        <dsp:cNvPr id="0" name=""/>
        <dsp:cNvSpPr/>
      </dsp:nvSpPr>
      <dsp:spPr>
        <a:xfrm>
          <a:off x="1448824" y="2502440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SLNA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1448824" y="2502440"/>
        <a:ext cx="704608" cy="352304"/>
      </dsp:txXfrm>
    </dsp:sp>
    <dsp:sp modelId="{0333AB83-9688-4686-8CBE-ECBB01A3714C}">
      <dsp:nvSpPr>
        <dsp:cNvPr id="0" name=""/>
        <dsp:cNvSpPr/>
      </dsp:nvSpPr>
      <dsp:spPr>
        <a:xfrm>
          <a:off x="1875112" y="2002168"/>
          <a:ext cx="704608" cy="35230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CGEB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1875112" y="2002168"/>
        <a:ext cx="704608" cy="352304"/>
      </dsp:txXfrm>
    </dsp:sp>
    <dsp:sp modelId="{E58809B4-F1D6-463B-B55C-D868FBD263B2}">
      <dsp:nvSpPr>
        <dsp:cNvPr id="0" name=""/>
        <dsp:cNvSpPr/>
      </dsp:nvSpPr>
      <dsp:spPr>
        <a:xfrm>
          <a:off x="2727688" y="2002168"/>
          <a:ext cx="704608" cy="35230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CGES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2727688" y="2002168"/>
        <a:ext cx="704608" cy="352304"/>
      </dsp:txXfrm>
    </dsp:sp>
    <dsp:sp modelId="{661852A4-2BBC-422C-A1DD-067BBE47F6DC}">
      <dsp:nvSpPr>
        <dsp:cNvPr id="0" name=""/>
        <dsp:cNvSpPr/>
      </dsp:nvSpPr>
      <dsp:spPr>
        <a:xfrm>
          <a:off x="2301400" y="2502440"/>
          <a:ext cx="704608" cy="35230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>
              <a:solidFill>
                <a:schemeClr val="tx1"/>
              </a:solidFill>
            </a:rPr>
            <a:t>PARFOR</a:t>
          </a:r>
        </a:p>
      </dsp:txBody>
      <dsp:txXfrm>
        <a:off x="2301400" y="2502440"/>
        <a:ext cx="704608" cy="352304"/>
      </dsp:txXfrm>
    </dsp:sp>
    <dsp:sp modelId="{3EDA1D85-9CF3-44F0-9B40-6BB0EA82A324}">
      <dsp:nvSpPr>
        <dsp:cNvPr id="0" name=""/>
        <dsp:cNvSpPr/>
      </dsp:nvSpPr>
      <dsp:spPr>
        <a:xfrm>
          <a:off x="3153976" y="2502440"/>
          <a:ext cx="704608" cy="35230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>
              <a:solidFill>
                <a:schemeClr val="tx1"/>
              </a:solidFill>
            </a:rPr>
            <a:t>PIBID</a:t>
          </a:r>
        </a:p>
      </dsp:txBody>
      <dsp:txXfrm>
        <a:off x="3153976" y="2502440"/>
        <a:ext cx="704608" cy="352304"/>
      </dsp:txXfrm>
    </dsp:sp>
    <dsp:sp modelId="{24531353-D9A9-433E-A914-DBD59E728BDE}">
      <dsp:nvSpPr>
        <dsp:cNvPr id="0" name=""/>
        <dsp:cNvSpPr/>
      </dsp:nvSpPr>
      <dsp:spPr>
        <a:xfrm>
          <a:off x="2301400" y="3002712"/>
          <a:ext cx="704608" cy="35230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smtClean="0">
              <a:solidFill>
                <a:schemeClr val="tx1"/>
              </a:solidFill>
            </a:rPr>
            <a:t>LIFE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2301400" y="3002712"/>
        <a:ext cx="704608" cy="352304"/>
      </dsp:txXfrm>
    </dsp:sp>
    <dsp:sp modelId="{BEDD4C4B-5907-4E6B-82BC-25D034AEF8F5}">
      <dsp:nvSpPr>
        <dsp:cNvPr id="0" name=""/>
        <dsp:cNvSpPr/>
      </dsp:nvSpPr>
      <dsp:spPr>
        <a:xfrm>
          <a:off x="4432839" y="2002168"/>
          <a:ext cx="704608" cy="35230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CTEAD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4432839" y="2002168"/>
        <a:ext cx="704608" cy="352304"/>
      </dsp:txXfrm>
    </dsp:sp>
    <dsp:sp modelId="{140854A7-5645-4D9F-A80F-766FFDA702F9}">
      <dsp:nvSpPr>
        <dsp:cNvPr id="0" name=""/>
        <dsp:cNvSpPr/>
      </dsp:nvSpPr>
      <dsp:spPr>
        <a:xfrm>
          <a:off x="4006551" y="2502440"/>
          <a:ext cx="704608" cy="35230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>
              <a:solidFill>
                <a:schemeClr val="tx1"/>
              </a:solidFill>
            </a:rPr>
            <a:t>ETEC</a:t>
          </a:r>
        </a:p>
      </dsp:txBody>
      <dsp:txXfrm>
        <a:off x="4006551" y="2502440"/>
        <a:ext cx="704608" cy="352304"/>
      </dsp:txXfrm>
    </dsp:sp>
    <dsp:sp modelId="{C632FB4B-131A-43D7-B6E1-A7A67AB6DF47}">
      <dsp:nvSpPr>
        <dsp:cNvPr id="0" name=""/>
        <dsp:cNvSpPr/>
      </dsp:nvSpPr>
      <dsp:spPr>
        <a:xfrm>
          <a:off x="4859127" y="2502440"/>
          <a:ext cx="704608" cy="35230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>
              <a:solidFill>
                <a:schemeClr val="tx1"/>
              </a:solidFill>
            </a:rPr>
            <a:t>UAB</a:t>
          </a:r>
        </a:p>
      </dsp:txBody>
      <dsp:txXfrm>
        <a:off x="4859127" y="2502440"/>
        <a:ext cx="704608" cy="352304"/>
      </dsp:txXfrm>
    </dsp:sp>
    <dsp:sp modelId="{D5CE3444-DA66-4A3A-875C-B05A2D619D9A}">
      <dsp:nvSpPr>
        <dsp:cNvPr id="0" name=""/>
        <dsp:cNvSpPr/>
      </dsp:nvSpPr>
      <dsp:spPr>
        <a:xfrm>
          <a:off x="6137991" y="2002168"/>
          <a:ext cx="704608" cy="35230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Coordenação de Diversidade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6137991" y="2002168"/>
        <a:ext cx="704608" cy="352304"/>
      </dsp:txXfrm>
    </dsp:sp>
    <dsp:sp modelId="{03561140-2720-4684-93D4-4A05B86EC6F6}">
      <dsp:nvSpPr>
        <dsp:cNvPr id="0" name=""/>
        <dsp:cNvSpPr/>
      </dsp:nvSpPr>
      <dsp:spPr>
        <a:xfrm>
          <a:off x="5711703" y="2502440"/>
          <a:ext cx="704608" cy="35230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>
              <a:solidFill>
                <a:schemeClr val="tx1"/>
              </a:solidFill>
            </a:rPr>
            <a:t>Comitê de Educação do Campo</a:t>
          </a:r>
        </a:p>
      </dsp:txBody>
      <dsp:txXfrm>
        <a:off x="5711703" y="2502440"/>
        <a:ext cx="704608" cy="352304"/>
      </dsp:txXfrm>
    </dsp:sp>
    <dsp:sp modelId="{6C4FF679-DBB6-47C4-AE95-9405EB999AA5}">
      <dsp:nvSpPr>
        <dsp:cNvPr id="0" name=""/>
        <dsp:cNvSpPr/>
      </dsp:nvSpPr>
      <dsp:spPr>
        <a:xfrm>
          <a:off x="6564279" y="2502440"/>
          <a:ext cx="704608" cy="35230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>
              <a:solidFill>
                <a:schemeClr val="tx1"/>
              </a:solidFill>
            </a:rPr>
            <a:t>Comitê de Educação Indígena</a:t>
          </a:r>
        </a:p>
      </dsp:txBody>
      <dsp:txXfrm>
        <a:off x="6564279" y="2502440"/>
        <a:ext cx="704608" cy="352304"/>
      </dsp:txXfrm>
    </dsp:sp>
    <dsp:sp modelId="{0CD18740-2B87-4111-AF65-37A5750810B3}">
      <dsp:nvSpPr>
        <dsp:cNvPr id="0" name=""/>
        <dsp:cNvSpPr/>
      </dsp:nvSpPr>
      <dsp:spPr>
        <a:xfrm>
          <a:off x="5711703" y="3002712"/>
          <a:ext cx="704608" cy="35230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smtClean="0">
              <a:solidFill>
                <a:schemeClr val="tx1"/>
              </a:solidFill>
            </a:rPr>
            <a:t>Comitê de Educação </a:t>
          </a:r>
          <a:r>
            <a:rPr lang="pt-BR" sz="800" kern="1200" dirty="0">
              <a:solidFill>
                <a:schemeClr val="tx1"/>
              </a:solidFill>
            </a:rPr>
            <a:t>Especial</a:t>
          </a:r>
        </a:p>
      </dsp:txBody>
      <dsp:txXfrm>
        <a:off x="5711703" y="3002712"/>
        <a:ext cx="704608" cy="352304"/>
      </dsp:txXfrm>
    </dsp:sp>
    <dsp:sp modelId="{647D0CA6-36A3-489A-B157-340741C2ECDD}">
      <dsp:nvSpPr>
        <dsp:cNvPr id="0" name=""/>
        <dsp:cNvSpPr/>
      </dsp:nvSpPr>
      <dsp:spPr>
        <a:xfrm>
          <a:off x="6564279" y="3002712"/>
          <a:ext cx="704608" cy="35230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PROEJA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6564279" y="3002712"/>
        <a:ext cx="704608" cy="352304"/>
      </dsp:txXfrm>
    </dsp:sp>
    <dsp:sp modelId="{97EF3F5B-DC90-478F-AB9F-A4D6C22910E2}">
      <dsp:nvSpPr>
        <dsp:cNvPr id="0" name=""/>
        <dsp:cNvSpPr/>
      </dsp:nvSpPr>
      <dsp:spPr>
        <a:xfrm>
          <a:off x="5711703" y="3502983"/>
          <a:ext cx="704608" cy="35230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Comitê Educação  Carcerária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5711703" y="3502983"/>
        <a:ext cx="704608" cy="352304"/>
      </dsp:txXfrm>
    </dsp:sp>
    <dsp:sp modelId="{D3DE4B46-73FA-4F44-9BC0-72B63BB3DA05}">
      <dsp:nvSpPr>
        <dsp:cNvPr id="0" name=""/>
        <dsp:cNvSpPr/>
      </dsp:nvSpPr>
      <dsp:spPr>
        <a:xfrm>
          <a:off x="6564279" y="3502983"/>
          <a:ext cx="704608" cy="35230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>
              <a:solidFill>
                <a:schemeClr val="tx1"/>
              </a:solidFill>
            </a:rPr>
            <a:t>ERER e Quilombolas</a:t>
          </a:r>
        </a:p>
      </dsp:txBody>
      <dsp:txXfrm>
        <a:off x="6564279" y="3502983"/>
        <a:ext cx="704608" cy="352304"/>
      </dsp:txXfrm>
    </dsp:sp>
    <dsp:sp modelId="{3E81A01B-8B50-4DAD-A9D2-72488BE5AD09}">
      <dsp:nvSpPr>
        <dsp:cNvPr id="0" name=""/>
        <dsp:cNvSpPr/>
      </dsp:nvSpPr>
      <dsp:spPr>
        <a:xfrm>
          <a:off x="5711703" y="4003255"/>
          <a:ext cx="704608" cy="35230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Comitê de Direitos </a:t>
          </a:r>
          <a:r>
            <a:rPr lang="pt-BR" sz="800" kern="1200" dirty="0">
              <a:solidFill>
                <a:schemeClr val="tx1"/>
              </a:solidFill>
            </a:rPr>
            <a:t>Humanos</a:t>
          </a:r>
        </a:p>
      </dsp:txBody>
      <dsp:txXfrm>
        <a:off x="5711703" y="4003255"/>
        <a:ext cx="704608" cy="352304"/>
      </dsp:txXfrm>
    </dsp:sp>
    <dsp:sp modelId="{09F2CBA6-5062-4264-9866-B8E9EDF6D002}">
      <dsp:nvSpPr>
        <dsp:cNvPr id="0" name=""/>
        <dsp:cNvSpPr/>
      </dsp:nvSpPr>
      <dsp:spPr>
        <a:xfrm>
          <a:off x="6564279" y="4003255"/>
          <a:ext cx="704608" cy="35230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PROCAMPO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6564279" y="4003255"/>
        <a:ext cx="704608" cy="352304"/>
      </dsp:txXfrm>
    </dsp:sp>
    <dsp:sp modelId="{87D86CD1-4249-4091-949D-315912DD31C8}">
      <dsp:nvSpPr>
        <dsp:cNvPr id="0" name=""/>
        <dsp:cNvSpPr/>
      </dsp:nvSpPr>
      <dsp:spPr>
        <a:xfrm>
          <a:off x="5711703" y="4503527"/>
          <a:ext cx="704608" cy="35230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PIBID Diversidade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5711703" y="4503527"/>
        <a:ext cx="704608" cy="352304"/>
      </dsp:txXfrm>
    </dsp:sp>
    <dsp:sp modelId="{47ECAEFF-FB2A-4E67-A569-B8B3D4B091CF}">
      <dsp:nvSpPr>
        <dsp:cNvPr id="0" name=""/>
        <dsp:cNvSpPr/>
      </dsp:nvSpPr>
      <dsp:spPr>
        <a:xfrm>
          <a:off x="7843143" y="2002168"/>
          <a:ext cx="704608" cy="35230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Diretores de Ensino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7843143" y="2002168"/>
        <a:ext cx="704608" cy="352304"/>
      </dsp:txXfrm>
    </dsp:sp>
    <dsp:sp modelId="{F899A667-EB45-425F-A538-65D4894537A8}">
      <dsp:nvSpPr>
        <dsp:cNvPr id="0" name=""/>
        <dsp:cNvSpPr/>
      </dsp:nvSpPr>
      <dsp:spPr>
        <a:xfrm>
          <a:off x="7416855" y="2502440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Campus Abaetetuba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7416855" y="2502440"/>
        <a:ext cx="704608" cy="352304"/>
      </dsp:txXfrm>
    </dsp:sp>
    <dsp:sp modelId="{29571128-F931-49EA-8881-9A54598E1495}">
      <dsp:nvSpPr>
        <dsp:cNvPr id="0" name=""/>
        <dsp:cNvSpPr/>
      </dsp:nvSpPr>
      <dsp:spPr>
        <a:xfrm>
          <a:off x="8269431" y="2502440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Campus Altamira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8269431" y="2502440"/>
        <a:ext cx="704608" cy="352304"/>
      </dsp:txXfrm>
    </dsp:sp>
    <dsp:sp modelId="{5AFCAE6F-D606-4D83-8892-A7B3F3C7FB65}">
      <dsp:nvSpPr>
        <dsp:cNvPr id="0" name=""/>
        <dsp:cNvSpPr/>
      </dsp:nvSpPr>
      <dsp:spPr>
        <a:xfrm>
          <a:off x="7416855" y="3002712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Campus Ananindeua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7416855" y="3002712"/>
        <a:ext cx="704608" cy="352304"/>
      </dsp:txXfrm>
    </dsp:sp>
    <dsp:sp modelId="{94099F6C-258E-4DFA-807A-642417189B1C}">
      <dsp:nvSpPr>
        <dsp:cNvPr id="0" name=""/>
        <dsp:cNvSpPr/>
      </dsp:nvSpPr>
      <dsp:spPr>
        <a:xfrm>
          <a:off x="8269431" y="3002712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Campus Avançado de Vigia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8269431" y="3002712"/>
        <a:ext cx="704608" cy="352304"/>
      </dsp:txXfrm>
    </dsp:sp>
    <dsp:sp modelId="{CDE13DF3-C3BE-42F8-AA9B-3B4756B302F7}">
      <dsp:nvSpPr>
        <dsp:cNvPr id="0" name=""/>
        <dsp:cNvSpPr/>
      </dsp:nvSpPr>
      <dsp:spPr>
        <a:xfrm>
          <a:off x="7416855" y="3502983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Campus Belém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7416855" y="3502983"/>
        <a:ext cx="704608" cy="352304"/>
      </dsp:txXfrm>
    </dsp:sp>
    <dsp:sp modelId="{21078715-F4EF-4872-A254-E60986627BD6}">
      <dsp:nvSpPr>
        <dsp:cNvPr id="0" name=""/>
        <dsp:cNvSpPr/>
      </dsp:nvSpPr>
      <dsp:spPr>
        <a:xfrm>
          <a:off x="8269431" y="3502983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Campus Bragança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8269431" y="3502983"/>
        <a:ext cx="704608" cy="352304"/>
      </dsp:txXfrm>
    </dsp:sp>
    <dsp:sp modelId="{5F0EE01B-9C23-4337-AA43-59EB09758801}">
      <dsp:nvSpPr>
        <dsp:cNvPr id="0" name=""/>
        <dsp:cNvSpPr/>
      </dsp:nvSpPr>
      <dsp:spPr>
        <a:xfrm>
          <a:off x="7416855" y="4003255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Campus Breves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7416855" y="4003255"/>
        <a:ext cx="704608" cy="352304"/>
      </dsp:txXfrm>
    </dsp:sp>
    <dsp:sp modelId="{AC262F22-5DD8-485B-87DA-F292946E32AC}">
      <dsp:nvSpPr>
        <dsp:cNvPr id="0" name=""/>
        <dsp:cNvSpPr/>
      </dsp:nvSpPr>
      <dsp:spPr>
        <a:xfrm>
          <a:off x="8269431" y="4003255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Campus </a:t>
          </a:r>
          <a:r>
            <a:rPr lang="pt-BR" sz="800" kern="1200" dirty="0" err="1" smtClean="0">
              <a:solidFill>
                <a:schemeClr val="tx1"/>
              </a:solidFill>
            </a:rPr>
            <a:t>Cametá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8269431" y="4003255"/>
        <a:ext cx="704608" cy="352304"/>
      </dsp:txXfrm>
    </dsp:sp>
    <dsp:sp modelId="{5DD6C48A-2D51-4B8F-B575-93AE9DA05DF6}">
      <dsp:nvSpPr>
        <dsp:cNvPr id="0" name=""/>
        <dsp:cNvSpPr/>
      </dsp:nvSpPr>
      <dsp:spPr>
        <a:xfrm>
          <a:off x="7416855" y="4503527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Campus Castanhal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7416855" y="4503527"/>
        <a:ext cx="704608" cy="352304"/>
      </dsp:txXfrm>
    </dsp:sp>
    <dsp:sp modelId="{11593053-909D-499A-97DA-B1AE97724C37}">
      <dsp:nvSpPr>
        <dsp:cNvPr id="0" name=""/>
        <dsp:cNvSpPr/>
      </dsp:nvSpPr>
      <dsp:spPr>
        <a:xfrm>
          <a:off x="8269431" y="4503527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Campus Conceição do Araguaia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8269431" y="4503527"/>
        <a:ext cx="704608" cy="352304"/>
      </dsp:txXfrm>
    </dsp:sp>
    <dsp:sp modelId="{7DF92829-97F2-4B41-AF61-A1D750DE48CC}">
      <dsp:nvSpPr>
        <dsp:cNvPr id="0" name=""/>
        <dsp:cNvSpPr/>
      </dsp:nvSpPr>
      <dsp:spPr>
        <a:xfrm>
          <a:off x="7416855" y="5003799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Campus Itaituba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7416855" y="5003799"/>
        <a:ext cx="704608" cy="352304"/>
      </dsp:txXfrm>
    </dsp:sp>
    <dsp:sp modelId="{A5321418-85BB-4010-BFE5-950AEBFFA6AB}">
      <dsp:nvSpPr>
        <dsp:cNvPr id="0" name=""/>
        <dsp:cNvSpPr/>
      </dsp:nvSpPr>
      <dsp:spPr>
        <a:xfrm>
          <a:off x="8269431" y="5003799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Campus Marabá Industrial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8269431" y="5003799"/>
        <a:ext cx="704608" cy="352304"/>
      </dsp:txXfrm>
    </dsp:sp>
    <dsp:sp modelId="{44F63A4B-0E36-4B78-A696-F22432470BDB}">
      <dsp:nvSpPr>
        <dsp:cNvPr id="0" name=""/>
        <dsp:cNvSpPr/>
      </dsp:nvSpPr>
      <dsp:spPr>
        <a:xfrm>
          <a:off x="7416855" y="5504071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Campus Marabá Rural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7416855" y="5504071"/>
        <a:ext cx="704608" cy="352304"/>
      </dsp:txXfrm>
    </dsp:sp>
    <dsp:sp modelId="{A7EFD6DE-5FFF-4B19-B2E3-F086EE0B98A2}">
      <dsp:nvSpPr>
        <dsp:cNvPr id="0" name=""/>
        <dsp:cNvSpPr/>
      </dsp:nvSpPr>
      <dsp:spPr>
        <a:xfrm>
          <a:off x="8269431" y="5504071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Campus </a:t>
          </a:r>
          <a:r>
            <a:rPr lang="pt-BR" sz="800" kern="1200" dirty="0" err="1" smtClean="0">
              <a:solidFill>
                <a:schemeClr val="tx1"/>
              </a:solidFill>
            </a:rPr>
            <a:t>Óbidos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8269431" y="5504071"/>
        <a:ext cx="704608" cy="352304"/>
      </dsp:txXfrm>
    </dsp:sp>
    <dsp:sp modelId="{A5901E05-EEAF-4071-B3AA-7A4E2EC2E033}">
      <dsp:nvSpPr>
        <dsp:cNvPr id="0" name=""/>
        <dsp:cNvSpPr/>
      </dsp:nvSpPr>
      <dsp:spPr>
        <a:xfrm>
          <a:off x="7416855" y="6004342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Campus </a:t>
          </a:r>
          <a:r>
            <a:rPr lang="pt-BR" sz="800" kern="1200" dirty="0" err="1" smtClean="0">
              <a:solidFill>
                <a:schemeClr val="tx1"/>
              </a:solidFill>
            </a:rPr>
            <a:t>Paragominas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7416855" y="6004342"/>
        <a:ext cx="704608" cy="352304"/>
      </dsp:txXfrm>
    </dsp:sp>
    <dsp:sp modelId="{3D700C56-2484-417D-8D77-A23B10D70D06}">
      <dsp:nvSpPr>
        <dsp:cNvPr id="0" name=""/>
        <dsp:cNvSpPr/>
      </dsp:nvSpPr>
      <dsp:spPr>
        <a:xfrm>
          <a:off x="8269431" y="6004342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Campus </a:t>
          </a:r>
          <a:r>
            <a:rPr lang="pt-BR" sz="800" kern="1200" dirty="0" err="1" smtClean="0">
              <a:solidFill>
                <a:schemeClr val="tx1"/>
              </a:solidFill>
            </a:rPr>
            <a:t>Parauapebas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8269431" y="6004342"/>
        <a:ext cx="704608" cy="352304"/>
      </dsp:txXfrm>
    </dsp:sp>
    <dsp:sp modelId="{E5B77DFD-6BFA-49DD-8E76-881DBB4DE940}">
      <dsp:nvSpPr>
        <dsp:cNvPr id="0" name=""/>
        <dsp:cNvSpPr/>
      </dsp:nvSpPr>
      <dsp:spPr>
        <a:xfrm>
          <a:off x="7416855" y="6504614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Campus Santarém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7416855" y="6504614"/>
        <a:ext cx="704608" cy="352304"/>
      </dsp:txXfrm>
    </dsp:sp>
    <dsp:sp modelId="{61B24218-F7B4-4046-99C3-3F8D57E6C4EF}">
      <dsp:nvSpPr>
        <dsp:cNvPr id="0" name=""/>
        <dsp:cNvSpPr/>
      </dsp:nvSpPr>
      <dsp:spPr>
        <a:xfrm>
          <a:off x="8269431" y="6504614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Campus </a:t>
          </a:r>
          <a:r>
            <a:rPr lang="pt-BR" sz="800" kern="1200" dirty="0" err="1" smtClean="0">
              <a:solidFill>
                <a:schemeClr val="tx1"/>
              </a:solidFill>
            </a:rPr>
            <a:t>Tucuruí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8269431" y="6504614"/>
        <a:ext cx="704608" cy="352304"/>
      </dsp:txXfrm>
    </dsp:sp>
    <dsp:sp modelId="{8240A6FF-A505-4F6E-8580-BDBF58BE1304}">
      <dsp:nvSpPr>
        <dsp:cNvPr id="0" name=""/>
        <dsp:cNvSpPr/>
      </dsp:nvSpPr>
      <dsp:spPr>
        <a:xfrm>
          <a:off x="3580264" y="501353"/>
          <a:ext cx="704608" cy="352304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Assistente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3580264" y="501353"/>
        <a:ext cx="704608" cy="352304"/>
      </dsp:txXfrm>
    </dsp:sp>
    <dsp:sp modelId="{4618363A-2756-467A-AC5E-E22A580FB2E8}">
      <dsp:nvSpPr>
        <dsp:cNvPr id="0" name=""/>
        <dsp:cNvSpPr/>
      </dsp:nvSpPr>
      <dsp:spPr>
        <a:xfrm>
          <a:off x="3563888" y="1484785"/>
          <a:ext cx="704608" cy="352304"/>
        </a:xfrm>
        <a:prstGeom prst="ellipse">
          <a:avLst/>
        </a:prstGeom>
        <a:solidFill>
          <a:schemeClr val="accent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>
              <a:solidFill>
                <a:schemeClr val="tx1"/>
              </a:solidFill>
            </a:rPr>
            <a:t>Comitê dos Bibliotecários</a:t>
          </a:r>
        </a:p>
      </dsp:txBody>
      <dsp:txXfrm>
        <a:off x="3563888" y="1484785"/>
        <a:ext cx="704608" cy="352304"/>
      </dsp:txXfrm>
    </dsp:sp>
    <dsp:sp modelId="{A17759AD-972D-4748-95C9-5CEBABD0CB9C}">
      <dsp:nvSpPr>
        <dsp:cNvPr id="0" name=""/>
        <dsp:cNvSpPr/>
      </dsp:nvSpPr>
      <dsp:spPr>
        <a:xfrm>
          <a:off x="4427985" y="1484785"/>
          <a:ext cx="704608" cy="352304"/>
        </a:xfrm>
        <a:prstGeom prst="ellipse">
          <a:avLst/>
        </a:prstGeom>
        <a:solidFill>
          <a:schemeClr val="accent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>
              <a:solidFill>
                <a:schemeClr val="tx1"/>
              </a:solidFill>
            </a:rPr>
            <a:t>COMFOR</a:t>
          </a:r>
        </a:p>
      </dsp:txBody>
      <dsp:txXfrm>
        <a:off x="4427985" y="1484785"/>
        <a:ext cx="704608" cy="352304"/>
      </dsp:txXfrm>
    </dsp:sp>
    <dsp:sp modelId="{B0DFA923-EFA4-4349-B49F-F444CFA88E00}">
      <dsp:nvSpPr>
        <dsp:cNvPr id="0" name=""/>
        <dsp:cNvSpPr/>
      </dsp:nvSpPr>
      <dsp:spPr>
        <a:xfrm>
          <a:off x="1331640" y="3501007"/>
          <a:ext cx="1023584" cy="352304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Fóruns com Representatividade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1331640" y="3501007"/>
        <a:ext cx="1023584" cy="352304"/>
      </dsp:txXfrm>
    </dsp:sp>
    <dsp:sp modelId="{71E6EDD2-9CAC-4A40-9DF5-C0A4A4C3E31D}">
      <dsp:nvSpPr>
        <dsp:cNvPr id="0" name=""/>
        <dsp:cNvSpPr/>
      </dsp:nvSpPr>
      <dsp:spPr>
        <a:xfrm>
          <a:off x="323529" y="4005062"/>
          <a:ext cx="704608" cy="352304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FORPROF-PA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323529" y="4005062"/>
        <a:ext cx="704608" cy="352304"/>
      </dsp:txXfrm>
    </dsp:sp>
    <dsp:sp modelId="{E97D4F05-226A-4128-9527-84144B2C871F}">
      <dsp:nvSpPr>
        <dsp:cNvPr id="0" name=""/>
        <dsp:cNvSpPr/>
      </dsp:nvSpPr>
      <dsp:spPr>
        <a:xfrm>
          <a:off x="1115615" y="4005062"/>
          <a:ext cx="704608" cy="352304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FFE-PA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1115615" y="4005062"/>
        <a:ext cx="704608" cy="352304"/>
      </dsp:txXfrm>
    </dsp:sp>
    <dsp:sp modelId="{36D7E51D-91F8-4BCC-BFB4-6520F0366C2D}">
      <dsp:nvSpPr>
        <dsp:cNvPr id="0" name=""/>
        <dsp:cNvSpPr/>
      </dsp:nvSpPr>
      <dsp:spPr>
        <a:xfrm>
          <a:off x="1907707" y="4005062"/>
          <a:ext cx="704608" cy="352304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FEM-PA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1907707" y="4005062"/>
        <a:ext cx="704608" cy="352304"/>
      </dsp:txXfrm>
    </dsp:sp>
    <dsp:sp modelId="{D24493F7-0A22-48DA-A43C-BB3017B35665}">
      <dsp:nvSpPr>
        <dsp:cNvPr id="0" name=""/>
        <dsp:cNvSpPr/>
      </dsp:nvSpPr>
      <dsp:spPr>
        <a:xfrm>
          <a:off x="2699792" y="4005062"/>
          <a:ext cx="704608" cy="352304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>
              <a:solidFill>
                <a:schemeClr val="tx1"/>
              </a:solidFill>
            </a:rPr>
            <a:t>Fórum de Educação do Campo </a:t>
          </a:r>
          <a:endParaRPr lang="pt-BR" sz="800" kern="1200" dirty="0">
            <a:solidFill>
              <a:schemeClr val="tx1"/>
            </a:solidFill>
          </a:endParaRPr>
        </a:p>
      </dsp:txBody>
      <dsp:txXfrm>
        <a:off x="2699792" y="4005062"/>
        <a:ext cx="704608" cy="3523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66625D-C896-4E19-A0E0-53E802D7A52A}" type="datetimeFigureOut">
              <a:rPr lang="pt-BR" smtClean="0"/>
              <a:pPr/>
              <a:t>03/06/2015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3A8939-9552-410D-AF69-8A8BD2FE4E8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3A8939-9552-410D-AF69-8A8BD2FE4E8E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361CB-1538-4587-8A02-3BFE78DBBFD8}" type="datetimeFigureOut">
              <a:rPr lang="pt-BR" smtClean="0"/>
              <a:pPr/>
              <a:t>03/06/2015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4A80-EDAE-4B37-8560-3EA8B1EA1E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361CB-1538-4587-8A02-3BFE78DBBFD8}" type="datetimeFigureOut">
              <a:rPr lang="pt-BR" smtClean="0"/>
              <a:pPr/>
              <a:t>03/06/2015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4A80-EDAE-4B37-8560-3EA8B1EA1E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361CB-1538-4587-8A02-3BFE78DBBFD8}" type="datetimeFigureOut">
              <a:rPr lang="pt-BR" smtClean="0"/>
              <a:pPr/>
              <a:t>03/06/2015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4A80-EDAE-4B37-8560-3EA8B1EA1E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361CB-1538-4587-8A02-3BFE78DBBFD8}" type="datetimeFigureOut">
              <a:rPr lang="pt-BR" smtClean="0"/>
              <a:pPr/>
              <a:t>03/06/2015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4A80-EDAE-4B37-8560-3EA8B1EA1E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361CB-1538-4587-8A02-3BFE78DBBFD8}" type="datetimeFigureOut">
              <a:rPr lang="pt-BR" smtClean="0"/>
              <a:pPr/>
              <a:t>03/06/2015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4A80-EDAE-4B37-8560-3EA8B1EA1E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361CB-1538-4587-8A02-3BFE78DBBFD8}" type="datetimeFigureOut">
              <a:rPr lang="pt-BR" smtClean="0"/>
              <a:pPr/>
              <a:t>03/06/2015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4A80-EDAE-4B37-8560-3EA8B1EA1E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361CB-1538-4587-8A02-3BFE78DBBFD8}" type="datetimeFigureOut">
              <a:rPr lang="pt-BR" smtClean="0"/>
              <a:pPr/>
              <a:t>03/06/2015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4A80-EDAE-4B37-8560-3EA8B1EA1E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361CB-1538-4587-8A02-3BFE78DBBFD8}" type="datetimeFigureOut">
              <a:rPr lang="pt-BR" smtClean="0"/>
              <a:pPr/>
              <a:t>03/06/2015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4A80-EDAE-4B37-8560-3EA8B1EA1E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361CB-1538-4587-8A02-3BFE78DBBFD8}" type="datetimeFigureOut">
              <a:rPr lang="pt-BR" smtClean="0"/>
              <a:pPr/>
              <a:t>03/06/2015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4A80-EDAE-4B37-8560-3EA8B1EA1E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361CB-1538-4587-8A02-3BFE78DBBFD8}" type="datetimeFigureOut">
              <a:rPr lang="pt-BR" smtClean="0"/>
              <a:pPr/>
              <a:t>03/06/2015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4A80-EDAE-4B37-8560-3EA8B1EA1E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361CB-1538-4587-8A02-3BFE78DBBFD8}" type="datetimeFigureOut">
              <a:rPr lang="pt-BR" smtClean="0"/>
              <a:pPr/>
              <a:t>03/06/2015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4A80-EDAE-4B37-8560-3EA8B1EA1E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361CB-1538-4587-8A02-3BFE78DBBFD8}" type="datetimeFigureOut">
              <a:rPr lang="pt-BR" smtClean="0"/>
              <a:pPr/>
              <a:t>03/06/2015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C4A80-EDAE-4B37-8560-3EA8B1EA1E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251520" y="4617710"/>
            <a:ext cx="5472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Legenda:</a:t>
            </a:r>
          </a:p>
          <a:p>
            <a:r>
              <a:rPr lang="pt-BR" sz="1200" dirty="0" smtClean="0"/>
              <a:t>CAE = Coordenação de Assistência Estudantil e Ações Inclusivas</a:t>
            </a:r>
          </a:p>
          <a:p>
            <a:r>
              <a:rPr lang="pt-BR" sz="1200" dirty="0" smtClean="0"/>
              <a:t>CGLRIE = Coordenação Geral de Legislação, Registro e Indicadores Educacionais</a:t>
            </a:r>
          </a:p>
          <a:p>
            <a:r>
              <a:rPr lang="pt-BR" sz="1200" dirty="0" smtClean="0"/>
              <a:t>CGEB = Coordenação Geral de Educação Básica</a:t>
            </a:r>
          </a:p>
          <a:p>
            <a:r>
              <a:rPr lang="pt-BR" sz="1200" dirty="0" smtClean="0"/>
              <a:t>CGES = Coordenação Geral de Ensino Superior</a:t>
            </a:r>
          </a:p>
          <a:p>
            <a:r>
              <a:rPr lang="pt-BR" sz="1200" dirty="0" smtClean="0"/>
              <a:t>CTEAD = Coordenação de EAD</a:t>
            </a:r>
          </a:p>
          <a:p>
            <a:r>
              <a:rPr lang="pt-BR" sz="1200" dirty="0" smtClean="0"/>
              <a:t>SRCA = Setor de Registro e Controle Acadêmico</a:t>
            </a:r>
          </a:p>
          <a:p>
            <a:r>
              <a:rPr lang="pt-BR" sz="1200" dirty="0" smtClean="0"/>
              <a:t>SLNA = Setor de Legislação e Normas Acadêmicas</a:t>
            </a:r>
          </a:p>
          <a:p>
            <a:r>
              <a:rPr lang="pt-BR" sz="1200" dirty="0" smtClean="0"/>
              <a:t>FORPROF = Fórum Permanente de Apoio a Formação Docente do Pará</a:t>
            </a:r>
          </a:p>
          <a:p>
            <a:r>
              <a:rPr lang="pt-BR" sz="1200" dirty="0" smtClean="0"/>
              <a:t>FEE-PA = Fórum Estadual de Educação</a:t>
            </a:r>
          </a:p>
          <a:p>
            <a:r>
              <a:rPr lang="pt-BR" sz="1200" dirty="0" smtClean="0"/>
              <a:t>FEM-PA =  Fórum Estadual do Ensino Médio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193</Words>
  <Application>Microsoft Office PowerPoint</Application>
  <PresentationFormat>Apresentação na tela (4:3)</PresentationFormat>
  <Paragraphs>63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tiago.vieira</dc:creator>
  <cp:lastModifiedBy>Elinilze Guedes Teodoro</cp:lastModifiedBy>
  <cp:revision>25</cp:revision>
  <dcterms:created xsi:type="dcterms:W3CDTF">2015-06-02T17:51:17Z</dcterms:created>
  <dcterms:modified xsi:type="dcterms:W3CDTF">2015-06-03T21:29:00Z</dcterms:modified>
</cp:coreProperties>
</file>