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3" autoAdjust="0"/>
    <p:restoredTop sz="94660"/>
  </p:normalViewPr>
  <p:slideViewPr>
    <p:cSldViewPr snapToGrid="0">
      <p:cViewPr varScale="1">
        <p:scale>
          <a:sx n="55" d="100"/>
          <a:sy n="55" d="100"/>
        </p:scale>
        <p:origin x="96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t>02/06/2015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4920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t>02/06/2015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975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t>02/06/2015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5868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t>02/06/2015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9612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t>02/06/2015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6817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t>02/06/2015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3988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t>02/06/2015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8827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t>02/06/2015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7418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t>02/06/2015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6895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t>02/06/2015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360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t>02/06/2015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469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t>02/06/2015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1799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t>02/06/2015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7479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t>02/06/2015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8178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t>02/06/2015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3785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t>02/06/2015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2540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83DB0-A1CE-46B3-8BF9-CE29831C75AB}" type="datetimeFigureOut">
              <a:rPr lang="pt-BR" smtClean="0"/>
              <a:t>02/06/2015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28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Reunião Diretores de Ensino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sz="4000" dirty="0" smtClean="0"/>
              <a:t>PROEN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1083400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3661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6000" b="1" dirty="0" smtClean="0"/>
              <a:t>OBJETIVO:</a:t>
            </a:r>
            <a:endParaRPr lang="pt-BR" sz="60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4200" dirty="0" smtClean="0">
                <a:solidFill>
                  <a:srgbClr val="FF0000"/>
                </a:solidFill>
              </a:rPr>
              <a:t>Apresentações iniciais</a:t>
            </a:r>
          </a:p>
          <a:p>
            <a:r>
              <a:rPr lang="pt-BR" sz="4200" dirty="0" smtClean="0">
                <a:solidFill>
                  <a:srgbClr val="FF0000"/>
                </a:solidFill>
              </a:rPr>
              <a:t>Apresentação do Plano Inicial de Trabalho PROEN</a:t>
            </a:r>
          </a:p>
          <a:p>
            <a:r>
              <a:rPr lang="pt-BR" sz="4200" dirty="0" smtClean="0">
                <a:solidFill>
                  <a:srgbClr val="FF0000"/>
                </a:solidFill>
              </a:rPr>
              <a:t>Estabelecimento de Acordos e Planejamento</a:t>
            </a:r>
            <a:endParaRPr lang="pt-BR" sz="4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715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800" b="1" dirty="0" smtClean="0"/>
              <a:t>QUEM NÓS SOMOS: </a:t>
            </a:r>
            <a:endParaRPr lang="pt-BR" sz="48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2160590"/>
            <a:ext cx="8596668" cy="1708026"/>
          </a:xfrm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pt-BR" sz="8000" dirty="0" smtClean="0"/>
              <a:t>Apresente-se!</a:t>
            </a:r>
            <a:endParaRPr lang="pt-BR" sz="8000" dirty="0"/>
          </a:p>
        </p:txBody>
      </p:sp>
    </p:spTree>
    <p:extLst>
      <p:ext uri="{BB962C8B-B14F-4D97-AF65-F5344CB8AC3E}">
        <p14:creationId xmlns:p14="http://schemas.microsoft.com/office/powerpoint/2010/main" val="4087193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228600"/>
            <a:ext cx="8596668" cy="1019908"/>
          </a:xfrm>
        </p:spPr>
        <p:txBody>
          <a:bodyPr>
            <a:normAutofit/>
          </a:bodyPr>
          <a:lstStyle/>
          <a:p>
            <a:r>
              <a:rPr lang="pt-BR" sz="4800" b="1" dirty="0" smtClean="0"/>
              <a:t>PROGRAMAÇÃO</a:t>
            </a:r>
            <a:endParaRPr lang="pt-BR" sz="48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77334" y="1248508"/>
            <a:ext cx="4184035" cy="4792853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89970" y="1248508"/>
            <a:ext cx="4184034" cy="4792855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1622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980" y="257908"/>
            <a:ext cx="8596668" cy="797169"/>
          </a:xfrm>
        </p:spPr>
        <p:txBody>
          <a:bodyPr/>
          <a:lstStyle/>
          <a:p>
            <a:pPr algn="ctr"/>
            <a:r>
              <a:rPr lang="pt-BR" sz="4000" dirty="0" smtClean="0"/>
              <a:t>Diagnóstico PROEN</a:t>
            </a:r>
            <a:endParaRPr lang="pt-BR" sz="4000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677334" y="1336432"/>
            <a:ext cx="9257974" cy="5275384"/>
          </a:xfrm>
        </p:spPr>
        <p:txBody>
          <a:bodyPr>
            <a:normAutofit/>
          </a:bodyPr>
          <a:lstStyle/>
          <a:p>
            <a:r>
              <a:rPr lang="pt-BR" sz="3200" dirty="0" smtClean="0"/>
              <a:t>Descontinuidade de acompanhamento das ações pedagógicas</a:t>
            </a:r>
          </a:p>
          <a:p>
            <a:r>
              <a:rPr lang="pt-BR" sz="3200" dirty="0" smtClean="0"/>
              <a:t>Trabalho isolado dos campi – soluções isoladas </a:t>
            </a:r>
          </a:p>
          <a:p>
            <a:r>
              <a:rPr lang="pt-BR" sz="3200" dirty="0" smtClean="0"/>
              <a:t>Desorganização de fluxos  e demandas da PROEN – com forte repercussão no dia a dia dos campi</a:t>
            </a:r>
          </a:p>
          <a:p>
            <a:r>
              <a:rPr lang="pt-BR" sz="3200" dirty="0" smtClean="0"/>
              <a:t>Comunicação precária</a:t>
            </a:r>
          </a:p>
          <a:p>
            <a:r>
              <a:rPr lang="pt-BR" sz="3200" dirty="0" smtClean="0"/>
              <a:t>Tempo de retorno longo</a:t>
            </a:r>
          </a:p>
          <a:p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114353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5642" y="363416"/>
            <a:ext cx="8596668" cy="814754"/>
          </a:xfrm>
        </p:spPr>
        <p:txBody>
          <a:bodyPr/>
          <a:lstStyle/>
          <a:p>
            <a:r>
              <a:rPr lang="pt-BR" dirty="0" smtClean="0"/>
              <a:t>COMPETE A PROEN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5642" y="1037493"/>
            <a:ext cx="9451404" cy="3358661"/>
          </a:xfrm>
        </p:spPr>
        <p:txBody>
          <a:bodyPr>
            <a:normAutofit/>
          </a:bodyPr>
          <a:lstStyle/>
          <a:p>
            <a:r>
              <a:rPr lang="pt-BR" sz="2800" dirty="0" smtClean="0"/>
              <a:t>regulamentação </a:t>
            </a:r>
            <a:r>
              <a:rPr lang="pt-BR" sz="2800" dirty="0"/>
              <a:t>dos procedimentos de ensino – regulamentação de cursos, credenciamento de campus, recredenciamento do instituto, renovação de reconhecimento e regulamentação da vida acadêmica como um todo. </a:t>
            </a:r>
          </a:p>
          <a:p>
            <a:r>
              <a:rPr lang="pt-BR" sz="2800" dirty="0" smtClean="0"/>
              <a:t>desenvolvimento </a:t>
            </a:r>
            <a:r>
              <a:rPr lang="pt-BR" sz="2800" dirty="0"/>
              <a:t>das políticas educacionais – atuando no agir pedagógico do setor educacional do instituto</a:t>
            </a:r>
          </a:p>
          <a:p>
            <a:endParaRPr lang="pt-BR" sz="3200" dirty="0"/>
          </a:p>
        </p:txBody>
      </p:sp>
      <p:sp>
        <p:nvSpPr>
          <p:cNvPr id="4" name="Retângulo 3"/>
          <p:cNvSpPr/>
          <p:nvPr/>
        </p:nvSpPr>
        <p:spPr>
          <a:xfrm>
            <a:off x="418593" y="4396154"/>
            <a:ext cx="8626031" cy="2092881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t-BR" sz="2600" dirty="0"/>
              <a:t>Organização e Finalização de regulamentos e documentos norteadores para organização do trabalho da PROEN e padronização das demandas aos campi com calendário prévio de ações.</a:t>
            </a:r>
          </a:p>
          <a:p>
            <a:pPr algn="ctr"/>
            <a:r>
              <a:rPr lang="pt-BR" sz="2600" dirty="0"/>
              <a:t>Prazo: maio a </a:t>
            </a:r>
            <a:r>
              <a:rPr lang="pt-BR" sz="2600" dirty="0" smtClean="0"/>
              <a:t>dezembro/2015</a:t>
            </a:r>
            <a:endParaRPr lang="pt-BR" sz="2600" dirty="0"/>
          </a:p>
        </p:txBody>
      </p:sp>
    </p:spTree>
    <p:extLst>
      <p:ext uri="{BB962C8B-B14F-4D97-AF65-F5344CB8AC3E}">
        <p14:creationId xmlns:p14="http://schemas.microsoft.com/office/powerpoint/2010/main" val="2954319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84965" y="240323"/>
            <a:ext cx="8596668" cy="603738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EQUIPE</a:t>
            </a:r>
            <a:endParaRPr lang="pt-BR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ORGANOGRAMA incluir os DE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0919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400" b="1" dirty="0" smtClean="0"/>
              <a:t>Ações:</a:t>
            </a:r>
            <a:endParaRPr lang="pt-BR" sz="4400" b="1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sz="half" idx="1"/>
          </p:nvPr>
        </p:nvSpPr>
        <p:spPr>
          <a:xfrm>
            <a:off x="677334" y="1477108"/>
            <a:ext cx="4184035" cy="5152292"/>
          </a:xfrm>
        </p:spPr>
        <p:txBody>
          <a:bodyPr>
            <a:normAutofit lnSpcReduction="10000"/>
          </a:bodyPr>
          <a:lstStyle/>
          <a:p>
            <a:r>
              <a:rPr lang="pt-BR" sz="2700" dirty="0" smtClean="0"/>
              <a:t>Organização didática e regulamentos complementares</a:t>
            </a:r>
          </a:p>
          <a:p>
            <a:r>
              <a:rPr lang="pt-BR" sz="2700" dirty="0" smtClean="0"/>
              <a:t>Metodologia e instrumentos de acompanhamento/supervisão e poio dos trabalhos dos campi</a:t>
            </a:r>
          </a:p>
          <a:p>
            <a:r>
              <a:rPr lang="pt-BR" sz="2700" dirty="0" smtClean="0"/>
              <a:t>Regulamento Vestibulinho</a:t>
            </a:r>
          </a:p>
          <a:p>
            <a:r>
              <a:rPr lang="pt-BR" sz="2700" dirty="0" smtClean="0"/>
              <a:t>Regulamento Educação Física e Artes</a:t>
            </a:r>
            <a:endParaRPr lang="pt-BR" sz="2700" dirty="0"/>
          </a:p>
        </p:txBody>
      </p:sp>
      <p:sp>
        <p:nvSpPr>
          <p:cNvPr id="9" name="Espaço Reservado para Conteúdo 8"/>
          <p:cNvSpPr>
            <a:spLocks noGrp="1"/>
          </p:cNvSpPr>
          <p:nvPr>
            <p:ph sz="half" idx="2"/>
          </p:nvPr>
        </p:nvSpPr>
        <p:spPr>
          <a:xfrm>
            <a:off x="5089970" y="1090246"/>
            <a:ext cx="4511230" cy="5539154"/>
          </a:xfrm>
        </p:spPr>
        <p:txBody>
          <a:bodyPr>
            <a:normAutofit lnSpcReduction="10000"/>
          </a:bodyPr>
          <a:lstStyle/>
          <a:p>
            <a:r>
              <a:rPr lang="pt-BR" sz="2500" dirty="0" smtClean="0"/>
              <a:t>Revisão e atualização do PPI</a:t>
            </a:r>
          </a:p>
          <a:p>
            <a:r>
              <a:rPr lang="pt-BR" sz="2500" dirty="0" smtClean="0"/>
              <a:t>Implantação SIGA-A</a:t>
            </a:r>
          </a:p>
          <a:p>
            <a:r>
              <a:rPr lang="pt-BR" sz="2500" dirty="0" smtClean="0"/>
              <a:t>Calendário PROEN</a:t>
            </a:r>
          </a:p>
          <a:p>
            <a:r>
              <a:rPr lang="pt-BR" sz="2500" dirty="0" smtClean="0"/>
              <a:t>Atualização Resolução PPC</a:t>
            </a:r>
          </a:p>
          <a:p>
            <a:r>
              <a:rPr lang="pt-BR" sz="2500" dirty="0" smtClean="0"/>
              <a:t>Aperfeiçoamentos Regulamentos Assistência</a:t>
            </a:r>
          </a:p>
          <a:p>
            <a:r>
              <a:rPr lang="pt-BR" sz="2500" dirty="0" smtClean="0"/>
              <a:t>Fortalecimento da Relação PROEN/Campus – DE</a:t>
            </a:r>
          </a:p>
          <a:p>
            <a:r>
              <a:rPr lang="pt-BR" sz="2500" dirty="0" smtClean="0"/>
              <a:t>Planejamento das ações da PROEN para os anos seguintes.</a:t>
            </a:r>
            <a:endParaRPr lang="pt-BR" sz="2500" dirty="0" smtClean="0"/>
          </a:p>
        </p:txBody>
      </p:sp>
    </p:spTree>
    <p:extLst>
      <p:ext uri="{BB962C8B-B14F-4D97-AF65-F5344CB8AC3E}">
        <p14:creationId xmlns:p14="http://schemas.microsoft.com/office/powerpoint/2010/main" val="1023566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Fechamento de ACORDOS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Avaliação Institucional – próximos dias 11 a 15 de agosto – como esta o processo e levantamento de informações para constituir nossa argumentação e defesa</a:t>
            </a:r>
          </a:p>
          <a:p>
            <a:r>
              <a:rPr lang="pt-BR" dirty="0" smtClean="0"/>
              <a:t>Atendimento da Meta 10 e 11 do PNE – Ampliação oferta PROEJA e ensino integrado</a:t>
            </a:r>
          </a:p>
          <a:p>
            <a:r>
              <a:rPr lang="pt-BR" dirty="0" smtClean="0"/>
              <a:t>Politicas especificas para EPT do Campo – Diagnóstico ainda não entregue.</a:t>
            </a:r>
          </a:p>
          <a:p>
            <a:r>
              <a:rPr lang="pt-BR" dirty="0" smtClean="0"/>
              <a:t>Informação sobre o estudo de indicadores fechados pela SETEC – os estudos aluno equivalente foram fechados – notas técnicas  e orientações - RAP</a:t>
            </a:r>
          </a:p>
          <a:p>
            <a:r>
              <a:rPr lang="pt-BR" dirty="0" smtClean="0"/>
              <a:t>Projeto de combate a Evasão – resultante dos estudos e ações do </a:t>
            </a:r>
            <a:r>
              <a:rPr lang="pt-BR" dirty="0" err="1" smtClean="0"/>
              <a:t>Acordao</a:t>
            </a:r>
            <a:r>
              <a:rPr lang="pt-BR" dirty="0" smtClean="0"/>
              <a:t> do TCU – ações padronizadas na Rede Federal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5085061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251</TotalTime>
  <Words>304</Words>
  <Application>Microsoft Office PowerPoint</Application>
  <PresentationFormat>Widescreen</PresentationFormat>
  <Paragraphs>40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Facetado</vt:lpstr>
      <vt:lpstr>Reunião Diretores de Ensino</vt:lpstr>
      <vt:lpstr>OBJETIVO:</vt:lpstr>
      <vt:lpstr>QUEM NÓS SOMOS: </vt:lpstr>
      <vt:lpstr>PROGRAMAÇÃO</vt:lpstr>
      <vt:lpstr>Diagnóstico PROEN</vt:lpstr>
      <vt:lpstr>COMPETE A PROEN</vt:lpstr>
      <vt:lpstr>EQUIPE</vt:lpstr>
      <vt:lpstr>Ações:</vt:lpstr>
      <vt:lpstr>Fechamento de ACORDOS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Reunião Diretores de Ensino</dc:title>
  <dc:creator>Elinilze Teodoro</dc:creator>
  <cp:lastModifiedBy>Elinilze Teodoro</cp:lastModifiedBy>
  <cp:revision>7</cp:revision>
  <dcterms:created xsi:type="dcterms:W3CDTF">2015-06-02T03:56:11Z</dcterms:created>
  <dcterms:modified xsi:type="dcterms:W3CDTF">2015-06-02T17:05:56Z</dcterms:modified>
</cp:coreProperties>
</file>