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4"/>
  </p:notesMasterIdLst>
  <p:sldIdLst>
    <p:sldId id="256" r:id="rId2"/>
    <p:sldId id="304" r:id="rId3"/>
    <p:sldId id="257" r:id="rId4"/>
    <p:sldId id="333" r:id="rId5"/>
    <p:sldId id="317" r:id="rId6"/>
    <p:sldId id="328" r:id="rId7"/>
    <p:sldId id="318" r:id="rId8"/>
    <p:sldId id="320" r:id="rId9"/>
    <p:sldId id="321" r:id="rId10"/>
    <p:sldId id="322" r:id="rId11"/>
    <p:sldId id="319" r:id="rId12"/>
    <p:sldId id="324" r:id="rId13"/>
    <p:sldId id="329" r:id="rId14"/>
    <p:sldId id="325" r:id="rId15"/>
    <p:sldId id="326" r:id="rId16"/>
    <p:sldId id="327" r:id="rId17"/>
    <p:sldId id="260" r:id="rId18"/>
    <p:sldId id="330" r:id="rId19"/>
    <p:sldId id="315" r:id="rId20"/>
    <p:sldId id="331" r:id="rId21"/>
    <p:sldId id="332" r:id="rId22"/>
    <p:sldId id="316" r:id="rId23"/>
  </p:sldIdLst>
  <p:sldSz cx="9144000" cy="5143500" type="screen16x9"/>
  <p:notesSz cx="6858000" cy="9144000"/>
  <p:embeddedFontLst>
    <p:embeddedFont>
      <p:font typeface="Neucha" panose="020B0604020202020204" charset="0"/>
      <p:regular r:id="rId25"/>
    </p:embeddedFont>
    <p:embeddedFont>
      <p:font typeface="Bebas Neue" panose="020B0604020202020204" charset="0"/>
      <p:regular r:id="rId26"/>
    </p:embeddedFont>
    <p:embeddedFont>
      <p:font typeface="Karla" panose="020B0604020202020204" charset="0"/>
      <p:regular r:id="rId27"/>
      <p:bold r:id="rId28"/>
      <p:italic r:id="rId29"/>
      <p:boldItalic r:id="rId30"/>
    </p:embeddedFont>
    <p:embeddedFont>
      <p:font typeface="Segoe UI" panose="020B0502040204020203" pitchFamily="34" charset="0"/>
      <p:regular r:id="rId31"/>
      <p:bold r:id="rId32"/>
      <p:italic r:id="rId33"/>
      <p:boldItalic r:id="rId34"/>
    </p:embeddedFont>
    <p:embeddedFont>
      <p:font typeface="Cambria Math" panose="02040503050406030204" pitchFamily="18" charset="0"/>
      <p:regular r:id="rId35"/>
    </p:embeddedFont>
    <p:embeddedFont>
      <p:font typeface="Microsoft YaHei UI" panose="020B0503020204020204" pitchFamily="34" charset="-122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7A0101-CFC6-4C3B-8283-6F3790917F93}">
  <a:tblStyle styleId="{987A0101-CFC6-4C3B-8283-6F3790917F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-3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mb\PROEN\PROEN\Diretoria\16.%20PEA%20e%20Relat&#243;rio%20de%20Gest&#227;o\Relat&#243;rios%20de%20Gest&#227;o%20e%20de%20Atividades\Relat&#243;rio%20de%20Gest&#227;o%202021\Dados%20PNP%20para%20RG\pnp-ifpa-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418654320456977E-2"/>
          <c:y val="4.6347658530888708E-2"/>
          <c:w val="0.89172222577867777"/>
          <c:h val="0.75952565477264766"/>
        </c:manualLayout>
      </c:layout>
      <c:lineChart>
        <c:grouping val="standard"/>
        <c:varyColors val="0"/>
        <c:ser>
          <c:idx val="0"/>
          <c:order val="0"/>
          <c:tx>
            <c:strRef>
              <c:f>'Indicadores de Qualidade'!$C$2</c:f>
              <c:strCache>
                <c:ptCount val="1"/>
                <c:pt idx="0">
                  <c:v>IGC Faixa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38-4232-8839-EB5993D34D7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38-4232-8839-EB5993D34D7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38-4232-8839-EB5993D34D7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38-4232-8839-EB5993D34D7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38-4232-8839-EB5993D34D7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38-4232-8839-EB5993D34D7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38-4232-8839-EB5993D34D7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38-4232-8839-EB5993D34D7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38-4232-8839-EB5993D34D7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38-4232-8839-EB5993D34D7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7D-4EE6-93DA-1C4ED13028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'Indicadores de Qualidade'!$B$3:$B$14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'Indicadores de Qualidade'!$C$3:$C$14</c:f>
              <c:numCache>
                <c:formatCode>General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238-4232-8839-EB5993D34D74}"/>
            </c:ext>
          </c:extLst>
        </c:ser>
        <c:ser>
          <c:idx val="1"/>
          <c:order val="1"/>
          <c:tx>
            <c:strRef>
              <c:f>'Indicadores de Qualidade'!$D$2</c:f>
              <c:strCache>
                <c:ptCount val="1"/>
                <c:pt idx="0">
                  <c:v>IGC Contínuo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38-4232-8839-EB5993D34D7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238-4232-8839-EB5993D34D7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238-4232-8839-EB5993D34D7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238-4232-8839-EB5993D34D7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238-4232-8839-EB5993D34D7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238-4232-8839-EB5993D34D7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238-4232-8839-EB5993D34D7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238-4232-8839-EB5993D34D7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238-4232-8839-EB5993D34D7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238-4232-8839-EB5993D34D7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7D-4EE6-93DA-1C4ED13028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'Indicadores de Qualidade'!$B$3:$B$14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'Indicadores de Qualidade'!$D$3:$D$14</c:f>
              <c:numCache>
                <c:formatCode>0.0000</c:formatCode>
                <c:ptCount val="12"/>
                <c:pt idx="0">
                  <c:v>1.89</c:v>
                </c:pt>
                <c:pt idx="1">
                  <c:v>1.8914</c:v>
                </c:pt>
                <c:pt idx="2">
                  <c:v>1.8914</c:v>
                </c:pt>
                <c:pt idx="3">
                  <c:v>1.8183</c:v>
                </c:pt>
                <c:pt idx="4">
                  <c:v>1.8183</c:v>
                </c:pt>
                <c:pt idx="5">
                  <c:v>1.8605</c:v>
                </c:pt>
                <c:pt idx="6">
                  <c:v>2.0348000000000002</c:v>
                </c:pt>
                <c:pt idx="7">
                  <c:v>2.0847000000000002</c:v>
                </c:pt>
                <c:pt idx="8">
                  <c:v>2.1345999999999998</c:v>
                </c:pt>
                <c:pt idx="9">
                  <c:v>2.7435999999999998</c:v>
                </c:pt>
                <c:pt idx="10">
                  <c:v>2.7705000000000002</c:v>
                </c:pt>
                <c:pt idx="11">
                  <c:v>2.863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2238-4232-8839-EB5993D34D7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96139680"/>
        <c:axId val="496137440"/>
      </c:lineChart>
      <c:catAx>
        <c:axId val="49613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6137440"/>
        <c:crosses val="autoZero"/>
        <c:auto val="1"/>
        <c:lblAlgn val="ctr"/>
        <c:lblOffset val="100"/>
        <c:noMultiLvlLbl val="0"/>
      </c:catAx>
      <c:valAx>
        <c:axId val="496137440"/>
        <c:scaling>
          <c:orientation val="minMax"/>
          <c:max val="3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613968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4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accent4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574B94-42F6-45E9-A97C-87372ADF3A6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9BD7D73-51DE-450A-B0A4-E454DC58FB97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 Conceito </a:t>
          </a:r>
          <a:r>
            <a:rPr lang="pt-BR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Enade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23E540-753C-4820-9030-56C7C92F740A}" type="parTrans" cxnId="{AD117A7A-87F0-4C1D-A624-A5DED7CB2C8D}">
      <dgm:prSet/>
      <dgm:spPr/>
      <dgm:t>
        <a:bodyPr/>
        <a:lstStyle/>
        <a:p>
          <a:endParaRPr lang="pt-BR" sz="1200"/>
        </a:p>
      </dgm:t>
    </dgm:pt>
    <dgm:pt modelId="{4CBD6298-66A7-4005-8CE6-8C179E33734B}" type="sibTrans" cxnId="{AD117A7A-87F0-4C1D-A624-A5DED7CB2C8D}">
      <dgm:prSet custT="1"/>
      <dgm:spPr>
        <a:solidFill>
          <a:srgbClr val="00B050"/>
        </a:solidFill>
      </dgm:spPr>
      <dgm:t>
        <a:bodyPr/>
        <a:lstStyle/>
        <a:p>
          <a:endParaRPr lang="pt-BR" sz="1200"/>
        </a:p>
      </dgm:t>
    </dgm:pt>
    <dgm:pt modelId="{37AE497F-5B70-42C2-9197-7D5C94E4EFD8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1200" b="1" dirty="0" smtClean="0"/>
            <a:t>Sem </a:t>
          </a:r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IDD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CCD202-9B72-4E41-A1DB-1F7308E9ED7B}" type="parTrans" cxnId="{950B01CE-A76F-412C-95AC-6D35C4A1E3D2}">
      <dgm:prSet/>
      <dgm:spPr/>
      <dgm:t>
        <a:bodyPr/>
        <a:lstStyle/>
        <a:p>
          <a:endParaRPr lang="pt-BR" sz="1200"/>
        </a:p>
      </dgm:t>
    </dgm:pt>
    <dgm:pt modelId="{53448BA4-00C6-4ED5-B691-21F5B05FA145}" type="sibTrans" cxnId="{950B01CE-A76F-412C-95AC-6D35C4A1E3D2}">
      <dgm:prSet custT="1"/>
      <dgm:spPr>
        <a:solidFill>
          <a:srgbClr val="00B050"/>
        </a:solidFill>
      </dgm:spPr>
      <dgm:t>
        <a:bodyPr/>
        <a:lstStyle/>
        <a:p>
          <a:endParaRPr lang="pt-BR" sz="1200"/>
        </a:p>
      </dgm:t>
    </dgm:pt>
    <dgm:pt modelId="{89F39922-F69E-43AB-8439-2527B42E4504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 CPC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0A263B-2632-454E-B053-39BEF97B0947}" type="parTrans" cxnId="{09BD68B2-31E9-4F32-9B13-59861C8A3694}">
      <dgm:prSet/>
      <dgm:spPr/>
      <dgm:t>
        <a:bodyPr/>
        <a:lstStyle/>
        <a:p>
          <a:endParaRPr lang="pt-BR" sz="1200"/>
        </a:p>
      </dgm:t>
    </dgm:pt>
    <dgm:pt modelId="{864D6F69-B6EA-4C89-AB87-E84F1937F06D}" type="sibTrans" cxnId="{09BD68B2-31E9-4F32-9B13-59861C8A3694}">
      <dgm:prSet custT="1"/>
      <dgm:spPr>
        <a:solidFill>
          <a:srgbClr val="00B050"/>
        </a:solidFill>
      </dgm:spPr>
      <dgm:t>
        <a:bodyPr/>
        <a:lstStyle/>
        <a:p>
          <a:endParaRPr lang="pt-BR" sz="1200"/>
        </a:p>
      </dgm:t>
    </dgm:pt>
    <dgm:pt modelId="{D5B33A96-C8C5-490A-9527-D8B5A8D9F025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</a:t>
          </a:r>
          <a:r>
            <a:rPr lang="pt-BR" sz="1200" dirty="0" smtClean="0"/>
            <a:t> IGC</a:t>
          </a:r>
          <a:endParaRPr lang="pt-BR" sz="1200" dirty="0"/>
        </a:p>
      </dgm:t>
    </dgm:pt>
    <dgm:pt modelId="{CF633927-92D0-4897-AF4A-7F90E46E9AB7}" type="parTrans" cxnId="{233FF28B-9A7E-4110-BCAE-CBBAD87F36FC}">
      <dgm:prSet/>
      <dgm:spPr/>
      <dgm:t>
        <a:bodyPr/>
        <a:lstStyle/>
        <a:p>
          <a:endParaRPr lang="pt-BR" sz="1200"/>
        </a:p>
      </dgm:t>
    </dgm:pt>
    <dgm:pt modelId="{CDAAE05D-0F44-4F48-8924-4458F17C37A4}" type="sibTrans" cxnId="{233FF28B-9A7E-4110-BCAE-CBBAD87F36FC}">
      <dgm:prSet/>
      <dgm:spPr/>
      <dgm:t>
        <a:bodyPr/>
        <a:lstStyle/>
        <a:p>
          <a:endParaRPr lang="pt-BR" sz="1200"/>
        </a:p>
      </dgm:t>
    </dgm:pt>
    <dgm:pt modelId="{66C01C24-0F39-481E-B640-18F7993AD69E}" type="pres">
      <dgm:prSet presAssocID="{CA574B94-42F6-45E9-A97C-87372ADF3A66}" presName="Name0" presStyleCnt="0">
        <dgm:presLayoutVars>
          <dgm:dir/>
          <dgm:resizeHandles val="exact"/>
        </dgm:presLayoutVars>
      </dgm:prSet>
      <dgm:spPr/>
    </dgm:pt>
    <dgm:pt modelId="{E2212FE9-3088-4CF2-8551-CB0C82EA59E6}" type="pres">
      <dgm:prSet presAssocID="{C9BD7D73-51DE-450A-B0A4-E454DC58FB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BAF63A-3A31-4D60-9081-88DC3DA058B0}" type="pres">
      <dgm:prSet presAssocID="{4CBD6298-66A7-4005-8CE6-8C179E33734B}" presName="sibTrans" presStyleLbl="sibTrans2D1" presStyleIdx="0" presStyleCnt="3"/>
      <dgm:spPr/>
      <dgm:t>
        <a:bodyPr/>
        <a:lstStyle/>
        <a:p>
          <a:endParaRPr lang="pt-BR"/>
        </a:p>
      </dgm:t>
    </dgm:pt>
    <dgm:pt modelId="{2DB74B1B-CDC7-470C-A7C1-1D220CE5C04A}" type="pres">
      <dgm:prSet presAssocID="{4CBD6298-66A7-4005-8CE6-8C179E33734B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452D13E4-565F-41FB-BFFC-B3F59577029B}" type="pres">
      <dgm:prSet presAssocID="{37AE497F-5B70-42C2-9197-7D5C94E4EFD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BFE044-5897-449B-88E1-3B299522D04E}" type="pres">
      <dgm:prSet presAssocID="{53448BA4-00C6-4ED5-B691-21F5B05FA145}" presName="sibTrans" presStyleLbl="sibTrans2D1" presStyleIdx="1" presStyleCnt="3"/>
      <dgm:spPr/>
      <dgm:t>
        <a:bodyPr/>
        <a:lstStyle/>
        <a:p>
          <a:endParaRPr lang="pt-BR"/>
        </a:p>
      </dgm:t>
    </dgm:pt>
    <dgm:pt modelId="{5EF2DF19-DF97-4E8C-BC92-2C5504E173C2}" type="pres">
      <dgm:prSet presAssocID="{53448BA4-00C6-4ED5-B691-21F5B05FA145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5AE2FC3B-F322-4770-8637-6A0243995F26}" type="pres">
      <dgm:prSet presAssocID="{89F39922-F69E-43AB-8439-2527B42E450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3FD8D5-FE2D-45A9-B489-04F4B3188269}" type="pres">
      <dgm:prSet presAssocID="{864D6F69-B6EA-4C89-AB87-E84F1937F06D}" presName="sibTrans" presStyleLbl="sibTrans2D1" presStyleIdx="2" presStyleCnt="3"/>
      <dgm:spPr/>
      <dgm:t>
        <a:bodyPr/>
        <a:lstStyle/>
        <a:p>
          <a:endParaRPr lang="pt-BR"/>
        </a:p>
      </dgm:t>
    </dgm:pt>
    <dgm:pt modelId="{94A7E8DC-2126-4974-AECA-E8C25863B6E8}" type="pres">
      <dgm:prSet presAssocID="{864D6F69-B6EA-4C89-AB87-E84F1937F06D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35B9FF21-A3E1-4B3E-B5B4-2323BD37F17E}" type="pres">
      <dgm:prSet presAssocID="{D5B33A96-C8C5-490A-9527-D8B5A8D9F02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F3ABA83-A4D2-4F7E-B2D3-C625718D1538}" type="presOf" srcId="{4CBD6298-66A7-4005-8CE6-8C179E33734B}" destId="{2DB74B1B-CDC7-470C-A7C1-1D220CE5C04A}" srcOrd="1" destOrd="0" presId="urn:microsoft.com/office/officeart/2005/8/layout/process1"/>
    <dgm:cxn modelId="{AAD6AE79-131D-4884-9FDE-8E4486076F8A}" type="presOf" srcId="{864D6F69-B6EA-4C89-AB87-E84F1937F06D}" destId="{94A7E8DC-2126-4974-AECA-E8C25863B6E8}" srcOrd="1" destOrd="0" presId="urn:microsoft.com/office/officeart/2005/8/layout/process1"/>
    <dgm:cxn modelId="{37800E2B-0D0A-44BD-9DA1-26FF0BFEEC58}" type="presOf" srcId="{37AE497F-5B70-42C2-9197-7D5C94E4EFD8}" destId="{452D13E4-565F-41FB-BFFC-B3F59577029B}" srcOrd="0" destOrd="0" presId="urn:microsoft.com/office/officeart/2005/8/layout/process1"/>
    <dgm:cxn modelId="{950B01CE-A76F-412C-95AC-6D35C4A1E3D2}" srcId="{CA574B94-42F6-45E9-A97C-87372ADF3A66}" destId="{37AE497F-5B70-42C2-9197-7D5C94E4EFD8}" srcOrd="1" destOrd="0" parTransId="{5ACCD202-9B72-4E41-A1DB-1F7308E9ED7B}" sibTransId="{53448BA4-00C6-4ED5-B691-21F5B05FA145}"/>
    <dgm:cxn modelId="{23BB6075-3216-47A1-8942-67FB1AE1C356}" type="presOf" srcId="{CA574B94-42F6-45E9-A97C-87372ADF3A66}" destId="{66C01C24-0F39-481E-B640-18F7993AD69E}" srcOrd="0" destOrd="0" presId="urn:microsoft.com/office/officeart/2005/8/layout/process1"/>
    <dgm:cxn modelId="{09BD68B2-31E9-4F32-9B13-59861C8A3694}" srcId="{CA574B94-42F6-45E9-A97C-87372ADF3A66}" destId="{89F39922-F69E-43AB-8439-2527B42E4504}" srcOrd="2" destOrd="0" parTransId="{390A263B-2632-454E-B053-39BEF97B0947}" sibTransId="{864D6F69-B6EA-4C89-AB87-E84F1937F06D}"/>
    <dgm:cxn modelId="{233FF28B-9A7E-4110-BCAE-CBBAD87F36FC}" srcId="{CA574B94-42F6-45E9-A97C-87372ADF3A66}" destId="{D5B33A96-C8C5-490A-9527-D8B5A8D9F025}" srcOrd="3" destOrd="0" parTransId="{CF633927-92D0-4897-AF4A-7F90E46E9AB7}" sibTransId="{CDAAE05D-0F44-4F48-8924-4458F17C37A4}"/>
    <dgm:cxn modelId="{0CA7219A-0C42-40BE-9C67-FBBDF5AF4F77}" type="presOf" srcId="{89F39922-F69E-43AB-8439-2527B42E4504}" destId="{5AE2FC3B-F322-4770-8637-6A0243995F26}" srcOrd="0" destOrd="0" presId="urn:microsoft.com/office/officeart/2005/8/layout/process1"/>
    <dgm:cxn modelId="{ACF9FAD0-004D-4AE7-9451-BFC2CB420105}" type="presOf" srcId="{53448BA4-00C6-4ED5-B691-21F5B05FA145}" destId="{E0BFE044-5897-449B-88E1-3B299522D04E}" srcOrd="0" destOrd="0" presId="urn:microsoft.com/office/officeart/2005/8/layout/process1"/>
    <dgm:cxn modelId="{AD117A7A-87F0-4C1D-A624-A5DED7CB2C8D}" srcId="{CA574B94-42F6-45E9-A97C-87372ADF3A66}" destId="{C9BD7D73-51DE-450A-B0A4-E454DC58FB97}" srcOrd="0" destOrd="0" parTransId="{5223E540-753C-4820-9030-56C7C92F740A}" sibTransId="{4CBD6298-66A7-4005-8CE6-8C179E33734B}"/>
    <dgm:cxn modelId="{07A09428-8541-4DCD-8159-10475B416712}" type="presOf" srcId="{4CBD6298-66A7-4005-8CE6-8C179E33734B}" destId="{40BAF63A-3A31-4D60-9081-88DC3DA058B0}" srcOrd="0" destOrd="0" presId="urn:microsoft.com/office/officeart/2005/8/layout/process1"/>
    <dgm:cxn modelId="{E1A0EA44-BC95-4F11-B336-03C1469498C9}" type="presOf" srcId="{C9BD7D73-51DE-450A-B0A4-E454DC58FB97}" destId="{E2212FE9-3088-4CF2-8551-CB0C82EA59E6}" srcOrd="0" destOrd="0" presId="urn:microsoft.com/office/officeart/2005/8/layout/process1"/>
    <dgm:cxn modelId="{AD77BC48-83B4-4476-B8B2-B8234B3C68AB}" type="presOf" srcId="{D5B33A96-C8C5-490A-9527-D8B5A8D9F025}" destId="{35B9FF21-A3E1-4B3E-B5B4-2323BD37F17E}" srcOrd="0" destOrd="0" presId="urn:microsoft.com/office/officeart/2005/8/layout/process1"/>
    <dgm:cxn modelId="{CB0FA501-4792-458E-89B4-E5302D004CCE}" type="presOf" srcId="{53448BA4-00C6-4ED5-B691-21F5B05FA145}" destId="{5EF2DF19-DF97-4E8C-BC92-2C5504E173C2}" srcOrd="1" destOrd="0" presId="urn:microsoft.com/office/officeart/2005/8/layout/process1"/>
    <dgm:cxn modelId="{CEE919CE-AE8B-4CB1-BA82-4E173FED40A4}" type="presOf" srcId="{864D6F69-B6EA-4C89-AB87-E84F1937F06D}" destId="{973FD8D5-FE2D-45A9-B489-04F4B3188269}" srcOrd="0" destOrd="0" presId="urn:microsoft.com/office/officeart/2005/8/layout/process1"/>
    <dgm:cxn modelId="{4AC22D13-DDE2-40B6-9618-DC35D59AD8B2}" type="presParOf" srcId="{66C01C24-0F39-481E-B640-18F7993AD69E}" destId="{E2212FE9-3088-4CF2-8551-CB0C82EA59E6}" srcOrd="0" destOrd="0" presId="urn:microsoft.com/office/officeart/2005/8/layout/process1"/>
    <dgm:cxn modelId="{30274296-E24F-4EB1-B717-05AAEA90A313}" type="presParOf" srcId="{66C01C24-0F39-481E-B640-18F7993AD69E}" destId="{40BAF63A-3A31-4D60-9081-88DC3DA058B0}" srcOrd="1" destOrd="0" presId="urn:microsoft.com/office/officeart/2005/8/layout/process1"/>
    <dgm:cxn modelId="{46FC3C26-5768-48A9-B49E-A3AFBAE29E41}" type="presParOf" srcId="{40BAF63A-3A31-4D60-9081-88DC3DA058B0}" destId="{2DB74B1B-CDC7-470C-A7C1-1D220CE5C04A}" srcOrd="0" destOrd="0" presId="urn:microsoft.com/office/officeart/2005/8/layout/process1"/>
    <dgm:cxn modelId="{3CCFC83E-9789-4C14-9070-4EF9CDDC4DDE}" type="presParOf" srcId="{66C01C24-0F39-481E-B640-18F7993AD69E}" destId="{452D13E4-565F-41FB-BFFC-B3F59577029B}" srcOrd="2" destOrd="0" presId="urn:microsoft.com/office/officeart/2005/8/layout/process1"/>
    <dgm:cxn modelId="{60A1765F-26BF-4F12-A00B-F95D9C57A9CE}" type="presParOf" srcId="{66C01C24-0F39-481E-B640-18F7993AD69E}" destId="{E0BFE044-5897-449B-88E1-3B299522D04E}" srcOrd="3" destOrd="0" presId="urn:microsoft.com/office/officeart/2005/8/layout/process1"/>
    <dgm:cxn modelId="{B8D00E9C-0D02-4B3C-85B6-B81060ED1A8E}" type="presParOf" srcId="{E0BFE044-5897-449B-88E1-3B299522D04E}" destId="{5EF2DF19-DF97-4E8C-BC92-2C5504E173C2}" srcOrd="0" destOrd="0" presId="urn:microsoft.com/office/officeart/2005/8/layout/process1"/>
    <dgm:cxn modelId="{C42116E1-5448-48B4-9D49-47B83DCED6DB}" type="presParOf" srcId="{66C01C24-0F39-481E-B640-18F7993AD69E}" destId="{5AE2FC3B-F322-4770-8637-6A0243995F26}" srcOrd="4" destOrd="0" presId="urn:microsoft.com/office/officeart/2005/8/layout/process1"/>
    <dgm:cxn modelId="{753C5B50-890A-45AF-B2CA-23C30ADBD06A}" type="presParOf" srcId="{66C01C24-0F39-481E-B640-18F7993AD69E}" destId="{973FD8D5-FE2D-45A9-B489-04F4B3188269}" srcOrd="5" destOrd="0" presId="urn:microsoft.com/office/officeart/2005/8/layout/process1"/>
    <dgm:cxn modelId="{E8EEC723-21BA-45CB-A680-79631283B08D}" type="presParOf" srcId="{973FD8D5-FE2D-45A9-B489-04F4B3188269}" destId="{94A7E8DC-2126-4974-AECA-E8C25863B6E8}" srcOrd="0" destOrd="0" presId="urn:microsoft.com/office/officeart/2005/8/layout/process1"/>
    <dgm:cxn modelId="{FA183A17-9EE3-4B14-BD84-90D2E60EC0B7}" type="presParOf" srcId="{66C01C24-0F39-481E-B640-18F7993AD69E}" destId="{35B9FF21-A3E1-4B3E-B5B4-2323BD37F17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6FDE8B-83A6-4538-A23D-226FEC5B1F98}" type="doc">
      <dgm:prSet loTypeId="urn:microsoft.com/office/officeart/2005/8/layout/radial5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0527DA22-B703-4D5B-97BB-1ED66EB730A1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r>
            <a:rPr lang="pt-BR" dirty="0" smtClean="0">
              <a:solidFill>
                <a:schemeClr val="accent6"/>
              </a:solidFill>
            </a:rPr>
            <a:t>SINAES</a:t>
          </a:r>
          <a:endParaRPr lang="pt-BR" dirty="0">
            <a:solidFill>
              <a:schemeClr val="accent6"/>
            </a:solidFill>
          </a:endParaRPr>
        </a:p>
      </dgm:t>
    </dgm:pt>
    <dgm:pt modelId="{0726ED33-6B3C-4AA5-A631-8BBB1CEFB496}" type="parTrans" cxnId="{45FE6832-905C-4AFD-9A99-8B3C6EBF95A7}">
      <dgm:prSet/>
      <dgm:spPr/>
      <dgm:t>
        <a:bodyPr/>
        <a:lstStyle/>
        <a:p>
          <a:endParaRPr lang="pt-BR"/>
        </a:p>
      </dgm:t>
    </dgm:pt>
    <dgm:pt modelId="{DBADE90E-B804-433F-B1AD-0A89EBBF6AE5}" type="sibTrans" cxnId="{45FE6832-905C-4AFD-9A99-8B3C6EBF95A7}">
      <dgm:prSet/>
      <dgm:spPr/>
      <dgm:t>
        <a:bodyPr/>
        <a:lstStyle/>
        <a:p>
          <a:endParaRPr lang="pt-BR"/>
        </a:p>
      </dgm:t>
    </dgm:pt>
    <dgm:pt modelId="{365BC2F6-53FE-4D4E-884A-6A1A3522C842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Estudantes</a:t>
          </a:r>
          <a:endParaRPr lang="pt-BR" dirty="0">
            <a:solidFill>
              <a:schemeClr val="accent6"/>
            </a:solidFill>
          </a:endParaRPr>
        </a:p>
      </dgm:t>
    </dgm:pt>
    <dgm:pt modelId="{EA4318C7-7CD9-4ED0-B3DB-62F34A533498}" type="parTrans" cxnId="{0C6A4C3F-BEAB-4C2E-8F00-247CF7FC3364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/>
        </a:p>
      </dgm:t>
    </dgm:pt>
    <dgm:pt modelId="{C10E9DAD-56A7-4CEB-B532-F7C729CB7CAE}" type="sibTrans" cxnId="{0C6A4C3F-BEAB-4C2E-8F00-247CF7FC3364}">
      <dgm:prSet/>
      <dgm:spPr/>
      <dgm:t>
        <a:bodyPr/>
        <a:lstStyle/>
        <a:p>
          <a:endParaRPr lang="pt-BR"/>
        </a:p>
      </dgm:t>
    </dgm:pt>
    <dgm:pt modelId="{F3015666-22BC-4AC3-A5BC-B2502D38DF71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Cursos</a:t>
          </a:r>
          <a:endParaRPr lang="pt-BR" dirty="0">
            <a:solidFill>
              <a:schemeClr val="accent6"/>
            </a:solidFill>
          </a:endParaRPr>
        </a:p>
      </dgm:t>
    </dgm:pt>
    <dgm:pt modelId="{C6A6C1E2-6BAD-462A-BCCC-44483D1BBCA4}" type="parTrans" cxnId="{ADFDF4DC-B8B5-4002-BDDE-740109AFE9C6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/>
        </a:p>
      </dgm:t>
    </dgm:pt>
    <dgm:pt modelId="{F5EB285F-3681-4BD6-B08B-1ED894680BCE}" type="sibTrans" cxnId="{ADFDF4DC-B8B5-4002-BDDE-740109AFE9C6}">
      <dgm:prSet/>
      <dgm:spPr/>
      <dgm:t>
        <a:bodyPr/>
        <a:lstStyle/>
        <a:p>
          <a:endParaRPr lang="pt-BR"/>
        </a:p>
      </dgm:t>
    </dgm:pt>
    <dgm:pt modelId="{F3413ED8-D3F3-4A05-B8FA-446F83E414A6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IES</a:t>
          </a:r>
          <a:endParaRPr lang="pt-BR" dirty="0">
            <a:solidFill>
              <a:schemeClr val="accent6"/>
            </a:solidFill>
          </a:endParaRPr>
        </a:p>
      </dgm:t>
    </dgm:pt>
    <dgm:pt modelId="{34E11635-95C6-4CF8-AD2B-11C38733E578}" type="parTrans" cxnId="{1381AA24-F85D-4F2A-B914-72CED588A937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/>
        </a:p>
      </dgm:t>
    </dgm:pt>
    <dgm:pt modelId="{6964F8BC-ED10-4098-8B1F-B97FDCF7C90D}" type="sibTrans" cxnId="{1381AA24-F85D-4F2A-B914-72CED588A937}">
      <dgm:prSet/>
      <dgm:spPr/>
      <dgm:t>
        <a:bodyPr/>
        <a:lstStyle/>
        <a:p>
          <a:endParaRPr lang="pt-BR"/>
        </a:p>
      </dgm:t>
    </dgm:pt>
    <dgm:pt modelId="{F9A16B6A-44AD-41E0-9161-0E02B3E658AE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ENADE</a:t>
          </a:r>
          <a:endParaRPr lang="pt-BR" dirty="0">
            <a:solidFill>
              <a:schemeClr val="accent6"/>
            </a:solidFill>
          </a:endParaRPr>
        </a:p>
      </dgm:t>
    </dgm:pt>
    <dgm:pt modelId="{9A4EB814-8682-48A0-9E62-36FEA74776BE}" type="parTrans" cxnId="{CA0A0705-5DD5-430C-BBAF-3601E179D4D7}">
      <dgm:prSet/>
      <dgm:spPr/>
      <dgm:t>
        <a:bodyPr/>
        <a:lstStyle/>
        <a:p>
          <a:endParaRPr lang="pt-BR"/>
        </a:p>
      </dgm:t>
    </dgm:pt>
    <dgm:pt modelId="{874A85B7-D741-42B5-B25C-40BBC0A383E7}" type="sibTrans" cxnId="{CA0A0705-5DD5-430C-BBAF-3601E179D4D7}">
      <dgm:prSet/>
      <dgm:spPr/>
      <dgm:t>
        <a:bodyPr/>
        <a:lstStyle/>
        <a:p>
          <a:endParaRPr lang="pt-BR"/>
        </a:p>
      </dgm:t>
    </dgm:pt>
    <dgm:pt modelId="{C8CDB63D-AE8C-49BF-8DB3-B899AB5A7A60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CC (</a:t>
          </a:r>
          <a:r>
            <a:rPr lang="pt-BR" i="1" dirty="0" smtClean="0">
              <a:solidFill>
                <a:schemeClr val="accent6"/>
              </a:solidFill>
            </a:rPr>
            <a:t>in loco</a:t>
          </a:r>
          <a:r>
            <a:rPr lang="pt-BR" dirty="0" smtClean="0">
              <a:solidFill>
                <a:schemeClr val="accent6"/>
              </a:solidFill>
            </a:rPr>
            <a:t>)</a:t>
          </a:r>
          <a:endParaRPr lang="pt-BR" dirty="0">
            <a:solidFill>
              <a:schemeClr val="accent6"/>
            </a:solidFill>
          </a:endParaRPr>
        </a:p>
      </dgm:t>
    </dgm:pt>
    <dgm:pt modelId="{2B6D4306-185F-4244-A765-CCDA95851830}" type="parTrans" cxnId="{03113B72-FE89-4F64-A028-DF7F0F6A707E}">
      <dgm:prSet/>
      <dgm:spPr/>
      <dgm:t>
        <a:bodyPr/>
        <a:lstStyle/>
        <a:p>
          <a:endParaRPr lang="pt-BR"/>
        </a:p>
      </dgm:t>
    </dgm:pt>
    <dgm:pt modelId="{29F09D52-9872-46FB-851B-754E0242AAE2}" type="sibTrans" cxnId="{03113B72-FE89-4F64-A028-DF7F0F6A707E}">
      <dgm:prSet/>
      <dgm:spPr/>
      <dgm:t>
        <a:bodyPr/>
        <a:lstStyle/>
        <a:p>
          <a:endParaRPr lang="pt-BR"/>
        </a:p>
      </dgm:t>
    </dgm:pt>
    <dgm:pt modelId="{14CDC40A-D575-4DA1-997E-A7D242396BFE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CPC</a:t>
          </a:r>
          <a:endParaRPr lang="pt-BR" dirty="0">
            <a:solidFill>
              <a:schemeClr val="accent6"/>
            </a:solidFill>
          </a:endParaRPr>
        </a:p>
      </dgm:t>
    </dgm:pt>
    <dgm:pt modelId="{88238F25-C29E-441C-97EC-E35798C10495}" type="parTrans" cxnId="{A632D297-EFFE-4B6B-AF1F-091968CDD3BD}">
      <dgm:prSet/>
      <dgm:spPr/>
      <dgm:t>
        <a:bodyPr/>
        <a:lstStyle/>
        <a:p>
          <a:endParaRPr lang="pt-BR"/>
        </a:p>
      </dgm:t>
    </dgm:pt>
    <dgm:pt modelId="{B3136657-E611-4E45-9609-75291D12E899}" type="sibTrans" cxnId="{A632D297-EFFE-4B6B-AF1F-091968CDD3BD}">
      <dgm:prSet/>
      <dgm:spPr/>
      <dgm:t>
        <a:bodyPr/>
        <a:lstStyle/>
        <a:p>
          <a:endParaRPr lang="pt-BR"/>
        </a:p>
      </dgm:t>
    </dgm:pt>
    <dgm:pt modelId="{6A779A73-BFC3-44E3-9633-D6683BFD9494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err="1" smtClean="0">
              <a:solidFill>
                <a:schemeClr val="accent6"/>
              </a:solidFill>
            </a:rPr>
            <a:t>Enade</a:t>
          </a:r>
          <a:endParaRPr lang="pt-BR" dirty="0">
            <a:solidFill>
              <a:schemeClr val="accent6"/>
            </a:solidFill>
          </a:endParaRPr>
        </a:p>
      </dgm:t>
    </dgm:pt>
    <dgm:pt modelId="{D498EDD3-012E-4F0B-A93B-00C1B5A57581}" type="parTrans" cxnId="{FC39E833-848B-49A7-8715-B53465EFD113}">
      <dgm:prSet/>
      <dgm:spPr/>
      <dgm:t>
        <a:bodyPr/>
        <a:lstStyle/>
        <a:p>
          <a:endParaRPr lang="pt-BR"/>
        </a:p>
      </dgm:t>
    </dgm:pt>
    <dgm:pt modelId="{34DE2394-F530-47E8-B349-C4458079CB72}" type="sibTrans" cxnId="{FC39E833-848B-49A7-8715-B53465EFD113}">
      <dgm:prSet/>
      <dgm:spPr/>
      <dgm:t>
        <a:bodyPr/>
        <a:lstStyle/>
        <a:p>
          <a:endParaRPr lang="pt-BR"/>
        </a:p>
      </dgm:t>
    </dgm:pt>
    <dgm:pt modelId="{39339FE3-B7C7-47DF-AB86-D753BA38D049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CI (</a:t>
          </a:r>
          <a:r>
            <a:rPr lang="pt-BR" i="1" dirty="0" smtClean="0">
              <a:solidFill>
                <a:schemeClr val="accent6"/>
              </a:solidFill>
            </a:rPr>
            <a:t>in loco</a:t>
          </a:r>
          <a:r>
            <a:rPr lang="pt-BR" dirty="0" smtClean="0">
              <a:solidFill>
                <a:schemeClr val="accent6"/>
              </a:solidFill>
            </a:rPr>
            <a:t>)</a:t>
          </a:r>
          <a:endParaRPr lang="pt-BR" dirty="0">
            <a:solidFill>
              <a:schemeClr val="accent6"/>
            </a:solidFill>
          </a:endParaRPr>
        </a:p>
      </dgm:t>
    </dgm:pt>
    <dgm:pt modelId="{0C1B3C9E-F100-4581-8B90-DBA055228442}" type="parTrans" cxnId="{42B69E58-5341-4B04-A7E0-0A05055243AE}">
      <dgm:prSet/>
      <dgm:spPr/>
      <dgm:t>
        <a:bodyPr/>
        <a:lstStyle/>
        <a:p>
          <a:endParaRPr lang="pt-BR"/>
        </a:p>
      </dgm:t>
    </dgm:pt>
    <dgm:pt modelId="{8E8BCDC1-9EB6-4247-850B-563245D2F6E8}" type="sibTrans" cxnId="{42B69E58-5341-4B04-A7E0-0A05055243AE}">
      <dgm:prSet/>
      <dgm:spPr/>
      <dgm:t>
        <a:bodyPr/>
        <a:lstStyle/>
        <a:p>
          <a:endParaRPr lang="pt-BR"/>
        </a:p>
      </dgm:t>
    </dgm:pt>
    <dgm:pt modelId="{9E84A62F-558E-4A8F-9FCE-152B68CB34B3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accent6"/>
              </a:solidFill>
            </a:rPr>
            <a:t>IGC</a:t>
          </a:r>
          <a:endParaRPr lang="pt-BR" dirty="0">
            <a:solidFill>
              <a:schemeClr val="accent6"/>
            </a:solidFill>
          </a:endParaRPr>
        </a:p>
      </dgm:t>
    </dgm:pt>
    <dgm:pt modelId="{77E6F626-49BD-4B8E-B7A5-1E417409EBFB}" type="parTrans" cxnId="{AA59868D-0039-4BA2-BF1E-BDBABA16BFF3}">
      <dgm:prSet/>
      <dgm:spPr/>
      <dgm:t>
        <a:bodyPr/>
        <a:lstStyle/>
        <a:p>
          <a:endParaRPr lang="pt-BR"/>
        </a:p>
      </dgm:t>
    </dgm:pt>
    <dgm:pt modelId="{E5EEB1E0-E169-4EF6-990B-540CDD6AC5A8}" type="sibTrans" cxnId="{AA59868D-0039-4BA2-BF1E-BDBABA16BFF3}">
      <dgm:prSet/>
      <dgm:spPr/>
      <dgm:t>
        <a:bodyPr/>
        <a:lstStyle/>
        <a:p>
          <a:endParaRPr lang="pt-BR"/>
        </a:p>
      </dgm:t>
    </dgm:pt>
    <dgm:pt modelId="{DCD449D1-F6B4-44A5-BC9D-B3B1434128CE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pPr algn="ctr"/>
          <a:r>
            <a:rPr lang="pt-BR" u="none" dirty="0" err="1" smtClean="0">
              <a:solidFill>
                <a:schemeClr val="accent6"/>
              </a:solidFill>
            </a:rPr>
            <a:t>Autoavaliação</a:t>
          </a:r>
          <a:endParaRPr lang="pt-BR" u="none" dirty="0">
            <a:solidFill>
              <a:schemeClr val="accent6"/>
            </a:solidFill>
          </a:endParaRPr>
        </a:p>
      </dgm:t>
    </dgm:pt>
    <dgm:pt modelId="{680B3583-166E-4FCD-94B3-EFDCE6126307}" type="parTrans" cxnId="{1DE77CA2-AB84-48EA-A91A-AF791643F58D}">
      <dgm:prSet/>
      <dgm:spPr/>
      <dgm:t>
        <a:bodyPr/>
        <a:lstStyle/>
        <a:p>
          <a:endParaRPr lang="pt-BR"/>
        </a:p>
      </dgm:t>
    </dgm:pt>
    <dgm:pt modelId="{90A8BC8D-266B-44BE-8C5F-DDE2CBCB21DA}" type="sibTrans" cxnId="{1DE77CA2-AB84-48EA-A91A-AF791643F58D}">
      <dgm:prSet/>
      <dgm:spPr/>
      <dgm:t>
        <a:bodyPr/>
        <a:lstStyle/>
        <a:p>
          <a:endParaRPr lang="pt-BR"/>
        </a:p>
      </dgm:t>
    </dgm:pt>
    <dgm:pt modelId="{92BF6867-FA8B-40A7-83E0-B8145700DECC}" type="pres">
      <dgm:prSet presAssocID="{BA6FDE8B-83A6-4538-A23D-226FEC5B1F9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6338A7-EABE-4331-A68E-E5C18B962BFE}" type="pres">
      <dgm:prSet presAssocID="{0527DA22-B703-4D5B-97BB-1ED66EB730A1}" presName="centerShape" presStyleLbl="node0" presStyleIdx="0" presStyleCnt="1"/>
      <dgm:spPr/>
      <dgm:t>
        <a:bodyPr/>
        <a:lstStyle/>
        <a:p>
          <a:endParaRPr lang="pt-BR"/>
        </a:p>
      </dgm:t>
    </dgm:pt>
    <dgm:pt modelId="{5E3904A4-3CB2-4877-ADCE-D1F4C508974B}" type="pres">
      <dgm:prSet presAssocID="{EA4318C7-7CD9-4ED0-B3DB-62F34A533498}" presName="parTrans" presStyleLbl="sibTrans2D1" presStyleIdx="0" presStyleCnt="3"/>
      <dgm:spPr/>
      <dgm:t>
        <a:bodyPr/>
        <a:lstStyle/>
        <a:p>
          <a:endParaRPr lang="pt-BR"/>
        </a:p>
      </dgm:t>
    </dgm:pt>
    <dgm:pt modelId="{ACC1D5C7-84D4-4425-A2CC-6A3A60A43DC1}" type="pres">
      <dgm:prSet presAssocID="{EA4318C7-7CD9-4ED0-B3DB-62F34A533498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85AAE4D7-829A-4E5A-8A04-ACB6ED808F6A}" type="pres">
      <dgm:prSet presAssocID="{365BC2F6-53FE-4D4E-884A-6A1A3522C84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8D94D2-7F0F-495E-970B-C89E6E14A52A}" type="pres">
      <dgm:prSet presAssocID="{C6A6C1E2-6BAD-462A-BCCC-44483D1BBCA4}" presName="parTrans" presStyleLbl="sibTrans2D1" presStyleIdx="1" presStyleCnt="3"/>
      <dgm:spPr/>
      <dgm:t>
        <a:bodyPr/>
        <a:lstStyle/>
        <a:p>
          <a:endParaRPr lang="pt-BR"/>
        </a:p>
      </dgm:t>
    </dgm:pt>
    <dgm:pt modelId="{BEAB3589-246C-481D-A3C9-DC9B666EC6D2}" type="pres">
      <dgm:prSet presAssocID="{C6A6C1E2-6BAD-462A-BCCC-44483D1BBCA4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9D467BA5-DA34-4DFA-92A2-3CB2DABA32A6}" type="pres">
      <dgm:prSet presAssocID="{F3015666-22BC-4AC3-A5BC-B2502D38DF7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FB1D8C-141D-4235-9809-27281833EEBC}" type="pres">
      <dgm:prSet presAssocID="{34E11635-95C6-4CF8-AD2B-11C38733E578}" presName="parTrans" presStyleLbl="sibTrans2D1" presStyleIdx="2" presStyleCnt="3"/>
      <dgm:spPr/>
      <dgm:t>
        <a:bodyPr/>
        <a:lstStyle/>
        <a:p>
          <a:endParaRPr lang="pt-BR"/>
        </a:p>
      </dgm:t>
    </dgm:pt>
    <dgm:pt modelId="{C855D88B-39FA-47E8-9A05-18ADA669498F}" type="pres">
      <dgm:prSet presAssocID="{34E11635-95C6-4CF8-AD2B-11C38733E578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8B9B8A6E-1555-4E32-8856-28D9E2C82686}" type="pres">
      <dgm:prSet presAssocID="{F3413ED8-D3F3-4A05-B8FA-446F83E414A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DE77CA2-AB84-48EA-A91A-AF791643F58D}" srcId="{F3413ED8-D3F3-4A05-B8FA-446F83E414A6}" destId="{DCD449D1-F6B4-44A5-BC9D-B3B1434128CE}" srcOrd="2" destOrd="0" parTransId="{680B3583-166E-4FCD-94B3-EFDCE6126307}" sibTransId="{90A8BC8D-266B-44BE-8C5F-DDE2CBCB21DA}"/>
    <dgm:cxn modelId="{45FE6832-905C-4AFD-9A99-8B3C6EBF95A7}" srcId="{BA6FDE8B-83A6-4538-A23D-226FEC5B1F98}" destId="{0527DA22-B703-4D5B-97BB-1ED66EB730A1}" srcOrd="0" destOrd="0" parTransId="{0726ED33-6B3C-4AA5-A631-8BBB1CEFB496}" sibTransId="{DBADE90E-B804-433F-B1AD-0A89EBBF6AE5}"/>
    <dgm:cxn modelId="{ADFDF4DC-B8B5-4002-BDDE-740109AFE9C6}" srcId="{0527DA22-B703-4D5B-97BB-1ED66EB730A1}" destId="{F3015666-22BC-4AC3-A5BC-B2502D38DF71}" srcOrd="1" destOrd="0" parTransId="{C6A6C1E2-6BAD-462A-BCCC-44483D1BBCA4}" sibTransId="{F5EB285F-3681-4BD6-B08B-1ED894680BCE}"/>
    <dgm:cxn modelId="{CA0A0705-5DD5-430C-BBAF-3601E179D4D7}" srcId="{365BC2F6-53FE-4D4E-884A-6A1A3522C842}" destId="{F9A16B6A-44AD-41E0-9161-0E02B3E658AE}" srcOrd="0" destOrd="0" parTransId="{9A4EB814-8682-48A0-9E62-36FEA74776BE}" sibTransId="{874A85B7-D741-42B5-B25C-40BBC0A383E7}"/>
    <dgm:cxn modelId="{36929CFD-B88D-4903-9E97-20175C6F2100}" type="presOf" srcId="{34E11635-95C6-4CF8-AD2B-11C38733E578}" destId="{23FB1D8C-141D-4235-9809-27281833EEBC}" srcOrd="0" destOrd="0" presId="urn:microsoft.com/office/officeart/2005/8/layout/radial5"/>
    <dgm:cxn modelId="{F10B5EBF-9D29-4692-A46F-9311BC527876}" type="presOf" srcId="{DCD449D1-F6B4-44A5-BC9D-B3B1434128CE}" destId="{8B9B8A6E-1555-4E32-8856-28D9E2C82686}" srcOrd="0" destOrd="3" presId="urn:microsoft.com/office/officeart/2005/8/layout/radial5"/>
    <dgm:cxn modelId="{94C08839-8B45-4DE9-B6A7-CE4AEAD79863}" type="presOf" srcId="{365BC2F6-53FE-4D4E-884A-6A1A3522C842}" destId="{85AAE4D7-829A-4E5A-8A04-ACB6ED808F6A}" srcOrd="0" destOrd="0" presId="urn:microsoft.com/office/officeart/2005/8/layout/radial5"/>
    <dgm:cxn modelId="{42B69E58-5341-4B04-A7E0-0A05055243AE}" srcId="{F3413ED8-D3F3-4A05-B8FA-446F83E414A6}" destId="{39339FE3-B7C7-47DF-AB86-D753BA38D049}" srcOrd="0" destOrd="0" parTransId="{0C1B3C9E-F100-4581-8B90-DBA055228442}" sibTransId="{8E8BCDC1-9EB6-4247-850B-563245D2F6E8}"/>
    <dgm:cxn modelId="{78A06494-3ED6-4C56-9AC9-D0D511B1ADA7}" type="presOf" srcId="{F3015666-22BC-4AC3-A5BC-B2502D38DF71}" destId="{9D467BA5-DA34-4DFA-92A2-3CB2DABA32A6}" srcOrd="0" destOrd="0" presId="urn:microsoft.com/office/officeart/2005/8/layout/radial5"/>
    <dgm:cxn modelId="{F2B485D0-FAD6-4151-8373-0161F6CEC49C}" type="presOf" srcId="{39339FE3-B7C7-47DF-AB86-D753BA38D049}" destId="{8B9B8A6E-1555-4E32-8856-28D9E2C82686}" srcOrd="0" destOrd="1" presId="urn:microsoft.com/office/officeart/2005/8/layout/radial5"/>
    <dgm:cxn modelId="{290FD3E9-43F7-4A34-B2C2-5459E82132F2}" type="presOf" srcId="{C6A6C1E2-6BAD-462A-BCCC-44483D1BBCA4}" destId="{BEAB3589-246C-481D-A3C9-DC9B666EC6D2}" srcOrd="1" destOrd="0" presId="urn:microsoft.com/office/officeart/2005/8/layout/radial5"/>
    <dgm:cxn modelId="{25840763-2015-4219-B1B0-FF38247F3E2A}" type="presOf" srcId="{0527DA22-B703-4D5B-97BB-1ED66EB730A1}" destId="{006338A7-EABE-4331-A68E-E5C18B962BFE}" srcOrd="0" destOrd="0" presId="urn:microsoft.com/office/officeart/2005/8/layout/radial5"/>
    <dgm:cxn modelId="{1381AA24-F85D-4F2A-B914-72CED588A937}" srcId="{0527DA22-B703-4D5B-97BB-1ED66EB730A1}" destId="{F3413ED8-D3F3-4A05-B8FA-446F83E414A6}" srcOrd="2" destOrd="0" parTransId="{34E11635-95C6-4CF8-AD2B-11C38733E578}" sibTransId="{6964F8BC-ED10-4098-8B1F-B97FDCF7C90D}"/>
    <dgm:cxn modelId="{E2C0C0C2-0FF4-449F-9B36-E1161BB8C059}" type="presOf" srcId="{EA4318C7-7CD9-4ED0-B3DB-62F34A533498}" destId="{ACC1D5C7-84D4-4425-A2CC-6A3A60A43DC1}" srcOrd="1" destOrd="0" presId="urn:microsoft.com/office/officeart/2005/8/layout/radial5"/>
    <dgm:cxn modelId="{2D11D280-F55D-4C84-BD25-376C493649EE}" type="presOf" srcId="{F3413ED8-D3F3-4A05-B8FA-446F83E414A6}" destId="{8B9B8A6E-1555-4E32-8856-28D9E2C82686}" srcOrd="0" destOrd="0" presId="urn:microsoft.com/office/officeart/2005/8/layout/radial5"/>
    <dgm:cxn modelId="{2F1556B6-FC3D-4053-BA32-DBD97C6182BF}" type="presOf" srcId="{14CDC40A-D575-4DA1-997E-A7D242396BFE}" destId="{9D467BA5-DA34-4DFA-92A2-3CB2DABA32A6}" srcOrd="0" destOrd="2" presId="urn:microsoft.com/office/officeart/2005/8/layout/radial5"/>
    <dgm:cxn modelId="{D2A5EBB0-B93E-443A-BA9B-258B90E17689}" type="presOf" srcId="{6A779A73-BFC3-44E3-9633-D6683BFD9494}" destId="{9D467BA5-DA34-4DFA-92A2-3CB2DABA32A6}" srcOrd="0" destOrd="3" presId="urn:microsoft.com/office/officeart/2005/8/layout/radial5"/>
    <dgm:cxn modelId="{A632D297-EFFE-4B6B-AF1F-091968CDD3BD}" srcId="{F3015666-22BC-4AC3-A5BC-B2502D38DF71}" destId="{14CDC40A-D575-4DA1-997E-A7D242396BFE}" srcOrd="1" destOrd="0" parTransId="{88238F25-C29E-441C-97EC-E35798C10495}" sibTransId="{B3136657-E611-4E45-9609-75291D12E899}"/>
    <dgm:cxn modelId="{0FECCFD7-22C4-4EB9-91F8-85886B3A5C54}" type="presOf" srcId="{BA6FDE8B-83A6-4538-A23D-226FEC5B1F98}" destId="{92BF6867-FA8B-40A7-83E0-B8145700DECC}" srcOrd="0" destOrd="0" presId="urn:microsoft.com/office/officeart/2005/8/layout/radial5"/>
    <dgm:cxn modelId="{0C6A4C3F-BEAB-4C2E-8F00-247CF7FC3364}" srcId="{0527DA22-B703-4D5B-97BB-1ED66EB730A1}" destId="{365BC2F6-53FE-4D4E-884A-6A1A3522C842}" srcOrd="0" destOrd="0" parTransId="{EA4318C7-7CD9-4ED0-B3DB-62F34A533498}" sibTransId="{C10E9DAD-56A7-4CEB-B532-F7C729CB7CAE}"/>
    <dgm:cxn modelId="{5CE37F6E-9887-4E32-AA07-8166B8FB86E6}" type="presOf" srcId="{34E11635-95C6-4CF8-AD2B-11C38733E578}" destId="{C855D88B-39FA-47E8-9A05-18ADA669498F}" srcOrd="1" destOrd="0" presId="urn:microsoft.com/office/officeart/2005/8/layout/radial5"/>
    <dgm:cxn modelId="{91FE300B-7B90-4498-B924-B0A13F3E09D1}" type="presOf" srcId="{C6A6C1E2-6BAD-462A-BCCC-44483D1BBCA4}" destId="{8F8D94D2-7F0F-495E-970B-C89E6E14A52A}" srcOrd="0" destOrd="0" presId="urn:microsoft.com/office/officeart/2005/8/layout/radial5"/>
    <dgm:cxn modelId="{AA59868D-0039-4BA2-BF1E-BDBABA16BFF3}" srcId="{F3413ED8-D3F3-4A05-B8FA-446F83E414A6}" destId="{9E84A62F-558E-4A8F-9FCE-152B68CB34B3}" srcOrd="1" destOrd="0" parTransId="{77E6F626-49BD-4B8E-B7A5-1E417409EBFB}" sibTransId="{E5EEB1E0-E169-4EF6-990B-540CDD6AC5A8}"/>
    <dgm:cxn modelId="{9CF3ABB1-A034-4382-BDE0-895278F92D49}" type="presOf" srcId="{EA4318C7-7CD9-4ED0-B3DB-62F34A533498}" destId="{5E3904A4-3CB2-4877-ADCE-D1F4C508974B}" srcOrd="0" destOrd="0" presId="urn:microsoft.com/office/officeart/2005/8/layout/radial5"/>
    <dgm:cxn modelId="{579B110F-480E-4E6A-97AE-AC61FB43F8A6}" type="presOf" srcId="{C8CDB63D-AE8C-49BF-8DB3-B899AB5A7A60}" destId="{9D467BA5-DA34-4DFA-92A2-3CB2DABA32A6}" srcOrd="0" destOrd="1" presId="urn:microsoft.com/office/officeart/2005/8/layout/radial5"/>
    <dgm:cxn modelId="{F2A885BC-944E-41D3-8AA0-3061D7E465A5}" type="presOf" srcId="{9E84A62F-558E-4A8F-9FCE-152B68CB34B3}" destId="{8B9B8A6E-1555-4E32-8856-28D9E2C82686}" srcOrd="0" destOrd="2" presId="urn:microsoft.com/office/officeart/2005/8/layout/radial5"/>
    <dgm:cxn modelId="{FC39E833-848B-49A7-8715-B53465EFD113}" srcId="{F3015666-22BC-4AC3-A5BC-B2502D38DF71}" destId="{6A779A73-BFC3-44E3-9633-D6683BFD9494}" srcOrd="2" destOrd="0" parTransId="{D498EDD3-012E-4F0B-A93B-00C1B5A57581}" sibTransId="{34DE2394-F530-47E8-B349-C4458079CB72}"/>
    <dgm:cxn modelId="{91CF7A8D-42CF-4B6F-8B6F-33D69AC97B05}" type="presOf" srcId="{F9A16B6A-44AD-41E0-9161-0E02B3E658AE}" destId="{85AAE4D7-829A-4E5A-8A04-ACB6ED808F6A}" srcOrd="0" destOrd="1" presId="urn:microsoft.com/office/officeart/2005/8/layout/radial5"/>
    <dgm:cxn modelId="{03113B72-FE89-4F64-A028-DF7F0F6A707E}" srcId="{F3015666-22BC-4AC3-A5BC-B2502D38DF71}" destId="{C8CDB63D-AE8C-49BF-8DB3-B899AB5A7A60}" srcOrd="0" destOrd="0" parTransId="{2B6D4306-185F-4244-A765-CCDA95851830}" sibTransId="{29F09D52-9872-46FB-851B-754E0242AAE2}"/>
    <dgm:cxn modelId="{9C60DDCC-9F63-4B71-B4D6-AF821D546612}" type="presParOf" srcId="{92BF6867-FA8B-40A7-83E0-B8145700DECC}" destId="{006338A7-EABE-4331-A68E-E5C18B962BFE}" srcOrd="0" destOrd="0" presId="urn:microsoft.com/office/officeart/2005/8/layout/radial5"/>
    <dgm:cxn modelId="{8491A987-762C-44CA-8219-ECA679871476}" type="presParOf" srcId="{92BF6867-FA8B-40A7-83E0-B8145700DECC}" destId="{5E3904A4-3CB2-4877-ADCE-D1F4C508974B}" srcOrd="1" destOrd="0" presId="urn:microsoft.com/office/officeart/2005/8/layout/radial5"/>
    <dgm:cxn modelId="{48EBC626-366E-44A4-B82A-578990C7E3FC}" type="presParOf" srcId="{5E3904A4-3CB2-4877-ADCE-D1F4C508974B}" destId="{ACC1D5C7-84D4-4425-A2CC-6A3A60A43DC1}" srcOrd="0" destOrd="0" presId="urn:microsoft.com/office/officeart/2005/8/layout/radial5"/>
    <dgm:cxn modelId="{51C1B974-D498-4E18-9643-505C35D1FDFA}" type="presParOf" srcId="{92BF6867-FA8B-40A7-83E0-B8145700DECC}" destId="{85AAE4D7-829A-4E5A-8A04-ACB6ED808F6A}" srcOrd="2" destOrd="0" presId="urn:microsoft.com/office/officeart/2005/8/layout/radial5"/>
    <dgm:cxn modelId="{62EDF6AC-5480-40EB-94D8-C2497C84FAEE}" type="presParOf" srcId="{92BF6867-FA8B-40A7-83E0-B8145700DECC}" destId="{8F8D94D2-7F0F-495E-970B-C89E6E14A52A}" srcOrd="3" destOrd="0" presId="urn:microsoft.com/office/officeart/2005/8/layout/radial5"/>
    <dgm:cxn modelId="{642E2769-5C42-4353-AABC-464F753ED7C1}" type="presParOf" srcId="{8F8D94D2-7F0F-495E-970B-C89E6E14A52A}" destId="{BEAB3589-246C-481D-A3C9-DC9B666EC6D2}" srcOrd="0" destOrd="0" presId="urn:microsoft.com/office/officeart/2005/8/layout/radial5"/>
    <dgm:cxn modelId="{502DFF5F-5D38-4A07-84A0-ABF048C5C972}" type="presParOf" srcId="{92BF6867-FA8B-40A7-83E0-B8145700DECC}" destId="{9D467BA5-DA34-4DFA-92A2-3CB2DABA32A6}" srcOrd="4" destOrd="0" presId="urn:microsoft.com/office/officeart/2005/8/layout/radial5"/>
    <dgm:cxn modelId="{3ACB5303-4826-420B-93F7-3014988AEE50}" type="presParOf" srcId="{92BF6867-FA8B-40A7-83E0-B8145700DECC}" destId="{23FB1D8C-141D-4235-9809-27281833EEBC}" srcOrd="5" destOrd="0" presId="urn:microsoft.com/office/officeart/2005/8/layout/radial5"/>
    <dgm:cxn modelId="{6E0CC235-D99D-47EF-945C-AD97D7F61276}" type="presParOf" srcId="{23FB1D8C-141D-4235-9809-27281833EEBC}" destId="{C855D88B-39FA-47E8-9A05-18ADA669498F}" srcOrd="0" destOrd="0" presId="urn:microsoft.com/office/officeart/2005/8/layout/radial5"/>
    <dgm:cxn modelId="{9BB0EC8D-08AC-432C-AE7A-05F319250384}" type="presParOf" srcId="{92BF6867-FA8B-40A7-83E0-B8145700DECC}" destId="{8B9B8A6E-1555-4E32-8856-28D9E2C82686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BF7D83-06C8-4A8C-A934-A57A689C450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7625CC2-1F02-4C92-9684-677AD9225C27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r>
            <a:rPr lang="pt-BR" dirty="0" smtClean="0">
              <a:solidFill>
                <a:schemeClr val="accent5"/>
              </a:solidFill>
            </a:rPr>
            <a:t>ENADE (Prova + Questionário Socioeconômico)</a:t>
          </a:r>
        </a:p>
      </dgm:t>
    </dgm:pt>
    <dgm:pt modelId="{5981EB11-4F9E-4A05-879B-0B1560B8725A}" type="parTrans" cxnId="{3FA77C91-F847-42A0-9895-493774499265}">
      <dgm:prSet/>
      <dgm:spPr/>
      <dgm:t>
        <a:bodyPr/>
        <a:lstStyle/>
        <a:p>
          <a:endParaRPr lang="pt-BR"/>
        </a:p>
      </dgm:t>
    </dgm:pt>
    <dgm:pt modelId="{10684ED1-5617-4380-8D66-0DED0F76A3B4}" type="sibTrans" cxnId="{3FA77C91-F847-42A0-9895-493774499265}">
      <dgm:prSet/>
      <dgm:spPr/>
      <dgm:t>
        <a:bodyPr/>
        <a:lstStyle/>
        <a:p>
          <a:endParaRPr lang="pt-BR"/>
        </a:p>
      </dgm:t>
    </dgm:pt>
    <dgm:pt modelId="{A85A080D-34C1-44D8-A775-71D61836AF06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r>
            <a:rPr lang="pt-BR" dirty="0" smtClean="0">
              <a:solidFill>
                <a:schemeClr val="accent5"/>
              </a:solidFill>
            </a:rPr>
            <a:t>IGC</a:t>
          </a:r>
          <a:endParaRPr lang="pt-BR" dirty="0">
            <a:solidFill>
              <a:schemeClr val="accent5"/>
            </a:solidFill>
          </a:endParaRPr>
        </a:p>
      </dgm:t>
    </dgm:pt>
    <dgm:pt modelId="{1B1C7DF2-DE34-4BE0-9325-2438A0E445F5}" type="parTrans" cxnId="{ABFF266B-5F0E-4EF6-9587-12EFB1C8BC60}">
      <dgm:prSet/>
      <dgm:spPr/>
      <dgm:t>
        <a:bodyPr/>
        <a:lstStyle/>
        <a:p>
          <a:endParaRPr lang="pt-BR"/>
        </a:p>
      </dgm:t>
    </dgm:pt>
    <dgm:pt modelId="{AB6E2227-13BB-44A8-9A45-3DD2669F79E9}" type="sibTrans" cxnId="{ABFF266B-5F0E-4EF6-9587-12EFB1C8BC60}">
      <dgm:prSet/>
      <dgm:spPr/>
      <dgm:t>
        <a:bodyPr/>
        <a:lstStyle/>
        <a:p>
          <a:endParaRPr lang="pt-BR"/>
        </a:p>
      </dgm:t>
    </dgm:pt>
    <dgm:pt modelId="{0B36FFC6-2C16-4822-ADB5-07C7D21DF91C}">
      <dgm:prSet phldrT="[Texto]"/>
      <dgm:spPr>
        <a:solidFill>
          <a:srgbClr val="008000"/>
        </a:solidFill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r>
            <a:rPr lang="pt-BR" dirty="0" smtClean="0">
              <a:solidFill>
                <a:schemeClr val="accent5"/>
              </a:solidFill>
            </a:rPr>
            <a:t>CPC</a:t>
          </a:r>
          <a:endParaRPr lang="pt-BR" dirty="0">
            <a:solidFill>
              <a:schemeClr val="accent5"/>
            </a:solidFill>
          </a:endParaRPr>
        </a:p>
      </dgm:t>
    </dgm:pt>
    <dgm:pt modelId="{6F8A30CC-B833-4CD9-8EFB-070DBC4F2F32}" type="sibTrans" cxnId="{34120781-3BDB-4F92-8647-0EF953C80615}">
      <dgm:prSet/>
      <dgm:spPr/>
      <dgm:t>
        <a:bodyPr/>
        <a:lstStyle/>
        <a:p>
          <a:endParaRPr lang="pt-BR"/>
        </a:p>
      </dgm:t>
    </dgm:pt>
    <dgm:pt modelId="{8D6CF1DA-00D8-43D1-8DB1-49C6D08C016F}" type="parTrans" cxnId="{34120781-3BDB-4F92-8647-0EF953C80615}">
      <dgm:prSet/>
      <dgm:spPr/>
      <dgm:t>
        <a:bodyPr/>
        <a:lstStyle/>
        <a:p>
          <a:endParaRPr lang="pt-BR"/>
        </a:p>
      </dgm:t>
    </dgm:pt>
    <dgm:pt modelId="{6A60C184-29DE-4246-8A3E-DB43839B50E9}">
      <dgm:prSet custT="1"/>
      <dgm:spPr/>
      <dgm:t>
        <a:bodyPr/>
        <a:lstStyle/>
        <a:p>
          <a:pPr algn="ctr"/>
          <a:r>
            <a:rPr lang="pt-BR" sz="1200" dirty="0" smtClean="0">
              <a:solidFill>
                <a:srgbClr val="C00000"/>
              </a:solidFill>
            </a:rPr>
            <a:t>Acrescido do CENSUP</a:t>
          </a:r>
        </a:p>
      </dgm:t>
    </dgm:pt>
    <dgm:pt modelId="{1646A56C-3245-4A74-8B16-E029680AC127}" type="parTrans" cxnId="{D348AD07-64AE-4CCD-B45E-4CDB39B9A107}">
      <dgm:prSet/>
      <dgm:spPr/>
      <dgm:t>
        <a:bodyPr/>
        <a:lstStyle/>
        <a:p>
          <a:endParaRPr lang="pt-BR"/>
        </a:p>
      </dgm:t>
    </dgm:pt>
    <dgm:pt modelId="{FADFA2CD-FC4C-4D89-B1E7-3DF7049453D4}" type="sibTrans" cxnId="{D348AD07-64AE-4CCD-B45E-4CDB39B9A107}">
      <dgm:prSet/>
      <dgm:spPr/>
      <dgm:t>
        <a:bodyPr/>
        <a:lstStyle/>
        <a:p>
          <a:endParaRPr lang="pt-BR"/>
        </a:p>
      </dgm:t>
    </dgm:pt>
    <dgm:pt modelId="{42C4FF7E-0866-4D36-A817-AE4620A96146}">
      <dgm:prSet phldrT="[Texto]" custT="1"/>
      <dgm:spPr/>
      <dgm:t>
        <a:bodyPr/>
        <a:lstStyle/>
        <a:p>
          <a:pPr algn="ctr"/>
          <a:r>
            <a:rPr lang="pt-BR" sz="1200" i="0" dirty="0" smtClean="0">
              <a:solidFill>
                <a:srgbClr val="C00000"/>
              </a:solidFill>
            </a:rPr>
            <a:t>Acrescido do Conceito CAPES cursos Stricto Sensu</a:t>
          </a:r>
          <a:endParaRPr lang="pt-BR" sz="1200" i="0" dirty="0">
            <a:solidFill>
              <a:srgbClr val="C00000"/>
            </a:solidFill>
          </a:endParaRPr>
        </a:p>
      </dgm:t>
    </dgm:pt>
    <dgm:pt modelId="{34AB54D3-BF2A-4E15-A9C2-E6C9A1B22721}" type="parTrans" cxnId="{1F343723-228E-44CF-B263-CFD7433675A3}">
      <dgm:prSet/>
      <dgm:spPr/>
      <dgm:t>
        <a:bodyPr/>
        <a:lstStyle/>
        <a:p>
          <a:endParaRPr lang="pt-BR"/>
        </a:p>
      </dgm:t>
    </dgm:pt>
    <dgm:pt modelId="{93876023-6D0C-46EC-91FB-0D22EA87EFA1}" type="sibTrans" cxnId="{1F343723-228E-44CF-B263-CFD7433675A3}">
      <dgm:prSet/>
      <dgm:spPr/>
      <dgm:t>
        <a:bodyPr/>
        <a:lstStyle/>
        <a:p>
          <a:endParaRPr lang="pt-BR"/>
        </a:p>
      </dgm:t>
    </dgm:pt>
    <dgm:pt modelId="{E1B7DCFB-D8F7-4830-9BEE-730934F80B55}" type="pres">
      <dgm:prSet presAssocID="{82BF7D83-06C8-4A8C-A934-A57A689C45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C9643CB-E7D6-4BA0-9129-3F42040A7F8D}" type="pres">
      <dgm:prSet presAssocID="{E7625CC2-1F02-4C92-9684-677AD9225C27}" presName="composite" presStyleCnt="0"/>
      <dgm:spPr/>
    </dgm:pt>
    <dgm:pt modelId="{0F45C912-EFF3-406B-B577-D4EB0DF95D38}" type="pres">
      <dgm:prSet presAssocID="{E7625CC2-1F02-4C92-9684-677AD9225C27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4B7984-8D05-47D4-BD2E-CE9F21EA6533}" type="pres">
      <dgm:prSet presAssocID="{E7625CC2-1F02-4C92-9684-677AD9225C27}" presName="desTx" presStyleLbl="revTx" presStyleIdx="0" presStyleCnt="2" custScaleX="61030" custLinFactNeighborX="58573" custLinFactNeighborY="-8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9CECEC-6708-4FD2-9995-C09857C47168}" type="pres">
      <dgm:prSet presAssocID="{10684ED1-5617-4380-8D66-0DED0F76A3B4}" presName="space" presStyleCnt="0"/>
      <dgm:spPr/>
    </dgm:pt>
    <dgm:pt modelId="{A8DA981E-290D-41F9-916A-7667234DB8CD}" type="pres">
      <dgm:prSet presAssocID="{0B36FFC6-2C16-4822-ADB5-07C7D21DF91C}" presName="composite" presStyleCnt="0"/>
      <dgm:spPr/>
    </dgm:pt>
    <dgm:pt modelId="{84E6B14A-2E35-49E8-8ECE-5E43D335F912}" type="pres">
      <dgm:prSet presAssocID="{0B36FFC6-2C16-4822-ADB5-07C7D21DF91C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F6CA22-4941-437D-8ACF-5DD13659F9CF}" type="pres">
      <dgm:prSet presAssocID="{0B36FFC6-2C16-4822-ADB5-07C7D21DF91C}" presName="desTx" presStyleLbl="revTx" presStyleIdx="1" presStyleCnt="2" custScaleX="89772" custLinFactNeighborX="62991" custLinFactNeighborY="-8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438C82-A06D-4358-BBA1-997AB6DBE8A2}" type="pres">
      <dgm:prSet presAssocID="{6F8A30CC-B833-4CD9-8EFB-070DBC4F2F32}" presName="space" presStyleCnt="0"/>
      <dgm:spPr/>
    </dgm:pt>
    <dgm:pt modelId="{6B30C078-AA96-47AF-9CDC-B8A998022563}" type="pres">
      <dgm:prSet presAssocID="{A85A080D-34C1-44D8-A775-71D61836AF06}" presName="composite" presStyleCnt="0"/>
      <dgm:spPr/>
    </dgm:pt>
    <dgm:pt modelId="{2FC926F6-175B-42D0-BA23-0154B8DC9C7E}" type="pres">
      <dgm:prSet presAssocID="{A85A080D-34C1-44D8-A775-71D61836AF06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7752B3-078E-4430-AC17-937A3A0187D1}" type="pres">
      <dgm:prSet presAssocID="{A85A080D-34C1-44D8-A775-71D61836AF06}" presName="desTx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056E820-A43D-4AFE-B208-98AD79CA2BA8}" type="presOf" srcId="{0B36FFC6-2C16-4822-ADB5-07C7D21DF91C}" destId="{84E6B14A-2E35-49E8-8ECE-5E43D335F912}" srcOrd="0" destOrd="0" presId="urn:microsoft.com/office/officeart/2005/8/layout/chevron1"/>
    <dgm:cxn modelId="{5B7DF522-6E66-43FD-89A1-1D275B08ACEC}" type="presOf" srcId="{A85A080D-34C1-44D8-A775-71D61836AF06}" destId="{2FC926F6-175B-42D0-BA23-0154B8DC9C7E}" srcOrd="0" destOrd="0" presId="urn:microsoft.com/office/officeart/2005/8/layout/chevron1"/>
    <dgm:cxn modelId="{59ADA3BB-C1C5-41BD-A993-30E28B77D9C3}" type="presOf" srcId="{6A60C184-29DE-4246-8A3E-DB43839B50E9}" destId="{8F4B7984-8D05-47D4-BD2E-CE9F21EA6533}" srcOrd="0" destOrd="0" presId="urn:microsoft.com/office/officeart/2005/8/layout/chevron1"/>
    <dgm:cxn modelId="{1F343723-228E-44CF-B263-CFD7433675A3}" srcId="{0B36FFC6-2C16-4822-ADB5-07C7D21DF91C}" destId="{42C4FF7E-0866-4D36-A817-AE4620A96146}" srcOrd="0" destOrd="0" parTransId="{34AB54D3-BF2A-4E15-A9C2-E6C9A1B22721}" sibTransId="{93876023-6D0C-46EC-91FB-0D22EA87EFA1}"/>
    <dgm:cxn modelId="{3FA77C91-F847-42A0-9895-493774499265}" srcId="{82BF7D83-06C8-4A8C-A934-A57A689C450F}" destId="{E7625CC2-1F02-4C92-9684-677AD9225C27}" srcOrd="0" destOrd="0" parTransId="{5981EB11-4F9E-4A05-879B-0B1560B8725A}" sibTransId="{10684ED1-5617-4380-8D66-0DED0F76A3B4}"/>
    <dgm:cxn modelId="{D348AD07-64AE-4CCD-B45E-4CDB39B9A107}" srcId="{E7625CC2-1F02-4C92-9684-677AD9225C27}" destId="{6A60C184-29DE-4246-8A3E-DB43839B50E9}" srcOrd="0" destOrd="0" parTransId="{1646A56C-3245-4A74-8B16-E029680AC127}" sibTransId="{FADFA2CD-FC4C-4D89-B1E7-3DF7049453D4}"/>
    <dgm:cxn modelId="{EFE657F4-2325-442D-A54E-F6FC157BA994}" type="presOf" srcId="{E7625CC2-1F02-4C92-9684-677AD9225C27}" destId="{0F45C912-EFF3-406B-B577-D4EB0DF95D38}" srcOrd="0" destOrd="0" presId="urn:microsoft.com/office/officeart/2005/8/layout/chevron1"/>
    <dgm:cxn modelId="{ABFF266B-5F0E-4EF6-9587-12EFB1C8BC60}" srcId="{82BF7D83-06C8-4A8C-A934-A57A689C450F}" destId="{A85A080D-34C1-44D8-A775-71D61836AF06}" srcOrd="2" destOrd="0" parTransId="{1B1C7DF2-DE34-4BE0-9325-2438A0E445F5}" sibTransId="{AB6E2227-13BB-44A8-9A45-3DD2669F79E9}"/>
    <dgm:cxn modelId="{34120781-3BDB-4F92-8647-0EF953C80615}" srcId="{82BF7D83-06C8-4A8C-A934-A57A689C450F}" destId="{0B36FFC6-2C16-4822-ADB5-07C7D21DF91C}" srcOrd="1" destOrd="0" parTransId="{8D6CF1DA-00D8-43D1-8DB1-49C6D08C016F}" sibTransId="{6F8A30CC-B833-4CD9-8EFB-070DBC4F2F32}"/>
    <dgm:cxn modelId="{A423A418-1C6E-4A36-AC40-0C8C70DD9D9A}" type="presOf" srcId="{82BF7D83-06C8-4A8C-A934-A57A689C450F}" destId="{E1B7DCFB-D8F7-4830-9BEE-730934F80B55}" srcOrd="0" destOrd="0" presId="urn:microsoft.com/office/officeart/2005/8/layout/chevron1"/>
    <dgm:cxn modelId="{39B0C862-2ACC-4752-8878-771C8ECBDC3F}" type="presOf" srcId="{42C4FF7E-0866-4D36-A817-AE4620A96146}" destId="{C5F6CA22-4941-437D-8ACF-5DD13659F9CF}" srcOrd="0" destOrd="0" presId="urn:microsoft.com/office/officeart/2005/8/layout/chevron1"/>
    <dgm:cxn modelId="{6FA5D4B9-0557-425A-A037-C4FCBC7340BC}" type="presParOf" srcId="{E1B7DCFB-D8F7-4830-9BEE-730934F80B55}" destId="{5C9643CB-E7D6-4BA0-9129-3F42040A7F8D}" srcOrd="0" destOrd="0" presId="urn:microsoft.com/office/officeart/2005/8/layout/chevron1"/>
    <dgm:cxn modelId="{742272F6-F035-40F5-AD45-B31CD3BCD14B}" type="presParOf" srcId="{5C9643CB-E7D6-4BA0-9129-3F42040A7F8D}" destId="{0F45C912-EFF3-406B-B577-D4EB0DF95D38}" srcOrd="0" destOrd="0" presId="urn:microsoft.com/office/officeart/2005/8/layout/chevron1"/>
    <dgm:cxn modelId="{AAE67022-F51E-4CDF-A35D-3B943B4E53FA}" type="presParOf" srcId="{5C9643CB-E7D6-4BA0-9129-3F42040A7F8D}" destId="{8F4B7984-8D05-47D4-BD2E-CE9F21EA6533}" srcOrd="1" destOrd="0" presId="urn:microsoft.com/office/officeart/2005/8/layout/chevron1"/>
    <dgm:cxn modelId="{96451810-7E22-4707-BDF5-943EC006619A}" type="presParOf" srcId="{E1B7DCFB-D8F7-4830-9BEE-730934F80B55}" destId="{2E9CECEC-6708-4FD2-9995-C09857C47168}" srcOrd="1" destOrd="0" presId="urn:microsoft.com/office/officeart/2005/8/layout/chevron1"/>
    <dgm:cxn modelId="{3CCD3FF2-4B4C-4F39-9135-1B63C68C00E6}" type="presParOf" srcId="{E1B7DCFB-D8F7-4830-9BEE-730934F80B55}" destId="{A8DA981E-290D-41F9-916A-7667234DB8CD}" srcOrd="2" destOrd="0" presId="urn:microsoft.com/office/officeart/2005/8/layout/chevron1"/>
    <dgm:cxn modelId="{4D321CFC-D6E4-4E2F-A180-F714C53EC175}" type="presParOf" srcId="{A8DA981E-290D-41F9-916A-7667234DB8CD}" destId="{84E6B14A-2E35-49E8-8ECE-5E43D335F912}" srcOrd="0" destOrd="0" presId="urn:microsoft.com/office/officeart/2005/8/layout/chevron1"/>
    <dgm:cxn modelId="{20BE53C9-1816-4469-90A6-25DDF5BCE052}" type="presParOf" srcId="{A8DA981E-290D-41F9-916A-7667234DB8CD}" destId="{C5F6CA22-4941-437D-8ACF-5DD13659F9CF}" srcOrd="1" destOrd="0" presId="urn:microsoft.com/office/officeart/2005/8/layout/chevron1"/>
    <dgm:cxn modelId="{110E9D4A-13D7-40CE-B3BC-29450F0E7444}" type="presParOf" srcId="{E1B7DCFB-D8F7-4830-9BEE-730934F80B55}" destId="{74438C82-A06D-4358-BBA1-997AB6DBE8A2}" srcOrd="3" destOrd="0" presId="urn:microsoft.com/office/officeart/2005/8/layout/chevron1"/>
    <dgm:cxn modelId="{209277F5-D5F5-4FFB-8B31-908C220A2D6B}" type="presParOf" srcId="{E1B7DCFB-D8F7-4830-9BEE-730934F80B55}" destId="{6B30C078-AA96-47AF-9CDC-B8A998022563}" srcOrd="4" destOrd="0" presId="urn:microsoft.com/office/officeart/2005/8/layout/chevron1"/>
    <dgm:cxn modelId="{17679550-9E13-4C5D-9535-A19038B6D759}" type="presParOf" srcId="{6B30C078-AA96-47AF-9CDC-B8A998022563}" destId="{2FC926F6-175B-42D0-BA23-0154B8DC9C7E}" srcOrd="0" destOrd="0" presId="urn:microsoft.com/office/officeart/2005/8/layout/chevron1"/>
    <dgm:cxn modelId="{14DDC31C-5F39-4829-BE95-13718DBB988F}" type="presParOf" srcId="{6B30C078-AA96-47AF-9CDC-B8A998022563}" destId="{A17752B3-078E-4430-AC17-937A3A0187D1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DD827F-3507-4AEE-B22B-DE547EE0B04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C1305D9-0A5A-487A-973B-77DB868BB768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Autorização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6F67D-D756-4EF4-94E7-0E4F5817FDF2}" type="parTrans" cxnId="{66887402-2311-40AE-A1AF-3270A21CB877}">
      <dgm:prSet/>
      <dgm:spPr/>
      <dgm:t>
        <a:bodyPr/>
        <a:lstStyle/>
        <a:p>
          <a:endParaRPr lang="pt-BR"/>
        </a:p>
      </dgm:t>
    </dgm:pt>
    <dgm:pt modelId="{DF6548B3-77C2-43AF-8163-CBC160DDAF3C}" type="sibTrans" cxnId="{66887402-2311-40AE-A1AF-3270A21CB877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endParaRPr lang="pt-BR"/>
        </a:p>
      </dgm:t>
    </dgm:pt>
    <dgm:pt modelId="{6C3E2A7D-7EBF-46F6-8D4F-53F19C2B4A99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Reconhecimento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AEE491-F3BE-4D35-A935-F704AD713F8B}" type="parTrans" cxnId="{D3CC6AD6-123C-491C-B7E0-0EAFE500BE29}">
      <dgm:prSet/>
      <dgm:spPr/>
      <dgm:t>
        <a:bodyPr/>
        <a:lstStyle/>
        <a:p>
          <a:endParaRPr lang="pt-BR"/>
        </a:p>
      </dgm:t>
    </dgm:pt>
    <dgm:pt modelId="{E5135774-066E-4EF2-AB6C-4E2D5092CE2E}" type="sibTrans" cxnId="{D3CC6AD6-123C-491C-B7E0-0EAFE500BE29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endParaRPr lang="pt-BR"/>
        </a:p>
      </dgm:t>
    </dgm:pt>
    <dgm:pt modelId="{7E32AD4D-5EA8-493A-868E-41307E11DD9D}">
      <dgm:prSet phldrT="[Texto]"/>
      <dgm:spPr>
        <a:solidFill>
          <a:schemeClr val="accent4">
            <a:lumMod val="75000"/>
            <a:lumOff val="25000"/>
          </a:schemeClr>
        </a:solidFill>
      </dgm:spPr>
      <dgm:t>
        <a:bodyPr/>
        <a:lstStyle/>
        <a:p>
          <a:r>
            <a: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Renovação de Reconhecimento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59644A-5EFE-48A7-AC2C-D9A904E3ED21}" type="parTrans" cxnId="{8A9F2F38-5945-4308-BE50-329B05564B31}">
      <dgm:prSet/>
      <dgm:spPr/>
      <dgm:t>
        <a:bodyPr/>
        <a:lstStyle/>
        <a:p>
          <a:endParaRPr lang="pt-BR"/>
        </a:p>
      </dgm:t>
    </dgm:pt>
    <dgm:pt modelId="{62EAC9E8-AEBB-4BB7-A32D-F1988435F1CE}" type="sibTrans" cxnId="{8A9F2F38-5945-4308-BE50-329B05564B31}">
      <dgm:prSet/>
      <dgm:spPr/>
      <dgm:t>
        <a:bodyPr/>
        <a:lstStyle/>
        <a:p>
          <a:endParaRPr lang="pt-BR"/>
        </a:p>
      </dgm:t>
    </dgm:pt>
    <dgm:pt modelId="{5738BE77-1EF1-47ED-A766-04022DA83CF6}" type="pres">
      <dgm:prSet presAssocID="{89DD827F-3507-4AEE-B22B-DE547EE0B04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57EBBEB-6B6C-4BB3-BC1E-006ADCEF0AA0}" type="pres">
      <dgm:prSet presAssocID="{89DD827F-3507-4AEE-B22B-DE547EE0B047}" presName="dummyMaxCanvas" presStyleCnt="0">
        <dgm:presLayoutVars/>
      </dgm:prSet>
      <dgm:spPr/>
    </dgm:pt>
    <dgm:pt modelId="{8662C7A4-C3F6-41C3-82AC-03FD5BE0C654}" type="pres">
      <dgm:prSet presAssocID="{89DD827F-3507-4AEE-B22B-DE547EE0B047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C12E66-F0D2-49CE-83F3-BF07C3285A36}" type="pres">
      <dgm:prSet presAssocID="{89DD827F-3507-4AEE-B22B-DE547EE0B04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9475A9-508D-4C7D-A80B-770D22CDA06C}" type="pres">
      <dgm:prSet presAssocID="{89DD827F-3507-4AEE-B22B-DE547EE0B047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97F0D6-3842-4288-94C8-9A2BC13AADA6}" type="pres">
      <dgm:prSet presAssocID="{89DD827F-3507-4AEE-B22B-DE547EE0B04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C2D3AA-DDFB-45F7-B4E0-5B96E6188F5D}" type="pres">
      <dgm:prSet presAssocID="{89DD827F-3507-4AEE-B22B-DE547EE0B04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EC4F0E-A621-4642-9D1A-5C1E345D4ED4}" type="pres">
      <dgm:prSet presAssocID="{89DD827F-3507-4AEE-B22B-DE547EE0B04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500D34-CD24-48B0-B01D-34409D122A68}" type="pres">
      <dgm:prSet presAssocID="{89DD827F-3507-4AEE-B22B-DE547EE0B04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8BFF8F-477A-447E-8B01-2C8C74A05A3C}" type="pres">
      <dgm:prSet presAssocID="{89DD827F-3507-4AEE-B22B-DE547EE0B04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F1B7266-4A8A-45B7-9D6F-D5D8E0267AAC}" type="presOf" srcId="{6C3E2A7D-7EBF-46F6-8D4F-53F19C2B4A99}" destId="{7E500D34-CD24-48B0-B01D-34409D122A68}" srcOrd="1" destOrd="0" presId="urn:microsoft.com/office/officeart/2005/8/layout/vProcess5"/>
    <dgm:cxn modelId="{8A9F2F38-5945-4308-BE50-329B05564B31}" srcId="{89DD827F-3507-4AEE-B22B-DE547EE0B047}" destId="{7E32AD4D-5EA8-493A-868E-41307E11DD9D}" srcOrd="2" destOrd="0" parTransId="{3159644A-5EFE-48A7-AC2C-D9A904E3ED21}" sibTransId="{62EAC9E8-AEBB-4BB7-A32D-F1988435F1CE}"/>
    <dgm:cxn modelId="{F4DCE5FC-CB0D-4B50-B844-E0E5568BCAB9}" type="presOf" srcId="{1C1305D9-0A5A-487A-973B-77DB868BB768}" destId="{8662C7A4-C3F6-41C3-82AC-03FD5BE0C654}" srcOrd="0" destOrd="0" presId="urn:microsoft.com/office/officeart/2005/8/layout/vProcess5"/>
    <dgm:cxn modelId="{8E1EB58F-41DA-4633-8E7F-026DE1930457}" type="presOf" srcId="{89DD827F-3507-4AEE-B22B-DE547EE0B047}" destId="{5738BE77-1EF1-47ED-A766-04022DA83CF6}" srcOrd="0" destOrd="0" presId="urn:microsoft.com/office/officeart/2005/8/layout/vProcess5"/>
    <dgm:cxn modelId="{66887402-2311-40AE-A1AF-3270A21CB877}" srcId="{89DD827F-3507-4AEE-B22B-DE547EE0B047}" destId="{1C1305D9-0A5A-487A-973B-77DB868BB768}" srcOrd="0" destOrd="0" parTransId="{F2E6F67D-D756-4EF4-94E7-0E4F5817FDF2}" sibTransId="{DF6548B3-77C2-43AF-8163-CBC160DDAF3C}"/>
    <dgm:cxn modelId="{F2DE42A3-BE72-4FDD-99F9-BB63377BFFBA}" type="presOf" srcId="{E5135774-066E-4EF2-AB6C-4E2D5092CE2E}" destId="{F7C2D3AA-DDFB-45F7-B4E0-5B96E6188F5D}" srcOrd="0" destOrd="0" presId="urn:microsoft.com/office/officeart/2005/8/layout/vProcess5"/>
    <dgm:cxn modelId="{FB521AFB-4728-41CD-97B8-BE0EC57B4C7C}" type="presOf" srcId="{1C1305D9-0A5A-487A-973B-77DB868BB768}" destId="{CCEC4F0E-A621-4642-9D1A-5C1E345D4ED4}" srcOrd="1" destOrd="0" presId="urn:microsoft.com/office/officeart/2005/8/layout/vProcess5"/>
    <dgm:cxn modelId="{2988169C-E317-4A02-A791-E31FB30E0FC7}" type="presOf" srcId="{6C3E2A7D-7EBF-46F6-8D4F-53F19C2B4A99}" destId="{F4C12E66-F0D2-49CE-83F3-BF07C3285A36}" srcOrd="0" destOrd="0" presId="urn:microsoft.com/office/officeart/2005/8/layout/vProcess5"/>
    <dgm:cxn modelId="{7B93592B-4FC9-4DED-B87E-24504FBDF45D}" type="presOf" srcId="{7E32AD4D-5EA8-493A-868E-41307E11DD9D}" destId="{848BFF8F-477A-447E-8B01-2C8C74A05A3C}" srcOrd="1" destOrd="0" presId="urn:microsoft.com/office/officeart/2005/8/layout/vProcess5"/>
    <dgm:cxn modelId="{43FFDEA3-C665-4A50-9EDB-62A410C7272B}" type="presOf" srcId="{DF6548B3-77C2-43AF-8163-CBC160DDAF3C}" destId="{2897F0D6-3842-4288-94C8-9A2BC13AADA6}" srcOrd="0" destOrd="0" presId="urn:microsoft.com/office/officeart/2005/8/layout/vProcess5"/>
    <dgm:cxn modelId="{D3CC6AD6-123C-491C-B7E0-0EAFE500BE29}" srcId="{89DD827F-3507-4AEE-B22B-DE547EE0B047}" destId="{6C3E2A7D-7EBF-46F6-8D4F-53F19C2B4A99}" srcOrd="1" destOrd="0" parTransId="{DEAEE491-F3BE-4D35-A935-F704AD713F8B}" sibTransId="{E5135774-066E-4EF2-AB6C-4E2D5092CE2E}"/>
    <dgm:cxn modelId="{B413E4DB-1F45-4653-BA32-0D413893DCE0}" type="presOf" srcId="{7E32AD4D-5EA8-493A-868E-41307E11DD9D}" destId="{359475A9-508D-4C7D-A80B-770D22CDA06C}" srcOrd="0" destOrd="0" presId="urn:microsoft.com/office/officeart/2005/8/layout/vProcess5"/>
    <dgm:cxn modelId="{BC04B493-8C90-43E9-94FF-A20BA8D2E3DD}" type="presParOf" srcId="{5738BE77-1EF1-47ED-A766-04022DA83CF6}" destId="{D57EBBEB-6B6C-4BB3-BC1E-006ADCEF0AA0}" srcOrd="0" destOrd="0" presId="urn:microsoft.com/office/officeart/2005/8/layout/vProcess5"/>
    <dgm:cxn modelId="{4D0C470D-29A6-4DB9-894A-3E5FDA69117E}" type="presParOf" srcId="{5738BE77-1EF1-47ED-A766-04022DA83CF6}" destId="{8662C7A4-C3F6-41C3-82AC-03FD5BE0C654}" srcOrd="1" destOrd="0" presId="urn:microsoft.com/office/officeart/2005/8/layout/vProcess5"/>
    <dgm:cxn modelId="{DC5DF98E-23BB-41C9-878B-520D0ACF3C21}" type="presParOf" srcId="{5738BE77-1EF1-47ED-A766-04022DA83CF6}" destId="{F4C12E66-F0D2-49CE-83F3-BF07C3285A36}" srcOrd="2" destOrd="0" presId="urn:microsoft.com/office/officeart/2005/8/layout/vProcess5"/>
    <dgm:cxn modelId="{EF47C1C2-CE90-46F2-8352-E93E1ED953AC}" type="presParOf" srcId="{5738BE77-1EF1-47ED-A766-04022DA83CF6}" destId="{359475A9-508D-4C7D-A80B-770D22CDA06C}" srcOrd="3" destOrd="0" presId="urn:microsoft.com/office/officeart/2005/8/layout/vProcess5"/>
    <dgm:cxn modelId="{58D215DF-6D5D-48D9-B433-CE12E111B173}" type="presParOf" srcId="{5738BE77-1EF1-47ED-A766-04022DA83CF6}" destId="{2897F0D6-3842-4288-94C8-9A2BC13AADA6}" srcOrd="4" destOrd="0" presId="urn:microsoft.com/office/officeart/2005/8/layout/vProcess5"/>
    <dgm:cxn modelId="{A6632792-38A8-42D2-AFBE-83B64E1FBD27}" type="presParOf" srcId="{5738BE77-1EF1-47ED-A766-04022DA83CF6}" destId="{F7C2D3AA-DDFB-45F7-B4E0-5B96E6188F5D}" srcOrd="5" destOrd="0" presId="urn:microsoft.com/office/officeart/2005/8/layout/vProcess5"/>
    <dgm:cxn modelId="{F82E7A5C-FAE6-4CB2-81DF-2BB8EBD0E21E}" type="presParOf" srcId="{5738BE77-1EF1-47ED-A766-04022DA83CF6}" destId="{CCEC4F0E-A621-4642-9D1A-5C1E345D4ED4}" srcOrd="6" destOrd="0" presId="urn:microsoft.com/office/officeart/2005/8/layout/vProcess5"/>
    <dgm:cxn modelId="{F6F43C84-0B9B-480B-B888-D39A699469CD}" type="presParOf" srcId="{5738BE77-1EF1-47ED-A766-04022DA83CF6}" destId="{7E500D34-CD24-48B0-B01D-34409D122A68}" srcOrd="7" destOrd="0" presId="urn:microsoft.com/office/officeart/2005/8/layout/vProcess5"/>
    <dgm:cxn modelId="{B729BD12-8953-40D6-8A1F-5FCDEF312BCC}" type="presParOf" srcId="{5738BE77-1EF1-47ED-A766-04022DA83CF6}" destId="{848BFF8F-477A-447E-8B01-2C8C74A05A3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5CEDDB-6634-4AE7-8227-7EC7D002242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3228A38-2AC6-4A25-8C1C-819CAF3B88D3}">
      <dgm:prSet phldrT="[Texto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b="1" dirty="0" smtClean="0"/>
            <a:t>Tipos de Projetos de Ensino</a:t>
          </a:r>
          <a:endParaRPr lang="pt-BR" b="1" dirty="0"/>
        </a:p>
      </dgm:t>
    </dgm:pt>
    <dgm:pt modelId="{678122BE-994E-413E-B06E-B8042B3DB1EF}" type="parTrans" cxnId="{14565452-47AA-4DE8-B54F-EA0A0928189A}">
      <dgm:prSet/>
      <dgm:spPr/>
      <dgm:t>
        <a:bodyPr/>
        <a:lstStyle/>
        <a:p>
          <a:endParaRPr lang="pt-BR"/>
        </a:p>
      </dgm:t>
    </dgm:pt>
    <dgm:pt modelId="{422D717E-21F6-465C-A4CA-820BD2D283FB}" type="sibTrans" cxnId="{14565452-47AA-4DE8-B54F-EA0A0928189A}">
      <dgm:prSet/>
      <dgm:spPr/>
      <dgm:t>
        <a:bodyPr/>
        <a:lstStyle/>
        <a:p>
          <a:endParaRPr lang="pt-BR"/>
        </a:p>
      </dgm:t>
    </dgm:pt>
    <dgm:pt modelId="{3853BF24-5C16-4E00-9A90-E696F1E086F9}">
      <dgm:prSet phldrT="[Texto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Projeto Integrador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77DDB-E4C0-4F7B-8D0C-DE5D9FFFF617}" type="parTrans" cxnId="{4BB88FEE-D22D-4016-A63A-37492437BB46}">
      <dgm:prSet/>
      <dgm:spPr/>
      <dgm:t>
        <a:bodyPr/>
        <a:lstStyle/>
        <a:p>
          <a:endParaRPr lang="pt-BR"/>
        </a:p>
      </dgm:t>
    </dgm:pt>
    <dgm:pt modelId="{B5198038-5EA2-4F29-8E2F-7513221063E5}" type="sibTrans" cxnId="{4BB88FEE-D22D-4016-A63A-37492437BB46}">
      <dgm:prSet/>
      <dgm:spPr/>
      <dgm:t>
        <a:bodyPr/>
        <a:lstStyle/>
        <a:p>
          <a:endParaRPr lang="pt-BR"/>
        </a:p>
      </dgm:t>
    </dgm:pt>
    <dgm:pt modelId="{027F2772-4090-4F4B-834A-81FD451CEBDE}">
      <dgm:prSet phldrT="[Texto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Orientação de aprendizagem 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C2942D-5F67-427E-AC6D-90C9D7CD9D09}" type="parTrans" cxnId="{3B1C3B6A-B1B8-4EF8-9399-61A4D2E5DB8F}">
      <dgm:prSet/>
      <dgm:spPr/>
      <dgm:t>
        <a:bodyPr/>
        <a:lstStyle/>
        <a:p>
          <a:endParaRPr lang="pt-BR"/>
        </a:p>
      </dgm:t>
    </dgm:pt>
    <dgm:pt modelId="{CFE50920-EF14-41CA-B083-F201DD9C2A8D}" type="sibTrans" cxnId="{3B1C3B6A-B1B8-4EF8-9399-61A4D2E5DB8F}">
      <dgm:prSet/>
      <dgm:spPr/>
      <dgm:t>
        <a:bodyPr/>
        <a:lstStyle/>
        <a:p>
          <a:endParaRPr lang="pt-BR"/>
        </a:p>
      </dgm:t>
    </dgm:pt>
    <dgm:pt modelId="{BE82F3B5-9A2A-4A3A-AAC8-ED51E808859E}">
      <dgm:prSet phldrT="[Texto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Orientação profissional 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E408CF-97EF-47CB-9D3F-AEF972C6580C}" type="parTrans" cxnId="{7ABF5CB8-25FA-4F3A-97F2-68D412EAFB8A}">
      <dgm:prSet/>
      <dgm:spPr/>
      <dgm:t>
        <a:bodyPr/>
        <a:lstStyle/>
        <a:p>
          <a:endParaRPr lang="pt-BR"/>
        </a:p>
      </dgm:t>
    </dgm:pt>
    <dgm:pt modelId="{0E6DEA24-6903-42C9-94E7-0AE47D4D6DB8}" type="sibTrans" cxnId="{7ABF5CB8-25FA-4F3A-97F2-68D412EAFB8A}">
      <dgm:prSet/>
      <dgm:spPr/>
      <dgm:t>
        <a:bodyPr/>
        <a:lstStyle/>
        <a:p>
          <a:endParaRPr lang="pt-BR"/>
        </a:p>
      </dgm:t>
    </dgm:pt>
    <dgm:pt modelId="{47E71E5B-3360-497C-B549-C65C6EEB5BD5}">
      <dgm:prSet phldrT="[Texto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Acolhimento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753F96-12D3-409F-8280-A917C084F082}" type="parTrans" cxnId="{35F66891-E897-4B61-90AC-9673A229B7F5}">
      <dgm:prSet/>
      <dgm:spPr/>
      <dgm:t>
        <a:bodyPr/>
        <a:lstStyle/>
        <a:p>
          <a:endParaRPr lang="pt-BR"/>
        </a:p>
      </dgm:t>
    </dgm:pt>
    <dgm:pt modelId="{2757F539-4EC5-419C-8695-C0FD1259EA3D}" type="sibTrans" cxnId="{35F66891-E897-4B61-90AC-9673A229B7F5}">
      <dgm:prSet/>
      <dgm:spPr/>
      <dgm:t>
        <a:bodyPr/>
        <a:lstStyle/>
        <a:p>
          <a:endParaRPr lang="pt-BR"/>
        </a:p>
      </dgm:t>
    </dgm:pt>
    <dgm:pt modelId="{91EFDF9F-6620-4BAD-849F-160822BA82FF}">
      <dgm:prSet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Nivelamento 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401F73-3CC2-4DAB-B505-B9ACE2D42358}" type="parTrans" cxnId="{B252DE4C-A33F-4B8D-AA39-396FB3A3641D}">
      <dgm:prSet/>
      <dgm:spPr/>
      <dgm:t>
        <a:bodyPr/>
        <a:lstStyle/>
        <a:p>
          <a:endParaRPr lang="pt-BR"/>
        </a:p>
      </dgm:t>
    </dgm:pt>
    <dgm:pt modelId="{F6AD311A-0583-46F3-86A2-A87341266AC2}" type="sibTrans" cxnId="{B252DE4C-A33F-4B8D-AA39-396FB3A3641D}">
      <dgm:prSet/>
      <dgm:spPr/>
      <dgm:t>
        <a:bodyPr/>
        <a:lstStyle/>
        <a:p>
          <a:endParaRPr lang="pt-BR"/>
        </a:p>
      </dgm:t>
    </dgm:pt>
    <dgm:pt modelId="{46C3E066-DDD1-4DDB-933D-D004BF5BD7F4}">
      <dgm:prSet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Educação </a:t>
          </a:r>
          <a:r>
            <a:rPr lang="pt-BR" sz="1200" b="1" dirty="0" err="1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Socioemocional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EEE0CD-582B-45C7-B3AA-378AAE8AA29F}" type="parTrans" cxnId="{59030035-1DFF-41AB-A5CA-578CEF072E30}">
      <dgm:prSet/>
      <dgm:spPr/>
      <dgm:t>
        <a:bodyPr/>
        <a:lstStyle/>
        <a:p>
          <a:endParaRPr lang="pt-BR"/>
        </a:p>
      </dgm:t>
    </dgm:pt>
    <dgm:pt modelId="{DBE4FAD9-92B9-48F1-97B4-3592603BEEF6}" type="sibTrans" cxnId="{59030035-1DFF-41AB-A5CA-578CEF072E30}">
      <dgm:prSet/>
      <dgm:spPr/>
      <dgm:t>
        <a:bodyPr/>
        <a:lstStyle/>
        <a:p>
          <a:endParaRPr lang="pt-BR"/>
        </a:p>
      </dgm:t>
    </dgm:pt>
    <dgm:pt modelId="{D1B2C30F-FE07-4059-BD52-65D42DFC5BD4}">
      <dgm:prSet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Cultura, Esporte, Lazer e Artes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C5E00F-0908-41CE-9A8E-83BFB449ED01}" type="parTrans" cxnId="{C06258D5-03BD-4A39-A7D0-9B1963F43C53}">
      <dgm:prSet/>
      <dgm:spPr/>
      <dgm:t>
        <a:bodyPr/>
        <a:lstStyle/>
        <a:p>
          <a:endParaRPr lang="pt-BR"/>
        </a:p>
      </dgm:t>
    </dgm:pt>
    <dgm:pt modelId="{7436F348-C210-49C4-9EDF-D627FD319891}" type="sibTrans" cxnId="{C06258D5-03BD-4A39-A7D0-9B1963F43C53}">
      <dgm:prSet/>
      <dgm:spPr/>
      <dgm:t>
        <a:bodyPr/>
        <a:lstStyle/>
        <a:p>
          <a:endParaRPr lang="pt-BR"/>
        </a:p>
      </dgm:t>
    </dgm:pt>
    <dgm:pt modelId="{C8BBBC14-857A-456E-8581-3B588E7056FD}">
      <dgm:prSet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Olimpíadas Científicas 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9F368B-9F82-4AB6-95FA-7FDC3386175D}" type="parTrans" cxnId="{0AE8EEA1-6541-4E17-AC38-FE6D6EED64A4}">
      <dgm:prSet/>
      <dgm:spPr/>
      <dgm:t>
        <a:bodyPr/>
        <a:lstStyle/>
        <a:p>
          <a:endParaRPr lang="pt-BR"/>
        </a:p>
      </dgm:t>
    </dgm:pt>
    <dgm:pt modelId="{0390A251-89C0-4864-970F-0C4C6F9036B9}" type="sibTrans" cxnId="{0AE8EEA1-6541-4E17-AC38-FE6D6EED64A4}">
      <dgm:prSet/>
      <dgm:spPr/>
      <dgm:t>
        <a:bodyPr/>
        <a:lstStyle/>
        <a:p>
          <a:endParaRPr lang="pt-BR"/>
        </a:p>
      </dgm:t>
    </dgm:pt>
    <dgm:pt modelId="{7E49C3C3-C386-4270-A67A-3EA37F9DBD2A}">
      <dgm:prSet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pt-BR" sz="12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Monitoria </a:t>
          </a:r>
          <a:endParaRPr lang="pt-BR" sz="12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10F24E-8CBD-44A8-8E8B-B95D2DDB6356}" type="parTrans" cxnId="{771B0DC1-9AF4-4E42-A8C7-F80BB008AFF9}">
      <dgm:prSet/>
      <dgm:spPr/>
      <dgm:t>
        <a:bodyPr/>
        <a:lstStyle/>
        <a:p>
          <a:endParaRPr lang="pt-BR"/>
        </a:p>
      </dgm:t>
    </dgm:pt>
    <dgm:pt modelId="{046DDE1B-97CF-4E76-BAA9-B2B522785870}" type="sibTrans" cxnId="{771B0DC1-9AF4-4E42-A8C7-F80BB008AFF9}">
      <dgm:prSet/>
      <dgm:spPr/>
      <dgm:t>
        <a:bodyPr/>
        <a:lstStyle/>
        <a:p>
          <a:endParaRPr lang="pt-BR"/>
        </a:p>
      </dgm:t>
    </dgm:pt>
    <dgm:pt modelId="{F372F85A-A575-40B7-912D-BB390980FAAE}" type="pres">
      <dgm:prSet presAssocID="{7E5CEDDB-6634-4AE7-8227-7EC7D002242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4E3A975-70B6-4F6F-91AB-E7B1FCA161F3}" type="pres">
      <dgm:prSet presAssocID="{B3228A38-2AC6-4A25-8C1C-819CAF3B88D3}" presName="centerShape" presStyleLbl="node0" presStyleIdx="0" presStyleCnt="1"/>
      <dgm:spPr/>
      <dgm:t>
        <a:bodyPr/>
        <a:lstStyle/>
        <a:p>
          <a:endParaRPr lang="pt-BR"/>
        </a:p>
      </dgm:t>
    </dgm:pt>
    <dgm:pt modelId="{1D39899E-529F-44F6-BAB8-D8A9DEBD1207}" type="pres">
      <dgm:prSet presAssocID="{3853BF24-5C16-4E00-9A90-E696F1E086F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11DF75-3C9F-4218-B691-BA35B2B38395}" type="pres">
      <dgm:prSet presAssocID="{3853BF24-5C16-4E00-9A90-E696F1E086F9}" presName="dummy" presStyleCnt="0"/>
      <dgm:spPr/>
    </dgm:pt>
    <dgm:pt modelId="{A0C193FB-BEE1-4C24-8604-E01109C43580}" type="pres">
      <dgm:prSet presAssocID="{B5198038-5EA2-4F29-8E2F-7513221063E5}" presName="sibTrans" presStyleLbl="sibTrans2D1" presStyleIdx="0" presStyleCnt="9"/>
      <dgm:spPr/>
      <dgm:t>
        <a:bodyPr/>
        <a:lstStyle/>
        <a:p>
          <a:endParaRPr lang="pt-BR"/>
        </a:p>
      </dgm:t>
    </dgm:pt>
    <dgm:pt modelId="{B4975817-C613-40C2-8290-11ABB594BC08}" type="pres">
      <dgm:prSet presAssocID="{027F2772-4090-4F4B-834A-81FD451CEBD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8C8306-CD31-470F-A37B-C9F660ABEB78}" type="pres">
      <dgm:prSet presAssocID="{027F2772-4090-4F4B-834A-81FD451CEBDE}" presName="dummy" presStyleCnt="0"/>
      <dgm:spPr/>
    </dgm:pt>
    <dgm:pt modelId="{8D5AFEFD-2DDD-4150-AFA2-4831F63AA551}" type="pres">
      <dgm:prSet presAssocID="{CFE50920-EF14-41CA-B083-F201DD9C2A8D}" presName="sibTrans" presStyleLbl="sibTrans2D1" presStyleIdx="1" presStyleCnt="9"/>
      <dgm:spPr/>
      <dgm:t>
        <a:bodyPr/>
        <a:lstStyle/>
        <a:p>
          <a:endParaRPr lang="pt-BR"/>
        </a:p>
      </dgm:t>
    </dgm:pt>
    <dgm:pt modelId="{26A6AF8A-569B-4E17-9C3C-36D6EDAA6124}" type="pres">
      <dgm:prSet presAssocID="{BE82F3B5-9A2A-4A3A-AAC8-ED51E808859E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E2DB37-6221-4B96-9472-1251B1E46177}" type="pres">
      <dgm:prSet presAssocID="{BE82F3B5-9A2A-4A3A-AAC8-ED51E808859E}" presName="dummy" presStyleCnt="0"/>
      <dgm:spPr/>
    </dgm:pt>
    <dgm:pt modelId="{28FB5A13-B6C6-49FA-8F28-B7ED0FF5A58A}" type="pres">
      <dgm:prSet presAssocID="{0E6DEA24-6903-42C9-94E7-0AE47D4D6DB8}" presName="sibTrans" presStyleLbl="sibTrans2D1" presStyleIdx="2" presStyleCnt="9"/>
      <dgm:spPr/>
      <dgm:t>
        <a:bodyPr/>
        <a:lstStyle/>
        <a:p>
          <a:endParaRPr lang="pt-BR"/>
        </a:p>
      </dgm:t>
    </dgm:pt>
    <dgm:pt modelId="{7E2AAB8D-6B97-4B85-875B-5693B6C487AB}" type="pres">
      <dgm:prSet presAssocID="{47E71E5B-3360-497C-B549-C65C6EEB5BD5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AD4271-FD31-43FE-B763-B6B170868784}" type="pres">
      <dgm:prSet presAssocID="{47E71E5B-3360-497C-B549-C65C6EEB5BD5}" presName="dummy" presStyleCnt="0"/>
      <dgm:spPr/>
    </dgm:pt>
    <dgm:pt modelId="{89149388-51F5-48A4-AB4A-00382410EA77}" type="pres">
      <dgm:prSet presAssocID="{2757F539-4EC5-419C-8695-C0FD1259EA3D}" presName="sibTrans" presStyleLbl="sibTrans2D1" presStyleIdx="3" presStyleCnt="9"/>
      <dgm:spPr/>
      <dgm:t>
        <a:bodyPr/>
        <a:lstStyle/>
        <a:p>
          <a:endParaRPr lang="pt-BR"/>
        </a:p>
      </dgm:t>
    </dgm:pt>
    <dgm:pt modelId="{0AD924B6-8232-42D8-90F5-BC72538EA976}" type="pres">
      <dgm:prSet presAssocID="{91EFDF9F-6620-4BAD-849F-160822BA82F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1675C4-C8BA-49D0-83E8-82ED9B6382FC}" type="pres">
      <dgm:prSet presAssocID="{91EFDF9F-6620-4BAD-849F-160822BA82FF}" presName="dummy" presStyleCnt="0"/>
      <dgm:spPr/>
    </dgm:pt>
    <dgm:pt modelId="{4B064F19-0485-49D9-B477-1D16E7956BCF}" type="pres">
      <dgm:prSet presAssocID="{F6AD311A-0583-46F3-86A2-A87341266AC2}" presName="sibTrans" presStyleLbl="sibTrans2D1" presStyleIdx="4" presStyleCnt="9"/>
      <dgm:spPr/>
      <dgm:t>
        <a:bodyPr/>
        <a:lstStyle/>
        <a:p>
          <a:endParaRPr lang="pt-BR"/>
        </a:p>
      </dgm:t>
    </dgm:pt>
    <dgm:pt modelId="{C5BC4363-5E98-415C-A3C8-C0134E481C22}" type="pres">
      <dgm:prSet presAssocID="{46C3E066-DDD1-4DDB-933D-D004BF5BD7F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5D5654-16CD-4368-AACF-5D2864749307}" type="pres">
      <dgm:prSet presAssocID="{46C3E066-DDD1-4DDB-933D-D004BF5BD7F4}" presName="dummy" presStyleCnt="0"/>
      <dgm:spPr/>
    </dgm:pt>
    <dgm:pt modelId="{F6DFB471-BAF7-4F9D-8C39-09ADB17D891F}" type="pres">
      <dgm:prSet presAssocID="{DBE4FAD9-92B9-48F1-97B4-3592603BEEF6}" presName="sibTrans" presStyleLbl="sibTrans2D1" presStyleIdx="5" presStyleCnt="9"/>
      <dgm:spPr/>
      <dgm:t>
        <a:bodyPr/>
        <a:lstStyle/>
        <a:p>
          <a:endParaRPr lang="pt-BR"/>
        </a:p>
      </dgm:t>
    </dgm:pt>
    <dgm:pt modelId="{D00193C9-0E1A-41D3-B7D6-DF890EEA299E}" type="pres">
      <dgm:prSet presAssocID="{D1B2C30F-FE07-4059-BD52-65D42DFC5BD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DB930D-5537-4642-BEA4-BCC47284D8C5}" type="pres">
      <dgm:prSet presAssocID="{D1B2C30F-FE07-4059-BD52-65D42DFC5BD4}" presName="dummy" presStyleCnt="0"/>
      <dgm:spPr/>
    </dgm:pt>
    <dgm:pt modelId="{DDCEFBDE-65DD-4D89-9709-702B02486BC5}" type="pres">
      <dgm:prSet presAssocID="{7436F348-C210-49C4-9EDF-D627FD319891}" presName="sibTrans" presStyleLbl="sibTrans2D1" presStyleIdx="6" presStyleCnt="9"/>
      <dgm:spPr/>
      <dgm:t>
        <a:bodyPr/>
        <a:lstStyle/>
        <a:p>
          <a:endParaRPr lang="pt-BR"/>
        </a:p>
      </dgm:t>
    </dgm:pt>
    <dgm:pt modelId="{E63FD18E-1F96-4B2C-8032-B31B4E7D8D33}" type="pres">
      <dgm:prSet presAssocID="{C8BBBC14-857A-456E-8581-3B588E7056F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20751C-4FEE-481B-B32B-823DA465F662}" type="pres">
      <dgm:prSet presAssocID="{C8BBBC14-857A-456E-8581-3B588E7056FD}" presName="dummy" presStyleCnt="0"/>
      <dgm:spPr/>
    </dgm:pt>
    <dgm:pt modelId="{148FF5A9-8398-40E1-882A-6EB20BA72DD9}" type="pres">
      <dgm:prSet presAssocID="{0390A251-89C0-4864-970F-0C4C6F9036B9}" presName="sibTrans" presStyleLbl="sibTrans2D1" presStyleIdx="7" presStyleCnt="9"/>
      <dgm:spPr/>
      <dgm:t>
        <a:bodyPr/>
        <a:lstStyle/>
        <a:p>
          <a:endParaRPr lang="pt-BR"/>
        </a:p>
      </dgm:t>
    </dgm:pt>
    <dgm:pt modelId="{DCAD808A-4D09-4624-A267-150FFAA4E3FC}" type="pres">
      <dgm:prSet presAssocID="{7E49C3C3-C386-4270-A67A-3EA37F9DBD2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66C581-2778-4336-9CDF-81BCDC800EA7}" type="pres">
      <dgm:prSet presAssocID="{7E49C3C3-C386-4270-A67A-3EA37F9DBD2A}" presName="dummy" presStyleCnt="0"/>
      <dgm:spPr/>
    </dgm:pt>
    <dgm:pt modelId="{D366F961-DAF2-4ECC-94D2-8685EADB307A}" type="pres">
      <dgm:prSet presAssocID="{046DDE1B-97CF-4E76-BAA9-B2B522785870}" presName="sibTrans" presStyleLbl="sibTrans2D1" presStyleIdx="8" presStyleCnt="9"/>
      <dgm:spPr/>
      <dgm:t>
        <a:bodyPr/>
        <a:lstStyle/>
        <a:p>
          <a:endParaRPr lang="pt-BR"/>
        </a:p>
      </dgm:t>
    </dgm:pt>
  </dgm:ptLst>
  <dgm:cxnLst>
    <dgm:cxn modelId="{4BB88FEE-D22D-4016-A63A-37492437BB46}" srcId="{B3228A38-2AC6-4A25-8C1C-819CAF3B88D3}" destId="{3853BF24-5C16-4E00-9A90-E696F1E086F9}" srcOrd="0" destOrd="0" parTransId="{09577DDB-E4C0-4F7B-8D0C-DE5D9FFFF617}" sibTransId="{B5198038-5EA2-4F29-8E2F-7513221063E5}"/>
    <dgm:cxn modelId="{14565452-47AA-4DE8-B54F-EA0A0928189A}" srcId="{7E5CEDDB-6634-4AE7-8227-7EC7D002242F}" destId="{B3228A38-2AC6-4A25-8C1C-819CAF3B88D3}" srcOrd="0" destOrd="0" parTransId="{678122BE-994E-413E-B06E-B8042B3DB1EF}" sibTransId="{422D717E-21F6-465C-A4CA-820BD2D283FB}"/>
    <dgm:cxn modelId="{7ABF5CB8-25FA-4F3A-97F2-68D412EAFB8A}" srcId="{B3228A38-2AC6-4A25-8C1C-819CAF3B88D3}" destId="{BE82F3B5-9A2A-4A3A-AAC8-ED51E808859E}" srcOrd="2" destOrd="0" parTransId="{A2E408CF-97EF-47CB-9D3F-AEF972C6580C}" sibTransId="{0E6DEA24-6903-42C9-94E7-0AE47D4D6DB8}"/>
    <dgm:cxn modelId="{F519143A-3CFA-44AA-A6D3-7BAD3E8A2337}" type="presOf" srcId="{027F2772-4090-4F4B-834A-81FD451CEBDE}" destId="{B4975817-C613-40C2-8290-11ABB594BC08}" srcOrd="0" destOrd="0" presId="urn:microsoft.com/office/officeart/2005/8/layout/radial6"/>
    <dgm:cxn modelId="{B9641A93-0FEF-4A61-BCCE-AC41AD8DF694}" type="presOf" srcId="{CFE50920-EF14-41CA-B083-F201DD9C2A8D}" destId="{8D5AFEFD-2DDD-4150-AFA2-4831F63AA551}" srcOrd="0" destOrd="0" presId="urn:microsoft.com/office/officeart/2005/8/layout/radial6"/>
    <dgm:cxn modelId="{F6F3B827-4D3C-49B4-9794-A5BBFBF10592}" type="presOf" srcId="{47E71E5B-3360-497C-B549-C65C6EEB5BD5}" destId="{7E2AAB8D-6B97-4B85-875B-5693B6C487AB}" srcOrd="0" destOrd="0" presId="urn:microsoft.com/office/officeart/2005/8/layout/radial6"/>
    <dgm:cxn modelId="{44C8BCEF-F7FE-4246-B537-5657793C191F}" type="presOf" srcId="{0390A251-89C0-4864-970F-0C4C6F9036B9}" destId="{148FF5A9-8398-40E1-882A-6EB20BA72DD9}" srcOrd="0" destOrd="0" presId="urn:microsoft.com/office/officeart/2005/8/layout/radial6"/>
    <dgm:cxn modelId="{CB227F94-2D56-44CB-AC30-B6A276FA4200}" type="presOf" srcId="{DBE4FAD9-92B9-48F1-97B4-3592603BEEF6}" destId="{F6DFB471-BAF7-4F9D-8C39-09ADB17D891F}" srcOrd="0" destOrd="0" presId="urn:microsoft.com/office/officeart/2005/8/layout/radial6"/>
    <dgm:cxn modelId="{C06258D5-03BD-4A39-A7D0-9B1963F43C53}" srcId="{B3228A38-2AC6-4A25-8C1C-819CAF3B88D3}" destId="{D1B2C30F-FE07-4059-BD52-65D42DFC5BD4}" srcOrd="6" destOrd="0" parTransId="{A0C5E00F-0908-41CE-9A8E-83BFB449ED01}" sibTransId="{7436F348-C210-49C4-9EDF-D627FD319891}"/>
    <dgm:cxn modelId="{59C56C3F-4AA5-4A24-8E26-DFDCAA7640DE}" type="presOf" srcId="{B5198038-5EA2-4F29-8E2F-7513221063E5}" destId="{A0C193FB-BEE1-4C24-8604-E01109C43580}" srcOrd="0" destOrd="0" presId="urn:microsoft.com/office/officeart/2005/8/layout/radial6"/>
    <dgm:cxn modelId="{0AE8EEA1-6541-4E17-AC38-FE6D6EED64A4}" srcId="{B3228A38-2AC6-4A25-8C1C-819CAF3B88D3}" destId="{C8BBBC14-857A-456E-8581-3B588E7056FD}" srcOrd="7" destOrd="0" parTransId="{789F368B-9F82-4AB6-95FA-7FDC3386175D}" sibTransId="{0390A251-89C0-4864-970F-0C4C6F9036B9}"/>
    <dgm:cxn modelId="{B252DE4C-A33F-4B8D-AA39-396FB3A3641D}" srcId="{B3228A38-2AC6-4A25-8C1C-819CAF3B88D3}" destId="{91EFDF9F-6620-4BAD-849F-160822BA82FF}" srcOrd="4" destOrd="0" parTransId="{7E401F73-3CC2-4DAB-B505-B9ACE2D42358}" sibTransId="{F6AD311A-0583-46F3-86A2-A87341266AC2}"/>
    <dgm:cxn modelId="{A371025C-2C3D-423D-A5F8-3DDC3242696A}" type="presOf" srcId="{2757F539-4EC5-419C-8695-C0FD1259EA3D}" destId="{89149388-51F5-48A4-AB4A-00382410EA77}" srcOrd="0" destOrd="0" presId="urn:microsoft.com/office/officeart/2005/8/layout/radial6"/>
    <dgm:cxn modelId="{AC78B62D-E87E-43A3-882D-BD39C6B7BD2A}" type="presOf" srcId="{B3228A38-2AC6-4A25-8C1C-819CAF3B88D3}" destId="{04E3A975-70B6-4F6F-91AB-E7B1FCA161F3}" srcOrd="0" destOrd="0" presId="urn:microsoft.com/office/officeart/2005/8/layout/radial6"/>
    <dgm:cxn modelId="{CEF935FD-3ED9-4C7B-A47D-A9853745EA57}" type="presOf" srcId="{F6AD311A-0583-46F3-86A2-A87341266AC2}" destId="{4B064F19-0485-49D9-B477-1D16E7956BCF}" srcOrd="0" destOrd="0" presId="urn:microsoft.com/office/officeart/2005/8/layout/radial6"/>
    <dgm:cxn modelId="{195A3245-912B-4590-8EBE-CD24ABFD21B8}" type="presOf" srcId="{0E6DEA24-6903-42C9-94E7-0AE47D4D6DB8}" destId="{28FB5A13-B6C6-49FA-8F28-B7ED0FF5A58A}" srcOrd="0" destOrd="0" presId="urn:microsoft.com/office/officeart/2005/8/layout/radial6"/>
    <dgm:cxn modelId="{47C5E1CD-58F0-4B1F-9ED9-787E870D9407}" type="presOf" srcId="{046DDE1B-97CF-4E76-BAA9-B2B522785870}" destId="{D366F961-DAF2-4ECC-94D2-8685EADB307A}" srcOrd="0" destOrd="0" presId="urn:microsoft.com/office/officeart/2005/8/layout/radial6"/>
    <dgm:cxn modelId="{59030035-1DFF-41AB-A5CA-578CEF072E30}" srcId="{B3228A38-2AC6-4A25-8C1C-819CAF3B88D3}" destId="{46C3E066-DDD1-4DDB-933D-D004BF5BD7F4}" srcOrd="5" destOrd="0" parTransId="{21EEE0CD-582B-45C7-B3AA-378AAE8AA29F}" sibTransId="{DBE4FAD9-92B9-48F1-97B4-3592603BEEF6}"/>
    <dgm:cxn modelId="{3B1C3B6A-B1B8-4EF8-9399-61A4D2E5DB8F}" srcId="{B3228A38-2AC6-4A25-8C1C-819CAF3B88D3}" destId="{027F2772-4090-4F4B-834A-81FD451CEBDE}" srcOrd="1" destOrd="0" parTransId="{64C2942D-5F67-427E-AC6D-90C9D7CD9D09}" sibTransId="{CFE50920-EF14-41CA-B083-F201DD9C2A8D}"/>
    <dgm:cxn modelId="{384DDA72-402C-4BF5-A806-028327868514}" type="presOf" srcId="{C8BBBC14-857A-456E-8581-3B588E7056FD}" destId="{E63FD18E-1F96-4B2C-8032-B31B4E7D8D33}" srcOrd="0" destOrd="0" presId="urn:microsoft.com/office/officeart/2005/8/layout/radial6"/>
    <dgm:cxn modelId="{FE8B5E60-4DF0-4EF0-A753-684986874574}" type="presOf" srcId="{3853BF24-5C16-4E00-9A90-E696F1E086F9}" destId="{1D39899E-529F-44F6-BAB8-D8A9DEBD1207}" srcOrd="0" destOrd="0" presId="urn:microsoft.com/office/officeart/2005/8/layout/radial6"/>
    <dgm:cxn modelId="{ED3A3F23-BAB5-40E4-9A4F-4B9CF3021414}" type="presOf" srcId="{7E5CEDDB-6634-4AE7-8227-7EC7D002242F}" destId="{F372F85A-A575-40B7-912D-BB390980FAAE}" srcOrd="0" destOrd="0" presId="urn:microsoft.com/office/officeart/2005/8/layout/radial6"/>
    <dgm:cxn modelId="{86FBA886-3EB3-4ABC-9DE8-B1ADDB3EC6B2}" type="presOf" srcId="{46C3E066-DDD1-4DDB-933D-D004BF5BD7F4}" destId="{C5BC4363-5E98-415C-A3C8-C0134E481C22}" srcOrd="0" destOrd="0" presId="urn:microsoft.com/office/officeart/2005/8/layout/radial6"/>
    <dgm:cxn modelId="{35F66891-E897-4B61-90AC-9673A229B7F5}" srcId="{B3228A38-2AC6-4A25-8C1C-819CAF3B88D3}" destId="{47E71E5B-3360-497C-B549-C65C6EEB5BD5}" srcOrd="3" destOrd="0" parTransId="{28753F96-12D3-409F-8280-A917C084F082}" sibTransId="{2757F539-4EC5-419C-8695-C0FD1259EA3D}"/>
    <dgm:cxn modelId="{608258FA-AA50-45ED-8C02-E6FEF18D9036}" type="presOf" srcId="{7E49C3C3-C386-4270-A67A-3EA37F9DBD2A}" destId="{DCAD808A-4D09-4624-A267-150FFAA4E3FC}" srcOrd="0" destOrd="0" presId="urn:microsoft.com/office/officeart/2005/8/layout/radial6"/>
    <dgm:cxn modelId="{8CC8619F-FAD6-46DF-8935-8AA79FCC93B5}" type="presOf" srcId="{7436F348-C210-49C4-9EDF-D627FD319891}" destId="{DDCEFBDE-65DD-4D89-9709-702B02486BC5}" srcOrd="0" destOrd="0" presId="urn:microsoft.com/office/officeart/2005/8/layout/radial6"/>
    <dgm:cxn modelId="{AD0E1483-543B-4499-A477-9195A5CC8248}" type="presOf" srcId="{BE82F3B5-9A2A-4A3A-AAC8-ED51E808859E}" destId="{26A6AF8A-569B-4E17-9C3C-36D6EDAA6124}" srcOrd="0" destOrd="0" presId="urn:microsoft.com/office/officeart/2005/8/layout/radial6"/>
    <dgm:cxn modelId="{A8BA25F2-A173-4D64-ADFB-DBC792CF35CD}" type="presOf" srcId="{91EFDF9F-6620-4BAD-849F-160822BA82FF}" destId="{0AD924B6-8232-42D8-90F5-BC72538EA976}" srcOrd="0" destOrd="0" presId="urn:microsoft.com/office/officeart/2005/8/layout/radial6"/>
    <dgm:cxn modelId="{771B0DC1-9AF4-4E42-A8C7-F80BB008AFF9}" srcId="{B3228A38-2AC6-4A25-8C1C-819CAF3B88D3}" destId="{7E49C3C3-C386-4270-A67A-3EA37F9DBD2A}" srcOrd="8" destOrd="0" parTransId="{0C10F24E-8CBD-44A8-8E8B-B95D2DDB6356}" sibTransId="{046DDE1B-97CF-4E76-BAA9-B2B522785870}"/>
    <dgm:cxn modelId="{A5E57B01-5796-429C-AB67-8D01CA877F66}" type="presOf" srcId="{D1B2C30F-FE07-4059-BD52-65D42DFC5BD4}" destId="{D00193C9-0E1A-41D3-B7D6-DF890EEA299E}" srcOrd="0" destOrd="0" presId="urn:microsoft.com/office/officeart/2005/8/layout/radial6"/>
    <dgm:cxn modelId="{13E5008F-61F2-4EAD-974E-F9D59772D4AA}" type="presParOf" srcId="{F372F85A-A575-40B7-912D-BB390980FAAE}" destId="{04E3A975-70B6-4F6F-91AB-E7B1FCA161F3}" srcOrd="0" destOrd="0" presId="urn:microsoft.com/office/officeart/2005/8/layout/radial6"/>
    <dgm:cxn modelId="{978A65DD-7A7C-4A0F-B19E-F5D60A7B371C}" type="presParOf" srcId="{F372F85A-A575-40B7-912D-BB390980FAAE}" destId="{1D39899E-529F-44F6-BAB8-D8A9DEBD1207}" srcOrd="1" destOrd="0" presId="urn:microsoft.com/office/officeart/2005/8/layout/radial6"/>
    <dgm:cxn modelId="{EDAB74FA-A615-4461-BC52-C4DD935AB366}" type="presParOf" srcId="{F372F85A-A575-40B7-912D-BB390980FAAE}" destId="{EE11DF75-3C9F-4218-B691-BA35B2B38395}" srcOrd="2" destOrd="0" presId="urn:microsoft.com/office/officeart/2005/8/layout/radial6"/>
    <dgm:cxn modelId="{ADCFB329-1045-4132-993E-E11D9695E541}" type="presParOf" srcId="{F372F85A-A575-40B7-912D-BB390980FAAE}" destId="{A0C193FB-BEE1-4C24-8604-E01109C43580}" srcOrd="3" destOrd="0" presId="urn:microsoft.com/office/officeart/2005/8/layout/radial6"/>
    <dgm:cxn modelId="{29DD0FC0-10D6-4582-B42F-8CC9A273DE2C}" type="presParOf" srcId="{F372F85A-A575-40B7-912D-BB390980FAAE}" destId="{B4975817-C613-40C2-8290-11ABB594BC08}" srcOrd="4" destOrd="0" presId="urn:microsoft.com/office/officeart/2005/8/layout/radial6"/>
    <dgm:cxn modelId="{4D04BB7F-00B9-4974-98B7-FB9B921A1305}" type="presParOf" srcId="{F372F85A-A575-40B7-912D-BB390980FAAE}" destId="{F18C8306-CD31-470F-A37B-C9F660ABEB78}" srcOrd="5" destOrd="0" presId="urn:microsoft.com/office/officeart/2005/8/layout/radial6"/>
    <dgm:cxn modelId="{E77B2F10-208E-44D2-99D7-7F05C01FDEA9}" type="presParOf" srcId="{F372F85A-A575-40B7-912D-BB390980FAAE}" destId="{8D5AFEFD-2DDD-4150-AFA2-4831F63AA551}" srcOrd="6" destOrd="0" presId="urn:microsoft.com/office/officeart/2005/8/layout/radial6"/>
    <dgm:cxn modelId="{08DACDCC-113D-4601-92FE-EE8DB6889FD2}" type="presParOf" srcId="{F372F85A-A575-40B7-912D-BB390980FAAE}" destId="{26A6AF8A-569B-4E17-9C3C-36D6EDAA6124}" srcOrd="7" destOrd="0" presId="urn:microsoft.com/office/officeart/2005/8/layout/radial6"/>
    <dgm:cxn modelId="{DB94BF7F-F431-4657-B85E-97E3A09EA876}" type="presParOf" srcId="{F372F85A-A575-40B7-912D-BB390980FAAE}" destId="{FDE2DB37-6221-4B96-9472-1251B1E46177}" srcOrd="8" destOrd="0" presId="urn:microsoft.com/office/officeart/2005/8/layout/radial6"/>
    <dgm:cxn modelId="{87D854E1-A225-4DAA-A052-5B8FC4B3408F}" type="presParOf" srcId="{F372F85A-A575-40B7-912D-BB390980FAAE}" destId="{28FB5A13-B6C6-49FA-8F28-B7ED0FF5A58A}" srcOrd="9" destOrd="0" presId="urn:microsoft.com/office/officeart/2005/8/layout/radial6"/>
    <dgm:cxn modelId="{58F2A6C4-CD4F-4578-939E-F3F905C4AC46}" type="presParOf" srcId="{F372F85A-A575-40B7-912D-BB390980FAAE}" destId="{7E2AAB8D-6B97-4B85-875B-5693B6C487AB}" srcOrd="10" destOrd="0" presId="urn:microsoft.com/office/officeart/2005/8/layout/radial6"/>
    <dgm:cxn modelId="{345047F5-29D6-40D3-9687-FC3E37AF92B9}" type="presParOf" srcId="{F372F85A-A575-40B7-912D-BB390980FAAE}" destId="{2BAD4271-FD31-43FE-B763-B6B170868784}" srcOrd="11" destOrd="0" presId="urn:microsoft.com/office/officeart/2005/8/layout/radial6"/>
    <dgm:cxn modelId="{1D2E9C8B-7B25-4B2B-8348-7A8E9B335440}" type="presParOf" srcId="{F372F85A-A575-40B7-912D-BB390980FAAE}" destId="{89149388-51F5-48A4-AB4A-00382410EA77}" srcOrd="12" destOrd="0" presId="urn:microsoft.com/office/officeart/2005/8/layout/radial6"/>
    <dgm:cxn modelId="{3FF31D86-9552-4C06-AD73-171F6BD7835F}" type="presParOf" srcId="{F372F85A-A575-40B7-912D-BB390980FAAE}" destId="{0AD924B6-8232-42D8-90F5-BC72538EA976}" srcOrd="13" destOrd="0" presId="urn:microsoft.com/office/officeart/2005/8/layout/radial6"/>
    <dgm:cxn modelId="{C546A09C-D1AE-4F72-B961-FC7B2A47C58E}" type="presParOf" srcId="{F372F85A-A575-40B7-912D-BB390980FAAE}" destId="{891675C4-C8BA-49D0-83E8-82ED9B6382FC}" srcOrd="14" destOrd="0" presId="urn:microsoft.com/office/officeart/2005/8/layout/radial6"/>
    <dgm:cxn modelId="{CC19B9D3-550A-4F33-ADF0-51319A206F1D}" type="presParOf" srcId="{F372F85A-A575-40B7-912D-BB390980FAAE}" destId="{4B064F19-0485-49D9-B477-1D16E7956BCF}" srcOrd="15" destOrd="0" presId="urn:microsoft.com/office/officeart/2005/8/layout/radial6"/>
    <dgm:cxn modelId="{7AA6C5E7-EA92-44C6-8D14-E4945FC78894}" type="presParOf" srcId="{F372F85A-A575-40B7-912D-BB390980FAAE}" destId="{C5BC4363-5E98-415C-A3C8-C0134E481C22}" srcOrd="16" destOrd="0" presId="urn:microsoft.com/office/officeart/2005/8/layout/radial6"/>
    <dgm:cxn modelId="{697B5065-ABC3-4D9B-B9D2-175C8FB94882}" type="presParOf" srcId="{F372F85A-A575-40B7-912D-BB390980FAAE}" destId="{D15D5654-16CD-4368-AACF-5D2864749307}" srcOrd="17" destOrd="0" presId="urn:microsoft.com/office/officeart/2005/8/layout/radial6"/>
    <dgm:cxn modelId="{687CC6E5-A59D-48E2-9C9C-A90349F426FB}" type="presParOf" srcId="{F372F85A-A575-40B7-912D-BB390980FAAE}" destId="{F6DFB471-BAF7-4F9D-8C39-09ADB17D891F}" srcOrd="18" destOrd="0" presId="urn:microsoft.com/office/officeart/2005/8/layout/radial6"/>
    <dgm:cxn modelId="{0055DEED-DFEF-44BD-B9A0-310712D70E02}" type="presParOf" srcId="{F372F85A-A575-40B7-912D-BB390980FAAE}" destId="{D00193C9-0E1A-41D3-B7D6-DF890EEA299E}" srcOrd="19" destOrd="0" presId="urn:microsoft.com/office/officeart/2005/8/layout/radial6"/>
    <dgm:cxn modelId="{4579F690-0482-46B7-9036-D9B294C937C8}" type="presParOf" srcId="{F372F85A-A575-40B7-912D-BB390980FAAE}" destId="{EADB930D-5537-4642-BEA4-BCC47284D8C5}" srcOrd="20" destOrd="0" presId="urn:microsoft.com/office/officeart/2005/8/layout/radial6"/>
    <dgm:cxn modelId="{20DF9198-E429-4D27-84CF-7F2F00366845}" type="presParOf" srcId="{F372F85A-A575-40B7-912D-BB390980FAAE}" destId="{DDCEFBDE-65DD-4D89-9709-702B02486BC5}" srcOrd="21" destOrd="0" presId="urn:microsoft.com/office/officeart/2005/8/layout/radial6"/>
    <dgm:cxn modelId="{CC485EE2-6DD3-410E-ABA3-F2BB93893ECB}" type="presParOf" srcId="{F372F85A-A575-40B7-912D-BB390980FAAE}" destId="{E63FD18E-1F96-4B2C-8032-B31B4E7D8D33}" srcOrd="22" destOrd="0" presId="urn:microsoft.com/office/officeart/2005/8/layout/radial6"/>
    <dgm:cxn modelId="{50982E50-9B6A-4A52-B86B-62E40804A957}" type="presParOf" srcId="{F372F85A-A575-40B7-912D-BB390980FAAE}" destId="{1820751C-4FEE-481B-B32B-823DA465F662}" srcOrd="23" destOrd="0" presId="urn:microsoft.com/office/officeart/2005/8/layout/radial6"/>
    <dgm:cxn modelId="{4AECC902-F0C4-482C-B4E2-2D48C9A69BCD}" type="presParOf" srcId="{F372F85A-A575-40B7-912D-BB390980FAAE}" destId="{148FF5A9-8398-40E1-882A-6EB20BA72DD9}" srcOrd="24" destOrd="0" presId="urn:microsoft.com/office/officeart/2005/8/layout/radial6"/>
    <dgm:cxn modelId="{91D9616C-EA87-4E84-8C14-C69B9C4F5EC0}" type="presParOf" srcId="{F372F85A-A575-40B7-912D-BB390980FAAE}" destId="{DCAD808A-4D09-4624-A267-150FFAA4E3FC}" srcOrd="25" destOrd="0" presId="urn:microsoft.com/office/officeart/2005/8/layout/radial6"/>
    <dgm:cxn modelId="{5472D3FE-15C4-4135-8275-6FEB9C1B9EF8}" type="presParOf" srcId="{F372F85A-A575-40B7-912D-BB390980FAAE}" destId="{8066C581-2778-4336-9CDF-81BCDC800EA7}" srcOrd="26" destOrd="0" presId="urn:microsoft.com/office/officeart/2005/8/layout/radial6"/>
    <dgm:cxn modelId="{A9FAC900-B44D-4758-9076-221C7E605B7D}" type="presParOf" srcId="{F372F85A-A575-40B7-912D-BB390980FAAE}" destId="{D366F961-DAF2-4ECC-94D2-8685EADB307A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12FE9-3088-4CF2-8551-CB0C82EA59E6}">
      <dsp:nvSpPr>
        <dsp:cNvPr id="0" name=""/>
        <dsp:cNvSpPr/>
      </dsp:nvSpPr>
      <dsp:spPr>
        <a:xfrm>
          <a:off x="2678" y="225558"/>
          <a:ext cx="1171277" cy="702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 Conceito </a:t>
          </a:r>
          <a:r>
            <a:rPr lang="pt-BR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Enade</a:t>
          </a:r>
          <a:endParaRPr lang="pt-BR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261" y="246141"/>
        <a:ext cx="1130111" cy="661600"/>
      </dsp:txXfrm>
    </dsp:sp>
    <dsp:sp modelId="{40BAF63A-3A31-4D60-9081-88DC3DA058B0}">
      <dsp:nvSpPr>
        <dsp:cNvPr id="0" name=""/>
        <dsp:cNvSpPr/>
      </dsp:nvSpPr>
      <dsp:spPr>
        <a:xfrm>
          <a:off x="1291083" y="431703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/>
        </a:p>
      </dsp:txBody>
      <dsp:txXfrm>
        <a:off x="1291083" y="489798"/>
        <a:ext cx="173817" cy="174286"/>
      </dsp:txXfrm>
    </dsp:sp>
    <dsp:sp modelId="{452D13E4-565F-41FB-BFFC-B3F59577029B}">
      <dsp:nvSpPr>
        <dsp:cNvPr id="0" name=""/>
        <dsp:cNvSpPr/>
      </dsp:nvSpPr>
      <dsp:spPr>
        <a:xfrm>
          <a:off x="1642467" y="225558"/>
          <a:ext cx="1171277" cy="702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Sem </a:t>
          </a:r>
          <a:r>
            <a:rPr lang="pt-BR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IDD</a:t>
          </a:r>
          <a:endParaRPr lang="pt-BR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63050" y="246141"/>
        <a:ext cx="1130111" cy="661600"/>
      </dsp:txXfrm>
    </dsp:sp>
    <dsp:sp modelId="{E0BFE044-5897-449B-88E1-3B299522D04E}">
      <dsp:nvSpPr>
        <dsp:cNvPr id="0" name=""/>
        <dsp:cNvSpPr/>
      </dsp:nvSpPr>
      <dsp:spPr>
        <a:xfrm>
          <a:off x="2930872" y="431703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/>
        </a:p>
      </dsp:txBody>
      <dsp:txXfrm>
        <a:off x="2930872" y="489798"/>
        <a:ext cx="173817" cy="174286"/>
      </dsp:txXfrm>
    </dsp:sp>
    <dsp:sp modelId="{5AE2FC3B-F322-4770-8637-6A0243995F26}">
      <dsp:nvSpPr>
        <dsp:cNvPr id="0" name=""/>
        <dsp:cNvSpPr/>
      </dsp:nvSpPr>
      <dsp:spPr>
        <a:xfrm>
          <a:off x="3282255" y="225558"/>
          <a:ext cx="1171277" cy="702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 CPC</a:t>
          </a:r>
          <a:endParaRPr lang="pt-BR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02838" y="246141"/>
        <a:ext cx="1130111" cy="661600"/>
      </dsp:txXfrm>
    </dsp:sp>
    <dsp:sp modelId="{973FD8D5-FE2D-45A9-B489-04F4B3188269}">
      <dsp:nvSpPr>
        <dsp:cNvPr id="0" name=""/>
        <dsp:cNvSpPr/>
      </dsp:nvSpPr>
      <dsp:spPr>
        <a:xfrm>
          <a:off x="4570660" y="431703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/>
        </a:p>
      </dsp:txBody>
      <dsp:txXfrm>
        <a:off x="4570660" y="489798"/>
        <a:ext cx="173817" cy="174286"/>
      </dsp:txXfrm>
    </dsp:sp>
    <dsp:sp modelId="{35B9FF21-A3E1-4B3E-B5B4-2323BD37F17E}">
      <dsp:nvSpPr>
        <dsp:cNvPr id="0" name=""/>
        <dsp:cNvSpPr/>
      </dsp:nvSpPr>
      <dsp:spPr>
        <a:xfrm>
          <a:off x="4922043" y="225558"/>
          <a:ext cx="1171277" cy="702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</a:t>
          </a:r>
          <a:r>
            <a:rPr lang="pt-BR" sz="1200" kern="1200" dirty="0" smtClean="0"/>
            <a:t> IGC</a:t>
          </a:r>
          <a:endParaRPr lang="pt-BR" sz="1200" kern="1200" dirty="0"/>
        </a:p>
      </dsp:txBody>
      <dsp:txXfrm>
        <a:off x="4942626" y="246141"/>
        <a:ext cx="1130111" cy="661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338A7-EABE-4331-A68E-E5C18B962BFE}">
      <dsp:nvSpPr>
        <dsp:cNvPr id="0" name=""/>
        <dsp:cNvSpPr/>
      </dsp:nvSpPr>
      <dsp:spPr>
        <a:xfrm>
          <a:off x="2284236" y="1704946"/>
          <a:ext cx="1032227" cy="1032227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accent6"/>
              </a:solidFill>
            </a:rPr>
            <a:t>SINAES</a:t>
          </a:r>
          <a:endParaRPr lang="pt-BR" sz="1400" kern="1200" dirty="0">
            <a:solidFill>
              <a:schemeClr val="accent6"/>
            </a:solidFill>
          </a:endParaRPr>
        </a:p>
      </dsp:txBody>
      <dsp:txXfrm>
        <a:off x="2435402" y="1856112"/>
        <a:ext cx="729895" cy="729895"/>
      </dsp:txXfrm>
    </dsp:sp>
    <dsp:sp modelId="{5E3904A4-3CB2-4877-ADCE-D1F4C508974B}">
      <dsp:nvSpPr>
        <dsp:cNvPr id="0" name=""/>
        <dsp:cNvSpPr/>
      </dsp:nvSpPr>
      <dsp:spPr>
        <a:xfrm rot="16200000">
          <a:off x="2689956" y="1327426"/>
          <a:ext cx="220787" cy="350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/>
        </a:p>
      </dsp:txBody>
      <dsp:txXfrm>
        <a:off x="2723074" y="1430735"/>
        <a:ext cx="154551" cy="210575"/>
      </dsp:txXfrm>
    </dsp:sp>
    <dsp:sp modelId="{85AAE4D7-829A-4E5A-8A04-ACB6ED808F6A}">
      <dsp:nvSpPr>
        <dsp:cNvPr id="0" name=""/>
        <dsp:cNvSpPr/>
      </dsp:nvSpPr>
      <dsp:spPr>
        <a:xfrm>
          <a:off x="2159240" y="6146"/>
          <a:ext cx="1282219" cy="1282219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accent6"/>
              </a:solidFill>
            </a:rPr>
            <a:t>Estudantes</a:t>
          </a:r>
          <a:endParaRPr lang="pt-BR" sz="13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solidFill>
                <a:schemeClr val="accent6"/>
              </a:solidFill>
            </a:rPr>
            <a:t>ENADE</a:t>
          </a:r>
          <a:endParaRPr lang="pt-BR" sz="1000" kern="1200" dirty="0">
            <a:solidFill>
              <a:schemeClr val="accent6"/>
            </a:solidFill>
          </a:endParaRPr>
        </a:p>
      </dsp:txBody>
      <dsp:txXfrm>
        <a:off x="2347017" y="193923"/>
        <a:ext cx="906665" cy="906665"/>
      </dsp:txXfrm>
    </dsp:sp>
    <dsp:sp modelId="{8F8D94D2-7F0F-495E-970B-C89E6E14A52A}">
      <dsp:nvSpPr>
        <dsp:cNvPr id="0" name=""/>
        <dsp:cNvSpPr/>
      </dsp:nvSpPr>
      <dsp:spPr>
        <a:xfrm rot="1800000">
          <a:off x="3311896" y="2404659"/>
          <a:ext cx="220787" cy="350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/>
        </a:p>
      </dsp:txBody>
      <dsp:txXfrm>
        <a:off x="3316333" y="2458291"/>
        <a:ext cx="154551" cy="210575"/>
      </dsp:txXfrm>
    </dsp:sp>
    <dsp:sp modelId="{9D467BA5-DA34-4DFA-92A2-3CB2DABA32A6}">
      <dsp:nvSpPr>
        <dsp:cNvPr id="0" name=""/>
        <dsp:cNvSpPr/>
      </dsp:nvSpPr>
      <dsp:spPr>
        <a:xfrm>
          <a:off x="3522194" y="2366852"/>
          <a:ext cx="1282219" cy="1282219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accent6"/>
              </a:solidFill>
            </a:rPr>
            <a:t>Cursos</a:t>
          </a:r>
          <a:endParaRPr lang="pt-BR" sz="13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solidFill>
                <a:schemeClr val="accent6"/>
              </a:solidFill>
            </a:rPr>
            <a:t>CC (</a:t>
          </a:r>
          <a:r>
            <a:rPr lang="pt-BR" sz="1000" i="1" kern="1200" dirty="0" smtClean="0">
              <a:solidFill>
                <a:schemeClr val="accent6"/>
              </a:solidFill>
            </a:rPr>
            <a:t>in loco</a:t>
          </a:r>
          <a:r>
            <a:rPr lang="pt-BR" sz="1000" kern="1200" dirty="0" smtClean="0">
              <a:solidFill>
                <a:schemeClr val="accent6"/>
              </a:solidFill>
            </a:rPr>
            <a:t>)</a:t>
          </a:r>
          <a:endParaRPr lang="pt-BR" sz="10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solidFill>
                <a:schemeClr val="accent6"/>
              </a:solidFill>
            </a:rPr>
            <a:t>CPC</a:t>
          </a:r>
          <a:endParaRPr lang="pt-BR" sz="10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err="1" smtClean="0">
              <a:solidFill>
                <a:schemeClr val="accent6"/>
              </a:solidFill>
            </a:rPr>
            <a:t>Enade</a:t>
          </a:r>
          <a:endParaRPr lang="pt-BR" sz="1000" kern="1200" dirty="0">
            <a:solidFill>
              <a:schemeClr val="accent6"/>
            </a:solidFill>
          </a:endParaRPr>
        </a:p>
      </dsp:txBody>
      <dsp:txXfrm>
        <a:off x="3709971" y="2554629"/>
        <a:ext cx="906665" cy="906665"/>
      </dsp:txXfrm>
    </dsp:sp>
    <dsp:sp modelId="{23FB1D8C-141D-4235-9809-27281833EEBC}">
      <dsp:nvSpPr>
        <dsp:cNvPr id="0" name=""/>
        <dsp:cNvSpPr/>
      </dsp:nvSpPr>
      <dsp:spPr>
        <a:xfrm rot="9000000">
          <a:off x="2068015" y="2404659"/>
          <a:ext cx="220787" cy="350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/>
        </a:p>
      </dsp:txBody>
      <dsp:txXfrm rot="10800000">
        <a:off x="2129814" y="2458291"/>
        <a:ext cx="154551" cy="210575"/>
      </dsp:txXfrm>
    </dsp:sp>
    <dsp:sp modelId="{8B9B8A6E-1555-4E32-8856-28D9E2C82686}">
      <dsp:nvSpPr>
        <dsp:cNvPr id="0" name=""/>
        <dsp:cNvSpPr/>
      </dsp:nvSpPr>
      <dsp:spPr>
        <a:xfrm>
          <a:off x="796285" y="2366852"/>
          <a:ext cx="1282219" cy="1282219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>
              <a:solidFill>
                <a:schemeClr val="accent6"/>
              </a:solidFill>
            </a:rPr>
            <a:t>IES</a:t>
          </a:r>
          <a:endParaRPr lang="pt-BR" sz="13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solidFill>
                <a:schemeClr val="accent6"/>
              </a:solidFill>
            </a:rPr>
            <a:t>CI (</a:t>
          </a:r>
          <a:r>
            <a:rPr lang="pt-BR" sz="1000" i="1" kern="1200" dirty="0" smtClean="0">
              <a:solidFill>
                <a:schemeClr val="accent6"/>
              </a:solidFill>
            </a:rPr>
            <a:t>in loco</a:t>
          </a:r>
          <a:r>
            <a:rPr lang="pt-BR" sz="1000" kern="1200" dirty="0" smtClean="0">
              <a:solidFill>
                <a:schemeClr val="accent6"/>
              </a:solidFill>
            </a:rPr>
            <a:t>)</a:t>
          </a:r>
          <a:endParaRPr lang="pt-BR" sz="10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solidFill>
                <a:schemeClr val="accent6"/>
              </a:solidFill>
            </a:rPr>
            <a:t>IGC</a:t>
          </a:r>
          <a:endParaRPr lang="pt-BR" sz="1000" kern="1200" dirty="0">
            <a:solidFill>
              <a:schemeClr val="accent6"/>
            </a:solidFill>
          </a:endParaRP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u="none" kern="1200" dirty="0" err="1" smtClean="0">
              <a:solidFill>
                <a:schemeClr val="accent6"/>
              </a:solidFill>
            </a:rPr>
            <a:t>Autoavaliação</a:t>
          </a:r>
          <a:endParaRPr lang="pt-BR" sz="1000" u="none" kern="1200" dirty="0">
            <a:solidFill>
              <a:schemeClr val="accent6"/>
            </a:solidFill>
          </a:endParaRPr>
        </a:p>
      </dsp:txBody>
      <dsp:txXfrm>
        <a:off x="984062" y="2554629"/>
        <a:ext cx="906665" cy="9066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5C912-EFF3-406B-B577-D4EB0DF95D38}">
      <dsp:nvSpPr>
        <dsp:cNvPr id="0" name=""/>
        <dsp:cNvSpPr/>
      </dsp:nvSpPr>
      <dsp:spPr>
        <a:xfrm>
          <a:off x="1825" y="377794"/>
          <a:ext cx="2392159" cy="810000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accent5"/>
              </a:solidFill>
            </a:rPr>
            <a:t>ENADE (Prova + Questionário Socioeconômico)</a:t>
          </a:r>
        </a:p>
      </dsp:txBody>
      <dsp:txXfrm>
        <a:off x="406825" y="377794"/>
        <a:ext cx="1582159" cy="810000"/>
      </dsp:txXfrm>
    </dsp:sp>
    <dsp:sp modelId="{8F4B7984-8D05-47D4-BD2E-CE9F21EA6533}">
      <dsp:nvSpPr>
        <dsp:cNvPr id="0" name=""/>
        <dsp:cNvSpPr/>
      </dsp:nvSpPr>
      <dsp:spPr>
        <a:xfrm>
          <a:off x="1495643" y="1285067"/>
          <a:ext cx="1167947" cy="48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solidFill>
                <a:srgbClr val="C00000"/>
              </a:solidFill>
            </a:rPr>
            <a:t>Acrescido do CENSUP</a:t>
          </a:r>
        </a:p>
      </dsp:txBody>
      <dsp:txXfrm>
        <a:off x="1495643" y="1285067"/>
        <a:ext cx="1167947" cy="480937"/>
      </dsp:txXfrm>
    </dsp:sp>
    <dsp:sp modelId="{84E6B14A-2E35-49E8-8ECE-5E43D335F912}">
      <dsp:nvSpPr>
        <dsp:cNvPr id="0" name=""/>
        <dsp:cNvSpPr/>
      </dsp:nvSpPr>
      <dsp:spPr>
        <a:xfrm>
          <a:off x="2177984" y="377794"/>
          <a:ext cx="2392159" cy="810000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accent5"/>
              </a:solidFill>
            </a:rPr>
            <a:t>CPC</a:t>
          </a:r>
          <a:endParaRPr lang="pt-BR" sz="1500" kern="1200" dirty="0">
            <a:solidFill>
              <a:schemeClr val="accent5"/>
            </a:solidFill>
          </a:endParaRPr>
        </a:p>
      </dsp:txBody>
      <dsp:txXfrm>
        <a:off x="2582984" y="377794"/>
        <a:ext cx="1582159" cy="810000"/>
      </dsp:txXfrm>
    </dsp:sp>
    <dsp:sp modelId="{C5F6CA22-4941-437D-8ACF-5DD13659F9CF}">
      <dsp:nvSpPr>
        <dsp:cNvPr id="0" name=""/>
        <dsp:cNvSpPr/>
      </dsp:nvSpPr>
      <dsp:spPr>
        <a:xfrm>
          <a:off x="3481328" y="1285067"/>
          <a:ext cx="1717991" cy="48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i="0" kern="1200" dirty="0" smtClean="0">
              <a:solidFill>
                <a:srgbClr val="C00000"/>
              </a:solidFill>
            </a:rPr>
            <a:t>Acrescido do Conceito CAPES cursos Stricto Sensu</a:t>
          </a:r>
          <a:endParaRPr lang="pt-BR" sz="1200" i="0" kern="1200" dirty="0">
            <a:solidFill>
              <a:srgbClr val="C00000"/>
            </a:solidFill>
          </a:endParaRPr>
        </a:p>
      </dsp:txBody>
      <dsp:txXfrm>
        <a:off x="3481328" y="1285067"/>
        <a:ext cx="1717991" cy="480937"/>
      </dsp:txXfrm>
    </dsp:sp>
    <dsp:sp modelId="{2FC926F6-175B-42D0-BA23-0154B8DC9C7E}">
      <dsp:nvSpPr>
        <dsp:cNvPr id="0" name=""/>
        <dsp:cNvSpPr/>
      </dsp:nvSpPr>
      <dsp:spPr>
        <a:xfrm>
          <a:off x="4354144" y="377794"/>
          <a:ext cx="2392159" cy="810000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accent4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accent5"/>
              </a:solidFill>
            </a:rPr>
            <a:t>IGC</a:t>
          </a:r>
          <a:endParaRPr lang="pt-BR" sz="1500" kern="1200" dirty="0">
            <a:solidFill>
              <a:schemeClr val="accent5"/>
            </a:solidFill>
          </a:endParaRPr>
        </a:p>
      </dsp:txBody>
      <dsp:txXfrm>
        <a:off x="4759144" y="377794"/>
        <a:ext cx="1582159" cy="81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2C7A4-C3F6-41C3-82AC-03FD5BE0C654}">
      <dsp:nvSpPr>
        <dsp:cNvPr id="0" name=""/>
        <dsp:cNvSpPr/>
      </dsp:nvSpPr>
      <dsp:spPr>
        <a:xfrm>
          <a:off x="0" y="0"/>
          <a:ext cx="2707573" cy="66559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Autorização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495" y="19495"/>
        <a:ext cx="1989339" cy="626608"/>
      </dsp:txXfrm>
    </dsp:sp>
    <dsp:sp modelId="{F4C12E66-F0D2-49CE-83F3-BF07C3285A36}">
      <dsp:nvSpPr>
        <dsp:cNvPr id="0" name=""/>
        <dsp:cNvSpPr/>
      </dsp:nvSpPr>
      <dsp:spPr>
        <a:xfrm>
          <a:off x="238903" y="776531"/>
          <a:ext cx="2707573" cy="665598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Reconhecimento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8398" y="796026"/>
        <a:ext cx="1997040" cy="626608"/>
      </dsp:txXfrm>
    </dsp:sp>
    <dsp:sp modelId="{359475A9-508D-4C7D-A80B-770D22CDA06C}">
      <dsp:nvSpPr>
        <dsp:cNvPr id="0" name=""/>
        <dsp:cNvSpPr/>
      </dsp:nvSpPr>
      <dsp:spPr>
        <a:xfrm>
          <a:off x="477806" y="1553062"/>
          <a:ext cx="2707573" cy="665598"/>
        </a:xfrm>
        <a:prstGeom prst="roundRect">
          <a:avLst>
            <a:gd name="adj" fmla="val 10000"/>
          </a:avLst>
        </a:prstGeom>
        <a:solidFill>
          <a:schemeClr val="accent4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Renovação de Reconhecimento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301" y="1572557"/>
        <a:ext cx="1997040" cy="626608"/>
      </dsp:txXfrm>
    </dsp:sp>
    <dsp:sp modelId="{2897F0D6-3842-4288-94C8-9A2BC13AADA6}">
      <dsp:nvSpPr>
        <dsp:cNvPr id="0" name=""/>
        <dsp:cNvSpPr/>
      </dsp:nvSpPr>
      <dsp:spPr>
        <a:xfrm>
          <a:off x="2274934" y="504745"/>
          <a:ext cx="432638" cy="43263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/>
        </a:p>
      </dsp:txBody>
      <dsp:txXfrm>
        <a:off x="2372278" y="504745"/>
        <a:ext cx="237950" cy="325560"/>
      </dsp:txXfrm>
    </dsp:sp>
    <dsp:sp modelId="{F7C2D3AA-DDFB-45F7-B4E0-5B96E6188F5D}">
      <dsp:nvSpPr>
        <dsp:cNvPr id="0" name=""/>
        <dsp:cNvSpPr/>
      </dsp:nvSpPr>
      <dsp:spPr>
        <a:xfrm>
          <a:off x="2513837" y="1276839"/>
          <a:ext cx="432638" cy="43263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/>
        </a:p>
      </dsp:txBody>
      <dsp:txXfrm>
        <a:off x="2611181" y="1276839"/>
        <a:ext cx="237950" cy="3255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6F961-DAF2-4ECC-94D2-8685EADB307A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13800000"/>
            <a:gd name="adj2" fmla="val 162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FF5A9-8398-40E1-882A-6EB20BA72DD9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11400000"/>
            <a:gd name="adj2" fmla="val 138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EFBDE-65DD-4D89-9709-702B02486BC5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9000000"/>
            <a:gd name="adj2" fmla="val 114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FB471-BAF7-4F9D-8C39-09ADB17D891F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6600000"/>
            <a:gd name="adj2" fmla="val 90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64F19-0485-49D9-B477-1D16E7956BCF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4200000"/>
            <a:gd name="adj2" fmla="val 66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49388-51F5-48A4-AB4A-00382410EA77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1800000"/>
            <a:gd name="adj2" fmla="val 42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FB5A13-B6C6-49FA-8F28-B7ED0FF5A58A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21000000"/>
            <a:gd name="adj2" fmla="val 18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AFEFD-2DDD-4150-AFA2-4831F63AA551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18600000"/>
            <a:gd name="adj2" fmla="val 210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193FB-BEE1-4C24-8604-E01109C43580}">
      <dsp:nvSpPr>
        <dsp:cNvPr id="0" name=""/>
        <dsp:cNvSpPr/>
      </dsp:nvSpPr>
      <dsp:spPr>
        <a:xfrm>
          <a:off x="1486141" y="415693"/>
          <a:ext cx="4187054" cy="4187054"/>
        </a:xfrm>
        <a:prstGeom prst="blockArc">
          <a:avLst>
            <a:gd name="adj1" fmla="val 16200000"/>
            <a:gd name="adj2" fmla="val 18600000"/>
            <a:gd name="adj3" fmla="val 30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3A975-70B6-4F6F-91AB-E7B1FCA161F3}">
      <dsp:nvSpPr>
        <dsp:cNvPr id="0" name=""/>
        <dsp:cNvSpPr/>
      </dsp:nvSpPr>
      <dsp:spPr>
        <a:xfrm>
          <a:off x="2944312" y="1873864"/>
          <a:ext cx="1270712" cy="1270712"/>
        </a:xfrm>
        <a:prstGeom prst="ellips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Tipos de Projetos de Ensino</a:t>
          </a:r>
          <a:endParaRPr lang="pt-BR" sz="1600" b="1" kern="1200" dirty="0"/>
        </a:p>
      </dsp:txBody>
      <dsp:txXfrm>
        <a:off x="3130403" y="2059955"/>
        <a:ext cx="898530" cy="898530"/>
      </dsp:txXfrm>
    </dsp:sp>
    <dsp:sp modelId="{1D39899E-529F-44F6-BAB8-D8A9DEBD1207}">
      <dsp:nvSpPr>
        <dsp:cNvPr id="0" name=""/>
        <dsp:cNvSpPr/>
      </dsp:nvSpPr>
      <dsp:spPr>
        <a:xfrm>
          <a:off x="3134919" y="2965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Projeto Integrador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65183" y="133229"/>
        <a:ext cx="628970" cy="628970"/>
      </dsp:txXfrm>
    </dsp:sp>
    <dsp:sp modelId="{B4975817-C613-40C2-8290-11ABB594BC08}">
      <dsp:nvSpPr>
        <dsp:cNvPr id="0" name=""/>
        <dsp:cNvSpPr/>
      </dsp:nvSpPr>
      <dsp:spPr>
        <a:xfrm>
          <a:off x="4460029" y="485266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Orientação de aprendizagem 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0293" y="615530"/>
        <a:ext cx="628970" cy="628970"/>
      </dsp:txXfrm>
    </dsp:sp>
    <dsp:sp modelId="{26A6AF8A-569B-4E17-9C3C-36D6EDAA6124}">
      <dsp:nvSpPr>
        <dsp:cNvPr id="0" name=""/>
        <dsp:cNvSpPr/>
      </dsp:nvSpPr>
      <dsp:spPr>
        <a:xfrm>
          <a:off x="5165105" y="1706494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Orientação profissional 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95369" y="1836758"/>
        <a:ext cx="628970" cy="628970"/>
      </dsp:txXfrm>
    </dsp:sp>
    <dsp:sp modelId="{7E2AAB8D-6B97-4B85-875B-5693B6C487AB}">
      <dsp:nvSpPr>
        <dsp:cNvPr id="0" name=""/>
        <dsp:cNvSpPr/>
      </dsp:nvSpPr>
      <dsp:spPr>
        <a:xfrm>
          <a:off x="4920235" y="3095223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Acolhimento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50499" y="3225487"/>
        <a:ext cx="628970" cy="628970"/>
      </dsp:txXfrm>
    </dsp:sp>
    <dsp:sp modelId="{0AD924B6-8232-42D8-90F5-BC72538EA976}">
      <dsp:nvSpPr>
        <dsp:cNvPr id="0" name=""/>
        <dsp:cNvSpPr/>
      </dsp:nvSpPr>
      <dsp:spPr>
        <a:xfrm>
          <a:off x="3839995" y="4001652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Nivelamento 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70259" y="4131916"/>
        <a:ext cx="628970" cy="628970"/>
      </dsp:txXfrm>
    </dsp:sp>
    <dsp:sp modelId="{C5BC4363-5E98-415C-A3C8-C0134E481C22}">
      <dsp:nvSpPr>
        <dsp:cNvPr id="0" name=""/>
        <dsp:cNvSpPr/>
      </dsp:nvSpPr>
      <dsp:spPr>
        <a:xfrm>
          <a:off x="2429842" y="4001652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Educação </a:t>
          </a:r>
          <a:r>
            <a:rPr lang="pt-BR" sz="1200" b="1" kern="1200" dirty="0" err="1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Socioemocional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60106" y="4131916"/>
        <a:ext cx="628970" cy="628970"/>
      </dsp:txXfrm>
    </dsp:sp>
    <dsp:sp modelId="{D00193C9-0E1A-41D3-B7D6-DF890EEA299E}">
      <dsp:nvSpPr>
        <dsp:cNvPr id="0" name=""/>
        <dsp:cNvSpPr/>
      </dsp:nvSpPr>
      <dsp:spPr>
        <a:xfrm>
          <a:off x="1349603" y="3095223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Cultura, Esporte, Lazer e Artes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9867" y="3225487"/>
        <a:ext cx="628970" cy="628970"/>
      </dsp:txXfrm>
    </dsp:sp>
    <dsp:sp modelId="{E63FD18E-1F96-4B2C-8032-B31B4E7D8D33}">
      <dsp:nvSpPr>
        <dsp:cNvPr id="0" name=""/>
        <dsp:cNvSpPr/>
      </dsp:nvSpPr>
      <dsp:spPr>
        <a:xfrm>
          <a:off x="1104732" y="1706494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Olimpíadas Científicas 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34996" y="1836758"/>
        <a:ext cx="628970" cy="628970"/>
      </dsp:txXfrm>
    </dsp:sp>
    <dsp:sp modelId="{DCAD808A-4D09-4624-A267-150FFAA4E3FC}">
      <dsp:nvSpPr>
        <dsp:cNvPr id="0" name=""/>
        <dsp:cNvSpPr/>
      </dsp:nvSpPr>
      <dsp:spPr>
        <a:xfrm>
          <a:off x="1809809" y="485266"/>
          <a:ext cx="889498" cy="889498"/>
        </a:xfrm>
        <a:prstGeom prst="ellipse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Monitoria </a:t>
          </a:r>
          <a:endParaRPr lang="pt-BR" sz="12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40073" y="615530"/>
        <a:ext cx="628970" cy="628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887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449ec31eba_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449ec31eba_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2869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DF3E6AC-EE2A-4D92-BFD4-7D35F37B4FE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177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33f6155f6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33f6155f6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5498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449ec31eba_13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449ec31eba_13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5522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70000"/>
          </a:blip>
          <a:srcRect l="267" t="9025" r="673" b="740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72850" y="3454350"/>
            <a:ext cx="49986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-9459470" flipH="1">
            <a:off x="8411213" y="3825186"/>
            <a:ext cx="409633" cy="355249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1634497">
            <a:off x="1762715" y="211643"/>
            <a:ext cx="408572" cy="354329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3963557">
            <a:off x="5738968" y="4811900"/>
            <a:ext cx="145414" cy="184527"/>
          </a:xfrm>
          <a:custGeom>
            <a:avLst/>
            <a:gdLst/>
            <a:ahLst/>
            <a:cxnLst/>
            <a:rect l="l" t="t" r="r" b="b"/>
            <a:pathLst>
              <a:path w="10887" h="13812" extrusionOk="0">
                <a:moveTo>
                  <a:pt x="4547" y="4626"/>
                </a:moveTo>
                <a:lnTo>
                  <a:pt x="4547" y="4681"/>
                </a:lnTo>
                <a:lnTo>
                  <a:pt x="4529" y="4681"/>
                </a:lnTo>
                <a:cubicBezTo>
                  <a:pt x="4529" y="4663"/>
                  <a:pt x="4529" y="4644"/>
                  <a:pt x="4529" y="4626"/>
                </a:cubicBezTo>
                <a:close/>
                <a:moveTo>
                  <a:pt x="3734" y="6381"/>
                </a:moveTo>
                <a:lnTo>
                  <a:pt x="3734" y="6400"/>
                </a:lnTo>
                <a:lnTo>
                  <a:pt x="3715" y="6400"/>
                </a:lnTo>
                <a:lnTo>
                  <a:pt x="3715" y="6381"/>
                </a:lnTo>
                <a:close/>
                <a:moveTo>
                  <a:pt x="5970" y="6733"/>
                </a:moveTo>
                <a:lnTo>
                  <a:pt x="5970" y="6770"/>
                </a:lnTo>
                <a:lnTo>
                  <a:pt x="5933" y="6770"/>
                </a:lnTo>
                <a:cubicBezTo>
                  <a:pt x="5933" y="6751"/>
                  <a:pt x="5970" y="6733"/>
                  <a:pt x="5970" y="6733"/>
                </a:cubicBezTo>
                <a:close/>
                <a:moveTo>
                  <a:pt x="6673" y="8063"/>
                </a:moveTo>
                <a:lnTo>
                  <a:pt x="6746" y="8100"/>
                </a:lnTo>
                <a:cubicBezTo>
                  <a:pt x="6746" y="8100"/>
                  <a:pt x="6691" y="8100"/>
                  <a:pt x="6673" y="8063"/>
                </a:cubicBezTo>
                <a:close/>
                <a:moveTo>
                  <a:pt x="2762" y="1"/>
                </a:moveTo>
                <a:cubicBezTo>
                  <a:pt x="2746" y="1"/>
                  <a:pt x="2731" y="2"/>
                  <a:pt x="2717" y="5"/>
                </a:cubicBezTo>
                <a:cubicBezTo>
                  <a:pt x="2496" y="24"/>
                  <a:pt x="2311" y="227"/>
                  <a:pt x="2126" y="634"/>
                </a:cubicBezTo>
                <a:lnTo>
                  <a:pt x="2052" y="634"/>
                </a:lnTo>
                <a:lnTo>
                  <a:pt x="2034" y="781"/>
                </a:lnTo>
                <a:cubicBezTo>
                  <a:pt x="2015" y="966"/>
                  <a:pt x="2034" y="1133"/>
                  <a:pt x="2144" y="1280"/>
                </a:cubicBezTo>
                <a:cubicBezTo>
                  <a:pt x="2144" y="1299"/>
                  <a:pt x="2144" y="1299"/>
                  <a:pt x="2144" y="1317"/>
                </a:cubicBezTo>
                <a:lnTo>
                  <a:pt x="1682" y="1262"/>
                </a:lnTo>
                <a:lnTo>
                  <a:pt x="2237" y="1595"/>
                </a:lnTo>
                <a:cubicBezTo>
                  <a:pt x="2237" y="1595"/>
                  <a:pt x="2237" y="1632"/>
                  <a:pt x="2237" y="1650"/>
                </a:cubicBezTo>
                <a:cubicBezTo>
                  <a:pt x="2237" y="1706"/>
                  <a:pt x="2218" y="1798"/>
                  <a:pt x="2255" y="1872"/>
                </a:cubicBezTo>
                <a:lnTo>
                  <a:pt x="2218" y="1890"/>
                </a:lnTo>
                <a:cubicBezTo>
                  <a:pt x="2218" y="1890"/>
                  <a:pt x="2237" y="1927"/>
                  <a:pt x="2237" y="1927"/>
                </a:cubicBezTo>
                <a:cubicBezTo>
                  <a:pt x="2237" y="1927"/>
                  <a:pt x="2255" y="1946"/>
                  <a:pt x="2255" y="1946"/>
                </a:cubicBezTo>
                <a:lnTo>
                  <a:pt x="2181" y="1983"/>
                </a:lnTo>
                <a:lnTo>
                  <a:pt x="2255" y="2131"/>
                </a:lnTo>
                <a:cubicBezTo>
                  <a:pt x="2274" y="2168"/>
                  <a:pt x="2292" y="2223"/>
                  <a:pt x="2311" y="2278"/>
                </a:cubicBezTo>
                <a:cubicBezTo>
                  <a:pt x="2329" y="2334"/>
                  <a:pt x="2348" y="2408"/>
                  <a:pt x="2366" y="2463"/>
                </a:cubicBezTo>
                <a:lnTo>
                  <a:pt x="1997" y="2260"/>
                </a:lnTo>
                <a:lnTo>
                  <a:pt x="2200" y="2482"/>
                </a:lnTo>
                <a:lnTo>
                  <a:pt x="1701" y="2463"/>
                </a:lnTo>
                <a:lnTo>
                  <a:pt x="2385" y="2704"/>
                </a:lnTo>
                <a:lnTo>
                  <a:pt x="2144" y="2741"/>
                </a:lnTo>
                <a:lnTo>
                  <a:pt x="2680" y="2962"/>
                </a:lnTo>
                <a:lnTo>
                  <a:pt x="2699" y="2981"/>
                </a:lnTo>
                <a:lnTo>
                  <a:pt x="2717" y="2981"/>
                </a:lnTo>
                <a:cubicBezTo>
                  <a:pt x="2717" y="2981"/>
                  <a:pt x="2717" y="3018"/>
                  <a:pt x="2717" y="3036"/>
                </a:cubicBezTo>
                <a:lnTo>
                  <a:pt x="2662" y="3055"/>
                </a:lnTo>
                <a:lnTo>
                  <a:pt x="2791" y="3387"/>
                </a:lnTo>
                <a:cubicBezTo>
                  <a:pt x="2791" y="3480"/>
                  <a:pt x="2828" y="3535"/>
                  <a:pt x="2865" y="3572"/>
                </a:cubicBezTo>
                <a:lnTo>
                  <a:pt x="2958" y="3776"/>
                </a:lnTo>
                <a:lnTo>
                  <a:pt x="3032" y="3960"/>
                </a:lnTo>
                <a:lnTo>
                  <a:pt x="2791" y="4034"/>
                </a:lnTo>
                <a:lnTo>
                  <a:pt x="3106" y="4182"/>
                </a:lnTo>
                <a:lnTo>
                  <a:pt x="3106" y="4238"/>
                </a:lnTo>
                <a:cubicBezTo>
                  <a:pt x="3106" y="4275"/>
                  <a:pt x="3087" y="4367"/>
                  <a:pt x="3143" y="4441"/>
                </a:cubicBezTo>
                <a:cubicBezTo>
                  <a:pt x="3124" y="4478"/>
                  <a:pt x="3106" y="4533"/>
                  <a:pt x="3106" y="4607"/>
                </a:cubicBezTo>
                <a:cubicBezTo>
                  <a:pt x="3106" y="4607"/>
                  <a:pt x="3124" y="4626"/>
                  <a:pt x="3124" y="4626"/>
                </a:cubicBezTo>
                <a:lnTo>
                  <a:pt x="3087" y="4663"/>
                </a:lnTo>
                <a:lnTo>
                  <a:pt x="3106" y="4737"/>
                </a:lnTo>
                <a:cubicBezTo>
                  <a:pt x="3106" y="4755"/>
                  <a:pt x="3106" y="4774"/>
                  <a:pt x="3124" y="4811"/>
                </a:cubicBezTo>
                <a:lnTo>
                  <a:pt x="3124" y="4847"/>
                </a:lnTo>
                <a:cubicBezTo>
                  <a:pt x="3087" y="4995"/>
                  <a:pt x="3179" y="5106"/>
                  <a:pt x="3235" y="5162"/>
                </a:cubicBezTo>
                <a:cubicBezTo>
                  <a:pt x="3290" y="5254"/>
                  <a:pt x="3309" y="5273"/>
                  <a:pt x="3290" y="5328"/>
                </a:cubicBezTo>
                <a:lnTo>
                  <a:pt x="3216" y="5531"/>
                </a:lnTo>
                <a:lnTo>
                  <a:pt x="3346" y="5531"/>
                </a:lnTo>
                <a:cubicBezTo>
                  <a:pt x="3235" y="5753"/>
                  <a:pt x="3420" y="5864"/>
                  <a:pt x="3475" y="5919"/>
                </a:cubicBezTo>
                <a:cubicBezTo>
                  <a:pt x="3488" y="5919"/>
                  <a:pt x="3500" y="5928"/>
                  <a:pt x="3507" y="5928"/>
                </a:cubicBezTo>
                <a:cubicBezTo>
                  <a:pt x="3510" y="5928"/>
                  <a:pt x="3512" y="5926"/>
                  <a:pt x="3512" y="5919"/>
                </a:cubicBezTo>
                <a:lnTo>
                  <a:pt x="3568" y="6178"/>
                </a:lnTo>
                <a:cubicBezTo>
                  <a:pt x="3568" y="6197"/>
                  <a:pt x="3568" y="6234"/>
                  <a:pt x="3568" y="6252"/>
                </a:cubicBezTo>
                <a:lnTo>
                  <a:pt x="3586" y="6363"/>
                </a:lnTo>
                <a:lnTo>
                  <a:pt x="3605" y="6363"/>
                </a:lnTo>
                <a:lnTo>
                  <a:pt x="3605" y="6418"/>
                </a:lnTo>
                <a:lnTo>
                  <a:pt x="3549" y="6418"/>
                </a:lnTo>
                <a:cubicBezTo>
                  <a:pt x="3510" y="6432"/>
                  <a:pt x="3480" y="6445"/>
                  <a:pt x="3446" y="6445"/>
                </a:cubicBezTo>
                <a:cubicBezTo>
                  <a:pt x="3432" y="6445"/>
                  <a:pt x="3417" y="6442"/>
                  <a:pt x="3401" y="6437"/>
                </a:cubicBezTo>
                <a:cubicBezTo>
                  <a:pt x="3327" y="6381"/>
                  <a:pt x="3216" y="6363"/>
                  <a:pt x="3106" y="6345"/>
                </a:cubicBezTo>
                <a:lnTo>
                  <a:pt x="3069" y="6234"/>
                </a:lnTo>
                <a:lnTo>
                  <a:pt x="3087" y="6345"/>
                </a:lnTo>
                <a:cubicBezTo>
                  <a:pt x="3057" y="6342"/>
                  <a:pt x="3026" y="6341"/>
                  <a:pt x="2996" y="6341"/>
                </a:cubicBezTo>
                <a:cubicBezTo>
                  <a:pt x="2805" y="6341"/>
                  <a:pt x="2618" y="6387"/>
                  <a:pt x="2459" y="6418"/>
                </a:cubicBezTo>
                <a:lnTo>
                  <a:pt x="2403" y="6437"/>
                </a:lnTo>
                <a:lnTo>
                  <a:pt x="2385" y="6437"/>
                </a:lnTo>
                <a:lnTo>
                  <a:pt x="2348" y="6381"/>
                </a:lnTo>
                <a:lnTo>
                  <a:pt x="2366" y="6437"/>
                </a:lnTo>
                <a:cubicBezTo>
                  <a:pt x="2354" y="6439"/>
                  <a:pt x="2342" y="6441"/>
                  <a:pt x="2330" y="6441"/>
                </a:cubicBezTo>
                <a:cubicBezTo>
                  <a:pt x="2249" y="6441"/>
                  <a:pt x="2162" y="6390"/>
                  <a:pt x="2034" y="6326"/>
                </a:cubicBezTo>
                <a:cubicBezTo>
                  <a:pt x="1887" y="6253"/>
                  <a:pt x="1729" y="6156"/>
                  <a:pt x="1550" y="6156"/>
                </a:cubicBezTo>
                <a:cubicBezTo>
                  <a:pt x="1503" y="6156"/>
                  <a:pt x="1455" y="6163"/>
                  <a:pt x="1405" y="6178"/>
                </a:cubicBezTo>
                <a:lnTo>
                  <a:pt x="1387" y="6197"/>
                </a:lnTo>
                <a:cubicBezTo>
                  <a:pt x="1368" y="6197"/>
                  <a:pt x="1350" y="6197"/>
                  <a:pt x="1331" y="6215"/>
                </a:cubicBezTo>
                <a:lnTo>
                  <a:pt x="1091" y="6160"/>
                </a:lnTo>
                <a:cubicBezTo>
                  <a:pt x="1040" y="6152"/>
                  <a:pt x="911" y="6134"/>
                  <a:pt x="759" y="6134"/>
                </a:cubicBezTo>
                <a:cubicBezTo>
                  <a:pt x="524" y="6134"/>
                  <a:pt x="235" y="6179"/>
                  <a:pt x="111" y="6381"/>
                </a:cubicBezTo>
                <a:cubicBezTo>
                  <a:pt x="1" y="6603"/>
                  <a:pt x="74" y="6881"/>
                  <a:pt x="389" y="7250"/>
                </a:cubicBezTo>
                <a:lnTo>
                  <a:pt x="352" y="7324"/>
                </a:lnTo>
                <a:lnTo>
                  <a:pt x="481" y="7398"/>
                </a:lnTo>
                <a:cubicBezTo>
                  <a:pt x="578" y="7440"/>
                  <a:pt x="675" y="7492"/>
                  <a:pt x="788" y="7492"/>
                </a:cubicBezTo>
                <a:cubicBezTo>
                  <a:pt x="825" y="7492"/>
                  <a:pt x="865" y="7486"/>
                  <a:pt x="906" y="7472"/>
                </a:cubicBezTo>
                <a:lnTo>
                  <a:pt x="925" y="7472"/>
                </a:lnTo>
                <a:lnTo>
                  <a:pt x="740" y="7879"/>
                </a:lnTo>
                <a:lnTo>
                  <a:pt x="1202" y="7509"/>
                </a:lnTo>
                <a:cubicBezTo>
                  <a:pt x="1239" y="7527"/>
                  <a:pt x="1313" y="7583"/>
                  <a:pt x="1405" y="7583"/>
                </a:cubicBezTo>
                <a:lnTo>
                  <a:pt x="1405" y="7620"/>
                </a:lnTo>
                <a:lnTo>
                  <a:pt x="1442" y="7620"/>
                </a:lnTo>
                <a:lnTo>
                  <a:pt x="1424" y="7675"/>
                </a:lnTo>
                <a:lnTo>
                  <a:pt x="1738" y="7675"/>
                </a:lnTo>
                <a:cubicBezTo>
                  <a:pt x="1775" y="7675"/>
                  <a:pt x="1793" y="7694"/>
                  <a:pt x="1830" y="7694"/>
                </a:cubicBezTo>
                <a:lnTo>
                  <a:pt x="1516" y="7971"/>
                </a:lnTo>
                <a:lnTo>
                  <a:pt x="1830" y="7842"/>
                </a:lnTo>
                <a:lnTo>
                  <a:pt x="1830" y="7842"/>
                </a:lnTo>
                <a:lnTo>
                  <a:pt x="1590" y="8415"/>
                </a:lnTo>
                <a:lnTo>
                  <a:pt x="2052" y="7823"/>
                </a:lnTo>
                <a:lnTo>
                  <a:pt x="2015" y="8008"/>
                </a:lnTo>
                <a:lnTo>
                  <a:pt x="2385" y="7583"/>
                </a:lnTo>
                <a:lnTo>
                  <a:pt x="2422" y="7564"/>
                </a:lnTo>
                <a:lnTo>
                  <a:pt x="2422" y="7638"/>
                </a:lnTo>
                <a:lnTo>
                  <a:pt x="2773" y="7638"/>
                </a:lnTo>
                <a:lnTo>
                  <a:pt x="2791" y="7731"/>
                </a:lnTo>
                <a:lnTo>
                  <a:pt x="2773" y="7749"/>
                </a:lnTo>
                <a:cubicBezTo>
                  <a:pt x="2717" y="7786"/>
                  <a:pt x="2662" y="7823"/>
                  <a:pt x="2625" y="7879"/>
                </a:cubicBezTo>
                <a:cubicBezTo>
                  <a:pt x="2588" y="7934"/>
                  <a:pt x="2570" y="7989"/>
                  <a:pt x="2551" y="8026"/>
                </a:cubicBezTo>
                <a:cubicBezTo>
                  <a:pt x="2514" y="8100"/>
                  <a:pt x="2496" y="8119"/>
                  <a:pt x="2477" y="8137"/>
                </a:cubicBezTo>
                <a:lnTo>
                  <a:pt x="2200" y="8248"/>
                </a:lnTo>
                <a:lnTo>
                  <a:pt x="2366" y="8359"/>
                </a:lnTo>
                <a:lnTo>
                  <a:pt x="2255" y="8525"/>
                </a:lnTo>
                <a:cubicBezTo>
                  <a:pt x="2237" y="8544"/>
                  <a:pt x="2237" y="8562"/>
                  <a:pt x="2218" y="8599"/>
                </a:cubicBezTo>
                <a:lnTo>
                  <a:pt x="2144" y="8747"/>
                </a:lnTo>
                <a:cubicBezTo>
                  <a:pt x="2071" y="8877"/>
                  <a:pt x="2034" y="8895"/>
                  <a:pt x="1978" y="8969"/>
                </a:cubicBezTo>
                <a:lnTo>
                  <a:pt x="1960" y="8987"/>
                </a:lnTo>
                <a:lnTo>
                  <a:pt x="2015" y="8710"/>
                </a:lnTo>
                <a:lnTo>
                  <a:pt x="1793" y="9154"/>
                </a:lnTo>
                <a:lnTo>
                  <a:pt x="1719" y="9154"/>
                </a:lnTo>
                <a:lnTo>
                  <a:pt x="1756" y="9228"/>
                </a:lnTo>
                <a:lnTo>
                  <a:pt x="1516" y="9671"/>
                </a:lnTo>
                <a:cubicBezTo>
                  <a:pt x="1331" y="9727"/>
                  <a:pt x="1294" y="9875"/>
                  <a:pt x="1276" y="9949"/>
                </a:cubicBezTo>
                <a:cubicBezTo>
                  <a:pt x="1276" y="9986"/>
                  <a:pt x="1257" y="10022"/>
                  <a:pt x="1257" y="10022"/>
                </a:cubicBezTo>
                <a:lnTo>
                  <a:pt x="1091" y="10078"/>
                </a:lnTo>
                <a:lnTo>
                  <a:pt x="1109" y="10115"/>
                </a:lnTo>
                <a:lnTo>
                  <a:pt x="906" y="10133"/>
                </a:lnTo>
                <a:lnTo>
                  <a:pt x="1036" y="10226"/>
                </a:lnTo>
                <a:cubicBezTo>
                  <a:pt x="1017" y="10244"/>
                  <a:pt x="999" y="10263"/>
                  <a:pt x="980" y="10300"/>
                </a:cubicBezTo>
                <a:lnTo>
                  <a:pt x="795" y="10448"/>
                </a:lnTo>
                <a:lnTo>
                  <a:pt x="925" y="10448"/>
                </a:lnTo>
                <a:lnTo>
                  <a:pt x="684" y="10799"/>
                </a:lnTo>
                <a:lnTo>
                  <a:pt x="684" y="10854"/>
                </a:lnTo>
                <a:cubicBezTo>
                  <a:pt x="684" y="10910"/>
                  <a:pt x="703" y="10984"/>
                  <a:pt x="777" y="11020"/>
                </a:cubicBezTo>
                <a:lnTo>
                  <a:pt x="389" y="11168"/>
                </a:lnTo>
                <a:lnTo>
                  <a:pt x="703" y="11279"/>
                </a:lnTo>
                <a:lnTo>
                  <a:pt x="684" y="11279"/>
                </a:lnTo>
                <a:lnTo>
                  <a:pt x="574" y="11298"/>
                </a:lnTo>
                <a:lnTo>
                  <a:pt x="555" y="11409"/>
                </a:lnTo>
                <a:cubicBezTo>
                  <a:pt x="537" y="11926"/>
                  <a:pt x="629" y="12222"/>
                  <a:pt x="832" y="12333"/>
                </a:cubicBezTo>
                <a:cubicBezTo>
                  <a:pt x="906" y="12370"/>
                  <a:pt x="962" y="12388"/>
                  <a:pt x="1036" y="12388"/>
                </a:cubicBezTo>
                <a:cubicBezTo>
                  <a:pt x="1220" y="12388"/>
                  <a:pt x="1387" y="12259"/>
                  <a:pt x="1387" y="12259"/>
                </a:cubicBezTo>
                <a:cubicBezTo>
                  <a:pt x="1682" y="12092"/>
                  <a:pt x="1756" y="11871"/>
                  <a:pt x="1830" y="11630"/>
                </a:cubicBezTo>
                <a:cubicBezTo>
                  <a:pt x="1867" y="11520"/>
                  <a:pt x="1923" y="11409"/>
                  <a:pt x="1978" y="11261"/>
                </a:cubicBezTo>
                <a:cubicBezTo>
                  <a:pt x="2089" y="11168"/>
                  <a:pt x="2181" y="11094"/>
                  <a:pt x="2255" y="11039"/>
                </a:cubicBezTo>
                <a:cubicBezTo>
                  <a:pt x="2403" y="10928"/>
                  <a:pt x="2551" y="10836"/>
                  <a:pt x="2662" y="10595"/>
                </a:cubicBezTo>
                <a:cubicBezTo>
                  <a:pt x="2773" y="10466"/>
                  <a:pt x="2865" y="10318"/>
                  <a:pt x="2958" y="10189"/>
                </a:cubicBezTo>
                <a:lnTo>
                  <a:pt x="3069" y="10004"/>
                </a:lnTo>
                <a:lnTo>
                  <a:pt x="3069" y="9967"/>
                </a:lnTo>
                <a:lnTo>
                  <a:pt x="3069" y="9930"/>
                </a:lnTo>
                <a:cubicBezTo>
                  <a:pt x="3069" y="9930"/>
                  <a:pt x="3087" y="9893"/>
                  <a:pt x="3106" y="9893"/>
                </a:cubicBezTo>
                <a:cubicBezTo>
                  <a:pt x="3124" y="9856"/>
                  <a:pt x="3161" y="9819"/>
                  <a:pt x="3179" y="9782"/>
                </a:cubicBezTo>
                <a:lnTo>
                  <a:pt x="3272" y="9782"/>
                </a:lnTo>
                <a:lnTo>
                  <a:pt x="3401" y="9930"/>
                </a:lnTo>
                <a:lnTo>
                  <a:pt x="3401" y="9782"/>
                </a:lnTo>
                <a:lnTo>
                  <a:pt x="3420" y="9838"/>
                </a:lnTo>
                <a:lnTo>
                  <a:pt x="3512" y="9394"/>
                </a:lnTo>
                <a:cubicBezTo>
                  <a:pt x="3512" y="9320"/>
                  <a:pt x="3549" y="9283"/>
                  <a:pt x="3605" y="9228"/>
                </a:cubicBezTo>
                <a:lnTo>
                  <a:pt x="3697" y="9172"/>
                </a:lnTo>
                <a:lnTo>
                  <a:pt x="3697" y="9172"/>
                </a:lnTo>
                <a:cubicBezTo>
                  <a:pt x="3697" y="9228"/>
                  <a:pt x="3697" y="9246"/>
                  <a:pt x="3678" y="9265"/>
                </a:cubicBezTo>
                <a:lnTo>
                  <a:pt x="3512" y="9505"/>
                </a:lnTo>
                <a:lnTo>
                  <a:pt x="3715" y="9505"/>
                </a:lnTo>
                <a:lnTo>
                  <a:pt x="3715" y="9708"/>
                </a:lnTo>
                <a:cubicBezTo>
                  <a:pt x="3715" y="9745"/>
                  <a:pt x="3715" y="9764"/>
                  <a:pt x="3715" y="9801"/>
                </a:cubicBezTo>
                <a:lnTo>
                  <a:pt x="3734" y="9967"/>
                </a:lnTo>
                <a:cubicBezTo>
                  <a:pt x="3734" y="10115"/>
                  <a:pt x="3734" y="10152"/>
                  <a:pt x="3715" y="10244"/>
                </a:cubicBezTo>
                <a:lnTo>
                  <a:pt x="3642" y="9967"/>
                </a:lnTo>
                <a:lnTo>
                  <a:pt x="3660" y="10485"/>
                </a:lnTo>
                <a:lnTo>
                  <a:pt x="3586" y="10540"/>
                </a:lnTo>
                <a:lnTo>
                  <a:pt x="3660" y="10595"/>
                </a:lnTo>
                <a:lnTo>
                  <a:pt x="3678" y="11113"/>
                </a:lnTo>
                <a:cubicBezTo>
                  <a:pt x="3568" y="11224"/>
                  <a:pt x="3605" y="11372"/>
                  <a:pt x="3623" y="11464"/>
                </a:cubicBezTo>
                <a:cubicBezTo>
                  <a:pt x="3642" y="11483"/>
                  <a:pt x="3660" y="11538"/>
                  <a:pt x="3642" y="11538"/>
                </a:cubicBezTo>
                <a:lnTo>
                  <a:pt x="3531" y="11667"/>
                </a:lnTo>
                <a:lnTo>
                  <a:pt x="3549" y="11686"/>
                </a:lnTo>
                <a:lnTo>
                  <a:pt x="3401" y="11815"/>
                </a:lnTo>
                <a:lnTo>
                  <a:pt x="3549" y="11834"/>
                </a:lnTo>
                <a:cubicBezTo>
                  <a:pt x="3531" y="11852"/>
                  <a:pt x="3531" y="11889"/>
                  <a:pt x="3549" y="11926"/>
                </a:cubicBezTo>
                <a:lnTo>
                  <a:pt x="3475" y="12148"/>
                </a:lnTo>
                <a:lnTo>
                  <a:pt x="3568" y="12074"/>
                </a:lnTo>
                <a:lnTo>
                  <a:pt x="3531" y="12499"/>
                </a:lnTo>
                <a:lnTo>
                  <a:pt x="3549" y="12555"/>
                </a:lnTo>
                <a:cubicBezTo>
                  <a:pt x="3586" y="12591"/>
                  <a:pt x="3642" y="12647"/>
                  <a:pt x="3715" y="12665"/>
                </a:cubicBezTo>
                <a:lnTo>
                  <a:pt x="3457" y="12980"/>
                </a:lnTo>
                <a:lnTo>
                  <a:pt x="3771" y="12924"/>
                </a:lnTo>
                <a:lnTo>
                  <a:pt x="3771" y="12924"/>
                </a:lnTo>
                <a:cubicBezTo>
                  <a:pt x="3771" y="12924"/>
                  <a:pt x="3771" y="12924"/>
                  <a:pt x="3752" y="12943"/>
                </a:cubicBezTo>
                <a:lnTo>
                  <a:pt x="3678" y="13017"/>
                </a:lnTo>
                <a:lnTo>
                  <a:pt x="3715" y="13109"/>
                </a:lnTo>
                <a:cubicBezTo>
                  <a:pt x="3937" y="13571"/>
                  <a:pt x="4159" y="13811"/>
                  <a:pt x="4399" y="13811"/>
                </a:cubicBezTo>
                <a:cubicBezTo>
                  <a:pt x="4695" y="13793"/>
                  <a:pt x="4843" y="13479"/>
                  <a:pt x="4843" y="13460"/>
                </a:cubicBezTo>
                <a:cubicBezTo>
                  <a:pt x="5028" y="13164"/>
                  <a:pt x="4991" y="12924"/>
                  <a:pt x="4935" y="12665"/>
                </a:cubicBezTo>
                <a:cubicBezTo>
                  <a:pt x="4917" y="12555"/>
                  <a:pt x="4898" y="12425"/>
                  <a:pt x="4898" y="12259"/>
                </a:cubicBezTo>
                <a:cubicBezTo>
                  <a:pt x="4917" y="12111"/>
                  <a:pt x="4972" y="12019"/>
                  <a:pt x="5009" y="11908"/>
                </a:cubicBezTo>
                <a:cubicBezTo>
                  <a:pt x="5083" y="11741"/>
                  <a:pt x="5157" y="11575"/>
                  <a:pt x="5139" y="11298"/>
                </a:cubicBezTo>
                <a:cubicBezTo>
                  <a:pt x="5176" y="11131"/>
                  <a:pt x="5176" y="10947"/>
                  <a:pt x="5176" y="10780"/>
                </a:cubicBezTo>
                <a:lnTo>
                  <a:pt x="5194" y="10558"/>
                </a:lnTo>
                <a:lnTo>
                  <a:pt x="5157" y="10521"/>
                </a:lnTo>
                <a:lnTo>
                  <a:pt x="5139" y="10503"/>
                </a:lnTo>
                <a:cubicBezTo>
                  <a:pt x="5139" y="10485"/>
                  <a:pt x="5139" y="10466"/>
                  <a:pt x="5139" y="10429"/>
                </a:cubicBezTo>
                <a:cubicBezTo>
                  <a:pt x="5157" y="10392"/>
                  <a:pt x="5157" y="10337"/>
                  <a:pt x="5157" y="10281"/>
                </a:cubicBezTo>
                <a:lnTo>
                  <a:pt x="5231" y="10244"/>
                </a:lnTo>
                <a:lnTo>
                  <a:pt x="5416" y="10281"/>
                </a:lnTo>
                <a:lnTo>
                  <a:pt x="5323" y="10152"/>
                </a:lnTo>
                <a:lnTo>
                  <a:pt x="5379" y="10189"/>
                </a:lnTo>
                <a:lnTo>
                  <a:pt x="5231" y="9782"/>
                </a:lnTo>
                <a:cubicBezTo>
                  <a:pt x="5194" y="9708"/>
                  <a:pt x="5212" y="9653"/>
                  <a:pt x="5231" y="9579"/>
                </a:cubicBezTo>
                <a:lnTo>
                  <a:pt x="5249" y="9505"/>
                </a:lnTo>
                <a:lnTo>
                  <a:pt x="5286" y="9505"/>
                </a:lnTo>
                <a:lnTo>
                  <a:pt x="5638" y="9912"/>
                </a:lnTo>
                <a:cubicBezTo>
                  <a:pt x="5601" y="10078"/>
                  <a:pt x="5730" y="10170"/>
                  <a:pt x="5804" y="10226"/>
                </a:cubicBezTo>
                <a:cubicBezTo>
                  <a:pt x="5822" y="10244"/>
                  <a:pt x="5859" y="10263"/>
                  <a:pt x="5859" y="10281"/>
                </a:cubicBezTo>
                <a:lnTo>
                  <a:pt x="5859" y="10466"/>
                </a:lnTo>
                <a:lnTo>
                  <a:pt x="5878" y="10466"/>
                </a:lnTo>
                <a:lnTo>
                  <a:pt x="5822" y="10651"/>
                </a:lnTo>
                <a:lnTo>
                  <a:pt x="5952" y="10577"/>
                </a:lnTo>
                <a:cubicBezTo>
                  <a:pt x="5970" y="10595"/>
                  <a:pt x="5989" y="10614"/>
                  <a:pt x="6007" y="10632"/>
                </a:cubicBezTo>
                <a:lnTo>
                  <a:pt x="6081" y="10873"/>
                </a:lnTo>
                <a:lnTo>
                  <a:pt x="6118" y="10743"/>
                </a:lnTo>
                <a:lnTo>
                  <a:pt x="6377" y="11113"/>
                </a:lnTo>
                <a:lnTo>
                  <a:pt x="6414" y="11131"/>
                </a:lnTo>
                <a:cubicBezTo>
                  <a:pt x="6437" y="11139"/>
                  <a:pt x="6463" y="11144"/>
                  <a:pt x="6491" y="11144"/>
                </a:cubicBezTo>
                <a:cubicBezTo>
                  <a:pt x="6531" y="11144"/>
                  <a:pt x="6574" y="11135"/>
                  <a:pt x="6617" y="11113"/>
                </a:cubicBezTo>
                <a:lnTo>
                  <a:pt x="6617" y="11538"/>
                </a:lnTo>
                <a:lnTo>
                  <a:pt x="6820" y="11279"/>
                </a:lnTo>
                <a:cubicBezTo>
                  <a:pt x="6820" y="11279"/>
                  <a:pt x="6820" y="11298"/>
                  <a:pt x="6820" y="11298"/>
                </a:cubicBezTo>
                <a:lnTo>
                  <a:pt x="6802" y="11409"/>
                </a:lnTo>
                <a:lnTo>
                  <a:pt x="6913" y="11464"/>
                </a:lnTo>
                <a:cubicBezTo>
                  <a:pt x="7172" y="11593"/>
                  <a:pt x="7393" y="11649"/>
                  <a:pt x="7560" y="11649"/>
                </a:cubicBezTo>
                <a:cubicBezTo>
                  <a:pt x="7745" y="11649"/>
                  <a:pt x="7874" y="11575"/>
                  <a:pt x="7948" y="11446"/>
                </a:cubicBezTo>
                <a:cubicBezTo>
                  <a:pt x="8059" y="11242"/>
                  <a:pt x="8003" y="11002"/>
                  <a:pt x="7985" y="11002"/>
                </a:cubicBezTo>
                <a:cubicBezTo>
                  <a:pt x="7929" y="10669"/>
                  <a:pt x="7763" y="10521"/>
                  <a:pt x="7578" y="10355"/>
                </a:cubicBezTo>
                <a:cubicBezTo>
                  <a:pt x="7486" y="10281"/>
                  <a:pt x="7393" y="10189"/>
                  <a:pt x="7282" y="10078"/>
                </a:cubicBezTo>
                <a:cubicBezTo>
                  <a:pt x="7227" y="9949"/>
                  <a:pt x="7190" y="9838"/>
                  <a:pt x="7172" y="9727"/>
                </a:cubicBezTo>
                <a:cubicBezTo>
                  <a:pt x="7135" y="9560"/>
                  <a:pt x="7079" y="9394"/>
                  <a:pt x="6913" y="9191"/>
                </a:cubicBezTo>
                <a:cubicBezTo>
                  <a:pt x="6839" y="9043"/>
                  <a:pt x="6746" y="8895"/>
                  <a:pt x="6654" y="8766"/>
                </a:cubicBezTo>
                <a:lnTo>
                  <a:pt x="6525" y="8581"/>
                </a:lnTo>
                <a:lnTo>
                  <a:pt x="6488" y="8581"/>
                </a:lnTo>
                <a:lnTo>
                  <a:pt x="6469" y="8562"/>
                </a:lnTo>
                <a:cubicBezTo>
                  <a:pt x="6451" y="8562"/>
                  <a:pt x="6451" y="8525"/>
                  <a:pt x="6432" y="8507"/>
                </a:cubicBezTo>
                <a:cubicBezTo>
                  <a:pt x="6414" y="8488"/>
                  <a:pt x="6395" y="8433"/>
                  <a:pt x="6358" y="8396"/>
                </a:cubicBezTo>
                <a:lnTo>
                  <a:pt x="6395" y="8322"/>
                </a:lnTo>
                <a:lnTo>
                  <a:pt x="6580" y="8248"/>
                </a:lnTo>
                <a:lnTo>
                  <a:pt x="6451" y="8193"/>
                </a:lnTo>
                <a:lnTo>
                  <a:pt x="6506" y="8193"/>
                </a:lnTo>
                <a:lnTo>
                  <a:pt x="6247" y="8026"/>
                </a:lnTo>
                <a:lnTo>
                  <a:pt x="6247" y="8026"/>
                </a:lnTo>
                <a:lnTo>
                  <a:pt x="6340" y="8063"/>
                </a:lnTo>
                <a:cubicBezTo>
                  <a:pt x="6351" y="8075"/>
                  <a:pt x="6396" y="8093"/>
                  <a:pt x="6455" y="8093"/>
                </a:cubicBezTo>
                <a:cubicBezTo>
                  <a:pt x="6493" y="8093"/>
                  <a:pt x="6537" y="8085"/>
                  <a:pt x="6580" y="8063"/>
                </a:cubicBezTo>
                <a:lnTo>
                  <a:pt x="6710" y="8137"/>
                </a:lnTo>
                <a:cubicBezTo>
                  <a:pt x="6765" y="8165"/>
                  <a:pt x="6816" y="8175"/>
                  <a:pt x="6862" y="8175"/>
                </a:cubicBezTo>
                <a:cubicBezTo>
                  <a:pt x="6938" y="8175"/>
                  <a:pt x="7003" y="8149"/>
                  <a:pt x="7061" y="8137"/>
                </a:cubicBezTo>
                <a:cubicBezTo>
                  <a:pt x="7088" y="8119"/>
                  <a:pt x="7107" y="8114"/>
                  <a:pt x="7118" y="8114"/>
                </a:cubicBezTo>
                <a:cubicBezTo>
                  <a:pt x="7130" y="8114"/>
                  <a:pt x="7135" y="8119"/>
                  <a:pt x="7135" y="8119"/>
                </a:cubicBezTo>
                <a:lnTo>
                  <a:pt x="7393" y="8304"/>
                </a:lnTo>
                <a:lnTo>
                  <a:pt x="7375" y="8082"/>
                </a:lnTo>
                <a:lnTo>
                  <a:pt x="7523" y="8045"/>
                </a:lnTo>
                <a:cubicBezTo>
                  <a:pt x="7560" y="8045"/>
                  <a:pt x="7578" y="8045"/>
                  <a:pt x="7597" y="8026"/>
                </a:cubicBezTo>
                <a:lnTo>
                  <a:pt x="7745" y="8008"/>
                </a:lnTo>
                <a:cubicBezTo>
                  <a:pt x="7820" y="7986"/>
                  <a:pt x="7858" y="7977"/>
                  <a:pt x="7891" y="7977"/>
                </a:cubicBezTo>
                <a:cubicBezTo>
                  <a:pt x="7915" y="7977"/>
                  <a:pt x="7936" y="7982"/>
                  <a:pt x="7966" y="7989"/>
                </a:cubicBezTo>
                <a:lnTo>
                  <a:pt x="7985" y="7989"/>
                </a:lnTo>
                <a:lnTo>
                  <a:pt x="7745" y="8119"/>
                </a:lnTo>
                <a:lnTo>
                  <a:pt x="8170" y="8026"/>
                </a:lnTo>
                <a:lnTo>
                  <a:pt x="8244" y="8100"/>
                </a:lnTo>
                <a:lnTo>
                  <a:pt x="8281" y="7989"/>
                </a:lnTo>
                <a:lnTo>
                  <a:pt x="8669" y="7897"/>
                </a:lnTo>
                <a:cubicBezTo>
                  <a:pt x="8727" y="7941"/>
                  <a:pt x="8782" y="7956"/>
                  <a:pt x="8832" y="7956"/>
                </a:cubicBezTo>
                <a:cubicBezTo>
                  <a:pt x="8909" y="7956"/>
                  <a:pt x="8975" y="7919"/>
                  <a:pt x="9020" y="7897"/>
                </a:cubicBezTo>
                <a:cubicBezTo>
                  <a:pt x="9020" y="7897"/>
                  <a:pt x="9038" y="7879"/>
                  <a:pt x="9038" y="7879"/>
                </a:cubicBezTo>
                <a:lnTo>
                  <a:pt x="9168" y="7971"/>
                </a:lnTo>
                <a:lnTo>
                  <a:pt x="9297" y="8174"/>
                </a:lnTo>
                <a:lnTo>
                  <a:pt x="9297" y="7934"/>
                </a:lnTo>
                <a:lnTo>
                  <a:pt x="9371" y="7934"/>
                </a:lnTo>
                <a:lnTo>
                  <a:pt x="9611" y="7971"/>
                </a:lnTo>
                <a:lnTo>
                  <a:pt x="9519" y="7879"/>
                </a:lnTo>
                <a:lnTo>
                  <a:pt x="9888" y="7842"/>
                </a:lnTo>
                <a:lnTo>
                  <a:pt x="9925" y="7805"/>
                </a:lnTo>
                <a:cubicBezTo>
                  <a:pt x="9981" y="7749"/>
                  <a:pt x="9999" y="7694"/>
                  <a:pt x="9999" y="7657"/>
                </a:cubicBezTo>
                <a:lnTo>
                  <a:pt x="10314" y="7879"/>
                </a:lnTo>
                <a:lnTo>
                  <a:pt x="10314" y="7879"/>
                </a:lnTo>
                <a:lnTo>
                  <a:pt x="10221" y="7601"/>
                </a:lnTo>
                <a:lnTo>
                  <a:pt x="10221" y="7601"/>
                </a:lnTo>
                <a:lnTo>
                  <a:pt x="10258" y="7638"/>
                </a:lnTo>
                <a:lnTo>
                  <a:pt x="10369" y="7546"/>
                </a:lnTo>
                <a:cubicBezTo>
                  <a:pt x="10739" y="7250"/>
                  <a:pt x="10886" y="6991"/>
                  <a:pt x="10831" y="6751"/>
                </a:cubicBezTo>
                <a:lnTo>
                  <a:pt x="10850" y="6751"/>
                </a:lnTo>
                <a:cubicBezTo>
                  <a:pt x="10794" y="6529"/>
                  <a:pt x="10591" y="6418"/>
                  <a:pt x="10480" y="6381"/>
                </a:cubicBezTo>
                <a:cubicBezTo>
                  <a:pt x="10379" y="6335"/>
                  <a:pt x="10288" y="6317"/>
                  <a:pt x="10204" y="6317"/>
                </a:cubicBezTo>
                <a:cubicBezTo>
                  <a:pt x="10057" y="6317"/>
                  <a:pt x="9932" y="6371"/>
                  <a:pt x="9815" y="6418"/>
                </a:cubicBezTo>
                <a:cubicBezTo>
                  <a:pt x="9722" y="6455"/>
                  <a:pt x="9611" y="6511"/>
                  <a:pt x="9500" y="6529"/>
                </a:cubicBezTo>
                <a:cubicBezTo>
                  <a:pt x="9389" y="6511"/>
                  <a:pt x="9297" y="6492"/>
                  <a:pt x="9205" y="6455"/>
                </a:cubicBezTo>
                <a:cubicBezTo>
                  <a:pt x="9102" y="6430"/>
                  <a:pt x="8999" y="6395"/>
                  <a:pt x="8865" y="6395"/>
                </a:cubicBezTo>
                <a:cubicBezTo>
                  <a:pt x="8806" y="6395"/>
                  <a:pt x="8742" y="6402"/>
                  <a:pt x="8669" y="6418"/>
                </a:cubicBezTo>
                <a:cubicBezTo>
                  <a:pt x="8521" y="6418"/>
                  <a:pt x="8391" y="6437"/>
                  <a:pt x="8244" y="6455"/>
                </a:cubicBezTo>
                <a:lnTo>
                  <a:pt x="8133" y="6474"/>
                </a:lnTo>
                <a:lnTo>
                  <a:pt x="8077" y="6474"/>
                </a:lnTo>
                <a:lnTo>
                  <a:pt x="8040" y="6511"/>
                </a:lnTo>
                <a:lnTo>
                  <a:pt x="8022" y="6529"/>
                </a:lnTo>
                <a:lnTo>
                  <a:pt x="7874" y="6529"/>
                </a:lnTo>
                <a:lnTo>
                  <a:pt x="7855" y="6474"/>
                </a:lnTo>
                <a:lnTo>
                  <a:pt x="7892" y="6215"/>
                </a:lnTo>
                <a:lnTo>
                  <a:pt x="7781" y="6326"/>
                </a:lnTo>
                <a:lnTo>
                  <a:pt x="7800" y="6289"/>
                </a:lnTo>
                <a:lnTo>
                  <a:pt x="7412" y="6529"/>
                </a:lnTo>
                <a:cubicBezTo>
                  <a:pt x="7386" y="6542"/>
                  <a:pt x="7360" y="6555"/>
                  <a:pt x="7327" y="6555"/>
                </a:cubicBezTo>
                <a:cubicBezTo>
                  <a:pt x="7313" y="6555"/>
                  <a:pt x="7299" y="6553"/>
                  <a:pt x="7282" y="6548"/>
                </a:cubicBezTo>
                <a:lnTo>
                  <a:pt x="7079" y="6474"/>
                </a:lnTo>
                <a:lnTo>
                  <a:pt x="7079" y="6585"/>
                </a:lnTo>
                <a:cubicBezTo>
                  <a:pt x="7061" y="6603"/>
                  <a:pt x="7042" y="6603"/>
                  <a:pt x="7024" y="6603"/>
                </a:cubicBezTo>
                <a:lnTo>
                  <a:pt x="7061" y="6271"/>
                </a:lnTo>
                <a:lnTo>
                  <a:pt x="6746" y="6622"/>
                </a:lnTo>
                <a:cubicBezTo>
                  <a:pt x="6746" y="6622"/>
                  <a:pt x="6710" y="6622"/>
                  <a:pt x="6691" y="6603"/>
                </a:cubicBezTo>
                <a:cubicBezTo>
                  <a:pt x="6654" y="6585"/>
                  <a:pt x="6580" y="6548"/>
                  <a:pt x="6506" y="6548"/>
                </a:cubicBezTo>
                <a:lnTo>
                  <a:pt x="6506" y="6511"/>
                </a:lnTo>
                <a:lnTo>
                  <a:pt x="6303" y="6548"/>
                </a:lnTo>
                <a:cubicBezTo>
                  <a:pt x="6247" y="6566"/>
                  <a:pt x="6137" y="6585"/>
                  <a:pt x="6063" y="6696"/>
                </a:cubicBezTo>
                <a:lnTo>
                  <a:pt x="5841" y="6714"/>
                </a:lnTo>
                <a:lnTo>
                  <a:pt x="5804" y="6696"/>
                </a:lnTo>
                <a:lnTo>
                  <a:pt x="5748" y="6714"/>
                </a:lnTo>
                <a:cubicBezTo>
                  <a:pt x="5730" y="6696"/>
                  <a:pt x="5712" y="6677"/>
                  <a:pt x="5693" y="6659"/>
                </a:cubicBezTo>
                <a:cubicBezTo>
                  <a:pt x="5730" y="6622"/>
                  <a:pt x="5785" y="6585"/>
                  <a:pt x="5841" y="6548"/>
                </a:cubicBezTo>
                <a:lnTo>
                  <a:pt x="5933" y="6622"/>
                </a:lnTo>
                <a:lnTo>
                  <a:pt x="6026" y="6566"/>
                </a:lnTo>
                <a:cubicBezTo>
                  <a:pt x="6044" y="6548"/>
                  <a:pt x="6063" y="6529"/>
                  <a:pt x="6081" y="6511"/>
                </a:cubicBezTo>
                <a:lnTo>
                  <a:pt x="6137" y="6548"/>
                </a:lnTo>
                <a:lnTo>
                  <a:pt x="6137" y="6345"/>
                </a:lnTo>
                <a:cubicBezTo>
                  <a:pt x="6155" y="6326"/>
                  <a:pt x="6174" y="6308"/>
                  <a:pt x="6174" y="6289"/>
                </a:cubicBezTo>
                <a:lnTo>
                  <a:pt x="6192" y="6289"/>
                </a:lnTo>
                <a:lnTo>
                  <a:pt x="6229" y="6271"/>
                </a:lnTo>
                <a:cubicBezTo>
                  <a:pt x="6377" y="6197"/>
                  <a:pt x="6432" y="6067"/>
                  <a:pt x="6488" y="5975"/>
                </a:cubicBezTo>
                <a:cubicBezTo>
                  <a:pt x="6525" y="5901"/>
                  <a:pt x="6562" y="5846"/>
                  <a:pt x="6617" y="5809"/>
                </a:cubicBezTo>
                <a:cubicBezTo>
                  <a:pt x="6931" y="5698"/>
                  <a:pt x="7172" y="5291"/>
                  <a:pt x="7338" y="5014"/>
                </a:cubicBezTo>
                <a:lnTo>
                  <a:pt x="7356" y="4958"/>
                </a:lnTo>
                <a:cubicBezTo>
                  <a:pt x="7412" y="4811"/>
                  <a:pt x="7578" y="4737"/>
                  <a:pt x="7763" y="4644"/>
                </a:cubicBezTo>
                <a:cubicBezTo>
                  <a:pt x="7966" y="4570"/>
                  <a:pt x="8170" y="4478"/>
                  <a:pt x="8299" y="4275"/>
                </a:cubicBezTo>
                <a:lnTo>
                  <a:pt x="8354" y="4182"/>
                </a:lnTo>
                <a:cubicBezTo>
                  <a:pt x="8354" y="4164"/>
                  <a:pt x="8373" y="4145"/>
                  <a:pt x="8373" y="4127"/>
                </a:cubicBezTo>
                <a:lnTo>
                  <a:pt x="8595" y="3923"/>
                </a:lnTo>
                <a:cubicBezTo>
                  <a:pt x="8613" y="3923"/>
                  <a:pt x="8964" y="3628"/>
                  <a:pt x="9112" y="3313"/>
                </a:cubicBezTo>
                <a:cubicBezTo>
                  <a:pt x="9223" y="3092"/>
                  <a:pt x="9168" y="2944"/>
                  <a:pt x="9112" y="2851"/>
                </a:cubicBezTo>
                <a:cubicBezTo>
                  <a:pt x="9012" y="2702"/>
                  <a:pt x="8778" y="2627"/>
                  <a:pt x="8409" y="2627"/>
                </a:cubicBezTo>
                <a:cubicBezTo>
                  <a:pt x="8368" y="2627"/>
                  <a:pt x="8325" y="2628"/>
                  <a:pt x="8281" y="2630"/>
                </a:cubicBezTo>
                <a:lnTo>
                  <a:pt x="8244" y="2574"/>
                </a:lnTo>
                <a:lnTo>
                  <a:pt x="8096" y="2630"/>
                </a:lnTo>
                <a:cubicBezTo>
                  <a:pt x="7948" y="2704"/>
                  <a:pt x="7800" y="2777"/>
                  <a:pt x="7726" y="2962"/>
                </a:cubicBezTo>
                <a:lnTo>
                  <a:pt x="7689" y="2962"/>
                </a:lnTo>
                <a:lnTo>
                  <a:pt x="7523" y="2556"/>
                </a:lnTo>
                <a:lnTo>
                  <a:pt x="7486" y="3184"/>
                </a:lnTo>
                <a:cubicBezTo>
                  <a:pt x="7486" y="3184"/>
                  <a:pt x="7467" y="3203"/>
                  <a:pt x="7449" y="3203"/>
                </a:cubicBezTo>
                <a:cubicBezTo>
                  <a:pt x="7393" y="3221"/>
                  <a:pt x="7301" y="3258"/>
                  <a:pt x="7246" y="3332"/>
                </a:cubicBezTo>
                <a:lnTo>
                  <a:pt x="7227" y="3295"/>
                </a:lnTo>
                <a:cubicBezTo>
                  <a:pt x="7227" y="3295"/>
                  <a:pt x="7209" y="3332"/>
                  <a:pt x="7190" y="3332"/>
                </a:cubicBezTo>
                <a:cubicBezTo>
                  <a:pt x="7190" y="3350"/>
                  <a:pt x="7190" y="3350"/>
                  <a:pt x="7190" y="3350"/>
                </a:cubicBezTo>
                <a:lnTo>
                  <a:pt x="7135" y="3295"/>
                </a:lnTo>
                <a:lnTo>
                  <a:pt x="7042" y="3424"/>
                </a:lnTo>
                <a:cubicBezTo>
                  <a:pt x="7005" y="3461"/>
                  <a:pt x="6968" y="3498"/>
                  <a:pt x="6913" y="3554"/>
                </a:cubicBezTo>
                <a:cubicBezTo>
                  <a:pt x="6876" y="3591"/>
                  <a:pt x="6839" y="3628"/>
                  <a:pt x="6802" y="3665"/>
                </a:cubicBezTo>
                <a:lnTo>
                  <a:pt x="6802" y="3147"/>
                </a:lnTo>
                <a:lnTo>
                  <a:pt x="6691" y="3517"/>
                </a:lnTo>
                <a:lnTo>
                  <a:pt x="6488" y="3073"/>
                </a:lnTo>
                <a:lnTo>
                  <a:pt x="6580" y="3794"/>
                </a:lnTo>
                <a:lnTo>
                  <a:pt x="6451" y="3591"/>
                </a:lnTo>
                <a:lnTo>
                  <a:pt x="6506" y="4182"/>
                </a:lnTo>
                <a:lnTo>
                  <a:pt x="6488" y="4201"/>
                </a:lnTo>
                <a:lnTo>
                  <a:pt x="6488" y="4219"/>
                </a:lnTo>
                <a:cubicBezTo>
                  <a:pt x="6488" y="4219"/>
                  <a:pt x="6469" y="4238"/>
                  <a:pt x="6451" y="4256"/>
                </a:cubicBezTo>
                <a:lnTo>
                  <a:pt x="6414" y="4201"/>
                </a:lnTo>
                <a:lnTo>
                  <a:pt x="6174" y="4478"/>
                </a:lnTo>
                <a:cubicBezTo>
                  <a:pt x="6100" y="4515"/>
                  <a:pt x="6063" y="4552"/>
                  <a:pt x="6044" y="4607"/>
                </a:cubicBezTo>
                <a:lnTo>
                  <a:pt x="5915" y="4774"/>
                </a:lnTo>
                <a:lnTo>
                  <a:pt x="5896" y="4774"/>
                </a:lnTo>
                <a:lnTo>
                  <a:pt x="5785" y="4921"/>
                </a:lnTo>
                <a:lnTo>
                  <a:pt x="5712" y="4866"/>
                </a:lnTo>
                <a:cubicBezTo>
                  <a:pt x="5896" y="4570"/>
                  <a:pt x="5859" y="4127"/>
                  <a:pt x="5785" y="3702"/>
                </a:cubicBezTo>
                <a:cubicBezTo>
                  <a:pt x="5730" y="3535"/>
                  <a:pt x="5804" y="3369"/>
                  <a:pt x="5896" y="3184"/>
                </a:cubicBezTo>
                <a:cubicBezTo>
                  <a:pt x="5989" y="2981"/>
                  <a:pt x="6100" y="2759"/>
                  <a:pt x="6063" y="2519"/>
                </a:cubicBezTo>
                <a:lnTo>
                  <a:pt x="6044" y="2408"/>
                </a:lnTo>
                <a:cubicBezTo>
                  <a:pt x="6044" y="2389"/>
                  <a:pt x="6026" y="2371"/>
                  <a:pt x="6026" y="2352"/>
                </a:cubicBezTo>
                <a:lnTo>
                  <a:pt x="6081" y="2057"/>
                </a:lnTo>
                <a:cubicBezTo>
                  <a:pt x="6100" y="1835"/>
                  <a:pt x="6192" y="1077"/>
                  <a:pt x="5822" y="911"/>
                </a:cubicBezTo>
                <a:cubicBezTo>
                  <a:pt x="5768" y="882"/>
                  <a:pt x="5713" y="869"/>
                  <a:pt x="5657" y="869"/>
                </a:cubicBezTo>
                <a:cubicBezTo>
                  <a:pt x="5425" y="869"/>
                  <a:pt x="5181" y="1087"/>
                  <a:pt x="4972" y="1280"/>
                </a:cubicBezTo>
                <a:lnTo>
                  <a:pt x="4917" y="1243"/>
                </a:lnTo>
                <a:lnTo>
                  <a:pt x="4843" y="1391"/>
                </a:lnTo>
                <a:cubicBezTo>
                  <a:pt x="4769" y="1558"/>
                  <a:pt x="4713" y="1706"/>
                  <a:pt x="4769" y="1890"/>
                </a:cubicBezTo>
                <a:cubicBezTo>
                  <a:pt x="4769" y="1890"/>
                  <a:pt x="4769" y="1909"/>
                  <a:pt x="4750" y="1909"/>
                </a:cubicBezTo>
                <a:lnTo>
                  <a:pt x="4344" y="1687"/>
                </a:lnTo>
                <a:lnTo>
                  <a:pt x="4344" y="1687"/>
                </a:lnTo>
                <a:lnTo>
                  <a:pt x="4750" y="2223"/>
                </a:lnTo>
                <a:cubicBezTo>
                  <a:pt x="4750" y="2223"/>
                  <a:pt x="4732" y="2260"/>
                  <a:pt x="4713" y="2278"/>
                </a:cubicBezTo>
                <a:cubicBezTo>
                  <a:pt x="4695" y="2315"/>
                  <a:pt x="4658" y="2389"/>
                  <a:pt x="4658" y="2482"/>
                </a:cubicBezTo>
                <a:lnTo>
                  <a:pt x="4621" y="2482"/>
                </a:lnTo>
                <a:cubicBezTo>
                  <a:pt x="4621" y="2500"/>
                  <a:pt x="4621" y="2519"/>
                  <a:pt x="4621" y="2519"/>
                </a:cubicBezTo>
                <a:lnTo>
                  <a:pt x="4621" y="2537"/>
                </a:lnTo>
                <a:lnTo>
                  <a:pt x="4547" y="2537"/>
                </a:lnTo>
                <a:lnTo>
                  <a:pt x="4547" y="2704"/>
                </a:lnTo>
                <a:cubicBezTo>
                  <a:pt x="4547" y="2759"/>
                  <a:pt x="4547" y="2814"/>
                  <a:pt x="4547" y="2870"/>
                </a:cubicBezTo>
                <a:cubicBezTo>
                  <a:pt x="4529" y="2944"/>
                  <a:pt x="4529" y="2999"/>
                  <a:pt x="4529" y="3073"/>
                </a:cubicBezTo>
                <a:lnTo>
                  <a:pt x="3919" y="2777"/>
                </a:lnTo>
                <a:lnTo>
                  <a:pt x="4455" y="3295"/>
                </a:lnTo>
                <a:lnTo>
                  <a:pt x="4455" y="3295"/>
                </a:lnTo>
                <a:lnTo>
                  <a:pt x="4233" y="3221"/>
                </a:lnTo>
                <a:lnTo>
                  <a:pt x="4233" y="3221"/>
                </a:lnTo>
                <a:lnTo>
                  <a:pt x="4621" y="3628"/>
                </a:lnTo>
                <a:lnTo>
                  <a:pt x="4640" y="3683"/>
                </a:lnTo>
                <a:cubicBezTo>
                  <a:pt x="4640" y="3683"/>
                  <a:pt x="4640" y="3702"/>
                  <a:pt x="4640" y="3720"/>
                </a:cubicBezTo>
                <a:lnTo>
                  <a:pt x="4566" y="3720"/>
                </a:lnTo>
                <a:lnTo>
                  <a:pt x="4547" y="4071"/>
                </a:lnTo>
                <a:cubicBezTo>
                  <a:pt x="4510" y="4145"/>
                  <a:pt x="4529" y="4219"/>
                  <a:pt x="4547" y="4275"/>
                </a:cubicBezTo>
                <a:lnTo>
                  <a:pt x="4547" y="4311"/>
                </a:lnTo>
                <a:lnTo>
                  <a:pt x="4455" y="4275"/>
                </a:lnTo>
                <a:lnTo>
                  <a:pt x="4455" y="4256"/>
                </a:lnTo>
                <a:cubicBezTo>
                  <a:pt x="4455" y="4238"/>
                  <a:pt x="4436" y="4219"/>
                  <a:pt x="4436" y="4201"/>
                </a:cubicBezTo>
                <a:lnTo>
                  <a:pt x="4436" y="4182"/>
                </a:lnTo>
                <a:lnTo>
                  <a:pt x="4436" y="4145"/>
                </a:lnTo>
                <a:cubicBezTo>
                  <a:pt x="4418" y="3979"/>
                  <a:pt x="4344" y="3868"/>
                  <a:pt x="4288" y="3776"/>
                </a:cubicBezTo>
                <a:cubicBezTo>
                  <a:pt x="4233" y="3720"/>
                  <a:pt x="4196" y="3665"/>
                  <a:pt x="4177" y="3609"/>
                </a:cubicBezTo>
                <a:cubicBezTo>
                  <a:pt x="4233" y="3277"/>
                  <a:pt x="3974" y="2870"/>
                  <a:pt x="3808" y="2611"/>
                </a:cubicBezTo>
                <a:lnTo>
                  <a:pt x="3752" y="2537"/>
                </a:lnTo>
                <a:cubicBezTo>
                  <a:pt x="3660" y="2426"/>
                  <a:pt x="3660" y="2242"/>
                  <a:pt x="3678" y="2038"/>
                </a:cubicBezTo>
                <a:cubicBezTo>
                  <a:pt x="3678" y="1835"/>
                  <a:pt x="3697" y="1595"/>
                  <a:pt x="3568" y="1391"/>
                </a:cubicBezTo>
                <a:lnTo>
                  <a:pt x="3512" y="1299"/>
                </a:lnTo>
                <a:cubicBezTo>
                  <a:pt x="3512" y="1280"/>
                  <a:pt x="3494" y="1280"/>
                  <a:pt x="3475" y="1262"/>
                </a:cubicBezTo>
                <a:lnTo>
                  <a:pt x="3420" y="966"/>
                </a:lnTo>
                <a:cubicBezTo>
                  <a:pt x="3420" y="948"/>
                  <a:pt x="3309" y="486"/>
                  <a:pt x="3124" y="227"/>
                </a:cubicBezTo>
                <a:cubicBezTo>
                  <a:pt x="2998" y="53"/>
                  <a:pt x="2858" y="1"/>
                  <a:pt x="2762" y="1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l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3692025" y="4500253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5935206" flipH="1">
            <a:off x="343227" y="3695606"/>
            <a:ext cx="1177487" cy="1097586"/>
          </a:xfrm>
          <a:custGeom>
            <a:avLst/>
            <a:gdLst/>
            <a:ahLst/>
            <a:cxnLst/>
            <a:rect l="l" t="t" r="r" b="b"/>
            <a:pathLst>
              <a:path w="27779" h="25894" extrusionOk="0">
                <a:moveTo>
                  <a:pt x="10313" y="1257"/>
                </a:moveTo>
                <a:cubicBezTo>
                  <a:pt x="10387" y="1294"/>
                  <a:pt x="10498" y="1350"/>
                  <a:pt x="10609" y="1387"/>
                </a:cubicBezTo>
                <a:cubicBezTo>
                  <a:pt x="10622" y="1441"/>
                  <a:pt x="10596" y="1475"/>
                  <a:pt x="10552" y="1475"/>
                </a:cubicBezTo>
                <a:cubicBezTo>
                  <a:pt x="10536" y="1475"/>
                  <a:pt x="10518" y="1471"/>
                  <a:pt x="10498" y="1461"/>
                </a:cubicBezTo>
                <a:cubicBezTo>
                  <a:pt x="10553" y="1442"/>
                  <a:pt x="10387" y="1350"/>
                  <a:pt x="10313" y="1257"/>
                </a:cubicBezTo>
                <a:close/>
                <a:moveTo>
                  <a:pt x="9629" y="1960"/>
                </a:moveTo>
                <a:cubicBezTo>
                  <a:pt x="9626" y="1960"/>
                  <a:pt x="9626" y="1961"/>
                  <a:pt x="9628" y="1963"/>
                </a:cubicBezTo>
                <a:lnTo>
                  <a:pt x="9628" y="1963"/>
                </a:lnTo>
                <a:cubicBezTo>
                  <a:pt x="9629" y="1962"/>
                  <a:pt x="9629" y="1961"/>
                  <a:pt x="9629" y="1960"/>
                </a:cubicBezTo>
                <a:close/>
                <a:moveTo>
                  <a:pt x="11699" y="2736"/>
                </a:moveTo>
                <a:lnTo>
                  <a:pt x="11625" y="2773"/>
                </a:lnTo>
                <a:cubicBezTo>
                  <a:pt x="11644" y="2773"/>
                  <a:pt x="11681" y="2791"/>
                  <a:pt x="11699" y="2791"/>
                </a:cubicBezTo>
                <a:lnTo>
                  <a:pt x="11755" y="2791"/>
                </a:lnTo>
                <a:cubicBezTo>
                  <a:pt x="11736" y="2773"/>
                  <a:pt x="11718" y="2754"/>
                  <a:pt x="11699" y="2736"/>
                </a:cubicBezTo>
                <a:close/>
                <a:moveTo>
                  <a:pt x="11847" y="2828"/>
                </a:moveTo>
                <a:cubicBezTo>
                  <a:pt x="11848" y="2830"/>
                  <a:pt x="11849" y="2831"/>
                  <a:pt x="11850" y="2832"/>
                </a:cubicBezTo>
                <a:lnTo>
                  <a:pt x="11850" y="2832"/>
                </a:lnTo>
                <a:cubicBezTo>
                  <a:pt x="11850" y="2831"/>
                  <a:pt x="11849" y="2830"/>
                  <a:pt x="11847" y="2828"/>
                </a:cubicBezTo>
                <a:close/>
                <a:moveTo>
                  <a:pt x="11256" y="2791"/>
                </a:moveTo>
                <a:lnTo>
                  <a:pt x="11256" y="2791"/>
                </a:lnTo>
                <a:cubicBezTo>
                  <a:pt x="11310" y="2809"/>
                  <a:pt x="11382" y="2845"/>
                  <a:pt x="11471" y="2864"/>
                </a:cubicBezTo>
                <a:lnTo>
                  <a:pt x="11471" y="2864"/>
                </a:lnTo>
                <a:cubicBezTo>
                  <a:pt x="11450" y="2882"/>
                  <a:pt x="11436" y="2902"/>
                  <a:pt x="11422" y="2902"/>
                </a:cubicBezTo>
                <a:cubicBezTo>
                  <a:pt x="11293" y="2884"/>
                  <a:pt x="11274" y="2828"/>
                  <a:pt x="11256" y="2791"/>
                </a:cubicBezTo>
                <a:close/>
                <a:moveTo>
                  <a:pt x="17078" y="3826"/>
                </a:moveTo>
                <a:cubicBezTo>
                  <a:pt x="17078" y="3829"/>
                  <a:pt x="17078" y="3833"/>
                  <a:pt x="17079" y="3836"/>
                </a:cubicBezTo>
                <a:lnTo>
                  <a:pt x="17079" y="3836"/>
                </a:lnTo>
                <a:cubicBezTo>
                  <a:pt x="17079" y="3833"/>
                  <a:pt x="17078" y="3830"/>
                  <a:pt x="17078" y="3826"/>
                </a:cubicBezTo>
                <a:close/>
                <a:moveTo>
                  <a:pt x="17041" y="3660"/>
                </a:moveTo>
                <a:lnTo>
                  <a:pt x="17041" y="3660"/>
                </a:lnTo>
                <a:cubicBezTo>
                  <a:pt x="17078" y="3734"/>
                  <a:pt x="17078" y="3789"/>
                  <a:pt x="17096" y="3845"/>
                </a:cubicBezTo>
                <a:cubicBezTo>
                  <a:pt x="17096" y="3715"/>
                  <a:pt x="17466" y="3826"/>
                  <a:pt x="17041" y="3660"/>
                </a:cubicBezTo>
                <a:close/>
                <a:moveTo>
                  <a:pt x="18108" y="5187"/>
                </a:moveTo>
                <a:cubicBezTo>
                  <a:pt x="18125" y="5212"/>
                  <a:pt x="18157" y="5232"/>
                  <a:pt x="18205" y="5268"/>
                </a:cubicBezTo>
                <a:cubicBezTo>
                  <a:pt x="18173" y="5239"/>
                  <a:pt x="18140" y="5212"/>
                  <a:pt x="18108" y="5187"/>
                </a:cubicBezTo>
                <a:close/>
                <a:moveTo>
                  <a:pt x="22056" y="5687"/>
                </a:moveTo>
                <a:lnTo>
                  <a:pt x="22056" y="5687"/>
                </a:lnTo>
                <a:cubicBezTo>
                  <a:pt x="22060" y="5689"/>
                  <a:pt x="22064" y="5691"/>
                  <a:pt x="22068" y="5693"/>
                </a:cubicBezTo>
                <a:cubicBezTo>
                  <a:pt x="22065" y="5690"/>
                  <a:pt x="22061" y="5688"/>
                  <a:pt x="22056" y="5687"/>
                </a:cubicBezTo>
                <a:close/>
                <a:moveTo>
                  <a:pt x="5489" y="7153"/>
                </a:moveTo>
                <a:lnTo>
                  <a:pt x="5471" y="7190"/>
                </a:lnTo>
                <a:lnTo>
                  <a:pt x="5563" y="7190"/>
                </a:lnTo>
                <a:lnTo>
                  <a:pt x="5489" y="7153"/>
                </a:lnTo>
                <a:close/>
                <a:moveTo>
                  <a:pt x="3198" y="8022"/>
                </a:moveTo>
                <a:lnTo>
                  <a:pt x="3068" y="8096"/>
                </a:lnTo>
                <a:cubicBezTo>
                  <a:pt x="3142" y="8077"/>
                  <a:pt x="3216" y="8040"/>
                  <a:pt x="3309" y="8040"/>
                </a:cubicBezTo>
                <a:cubicBezTo>
                  <a:pt x="3272" y="8022"/>
                  <a:pt x="3235" y="8022"/>
                  <a:pt x="3198" y="8022"/>
                </a:cubicBezTo>
                <a:close/>
                <a:moveTo>
                  <a:pt x="27354" y="8558"/>
                </a:moveTo>
                <a:cubicBezTo>
                  <a:pt x="27335" y="8576"/>
                  <a:pt x="27317" y="8595"/>
                  <a:pt x="27298" y="8632"/>
                </a:cubicBezTo>
                <a:lnTo>
                  <a:pt x="27391" y="8558"/>
                </a:lnTo>
                <a:close/>
                <a:moveTo>
                  <a:pt x="27707" y="8583"/>
                </a:moveTo>
                <a:cubicBezTo>
                  <a:pt x="27666" y="8583"/>
                  <a:pt x="27623" y="8619"/>
                  <a:pt x="27612" y="8706"/>
                </a:cubicBezTo>
                <a:lnTo>
                  <a:pt x="27760" y="8872"/>
                </a:lnTo>
                <a:lnTo>
                  <a:pt x="27779" y="8632"/>
                </a:lnTo>
                <a:cubicBezTo>
                  <a:pt x="27763" y="8601"/>
                  <a:pt x="27735" y="8583"/>
                  <a:pt x="27707" y="8583"/>
                </a:cubicBezTo>
                <a:close/>
                <a:moveTo>
                  <a:pt x="27501" y="8872"/>
                </a:moveTo>
                <a:cubicBezTo>
                  <a:pt x="27298" y="9020"/>
                  <a:pt x="27224" y="9260"/>
                  <a:pt x="27261" y="9537"/>
                </a:cubicBezTo>
                <a:cubicBezTo>
                  <a:pt x="27250" y="9544"/>
                  <a:pt x="27240" y="9547"/>
                  <a:pt x="27231" y="9547"/>
                </a:cubicBezTo>
                <a:cubicBezTo>
                  <a:pt x="27192" y="9547"/>
                  <a:pt x="27165" y="9497"/>
                  <a:pt x="27150" y="9482"/>
                </a:cubicBezTo>
                <a:lnTo>
                  <a:pt x="27150" y="9482"/>
                </a:lnTo>
                <a:cubicBezTo>
                  <a:pt x="27184" y="9665"/>
                  <a:pt x="27262" y="9878"/>
                  <a:pt x="27426" y="9878"/>
                </a:cubicBezTo>
                <a:cubicBezTo>
                  <a:pt x="27444" y="9878"/>
                  <a:pt x="27463" y="9875"/>
                  <a:pt x="27483" y="9870"/>
                </a:cubicBezTo>
                <a:cubicBezTo>
                  <a:pt x="27354" y="9648"/>
                  <a:pt x="27446" y="9630"/>
                  <a:pt x="27298" y="9389"/>
                </a:cubicBezTo>
                <a:cubicBezTo>
                  <a:pt x="27313" y="9271"/>
                  <a:pt x="27387" y="9188"/>
                  <a:pt x="27444" y="9188"/>
                </a:cubicBezTo>
                <a:cubicBezTo>
                  <a:pt x="27459" y="9188"/>
                  <a:pt x="27472" y="9194"/>
                  <a:pt x="27483" y="9205"/>
                </a:cubicBezTo>
                <a:cubicBezTo>
                  <a:pt x="27446" y="9131"/>
                  <a:pt x="27594" y="8983"/>
                  <a:pt x="27501" y="8872"/>
                </a:cubicBezTo>
                <a:close/>
                <a:moveTo>
                  <a:pt x="27068" y="10122"/>
                </a:moveTo>
                <a:cubicBezTo>
                  <a:pt x="27057" y="10130"/>
                  <a:pt x="27047" y="10144"/>
                  <a:pt x="27039" y="10166"/>
                </a:cubicBezTo>
                <a:lnTo>
                  <a:pt x="27068" y="10122"/>
                </a:lnTo>
                <a:close/>
                <a:moveTo>
                  <a:pt x="27391" y="10018"/>
                </a:moveTo>
                <a:lnTo>
                  <a:pt x="27391" y="10184"/>
                </a:lnTo>
                <a:cubicBezTo>
                  <a:pt x="27409" y="10129"/>
                  <a:pt x="27428" y="10055"/>
                  <a:pt x="27391" y="10018"/>
                </a:cubicBezTo>
                <a:close/>
                <a:moveTo>
                  <a:pt x="27391" y="10258"/>
                </a:moveTo>
                <a:lnTo>
                  <a:pt x="27372" y="10332"/>
                </a:lnTo>
                <a:lnTo>
                  <a:pt x="27409" y="10277"/>
                </a:lnTo>
                <a:cubicBezTo>
                  <a:pt x="27409" y="10277"/>
                  <a:pt x="27391" y="10258"/>
                  <a:pt x="27391" y="10258"/>
                </a:cubicBezTo>
                <a:close/>
                <a:moveTo>
                  <a:pt x="26984" y="11404"/>
                </a:moveTo>
                <a:lnTo>
                  <a:pt x="26965" y="11515"/>
                </a:lnTo>
                <a:lnTo>
                  <a:pt x="26984" y="11533"/>
                </a:lnTo>
                <a:cubicBezTo>
                  <a:pt x="26984" y="11478"/>
                  <a:pt x="26984" y="11441"/>
                  <a:pt x="26984" y="11404"/>
                </a:cubicBezTo>
                <a:close/>
                <a:moveTo>
                  <a:pt x="26910" y="11496"/>
                </a:moveTo>
                <a:cubicBezTo>
                  <a:pt x="26947" y="11533"/>
                  <a:pt x="26947" y="11552"/>
                  <a:pt x="26947" y="11589"/>
                </a:cubicBezTo>
                <a:lnTo>
                  <a:pt x="26965" y="11515"/>
                </a:lnTo>
                <a:cubicBezTo>
                  <a:pt x="26947" y="11496"/>
                  <a:pt x="26929" y="11496"/>
                  <a:pt x="26910" y="11496"/>
                </a:cubicBezTo>
                <a:close/>
                <a:moveTo>
                  <a:pt x="26799" y="12143"/>
                </a:moveTo>
                <a:cubicBezTo>
                  <a:pt x="26855" y="12254"/>
                  <a:pt x="26540" y="12494"/>
                  <a:pt x="26596" y="12642"/>
                </a:cubicBezTo>
                <a:cubicBezTo>
                  <a:pt x="26651" y="12531"/>
                  <a:pt x="26818" y="12365"/>
                  <a:pt x="26836" y="12162"/>
                </a:cubicBezTo>
                <a:lnTo>
                  <a:pt x="26799" y="12143"/>
                </a:lnTo>
                <a:close/>
                <a:moveTo>
                  <a:pt x="25228" y="14176"/>
                </a:moveTo>
                <a:cubicBezTo>
                  <a:pt x="25090" y="14379"/>
                  <a:pt x="25089" y="14412"/>
                  <a:pt x="25125" y="14412"/>
                </a:cubicBezTo>
                <a:cubicBezTo>
                  <a:pt x="25142" y="14412"/>
                  <a:pt x="25167" y="14405"/>
                  <a:pt x="25190" y="14405"/>
                </a:cubicBezTo>
                <a:cubicBezTo>
                  <a:pt x="25243" y="14405"/>
                  <a:pt x="25285" y="14442"/>
                  <a:pt x="25191" y="14694"/>
                </a:cubicBezTo>
                <a:lnTo>
                  <a:pt x="25376" y="14250"/>
                </a:lnTo>
                <a:lnTo>
                  <a:pt x="25376" y="14250"/>
                </a:lnTo>
                <a:cubicBezTo>
                  <a:pt x="25338" y="14279"/>
                  <a:pt x="25290" y="14317"/>
                  <a:pt x="25257" y="14317"/>
                </a:cubicBezTo>
                <a:cubicBezTo>
                  <a:pt x="25227" y="14317"/>
                  <a:pt x="25210" y="14284"/>
                  <a:pt x="25228" y="14176"/>
                </a:cubicBezTo>
                <a:close/>
                <a:moveTo>
                  <a:pt x="11528" y="15128"/>
                </a:moveTo>
                <a:cubicBezTo>
                  <a:pt x="11509" y="15128"/>
                  <a:pt x="11486" y="15131"/>
                  <a:pt x="11459" y="15137"/>
                </a:cubicBezTo>
                <a:lnTo>
                  <a:pt x="11515" y="15304"/>
                </a:lnTo>
                <a:cubicBezTo>
                  <a:pt x="11645" y="15287"/>
                  <a:pt x="11675" y="15128"/>
                  <a:pt x="11528" y="15128"/>
                </a:cubicBezTo>
                <a:close/>
                <a:moveTo>
                  <a:pt x="13511" y="15433"/>
                </a:moveTo>
                <a:cubicBezTo>
                  <a:pt x="13529" y="15433"/>
                  <a:pt x="13529" y="15452"/>
                  <a:pt x="13529" y="15452"/>
                </a:cubicBezTo>
                <a:cubicBezTo>
                  <a:pt x="13566" y="15452"/>
                  <a:pt x="13621" y="15452"/>
                  <a:pt x="13695" y="15489"/>
                </a:cubicBezTo>
                <a:cubicBezTo>
                  <a:pt x="13621" y="15452"/>
                  <a:pt x="13603" y="15433"/>
                  <a:pt x="13511" y="15433"/>
                </a:cubicBezTo>
                <a:close/>
                <a:moveTo>
                  <a:pt x="13215" y="15489"/>
                </a:moveTo>
                <a:lnTo>
                  <a:pt x="13215" y="15489"/>
                </a:lnTo>
                <a:cubicBezTo>
                  <a:pt x="13215" y="15489"/>
                  <a:pt x="13210" y="15494"/>
                  <a:pt x="13204" y="15501"/>
                </a:cubicBezTo>
                <a:lnTo>
                  <a:pt x="13204" y="15501"/>
                </a:lnTo>
                <a:cubicBezTo>
                  <a:pt x="13210" y="15497"/>
                  <a:pt x="13213" y="15493"/>
                  <a:pt x="13215" y="15489"/>
                </a:cubicBezTo>
                <a:close/>
                <a:moveTo>
                  <a:pt x="9851" y="15525"/>
                </a:moveTo>
                <a:cubicBezTo>
                  <a:pt x="9833" y="15525"/>
                  <a:pt x="9822" y="15527"/>
                  <a:pt x="9815" y="15529"/>
                </a:cubicBezTo>
                <a:lnTo>
                  <a:pt x="9815" y="15529"/>
                </a:lnTo>
                <a:cubicBezTo>
                  <a:pt x="9826" y="15527"/>
                  <a:pt x="9839" y="15526"/>
                  <a:pt x="9851" y="15525"/>
                </a:cubicBezTo>
                <a:close/>
                <a:moveTo>
                  <a:pt x="25431" y="16117"/>
                </a:moveTo>
                <a:lnTo>
                  <a:pt x="25431" y="16117"/>
                </a:lnTo>
                <a:cubicBezTo>
                  <a:pt x="25431" y="16135"/>
                  <a:pt x="25468" y="16154"/>
                  <a:pt x="25487" y="16172"/>
                </a:cubicBezTo>
                <a:lnTo>
                  <a:pt x="25431" y="16117"/>
                </a:lnTo>
                <a:close/>
                <a:moveTo>
                  <a:pt x="24670" y="15958"/>
                </a:moveTo>
                <a:cubicBezTo>
                  <a:pt x="24643" y="15958"/>
                  <a:pt x="24589" y="16028"/>
                  <a:pt x="24569" y="16028"/>
                </a:cubicBezTo>
                <a:cubicBezTo>
                  <a:pt x="24566" y="16028"/>
                  <a:pt x="24564" y="16027"/>
                  <a:pt x="24563" y="16024"/>
                </a:cubicBezTo>
                <a:lnTo>
                  <a:pt x="24563" y="16024"/>
                </a:lnTo>
                <a:cubicBezTo>
                  <a:pt x="24563" y="16129"/>
                  <a:pt x="24563" y="16186"/>
                  <a:pt x="24583" y="16186"/>
                </a:cubicBezTo>
                <a:cubicBezTo>
                  <a:pt x="24598" y="16186"/>
                  <a:pt x="24626" y="16152"/>
                  <a:pt x="24674" y="16080"/>
                </a:cubicBezTo>
                <a:cubicBezTo>
                  <a:pt x="24694" y="15987"/>
                  <a:pt x="24687" y="15958"/>
                  <a:pt x="24670" y="15958"/>
                </a:cubicBezTo>
                <a:close/>
                <a:moveTo>
                  <a:pt x="11644" y="16431"/>
                </a:moveTo>
                <a:cubicBezTo>
                  <a:pt x="11625" y="16450"/>
                  <a:pt x="11607" y="16468"/>
                  <a:pt x="11588" y="16487"/>
                </a:cubicBezTo>
                <a:lnTo>
                  <a:pt x="11847" y="16542"/>
                </a:lnTo>
                <a:cubicBezTo>
                  <a:pt x="11792" y="16487"/>
                  <a:pt x="11718" y="16450"/>
                  <a:pt x="11644" y="16431"/>
                </a:cubicBezTo>
                <a:close/>
                <a:moveTo>
                  <a:pt x="16301" y="16468"/>
                </a:moveTo>
                <a:cubicBezTo>
                  <a:pt x="16301" y="16505"/>
                  <a:pt x="16301" y="16542"/>
                  <a:pt x="16320" y="16579"/>
                </a:cubicBezTo>
                <a:cubicBezTo>
                  <a:pt x="16320" y="16560"/>
                  <a:pt x="16320" y="16542"/>
                  <a:pt x="16301" y="16468"/>
                </a:cubicBezTo>
                <a:close/>
                <a:moveTo>
                  <a:pt x="24563" y="16505"/>
                </a:moveTo>
                <a:cubicBezTo>
                  <a:pt x="24627" y="16528"/>
                  <a:pt x="24641" y="16592"/>
                  <a:pt x="24629" y="16682"/>
                </a:cubicBezTo>
                <a:lnTo>
                  <a:pt x="24629" y="16682"/>
                </a:lnTo>
                <a:cubicBezTo>
                  <a:pt x="24580" y="16629"/>
                  <a:pt x="24563" y="16576"/>
                  <a:pt x="24563" y="16505"/>
                </a:cubicBezTo>
                <a:close/>
                <a:moveTo>
                  <a:pt x="10103" y="16699"/>
                </a:moveTo>
                <a:cubicBezTo>
                  <a:pt x="10099" y="16702"/>
                  <a:pt x="10095" y="16705"/>
                  <a:pt x="10091" y="16708"/>
                </a:cubicBezTo>
                <a:cubicBezTo>
                  <a:pt x="10094" y="16706"/>
                  <a:pt x="10098" y="16702"/>
                  <a:pt x="10103" y="16699"/>
                </a:cubicBezTo>
                <a:close/>
                <a:moveTo>
                  <a:pt x="12956" y="16616"/>
                </a:moveTo>
                <a:cubicBezTo>
                  <a:pt x="13067" y="16634"/>
                  <a:pt x="13196" y="16671"/>
                  <a:pt x="13326" y="16708"/>
                </a:cubicBezTo>
                <a:cubicBezTo>
                  <a:pt x="13215" y="16653"/>
                  <a:pt x="13085" y="16634"/>
                  <a:pt x="12956" y="16616"/>
                </a:cubicBezTo>
                <a:close/>
                <a:moveTo>
                  <a:pt x="25117" y="17263"/>
                </a:moveTo>
                <a:lnTo>
                  <a:pt x="25117" y="17263"/>
                </a:lnTo>
                <a:cubicBezTo>
                  <a:pt x="25043" y="17355"/>
                  <a:pt x="25006" y="17429"/>
                  <a:pt x="24988" y="17503"/>
                </a:cubicBezTo>
                <a:lnTo>
                  <a:pt x="25117" y="17263"/>
                </a:lnTo>
                <a:close/>
                <a:moveTo>
                  <a:pt x="3500" y="18959"/>
                </a:moveTo>
                <a:cubicBezTo>
                  <a:pt x="3470" y="18959"/>
                  <a:pt x="3429" y="18982"/>
                  <a:pt x="3364" y="19056"/>
                </a:cubicBezTo>
                <a:cubicBezTo>
                  <a:pt x="3371" y="19052"/>
                  <a:pt x="3379" y="19050"/>
                  <a:pt x="3388" y="19050"/>
                </a:cubicBezTo>
                <a:cubicBezTo>
                  <a:pt x="3424" y="19050"/>
                  <a:pt x="3471" y="19074"/>
                  <a:pt x="3530" y="19074"/>
                </a:cubicBezTo>
                <a:cubicBezTo>
                  <a:pt x="3540" y="19077"/>
                  <a:pt x="3550" y="19079"/>
                  <a:pt x="3562" y="19079"/>
                </a:cubicBezTo>
                <a:cubicBezTo>
                  <a:pt x="3617" y="19079"/>
                  <a:pt x="3691" y="19043"/>
                  <a:pt x="3752" y="18982"/>
                </a:cubicBezTo>
                <a:lnTo>
                  <a:pt x="3752" y="18982"/>
                </a:lnTo>
                <a:cubicBezTo>
                  <a:pt x="3706" y="19019"/>
                  <a:pt x="3669" y="19032"/>
                  <a:pt x="3639" y="19032"/>
                </a:cubicBezTo>
                <a:cubicBezTo>
                  <a:pt x="3609" y="19032"/>
                  <a:pt x="3586" y="19019"/>
                  <a:pt x="3567" y="19000"/>
                </a:cubicBezTo>
                <a:cubicBezTo>
                  <a:pt x="3549" y="18982"/>
                  <a:pt x="3530" y="18959"/>
                  <a:pt x="3500" y="18959"/>
                </a:cubicBezTo>
                <a:close/>
                <a:moveTo>
                  <a:pt x="7874" y="20423"/>
                </a:moveTo>
                <a:lnTo>
                  <a:pt x="7874" y="20423"/>
                </a:lnTo>
                <a:cubicBezTo>
                  <a:pt x="7855" y="20423"/>
                  <a:pt x="7911" y="20497"/>
                  <a:pt x="7929" y="20534"/>
                </a:cubicBezTo>
                <a:cubicBezTo>
                  <a:pt x="7954" y="20553"/>
                  <a:pt x="7968" y="20559"/>
                  <a:pt x="7976" y="20559"/>
                </a:cubicBezTo>
                <a:cubicBezTo>
                  <a:pt x="7993" y="20559"/>
                  <a:pt x="7984" y="20534"/>
                  <a:pt x="7984" y="20534"/>
                </a:cubicBezTo>
                <a:lnTo>
                  <a:pt x="8003" y="20534"/>
                </a:lnTo>
                <a:cubicBezTo>
                  <a:pt x="8003" y="20516"/>
                  <a:pt x="8003" y="20497"/>
                  <a:pt x="7984" y="20460"/>
                </a:cubicBezTo>
                <a:cubicBezTo>
                  <a:pt x="7929" y="20442"/>
                  <a:pt x="7892" y="20423"/>
                  <a:pt x="7874" y="20423"/>
                </a:cubicBezTo>
                <a:close/>
                <a:moveTo>
                  <a:pt x="14277" y="20524"/>
                </a:moveTo>
                <a:cubicBezTo>
                  <a:pt x="14276" y="20524"/>
                  <a:pt x="14248" y="20568"/>
                  <a:pt x="14213" y="20627"/>
                </a:cubicBezTo>
                <a:cubicBezTo>
                  <a:pt x="14231" y="20608"/>
                  <a:pt x="14231" y="20590"/>
                  <a:pt x="14250" y="20571"/>
                </a:cubicBezTo>
                <a:cubicBezTo>
                  <a:pt x="14270" y="20538"/>
                  <a:pt x="14278" y="20524"/>
                  <a:pt x="14277" y="20524"/>
                </a:cubicBezTo>
                <a:close/>
                <a:moveTo>
                  <a:pt x="23435" y="20885"/>
                </a:moveTo>
                <a:cubicBezTo>
                  <a:pt x="23433" y="20908"/>
                  <a:pt x="23434" y="20928"/>
                  <a:pt x="23438" y="20945"/>
                </a:cubicBezTo>
                <a:lnTo>
                  <a:pt x="23438" y="20945"/>
                </a:lnTo>
                <a:cubicBezTo>
                  <a:pt x="23437" y="20922"/>
                  <a:pt x="23435" y="20901"/>
                  <a:pt x="23435" y="20885"/>
                </a:cubicBezTo>
                <a:close/>
                <a:moveTo>
                  <a:pt x="15127" y="21078"/>
                </a:moveTo>
                <a:cubicBezTo>
                  <a:pt x="15117" y="21093"/>
                  <a:pt x="15109" y="21108"/>
                  <a:pt x="15101" y="21124"/>
                </a:cubicBezTo>
                <a:lnTo>
                  <a:pt x="15101" y="21124"/>
                </a:lnTo>
                <a:cubicBezTo>
                  <a:pt x="15111" y="21109"/>
                  <a:pt x="15121" y="21093"/>
                  <a:pt x="15127" y="21078"/>
                </a:cubicBezTo>
                <a:close/>
                <a:moveTo>
                  <a:pt x="15101" y="21124"/>
                </a:moveTo>
                <a:lnTo>
                  <a:pt x="15101" y="21124"/>
                </a:lnTo>
                <a:cubicBezTo>
                  <a:pt x="15079" y="21158"/>
                  <a:pt x="15055" y="21186"/>
                  <a:pt x="15067" y="21186"/>
                </a:cubicBezTo>
                <a:cubicBezTo>
                  <a:pt x="15069" y="21186"/>
                  <a:pt x="15074" y="21185"/>
                  <a:pt x="15082" y="21181"/>
                </a:cubicBezTo>
                <a:cubicBezTo>
                  <a:pt x="15086" y="21161"/>
                  <a:pt x="15093" y="21142"/>
                  <a:pt x="15101" y="21124"/>
                </a:cubicBezTo>
                <a:close/>
                <a:moveTo>
                  <a:pt x="14338" y="22269"/>
                </a:moveTo>
                <a:cubicBezTo>
                  <a:pt x="14333" y="22275"/>
                  <a:pt x="14335" y="22283"/>
                  <a:pt x="14342" y="22290"/>
                </a:cubicBezTo>
                <a:cubicBezTo>
                  <a:pt x="14347" y="22281"/>
                  <a:pt x="14345" y="22274"/>
                  <a:pt x="14338" y="22269"/>
                </a:cubicBezTo>
                <a:close/>
                <a:moveTo>
                  <a:pt x="14435" y="22327"/>
                </a:moveTo>
                <a:cubicBezTo>
                  <a:pt x="14431" y="22327"/>
                  <a:pt x="14429" y="22327"/>
                  <a:pt x="14427" y="22328"/>
                </a:cubicBezTo>
                <a:lnTo>
                  <a:pt x="14427" y="22328"/>
                </a:lnTo>
                <a:lnTo>
                  <a:pt x="14435" y="22327"/>
                </a:lnTo>
                <a:close/>
                <a:moveTo>
                  <a:pt x="14535" y="22652"/>
                </a:moveTo>
                <a:cubicBezTo>
                  <a:pt x="14530" y="22652"/>
                  <a:pt x="14527" y="22654"/>
                  <a:pt x="14527" y="22660"/>
                </a:cubicBezTo>
                <a:cubicBezTo>
                  <a:pt x="14527" y="22660"/>
                  <a:pt x="14564" y="22678"/>
                  <a:pt x="14583" y="22678"/>
                </a:cubicBezTo>
                <a:cubicBezTo>
                  <a:pt x="14569" y="22665"/>
                  <a:pt x="14547" y="22652"/>
                  <a:pt x="14535" y="22652"/>
                </a:cubicBezTo>
                <a:close/>
                <a:moveTo>
                  <a:pt x="11570" y="22863"/>
                </a:moveTo>
                <a:cubicBezTo>
                  <a:pt x="11596" y="22871"/>
                  <a:pt x="11618" y="22878"/>
                  <a:pt x="11637" y="22882"/>
                </a:cubicBezTo>
                <a:lnTo>
                  <a:pt x="11637" y="22882"/>
                </a:lnTo>
                <a:cubicBezTo>
                  <a:pt x="11615" y="22876"/>
                  <a:pt x="11592" y="22870"/>
                  <a:pt x="11570" y="22863"/>
                </a:cubicBezTo>
                <a:close/>
                <a:moveTo>
                  <a:pt x="22607" y="23148"/>
                </a:moveTo>
                <a:cubicBezTo>
                  <a:pt x="22597" y="23153"/>
                  <a:pt x="22585" y="23159"/>
                  <a:pt x="22585" y="23159"/>
                </a:cubicBezTo>
                <a:lnTo>
                  <a:pt x="22604" y="23159"/>
                </a:lnTo>
                <a:cubicBezTo>
                  <a:pt x="22604" y="23154"/>
                  <a:pt x="22605" y="23150"/>
                  <a:pt x="22607" y="23148"/>
                </a:cubicBezTo>
                <a:close/>
                <a:moveTo>
                  <a:pt x="16006" y="23288"/>
                </a:moveTo>
                <a:cubicBezTo>
                  <a:pt x="15950" y="23288"/>
                  <a:pt x="15895" y="23288"/>
                  <a:pt x="15895" y="23306"/>
                </a:cubicBezTo>
                <a:cubicBezTo>
                  <a:pt x="15916" y="23312"/>
                  <a:pt x="15935" y="23314"/>
                  <a:pt x="15950" y="23314"/>
                </a:cubicBezTo>
                <a:cubicBezTo>
                  <a:pt x="15987" y="23314"/>
                  <a:pt x="16006" y="23301"/>
                  <a:pt x="16006" y="23288"/>
                </a:cubicBezTo>
                <a:close/>
                <a:moveTo>
                  <a:pt x="22548" y="23233"/>
                </a:moveTo>
                <a:lnTo>
                  <a:pt x="22419" y="23454"/>
                </a:lnTo>
                <a:cubicBezTo>
                  <a:pt x="22425" y="23458"/>
                  <a:pt x="22430" y="23460"/>
                  <a:pt x="22436" y="23460"/>
                </a:cubicBezTo>
                <a:cubicBezTo>
                  <a:pt x="22479" y="23460"/>
                  <a:pt x="22499" y="23332"/>
                  <a:pt x="22548" y="23233"/>
                </a:cubicBezTo>
                <a:close/>
                <a:moveTo>
                  <a:pt x="18150" y="23732"/>
                </a:moveTo>
                <a:lnTo>
                  <a:pt x="18390" y="23768"/>
                </a:lnTo>
                <a:lnTo>
                  <a:pt x="18482" y="23768"/>
                </a:lnTo>
                <a:lnTo>
                  <a:pt x="18150" y="23732"/>
                </a:lnTo>
                <a:close/>
                <a:moveTo>
                  <a:pt x="15969" y="24027"/>
                </a:moveTo>
                <a:lnTo>
                  <a:pt x="15969" y="24027"/>
                </a:lnTo>
                <a:cubicBezTo>
                  <a:pt x="16080" y="24101"/>
                  <a:pt x="16172" y="24120"/>
                  <a:pt x="16264" y="24120"/>
                </a:cubicBezTo>
                <a:cubicBezTo>
                  <a:pt x="16172" y="24083"/>
                  <a:pt x="16080" y="24046"/>
                  <a:pt x="15969" y="24027"/>
                </a:cubicBezTo>
                <a:close/>
                <a:moveTo>
                  <a:pt x="16486" y="24120"/>
                </a:moveTo>
                <a:cubicBezTo>
                  <a:pt x="16412" y="24120"/>
                  <a:pt x="16338" y="24138"/>
                  <a:pt x="16264" y="24138"/>
                </a:cubicBezTo>
                <a:cubicBezTo>
                  <a:pt x="16324" y="24158"/>
                  <a:pt x="16378" y="24178"/>
                  <a:pt x="16418" y="24178"/>
                </a:cubicBezTo>
                <a:cubicBezTo>
                  <a:pt x="16453" y="24178"/>
                  <a:pt x="16478" y="24163"/>
                  <a:pt x="16486" y="24120"/>
                </a:cubicBezTo>
                <a:close/>
                <a:moveTo>
                  <a:pt x="21378" y="24856"/>
                </a:moveTo>
                <a:cubicBezTo>
                  <a:pt x="21325" y="24856"/>
                  <a:pt x="21382" y="24922"/>
                  <a:pt x="21365" y="24988"/>
                </a:cubicBezTo>
                <a:lnTo>
                  <a:pt x="21402" y="24859"/>
                </a:lnTo>
                <a:cubicBezTo>
                  <a:pt x="21393" y="24857"/>
                  <a:pt x="21385" y="24856"/>
                  <a:pt x="21378" y="24856"/>
                </a:cubicBezTo>
                <a:close/>
                <a:moveTo>
                  <a:pt x="19222" y="25136"/>
                </a:moveTo>
                <a:lnTo>
                  <a:pt x="19388" y="25284"/>
                </a:lnTo>
                <a:lnTo>
                  <a:pt x="19517" y="25173"/>
                </a:lnTo>
                <a:lnTo>
                  <a:pt x="19222" y="25136"/>
                </a:lnTo>
                <a:close/>
                <a:moveTo>
                  <a:pt x="8114" y="1"/>
                </a:moveTo>
                <a:cubicBezTo>
                  <a:pt x="8095" y="74"/>
                  <a:pt x="8077" y="130"/>
                  <a:pt x="8058" y="185"/>
                </a:cubicBezTo>
                <a:cubicBezTo>
                  <a:pt x="8040" y="426"/>
                  <a:pt x="8021" y="647"/>
                  <a:pt x="8021" y="869"/>
                </a:cubicBezTo>
                <a:cubicBezTo>
                  <a:pt x="8002" y="929"/>
                  <a:pt x="7966" y="967"/>
                  <a:pt x="7940" y="967"/>
                </a:cubicBezTo>
                <a:cubicBezTo>
                  <a:pt x="7917" y="967"/>
                  <a:pt x="7902" y="938"/>
                  <a:pt x="7911" y="869"/>
                </a:cubicBezTo>
                <a:lnTo>
                  <a:pt x="7911" y="869"/>
                </a:lnTo>
                <a:cubicBezTo>
                  <a:pt x="7689" y="1331"/>
                  <a:pt x="7984" y="980"/>
                  <a:pt x="7966" y="1257"/>
                </a:cubicBezTo>
                <a:cubicBezTo>
                  <a:pt x="7923" y="1417"/>
                  <a:pt x="7862" y="1497"/>
                  <a:pt x="7822" y="1497"/>
                </a:cubicBezTo>
                <a:cubicBezTo>
                  <a:pt x="7792" y="1497"/>
                  <a:pt x="7773" y="1454"/>
                  <a:pt x="7781" y="1368"/>
                </a:cubicBezTo>
                <a:lnTo>
                  <a:pt x="7781" y="1368"/>
                </a:lnTo>
                <a:cubicBezTo>
                  <a:pt x="7763" y="1479"/>
                  <a:pt x="7726" y="1608"/>
                  <a:pt x="7707" y="1756"/>
                </a:cubicBezTo>
                <a:cubicBezTo>
                  <a:pt x="7689" y="1886"/>
                  <a:pt x="7689" y="1941"/>
                  <a:pt x="7670" y="2034"/>
                </a:cubicBezTo>
                <a:cubicBezTo>
                  <a:pt x="7652" y="2218"/>
                  <a:pt x="7633" y="2403"/>
                  <a:pt x="7578" y="2606"/>
                </a:cubicBezTo>
                <a:cubicBezTo>
                  <a:pt x="7504" y="2976"/>
                  <a:pt x="7393" y="3346"/>
                  <a:pt x="7208" y="3586"/>
                </a:cubicBezTo>
                <a:lnTo>
                  <a:pt x="7208" y="3475"/>
                </a:lnTo>
                <a:lnTo>
                  <a:pt x="7208" y="3475"/>
                </a:lnTo>
                <a:cubicBezTo>
                  <a:pt x="7005" y="3882"/>
                  <a:pt x="7375" y="4048"/>
                  <a:pt x="7116" y="4399"/>
                </a:cubicBezTo>
                <a:lnTo>
                  <a:pt x="7116" y="4307"/>
                </a:lnTo>
                <a:cubicBezTo>
                  <a:pt x="6746" y="5212"/>
                  <a:pt x="6580" y="6266"/>
                  <a:pt x="6136" y="6894"/>
                </a:cubicBezTo>
                <a:cubicBezTo>
                  <a:pt x="6173" y="6950"/>
                  <a:pt x="6173" y="7024"/>
                  <a:pt x="6155" y="7116"/>
                </a:cubicBezTo>
                <a:cubicBezTo>
                  <a:pt x="6136" y="7172"/>
                  <a:pt x="6136" y="7209"/>
                  <a:pt x="6118" y="7209"/>
                </a:cubicBezTo>
                <a:lnTo>
                  <a:pt x="6099" y="7282"/>
                </a:lnTo>
                <a:cubicBezTo>
                  <a:pt x="6062" y="7356"/>
                  <a:pt x="6025" y="7412"/>
                  <a:pt x="6155" y="7615"/>
                </a:cubicBezTo>
                <a:cubicBezTo>
                  <a:pt x="6120" y="7621"/>
                  <a:pt x="6095" y="7625"/>
                  <a:pt x="6075" y="7625"/>
                </a:cubicBezTo>
                <a:cubicBezTo>
                  <a:pt x="6029" y="7625"/>
                  <a:pt x="6008" y="7605"/>
                  <a:pt x="5970" y="7541"/>
                </a:cubicBezTo>
                <a:cubicBezTo>
                  <a:pt x="5914" y="7486"/>
                  <a:pt x="5878" y="7430"/>
                  <a:pt x="5767" y="7246"/>
                </a:cubicBezTo>
                <a:cubicBezTo>
                  <a:pt x="5763" y="7243"/>
                  <a:pt x="5759" y="7242"/>
                  <a:pt x="5755" y="7242"/>
                </a:cubicBezTo>
                <a:cubicBezTo>
                  <a:pt x="5718" y="7242"/>
                  <a:pt x="5697" y="7378"/>
                  <a:pt x="5527" y="7378"/>
                </a:cubicBezTo>
                <a:cubicBezTo>
                  <a:pt x="5491" y="7378"/>
                  <a:pt x="5448" y="7371"/>
                  <a:pt x="5397" y="7356"/>
                </a:cubicBezTo>
                <a:lnTo>
                  <a:pt x="5471" y="7190"/>
                </a:lnTo>
                <a:cubicBezTo>
                  <a:pt x="5323" y="7190"/>
                  <a:pt x="5194" y="7209"/>
                  <a:pt x="5046" y="7209"/>
                </a:cubicBezTo>
                <a:lnTo>
                  <a:pt x="4935" y="6950"/>
                </a:lnTo>
                <a:cubicBezTo>
                  <a:pt x="4861" y="6931"/>
                  <a:pt x="4769" y="6913"/>
                  <a:pt x="4676" y="6894"/>
                </a:cubicBezTo>
                <a:lnTo>
                  <a:pt x="4676" y="6894"/>
                </a:lnTo>
                <a:cubicBezTo>
                  <a:pt x="4769" y="6950"/>
                  <a:pt x="4861" y="7042"/>
                  <a:pt x="4824" y="7098"/>
                </a:cubicBezTo>
                <a:cubicBezTo>
                  <a:pt x="4436" y="7024"/>
                  <a:pt x="3900" y="6710"/>
                  <a:pt x="3881" y="6617"/>
                </a:cubicBezTo>
                <a:cubicBezTo>
                  <a:pt x="3530" y="6617"/>
                  <a:pt x="3179" y="6636"/>
                  <a:pt x="2828" y="6710"/>
                </a:cubicBezTo>
                <a:cubicBezTo>
                  <a:pt x="2846" y="6654"/>
                  <a:pt x="2920" y="6636"/>
                  <a:pt x="3013" y="6599"/>
                </a:cubicBezTo>
                <a:lnTo>
                  <a:pt x="3013" y="6599"/>
                </a:lnTo>
                <a:cubicBezTo>
                  <a:pt x="2974" y="6607"/>
                  <a:pt x="2944" y="6611"/>
                  <a:pt x="2921" y="6611"/>
                </a:cubicBezTo>
                <a:cubicBezTo>
                  <a:pt x="2799" y="6611"/>
                  <a:pt x="2851" y="6515"/>
                  <a:pt x="2763" y="6515"/>
                </a:cubicBezTo>
                <a:cubicBezTo>
                  <a:pt x="2722" y="6515"/>
                  <a:pt x="2650" y="6536"/>
                  <a:pt x="2514" y="6599"/>
                </a:cubicBezTo>
                <a:cubicBezTo>
                  <a:pt x="2588" y="6617"/>
                  <a:pt x="2495" y="6710"/>
                  <a:pt x="2495" y="6746"/>
                </a:cubicBezTo>
                <a:cubicBezTo>
                  <a:pt x="2454" y="6734"/>
                  <a:pt x="2407" y="6728"/>
                  <a:pt x="2354" y="6728"/>
                </a:cubicBezTo>
                <a:cubicBezTo>
                  <a:pt x="2026" y="6728"/>
                  <a:pt x="1504" y="6962"/>
                  <a:pt x="1202" y="7264"/>
                </a:cubicBezTo>
                <a:lnTo>
                  <a:pt x="1202" y="7116"/>
                </a:lnTo>
                <a:cubicBezTo>
                  <a:pt x="832" y="7375"/>
                  <a:pt x="536" y="7763"/>
                  <a:pt x="351" y="8170"/>
                </a:cubicBezTo>
                <a:cubicBezTo>
                  <a:pt x="240" y="8354"/>
                  <a:pt x="185" y="8595"/>
                  <a:pt x="111" y="8816"/>
                </a:cubicBezTo>
                <a:cubicBezTo>
                  <a:pt x="93" y="8927"/>
                  <a:pt x="37" y="9038"/>
                  <a:pt x="19" y="9168"/>
                </a:cubicBezTo>
                <a:lnTo>
                  <a:pt x="0" y="9556"/>
                </a:lnTo>
                <a:cubicBezTo>
                  <a:pt x="33" y="9392"/>
                  <a:pt x="91" y="9326"/>
                  <a:pt x="146" y="9326"/>
                </a:cubicBezTo>
                <a:cubicBezTo>
                  <a:pt x="214" y="9326"/>
                  <a:pt x="277" y="9430"/>
                  <a:pt x="277" y="9574"/>
                </a:cubicBezTo>
                <a:cubicBezTo>
                  <a:pt x="222" y="9611"/>
                  <a:pt x="167" y="9648"/>
                  <a:pt x="93" y="9685"/>
                </a:cubicBezTo>
                <a:cubicBezTo>
                  <a:pt x="112" y="9718"/>
                  <a:pt x="128" y="9731"/>
                  <a:pt x="141" y="9731"/>
                </a:cubicBezTo>
                <a:cubicBezTo>
                  <a:pt x="180" y="9731"/>
                  <a:pt x="195" y="9623"/>
                  <a:pt x="225" y="9623"/>
                </a:cubicBezTo>
                <a:cubicBezTo>
                  <a:pt x="242" y="9623"/>
                  <a:pt x="263" y="9656"/>
                  <a:pt x="296" y="9759"/>
                </a:cubicBezTo>
                <a:cubicBezTo>
                  <a:pt x="314" y="9925"/>
                  <a:pt x="273" y="9995"/>
                  <a:pt x="215" y="9995"/>
                </a:cubicBezTo>
                <a:cubicBezTo>
                  <a:pt x="157" y="9995"/>
                  <a:pt x="83" y="9925"/>
                  <a:pt x="37" y="9815"/>
                </a:cubicBezTo>
                <a:lnTo>
                  <a:pt x="37" y="9815"/>
                </a:lnTo>
                <a:cubicBezTo>
                  <a:pt x="74" y="9962"/>
                  <a:pt x="130" y="10110"/>
                  <a:pt x="185" y="10258"/>
                </a:cubicBezTo>
                <a:cubicBezTo>
                  <a:pt x="174" y="10269"/>
                  <a:pt x="163" y="10273"/>
                  <a:pt x="152" y="10273"/>
                </a:cubicBezTo>
                <a:cubicBezTo>
                  <a:pt x="107" y="10273"/>
                  <a:pt x="60" y="10199"/>
                  <a:pt x="0" y="10184"/>
                </a:cubicBezTo>
                <a:lnTo>
                  <a:pt x="0" y="10184"/>
                </a:lnTo>
                <a:cubicBezTo>
                  <a:pt x="74" y="10277"/>
                  <a:pt x="74" y="10498"/>
                  <a:pt x="148" y="10702"/>
                </a:cubicBezTo>
                <a:cubicBezTo>
                  <a:pt x="222" y="10923"/>
                  <a:pt x="314" y="11145"/>
                  <a:pt x="481" y="11182"/>
                </a:cubicBezTo>
                <a:lnTo>
                  <a:pt x="462" y="11238"/>
                </a:lnTo>
                <a:cubicBezTo>
                  <a:pt x="536" y="11330"/>
                  <a:pt x="610" y="11422"/>
                  <a:pt x="684" y="11496"/>
                </a:cubicBezTo>
                <a:cubicBezTo>
                  <a:pt x="758" y="11570"/>
                  <a:pt x="832" y="11626"/>
                  <a:pt x="906" y="11700"/>
                </a:cubicBezTo>
                <a:cubicBezTo>
                  <a:pt x="1054" y="11811"/>
                  <a:pt x="1183" y="11921"/>
                  <a:pt x="1312" y="11977"/>
                </a:cubicBezTo>
                <a:cubicBezTo>
                  <a:pt x="1571" y="12143"/>
                  <a:pt x="1811" y="12254"/>
                  <a:pt x="2126" y="12402"/>
                </a:cubicBezTo>
                <a:cubicBezTo>
                  <a:pt x="2152" y="12357"/>
                  <a:pt x="2196" y="12343"/>
                  <a:pt x="2252" y="12343"/>
                </a:cubicBezTo>
                <a:cubicBezTo>
                  <a:pt x="2334" y="12343"/>
                  <a:pt x="2442" y="12372"/>
                  <a:pt x="2554" y="12372"/>
                </a:cubicBezTo>
                <a:cubicBezTo>
                  <a:pt x="2584" y="12372"/>
                  <a:pt x="2613" y="12370"/>
                  <a:pt x="2643" y="12365"/>
                </a:cubicBezTo>
                <a:cubicBezTo>
                  <a:pt x="2846" y="12476"/>
                  <a:pt x="3068" y="12587"/>
                  <a:pt x="3309" y="12716"/>
                </a:cubicBezTo>
                <a:cubicBezTo>
                  <a:pt x="3419" y="12772"/>
                  <a:pt x="3549" y="12827"/>
                  <a:pt x="3678" y="12864"/>
                </a:cubicBezTo>
                <a:lnTo>
                  <a:pt x="3863" y="12938"/>
                </a:lnTo>
                <a:lnTo>
                  <a:pt x="3955" y="12956"/>
                </a:lnTo>
                <a:lnTo>
                  <a:pt x="3974" y="12956"/>
                </a:lnTo>
                <a:cubicBezTo>
                  <a:pt x="4122" y="12920"/>
                  <a:pt x="4085" y="12846"/>
                  <a:pt x="4214" y="12772"/>
                </a:cubicBezTo>
                <a:lnTo>
                  <a:pt x="4214" y="12772"/>
                </a:lnTo>
                <a:cubicBezTo>
                  <a:pt x="4140" y="12920"/>
                  <a:pt x="4307" y="12920"/>
                  <a:pt x="4122" y="12993"/>
                </a:cubicBezTo>
                <a:lnTo>
                  <a:pt x="4196" y="12993"/>
                </a:lnTo>
                <a:cubicBezTo>
                  <a:pt x="4214" y="13030"/>
                  <a:pt x="4196" y="13086"/>
                  <a:pt x="4214" y="13141"/>
                </a:cubicBezTo>
                <a:cubicBezTo>
                  <a:pt x="4214" y="13160"/>
                  <a:pt x="4214" y="13197"/>
                  <a:pt x="4214" y="13234"/>
                </a:cubicBezTo>
                <a:cubicBezTo>
                  <a:pt x="4214" y="13271"/>
                  <a:pt x="4233" y="13252"/>
                  <a:pt x="4214" y="13326"/>
                </a:cubicBezTo>
                <a:cubicBezTo>
                  <a:pt x="4196" y="13400"/>
                  <a:pt x="4196" y="13474"/>
                  <a:pt x="4177" y="13566"/>
                </a:cubicBezTo>
                <a:cubicBezTo>
                  <a:pt x="4247" y="13510"/>
                  <a:pt x="4296" y="13455"/>
                  <a:pt x="4323" y="13455"/>
                </a:cubicBezTo>
                <a:cubicBezTo>
                  <a:pt x="4332" y="13455"/>
                  <a:pt x="4339" y="13460"/>
                  <a:pt x="4344" y="13474"/>
                </a:cubicBezTo>
                <a:cubicBezTo>
                  <a:pt x="4327" y="13606"/>
                  <a:pt x="4222" y="13738"/>
                  <a:pt x="4147" y="13738"/>
                </a:cubicBezTo>
                <a:cubicBezTo>
                  <a:pt x="4138" y="13738"/>
                  <a:pt x="4130" y="13737"/>
                  <a:pt x="4122" y="13733"/>
                </a:cubicBezTo>
                <a:lnTo>
                  <a:pt x="4122" y="13696"/>
                </a:lnTo>
                <a:cubicBezTo>
                  <a:pt x="4067" y="14612"/>
                  <a:pt x="3103" y="15528"/>
                  <a:pt x="3159" y="16300"/>
                </a:cubicBezTo>
                <a:lnTo>
                  <a:pt x="3159" y="16300"/>
                </a:lnTo>
                <a:lnTo>
                  <a:pt x="3087" y="17041"/>
                </a:lnTo>
                <a:cubicBezTo>
                  <a:pt x="3061" y="17114"/>
                  <a:pt x="3045" y="17140"/>
                  <a:pt x="3034" y="17140"/>
                </a:cubicBezTo>
                <a:cubicBezTo>
                  <a:pt x="3006" y="17140"/>
                  <a:pt x="3007" y="16969"/>
                  <a:pt x="2951" y="16969"/>
                </a:cubicBezTo>
                <a:cubicBezTo>
                  <a:pt x="2934" y="16969"/>
                  <a:pt x="2913" y="16984"/>
                  <a:pt x="2883" y="17023"/>
                </a:cubicBezTo>
                <a:cubicBezTo>
                  <a:pt x="2883" y="17448"/>
                  <a:pt x="2773" y="17743"/>
                  <a:pt x="2662" y="18021"/>
                </a:cubicBezTo>
                <a:cubicBezTo>
                  <a:pt x="2606" y="18168"/>
                  <a:pt x="2569" y="18298"/>
                  <a:pt x="2514" y="18446"/>
                </a:cubicBezTo>
                <a:cubicBezTo>
                  <a:pt x="2440" y="18686"/>
                  <a:pt x="2366" y="18945"/>
                  <a:pt x="2329" y="19203"/>
                </a:cubicBezTo>
                <a:cubicBezTo>
                  <a:pt x="2163" y="19407"/>
                  <a:pt x="2015" y="19721"/>
                  <a:pt x="1867" y="20072"/>
                </a:cubicBezTo>
                <a:cubicBezTo>
                  <a:pt x="2126" y="20164"/>
                  <a:pt x="2440" y="20257"/>
                  <a:pt x="2754" y="20349"/>
                </a:cubicBezTo>
                <a:cubicBezTo>
                  <a:pt x="3050" y="20423"/>
                  <a:pt x="3345" y="20497"/>
                  <a:pt x="3660" y="20571"/>
                </a:cubicBezTo>
                <a:cubicBezTo>
                  <a:pt x="4011" y="20664"/>
                  <a:pt x="4344" y="20756"/>
                  <a:pt x="4584" y="20941"/>
                </a:cubicBezTo>
                <a:lnTo>
                  <a:pt x="4565" y="20830"/>
                </a:lnTo>
                <a:cubicBezTo>
                  <a:pt x="4593" y="20822"/>
                  <a:pt x="4618" y="20819"/>
                  <a:pt x="4639" y="20819"/>
                </a:cubicBezTo>
                <a:cubicBezTo>
                  <a:pt x="4771" y="20819"/>
                  <a:pt x="4784" y="20951"/>
                  <a:pt x="4879" y="21015"/>
                </a:cubicBezTo>
                <a:cubicBezTo>
                  <a:pt x="4879" y="20922"/>
                  <a:pt x="4713" y="20867"/>
                  <a:pt x="4843" y="20848"/>
                </a:cubicBezTo>
                <a:lnTo>
                  <a:pt x="4843" y="20848"/>
                </a:lnTo>
                <a:cubicBezTo>
                  <a:pt x="5489" y="20978"/>
                  <a:pt x="6118" y="21181"/>
                  <a:pt x="6783" y="21440"/>
                </a:cubicBezTo>
                <a:cubicBezTo>
                  <a:pt x="8021" y="21865"/>
                  <a:pt x="9278" y="22290"/>
                  <a:pt x="10498" y="22715"/>
                </a:cubicBezTo>
                <a:cubicBezTo>
                  <a:pt x="10295" y="22271"/>
                  <a:pt x="10073" y="21828"/>
                  <a:pt x="9870" y="21403"/>
                </a:cubicBezTo>
                <a:cubicBezTo>
                  <a:pt x="9278" y="20164"/>
                  <a:pt x="8835" y="20497"/>
                  <a:pt x="8724" y="19407"/>
                </a:cubicBezTo>
                <a:lnTo>
                  <a:pt x="8724" y="19407"/>
                </a:lnTo>
                <a:lnTo>
                  <a:pt x="8779" y="19444"/>
                </a:lnTo>
                <a:cubicBezTo>
                  <a:pt x="8816" y="19462"/>
                  <a:pt x="8835" y="19499"/>
                  <a:pt x="8853" y="19518"/>
                </a:cubicBezTo>
                <a:lnTo>
                  <a:pt x="9001" y="19702"/>
                </a:lnTo>
                <a:lnTo>
                  <a:pt x="8798" y="19185"/>
                </a:lnTo>
                <a:cubicBezTo>
                  <a:pt x="8761" y="19074"/>
                  <a:pt x="8724" y="18945"/>
                  <a:pt x="8705" y="18815"/>
                </a:cubicBezTo>
                <a:cubicBezTo>
                  <a:pt x="8650" y="18575"/>
                  <a:pt x="8631" y="18335"/>
                  <a:pt x="8668" y="18113"/>
                </a:cubicBezTo>
                <a:cubicBezTo>
                  <a:pt x="8705" y="17651"/>
                  <a:pt x="8853" y="17318"/>
                  <a:pt x="9056" y="17004"/>
                </a:cubicBezTo>
                <a:lnTo>
                  <a:pt x="9056" y="17004"/>
                </a:lnTo>
                <a:cubicBezTo>
                  <a:pt x="9056" y="17059"/>
                  <a:pt x="9093" y="17115"/>
                  <a:pt x="9038" y="17152"/>
                </a:cubicBezTo>
                <a:cubicBezTo>
                  <a:pt x="9149" y="17152"/>
                  <a:pt x="9241" y="17078"/>
                  <a:pt x="9315" y="16967"/>
                </a:cubicBezTo>
                <a:cubicBezTo>
                  <a:pt x="9426" y="16893"/>
                  <a:pt x="9500" y="16782"/>
                  <a:pt x="9482" y="16727"/>
                </a:cubicBezTo>
                <a:cubicBezTo>
                  <a:pt x="9497" y="16722"/>
                  <a:pt x="9510" y="16719"/>
                  <a:pt x="9519" y="16719"/>
                </a:cubicBezTo>
                <a:cubicBezTo>
                  <a:pt x="9580" y="16719"/>
                  <a:pt x="9550" y="16803"/>
                  <a:pt x="9629" y="16819"/>
                </a:cubicBezTo>
                <a:cubicBezTo>
                  <a:pt x="9639" y="16821"/>
                  <a:pt x="9649" y="16822"/>
                  <a:pt x="9659" y="16822"/>
                </a:cubicBezTo>
                <a:cubicBezTo>
                  <a:pt x="9810" y="16822"/>
                  <a:pt x="9981" y="16612"/>
                  <a:pt x="10104" y="16612"/>
                </a:cubicBezTo>
                <a:cubicBezTo>
                  <a:pt x="10126" y="16612"/>
                  <a:pt x="10147" y="16618"/>
                  <a:pt x="10165" y="16634"/>
                </a:cubicBezTo>
                <a:cubicBezTo>
                  <a:pt x="10181" y="16650"/>
                  <a:pt x="10130" y="16679"/>
                  <a:pt x="10103" y="16699"/>
                </a:cubicBezTo>
                <a:lnTo>
                  <a:pt x="10103" y="16699"/>
                </a:lnTo>
                <a:cubicBezTo>
                  <a:pt x="10223" y="16617"/>
                  <a:pt x="10732" y="16629"/>
                  <a:pt x="10572" y="16487"/>
                </a:cubicBezTo>
                <a:lnTo>
                  <a:pt x="10572" y="16487"/>
                </a:lnTo>
                <a:cubicBezTo>
                  <a:pt x="10594" y="16488"/>
                  <a:pt x="10615" y="16488"/>
                  <a:pt x="10636" y="16488"/>
                </a:cubicBezTo>
                <a:cubicBezTo>
                  <a:pt x="10926" y="16488"/>
                  <a:pt x="11179" y="16403"/>
                  <a:pt x="11423" y="16403"/>
                </a:cubicBezTo>
                <a:cubicBezTo>
                  <a:pt x="11497" y="16403"/>
                  <a:pt x="11571" y="16411"/>
                  <a:pt x="11644" y="16431"/>
                </a:cubicBezTo>
                <a:cubicBezTo>
                  <a:pt x="11695" y="16380"/>
                  <a:pt x="11769" y="16368"/>
                  <a:pt x="11851" y="16368"/>
                </a:cubicBezTo>
                <a:cubicBezTo>
                  <a:pt x="11915" y="16368"/>
                  <a:pt x="11985" y="16376"/>
                  <a:pt x="12051" y="16376"/>
                </a:cubicBezTo>
                <a:cubicBezTo>
                  <a:pt x="12105" y="16389"/>
                  <a:pt x="12156" y="16398"/>
                  <a:pt x="12203" y="16398"/>
                </a:cubicBezTo>
                <a:cubicBezTo>
                  <a:pt x="12283" y="16398"/>
                  <a:pt x="12348" y="16372"/>
                  <a:pt x="12383" y="16302"/>
                </a:cubicBezTo>
                <a:lnTo>
                  <a:pt x="12383" y="16302"/>
                </a:lnTo>
                <a:cubicBezTo>
                  <a:pt x="12344" y="16472"/>
                  <a:pt x="12686" y="16531"/>
                  <a:pt x="12980" y="16531"/>
                </a:cubicBezTo>
                <a:cubicBezTo>
                  <a:pt x="13101" y="16531"/>
                  <a:pt x="13214" y="16521"/>
                  <a:pt x="13289" y="16505"/>
                </a:cubicBezTo>
                <a:lnTo>
                  <a:pt x="13289" y="16505"/>
                </a:lnTo>
                <a:cubicBezTo>
                  <a:pt x="13196" y="16560"/>
                  <a:pt x="13474" y="16634"/>
                  <a:pt x="13363" y="16708"/>
                </a:cubicBezTo>
                <a:cubicBezTo>
                  <a:pt x="13487" y="16733"/>
                  <a:pt x="13604" y="16751"/>
                  <a:pt x="13693" y="16751"/>
                </a:cubicBezTo>
                <a:cubicBezTo>
                  <a:pt x="13803" y="16751"/>
                  <a:pt x="13872" y="16724"/>
                  <a:pt x="13862" y="16653"/>
                </a:cubicBezTo>
                <a:lnTo>
                  <a:pt x="13862" y="16653"/>
                </a:lnTo>
                <a:cubicBezTo>
                  <a:pt x="14065" y="16856"/>
                  <a:pt x="14305" y="16893"/>
                  <a:pt x="14527" y="16930"/>
                </a:cubicBezTo>
                <a:cubicBezTo>
                  <a:pt x="14749" y="16967"/>
                  <a:pt x="14952" y="17041"/>
                  <a:pt x="14952" y="17263"/>
                </a:cubicBezTo>
                <a:cubicBezTo>
                  <a:pt x="15636" y="17540"/>
                  <a:pt x="16098" y="18002"/>
                  <a:pt x="15932" y="18557"/>
                </a:cubicBezTo>
                <a:cubicBezTo>
                  <a:pt x="15802" y="18520"/>
                  <a:pt x="15876" y="18372"/>
                  <a:pt x="15839" y="18261"/>
                </a:cubicBezTo>
                <a:cubicBezTo>
                  <a:pt x="15858" y="18205"/>
                  <a:pt x="15839" y="18131"/>
                  <a:pt x="15802" y="18094"/>
                </a:cubicBezTo>
                <a:cubicBezTo>
                  <a:pt x="15792" y="18073"/>
                  <a:pt x="15774" y="18064"/>
                  <a:pt x="15747" y="18064"/>
                </a:cubicBezTo>
                <a:cubicBezTo>
                  <a:pt x="15728" y="18064"/>
                  <a:pt x="15704" y="18068"/>
                  <a:pt x="15673" y="18076"/>
                </a:cubicBezTo>
                <a:cubicBezTo>
                  <a:pt x="15784" y="18224"/>
                  <a:pt x="15821" y="18390"/>
                  <a:pt x="15821" y="18612"/>
                </a:cubicBezTo>
                <a:cubicBezTo>
                  <a:pt x="15765" y="18871"/>
                  <a:pt x="15673" y="19129"/>
                  <a:pt x="15451" y="19407"/>
                </a:cubicBezTo>
                <a:cubicBezTo>
                  <a:pt x="15426" y="19426"/>
                  <a:pt x="15408" y="19434"/>
                  <a:pt x="15396" y="19434"/>
                </a:cubicBezTo>
                <a:cubicBezTo>
                  <a:pt x="15338" y="19434"/>
                  <a:pt x="15414" y="19246"/>
                  <a:pt x="15414" y="19185"/>
                </a:cubicBezTo>
                <a:lnTo>
                  <a:pt x="15414" y="19185"/>
                </a:lnTo>
                <a:cubicBezTo>
                  <a:pt x="15119" y="19813"/>
                  <a:pt x="14546" y="20220"/>
                  <a:pt x="14157" y="20756"/>
                </a:cubicBezTo>
                <a:cubicBezTo>
                  <a:pt x="14139" y="20737"/>
                  <a:pt x="14176" y="20682"/>
                  <a:pt x="14213" y="20627"/>
                </a:cubicBezTo>
                <a:lnTo>
                  <a:pt x="14213" y="20627"/>
                </a:lnTo>
                <a:cubicBezTo>
                  <a:pt x="14120" y="20719"/>
                  <a:pt x="13973" y="20793"/>
                  <a:pt x="14065" y="20867"/>
                </a:cubicBezTo>
                <a:lnTo>
                  <a:pt x="14120" y="20756"/>
                </a:lnTo>
                <a:cubicBezTo>
                  <a:pt x="14382" y="20756"/>
                  <a:pt x="14018" y="21317"/>
                  <a:pt x="14008" y="21441"/>
                </a:cubicBezTo>
                <a:lnTo>
                  <a:pt x="14008" y="21441"/>
                </a:lnTo>
                <a:cubicBezTo>
                  <a:pt x="13997" y="21369"/>
                  <a:pt x="13970" y="21340"/>
                  <a:pt x="13926" y="21340"/>
                </a:cubicBezTo>
                <a:cubicBezTo>
                  <a:pt x="13871" y="21340"/>
                  <a:pt x="13787" y="21388"/>
                  <a:pt x="13677" y="21458"/>
                </a:cubicBezTo>
                <a:cubicBezTo>
                  <a:pt x="13580" y="21506"/>
                  <a:pt x="13474" y="21565"/>
                  <a:pt x="13399" y="21565"/>
                </a:cubicBezTo>
                <a:cubicBezTo>
                  <a:pt x="13331" y="21565"/>
                  <a:pt x="13290" y="21516"/>
                  <a:pt x="13307" y="21366"/>
                </a:cubicBezTo>
                <a:lnTo>
                  <a:pt x="13307" y="21366"/>
                </a:lnTo>
                <a:cubicBezTo>
                  <a:pt x="13196" y="21477"/>
                  <a:pt x="13122" y="21606"/>
                  <a:pt x="13215" y="21625"/>
                </a:cubicBezTo>
                <a:cubicBezTo>
                  <a:pt x="13132" y="21680"/>
                  <a:pt x="13058" y="21717"/>
                  <a:pt x="13016" y="21717"/>
                </a:cubicBezTo>
                <a:cubicBezTo>
                  <a:pt x="12975" y="21717"/>
                  <a:pt x="12965" y="21680"/>
                  <a:pt x="13012" y="21588"/>
                </a:cubicBezTo>
                <a:lnTo>
                  <a:pt x="13012" y="21588"/>
                </a:lnTo>
                <a:cubicBezTo>
                  <a:pt x="12402" y="22124"/>
                  <a:pt x="12827" y="21957"/>
                  <a:pt x="12235" y="22364"/>
                </a:cubicBezTo>
                <a:cubicBezTo>
                  <a:pt x="12124" y="22364"/>
                  <a:pt x="12217" y="22271"/>
                  <a:pt x="12161" y="22234"/>
                </a:cubicBezTo>
                <a:lnTo>
                  <a:pt x="12161" y="22234"/>
                </a:lnTo>
                <a:cubicBezTo>
                  <a:pt x="12051" y="22401"/>
                  <a:pt x="11995" y="22549"/>
                  <a:pt x="11699" y="22770"/>
                </a:cubicBezTo>
                <a:cubicBezTo>
                  <a:pt x="11718" y="22789"/>
                  <a:pt x="11699" y="22807"/>
                  <a:pt x="11736" y="22826"/>
                </a:cubicBezTo>
                <a:cubicBezTo>
                  <a:pt x="11773" y="22826"/>
                  <a:pt x="11810" y="22844"/>
                  <a:pt x="11866" y="22863"/>
                </a:cubicBezTo>
                <a:cubicBezTo>
                  <a:pt x="11798" y="22874"/>
                  <a:pt x="11765" y="22892"/>
                  <a:pt x="11712" y="22892"/>
                </a:cubicBezTo>
                <a:cubicBezTo>
                  <a:pt x="11691" y="22892"/>
                  <a:pt x="11667" y="22889"/>
                  <a:pt x="11637" y="22882"/>
                </a:cubicBezTo>
                <a:lnTo>
                  <a:pt x="11637" y="22882"/>
                </a:lnTo>
                <a:cubicBezTo>
                  <a:pt x="12115" y="23017"/>
                  <a:pt x="12606" y="23088"/>
                  <a:pt x="13030" y="23159"/>
                </a:cubicBezTo>
                <a:cubicBezTo>
                  <a:pt x="13474" y="23251"/>
                  <a:pt x="13825" y="23306"/>
                  <a:pt x="14250" y="23491"/>
                </a:cubicBezTo>
                <a:cubicBezTo>
                  <a:pt x="14065" y="23565"/>
                  <a:pt x="14157" y="23621"/>
                  <a:pt x="14250" y="23658"/>
                </a:cubicBezTo>
                <a:cubicBezTo>
                  <a:pt x="14324" y="23713"/>
                  <a:pt x="14435" y="23750"/>
                  <a:pt x="14416" y="23861"/>
                </a:cubicBezTo>
                <a:lnTo>
                  <a:pt x="14804" y="23916"/>
                </a:lnTo>
                <a:lnTo>
                  <a:pt x="14693" y="23768"/>
                </a:lnTo>
                <a:lnTo>
                  <a:pt x="14693" y="23768"/>
                </a:lnTo>
                <a:cubicBezTo>
                  <a:pt x="15008" y="23879"/>
                  <a:pt x="15322" y="23805"/>
                  <a:pt x="15581" y="23953"/>
                </a:cubicBezTo>
                <a:lnTo>
                  <a:pt x="15322" y="23972"/>
                </a:lnTo>
                <a:lnTo>
                  <a:pt x="15913" y="24120"/>
                </a:lnTo>
                <a:lnTo>
                  <a:pt x="15599" y="23935"/>
                </a:lnTo>
                <a:cubicBezTo>
                  <a:pt x="15859" y="23921"/>
                  <a:pt x="15765" y="23776"/>
                  <a:pt x="15855" y="23776"/>
                </a:cubicBezTo>
                <a:cubicBezTo>
                  <a:pt x="15887" y="23776"/>
                  <a:pt x="15941" y="23794"/>
                  <a:pt x="16043" y="23842"/>
                </a:cubicBezTo>
                <a:cubicBezTo>
                  <a:pt x="15969" y="23842"/>
                  <a:pt x="16357" y="23953"/>
                  <a:pt x="16486" y="24120"/>
                </a:cubicBezTo>
                <a:cubicBezTo>
                  <a:pt x="16552" y="24113"/>
                  <a:pt x="16615" y="24107"/>
                  <a:pt x="16679" y="24107"/>
                </a:cubicBezTo>
                <a:cubicBezTo>
                  <a:pt x="16796" y="24107"/>
                  <a:pt x="16916" y="24128"/>
                  <a:pt x="17059" y="24212"/>
                </a:cubicBezTo>
                <a:cubicBezTo>
                  <a:pt x="17096" y="24286"/>
                  <a:pt x="16948" y="24415"/>
                  <a:pt x="16967" y="24471"/>
                </a:cubicBezTo>
                <a:cubicBezTo>
                  <a:pt x="17000" y="24453"/>
                  <a:pt x="17042" y="24445"/>
                  <a:pt x="17091" y="24445"/>
                </a:cubicBezTo>
                <a:cubicBezTo>
                  <a:pt x="17293" y="24445"/>
                  <a:pt x="17606" y="24570"/>
                  <a:pt x="17825" y="24570"/>
                </a:cubicBezTo>
                <a:cubicBezTo>
                  <a:pt x="17868" y="24570"/>
                  <a:pt x="17908" y="24565"/>
                  <a:pt x="17942" y="24554"/>
                </a:cubicBezTo>
                <a:lnTo>
                  <a:pt x="17942" y="24554"/>
                </a:lnTo>
                <a:cubicBezTo>
                  <a:pt x="17884" y="24586"/>
                  <a:pt x="17856" y="24676"/>
                  <a:pt x="17872" y="24693"/>
                </a:cubicBezTo>
                <a:lnTo>
                  <a:pt x="18039" y="24600"/>
                </a:lnTo>
                <a:cubicBezTo>
                  <a:pt x="18168" y="24693"/>
                  <a:pt x="18187" y="24711"/>
                  <a:pt x="18131" y="24785"/>
                </a:cubicBezTo>
                <a:cubicBezTo>
                  <a:pt x="18199" y="24812"/>
                  <a:pt x="18244" y="24822"/>
                  <a:pt x="18273" y="24822"/>
                </a:cubicBezTo>
                <a:cubicBezTo>
                  <a:pt x="18383" y="24822"/>
                  <a:pt x="18275" y="24676"/>
                  <a:pt x="18350" y="24676"/>
                </a:cubicBezTo>
                <a:cubicBezTo>
                  <a:pt x="18380" y="24676"/>
                  <a:pt x="18440" y="24700"/>
                  <a:pt x="18556" y="24767"/>
                </a:cubicBezTo>
                <a:cubicBezTo>
                  <a:pt x="18519" y="24767"/>
                  <a:pt x="18519" y="24785"/>
                  <a:pt x="18427" y="24785"/>
                </a:cubicBezTo>
                <a:cubicBezTo>
                  <a:pt x="18944" y="25007"/>
                  <a:pt x="19462" y="25007"/>
                  <a:pt x="19924" y="25229"/>
                </a:cubicBezTo>
                <a:cubicBezTo>
                  <a:pt x="19947" y="25304"/>
                  <a:pt x="19914" y="25325"/>
                  <a:pt x="19861" y="25325"/>
                </a:cubicBezTo>
                <a:cubicBezTo>
                  <a:pt x="19794" y="25325"/>
                  <a:pt x="19695" y="25292"/>
                  <a:pt x="19634" y="25292"/>
                </a:cubicBezTo>
                <a:cubicBezTo>
                  <a:pt x="19588" y="25292"/>
                  <a:pt x="19564" y="25311"/>
                  <a:pt x="19591" y="25376"/>
                </a:cubicBezTo>
                <a:cubicBezTo>
                  <a:pt x="20330" y="25561"/>
                  <a:pt x="20996" y="25543"/>
                  <a:pt x="21975" y="25894"/>
                </a:cubicBezTo>
                <a:lnTo>
                  <a:pt x="21791" y="25820"/>
                </a:lnTo>
                <a:cubicBezTo>
                  <a:pt x="21797" y="25760"/>
                  <a:pt x="21823" y="25736"/>
                  <a:pt x="21866" y="25736"/>
                </a:cubicBezTo>
                <a:cubicBezTo>
                  <a:pt x="21941" y="25736"/>
                  <a:pt x="22069" y="25811"/>
                  <a:pt x="22234" y="25894"/>
                </a:cubicBezTo>
                <a:cubicBezTo>
                  <a:pt x="22321" y="25807"/>
                  <a:pt x="22440" y="25623"/>
                  <a:pt x="22454" y="25388"/>
                </a:cubicBezTo>
                <a:lnTo>
                  <a:pt x="22454" y="25388"/>
                </a:lnTo>
                <a:cubicBezTo>
                  <a:pt x="22461" y="25483"/>
                  <a:pt x="22516" y="25579"/>
                  <a:pt x="22529" y="25579"/>
                </a:cubicBezTo>
                <a:cubicBezTo>
                  <a:pt x="22532" y="25579"/>
                  <a:pt x="22533" y="25574"/>
                  <a:pt x="22530" y="25561"/>
                </a:cubicBezTo>
                <a:cubicBezTo>
                  <a:pt x="22641" y="25284"/>
                  <a:pt x="22770" y="24822"/>
                  <a:pt x="22789" y="24619"/>
                </a:cubicBezTo>
                <a:cubicBezTo>
                  <a:pt x="22844" y="24341"/>
                  <a:pt x="22881" y="24027"/>
                  <a:pt x="22936" y="23676"/>
                </a:cubicBezTo>
                <a:lnTo>
                  <a:pt x="22992" y="23768"/>
                </a:lnTo>
                <a:cubicBezTo>
                  <a:pt x="23140" y="23528"/>
                  <a:pt x="23251" y="23085"/>
                  <a:pt x="23380" y="22807"/>
                </a:cubicBezTo>
                <a:cubicBezTo>
                  <a:pt x="23332" y="22712"/>
                  <a:pt x="23381" y="22575"/>
                  <a:pt x="23300" y="22575"/>
                </a:cubicBezTo>
                <a:cubicBezTo>
                  <a:pt x="23287" y="22575"/>
                  <a:pt x="23271" y="22578"/>
                  <a:pt x="23251" y="22586"/>
                </a:cubicBezTo>
                <a:cubicBezTo>
                  <a:pt x="23953" y="21828"/>
                  <a:pt x="23565" y="20811"/>
                  <a:pt x="24156" y="20128"/>
                </a:cubicBezTo>
                <a:lnTo>
                  <a:pt x="24156" y="20128"/>
                </a:lnTo>
                <a:cubicBezTo>
                  <a:pt x="24141" y="20202"/>
                  <a:pt x="24151" y="20314"/>
                  <a:pt x="24164" y="20314"/>
                </a:cubicBezTo>
                <a:cubicBezTo>
                  <a:pt x="24168" y="20314"/>
                  <a:pt x="24171" y="20308"/>
                  <a:pt x="24175" y="20294"/>
                </a:cubicBezTo>
                <a:lnTo>
                  <a:pt x="24323" y="19592"/>
                </a:lnTo>
                <a:lnTo>
                  <a:pt x="24323" y="19592"/>
                </a:lnTo>
                <a:cubicBezTo>
                  <a:pt x="24175" y="19610"/>
                  <a:pt x="24212" y="19665"/>
                  <a:pt x="24082" y="19776"/>
                </a:cubicBezTo>
                <a:cubicBezTo>
                  <a:pt x="24027" y="19665"/>
                  <a:pt x="24027" y="19462"/>
                  <a:pt x="24082" y="19277"/>
                </a:cubicBezTo>
                <a:lnTo>
                  <a:pt x="24082" y="19277"/>
                </a:lnTo>
                <a:cubicBezTo>
                  <a:pt x="24076" y="19398"/>
                  <a:pt x="24101" y="19441"/>
                  <a:pt x="24141" y="19441"/>
                </a:cubicBezTo>
                <a:cubicBezTo>
                  <a:pt x="24211" y="19441"/>
                  <a:pt x="24326" y="19311"/>
                  <a:pt x="24396" y="19240"/>
                </a:cubicBezTo>
                <a:cubicBezTo>
                  <a:pt x="24341" y="19240"/>
                  <a:pt x="24323" y="19185"/>
                  <a:pt x="24286" y="19185"/>
                </a:cubicBezTo>
                <a:cubicBezTo>
                  <a:pt x="24618" y="18908"/>
                  <a:pt x="24045" y="19056"/>
                  <a:pt x="24341" y="18612"/>
                </a:cubicBezTo>
                <a:lnTo>
                  <a:pt x="24341" y="18612"/>
                </a:lnTo>
                <a:lnTo>
                  <a:pt x="24396" y="18649"/>
                </a:lnTo>
                <a:cubicBezTo>
                  <a:pt x="24433" y="18464"/>
                  <a:pt x="24396" y="18279"/>
                  <a:pt x="24470" y="18076"/>
                </a:cubicBezTo>
                <a:cubicBezTo>
                  <a:pt x="24481" y="18074"/>
                  <a:pt x="24491" y="18072"/>
                  <a:pt x="24499" y="18072"/>
                </a:cubicBezTo>
                <a:cubicBezTo>
                  <a:pt x="24616" y="18072"/>
                  <a:pt x="24479" y="18301"/>
                  <a:pt x="24600" y="18353"/>
                </a:cubicBezTo>
                <a:cubicBezTo>
                  <a:pt x="24674" y="18076"/>
                  <a:pt x="24489" y="17725"/>
                  <a:pt x="24711" y="17522"/>
                </a:cubicBezTo>
                <a:lnTo>
                  <a:pt x="24711" y="17522"/>
                </a:lnTo>
                <a:cubicBezTo>
                  <a:pt x="24711" y="17651"/>
                  <a:pt x="24655" y="17817"/>
                  <a:pt x="24674" y="17947"/>
                </a:cubicBezTo>
                <a:cubicBezTo>
                  <a:pt x="24914" y="17725"/>
                  <a:pt x="24896" y="17688"/>
                  <a:pt x="24969" y="17485"/>
                </a:cubicBezTo>
                <a:lnTo>
                  <a:pt x="24969" y="17503"/>
                </a:lnTo>
                <a:lnTo>
                  <a:pt x="25191" y="17059"/>
                </a:lnTo>
                <a:lnTo>
                  <a:pt x="25099" y="17170"/>
                </a:lnTo>
                <a:cubicBezTo>
                  <a:pt x="24840" y="16708"/>
                  <a:pt x="25247" y="16450"/>
                  <a:pt x="25154" y="15914"/>
                </a:cubicBezTo>
                <a:lnTo>
                  <a:pt x="25154" y="15914"/>
                </a:lnTo>
                <a:cubicBezTo>
                  <a:pt x="25192" y="16125"/>
                  <a:pt x="25217" y="16182"/>
                  <a:pt x="25244" y="16182"/>
                </a:cubicBezTo>
                <a:cubicBezTo>
                  <a:pt x="25276" y="16182"/>
                  <a:pt x="25310" y="16103"/>
                  <a:pt x="25369" y="16103"/>
                </a:cubicBezTo>
                <a:cubicBezTo>
                  <a:pt x="25382" y="16103"/>
                  <a:pt x="25397" y="16107"/>
                  <a:pt x="25413" y="16117"/>
                </a:cubicBezTo>
                <a:cubicBezTo>
                  <a:pt x="25490" y="16025"/>
                  <a:pt x="25579" y="15895"/>
                  <a:pt x="25618" y="15895"/>
                </a:cubicBezTo>
                <a:cubicBezTo>
                  <a:pt x="25626" y="15895"/>
                  <a:pt x="25632" y="15901"/>
                  <a:pt x="25635" y="15914"/>
                </a:cubicBezTo>
                <a:cubicBezTo>
                  <a:pt x="25579" y="15655"/>
                  <a:pt x="25857" y="15581"/>
                  <a:pt x="25764" y="15211"/>
                </a:cubicBezTo>
                <a:cubicBezTo>
                  <a:pt x="25812" y="15211"/>
                  <a:pt x="25832" y="15048"/>
                  <a:pt x="25907" y="15048"/>
                </a:cubicBezTo>
                <a:cubicBezTo>
                  <a:pt x="25919" y="15048"/>
                  <a:pt x="25933" y="15053"/>
                  <a:pt x="25949" y="15063"/>
                </a:cubicBezTo>
                <a:cubicBezTo>
                  <a:pt x="25966" y="14971"/>
                  <a:pt x="25962" y="14940"/>
                  <a:pt x="25946" y="14940"/>
                </a:cubicBezTo>
                <a:cubicBezTo>
                  <a:pt x="25914" y="14940"/>
                  <a:pt x="25835" y="15066"/>
                  <a:pt x="25793" y="15066"/>
                </a:cubicBezTo>
                <a:cubicBezTo>
                  <a:pt x="25789" y="15066"/>
                  <a:pt x="25786" y="15065"/>
                  <a:pt x="25783" y="15063"/>
                </a:cubicBezTo>
                <a:cubicBezTo>
                  <a:pt x="25746" y="14564"/>
                  <a:pt x="26319" y="14102"/>
                  <a:pt x="26263" y="13400"/>
                </a:cubicBezTo>
                <a:cubicBezTo>
                  <a:pt x="26337" y="12827"/>
                  <a:pt x="26189" y="12661"/>
                  <a:pt x="26263" y="12125"/>
                </a:cubicBezTo>
                <a:cubicBezTo>
                  <a:pt x="26284" y="12104"/>
                  <a:pt x="26302" y="12095"/>
                  <a:pt x="26318" y="12095"/>
                </a:cubicBezTo>
                <a:cubicBezTo>
                  <a:pt x="26398" y="12095"/>
                  <a:pt x="26411" y="12328"/>
                  <a:pt x="26411" y="12328"/>
                </a:cubicBezTo>
                <a:cubicBezTo>
                  <a:pt x="26577" y="12088"/>
                  <a:pt x="26614" y="11866"/>
                  <a:pt x="26633" y="11589"/>
                </a:cubicBezTo>
                <a:cubicBezTo>
                  <a:pt x="26647" y="11617"/>
                  <a:pt x="26664" y="11629"/>
                  <a:pt x="26684" y="11629"/>
                </a:cubicBezTo>
                <a:cubicBezTo>
                  <a:pt x="26718" y="11629"/>
                  <a:pt x="26761" y="11598"/>
                  <a:pt x="26818" y="11552"/>
                </a:cubicBezTo>
                <a:cubicBezTo>
                  <a:pt x="26855" y="11349"/>
                  <a:pt x="26651" y="11367"/>
                  <a:pt x="26818" y="11108"/>
                </a:cubicBezTo>
                <a:lnTo>
                  <a:pt x="26818" y="11108"/>
                </a:lnTo>
                <a:cubicBezTo>
                  <a:pt x="26873" y="11182"/>
                  <a:pt x="26947" y="11275"/>
                  <a:pt x="26965" y="11385"/>
                </a:cubicBezTo>
                <a:cubicBezTo>
                  <a:pt x="27002" y="11127"/>
                  <a:pt x="26965" y="10850"/>
                  <a:pt x="27002" y="10591"/>
                </a:cubicBezTo>
                <a:cubicBezTo>
                  <a:pt x="27011" y="10588"/>
                  <a:pt x="27018" y="10587"/>
                  <a:pt x="27025" y="10587"/>
                </a:cubicBezTo>
                <a:cubicBezTo>
                  <a:pt x="27111" y="10587"/>
                  <a:pt x="27098" y="10784"/>
                  <a:pt x="27132" y="10886"/>
                </a:cubicBezTo>
                <a:cubicBezTo>
                  <a:pt x="27169" y="10591"/>
                  <a:pt x="27280" y="10129"/>
                  <a:pt x="27150" y="9999"/>
                </a:cubicBezTo>
                <a:lnTo>
                  <a:pt x="27150" y="9999"/>
                </a:lnTo>
                <a:lnTo>
                  <a:pt x="27068" y="10122"/>
                </a:lnTo>
                <a:lnTo>
                  <a:pt x="27068" y="10122"/>
                </a:lnTo>
                <a:cubicBezTo>
                  <a:pt x="27076" y="10117"/>
                  <a:pt x="27084" y="10115"/>
                  <a:pt x="27093" y="10115"/>
                </a:cubicBezTo>
                <a:cubicBezTo>
                  <a:pt x="27137" y="10115"/>
                  <a:pt x="27187" y="10177"/>
                  <a:pt x="27187" y="10240"/>
                </a:cubicBezTo>
                <a:cubicBezTo>
                  <a:pt x="27224" y="10517"/>
                  <a:pt x="27039" y="10572"/>
                  <a:pt x="26965" y="10572"/>
                </a:cubicBezTo>
                <a:lnTo>
                  <a:pt x="27002" y="10369"/>
                </a:lnTo>
                <a:lnTo>
                  <a:pt x="27002" y="10369"/>
                </a:lnTo>
                <a:cubicBezTo>
                  <a:pt x="26614" y="10461"/>
                  <a:pt x="26818" y="11108"/>
                  <a:pt x="26688" y="11478"/>
                </a:cubicBezTo>
                <a:lnTo>
                  <a:pt x="26503" y="11256"/>
                </a:lnTo>
                <a:lnTo>
                  <a:pt x="26577" y="11681"/>
                </a:lnTo>
                <a:cubicBezTo>
                  <a:pt x="26548" y="11703"/>
                  <a:pt x="26507" y="11719"/>
                  <a:pt x="26470" y="11719"/>
                </a:cubicBezTo>
                <a:cubicBezTo>
                  <a:pt x="26412" y="11719"/>
                  <a:pt x="26363" y="11682"/>
                  <a:pt x="26374" y="11570"/>
                </a:cubicBezTo>
                <a:lnTo>
                  <a:pt x="26374" y="11570"/>
                </a:lnTo>
                <a:cubicBezTo>
                  <a:pt x="26171" y="11792"/>
                  <a:pt x="26374" y="11829"/>
                  <a:pt x="26189" y="11995"/>
                </a:cubicBezTo>
                <a:cubicBezTo>
                  <a:pt x="26174" y="12003"/>
                  <a:pt x="26165" y="12008"/>
                  <a:pt x="26160" y="12008"/>
                </a:cubicBezTo>
                <a:cubicBezTo>
                  <a:pt x="26152" y="12008"/>
                  <a:pt x="26152" y="11999"/>
                  <a:pt x="26152" y="11977"/>
                </a:cubicBezTo>
                <a:lnTo>
                  <a:pt x="26134" y="12254"/>
                </a:lnTo>
                <a:cubicBezTo>
                  <a:pt x="26097" y="12199"/>
                  <a:pt x="25967" y="12254"/>
                  <a:pt x="26041" y="12106"/>
                </a:cubicBezTo>
                <a:lnTo>
                  <a:pt x="26041" y="12106"/>
                </a:lnTo>
                <a:cubicBezTo>
                  <a:pt x="25764" y="12513"/>
                  <a:pt x="25986" y="12901"/>
                  <a:pt x="25764" y="13012"/>
                </a:cubicBezTo>
                <a:lnTo>
                  <a:pt x="25764" y="12975"/>
                </a:lnTo>
                <a:lnTo>
                  <a:pt x="25764" y="12975"/>
                </a:lnTo>
                <a:cubicBezTo>
                  <a:pt x="25635" y="13622"/>
                  <a:pt x="25912" y="13086"/>
                  <a:pt x="25949" y="13622"/>
                </a:cubicBezTo>
                <a:lnTo>
                  <a:pt x="25450" y="13807"/>
                </a:lnTo>
                <a:lnTo>
                  <a:pt x="25598" y="13918"/>
                </a:lnTo>
                <a:cubicBezTo>
                  <a:pt x="25567" y="13979"/>
                  <a:pt x="25524" y="14079"/>
                  <a:pt x="25478" y="14079"/>
                </a:cubicBezTo>
                <a:cubicBezTo>
                  <a:pt x="25469" y="14079"/>
                  <a:pt x="25459" y="14075"/>
                  <a:pt x="25450" y="14065"/>
                </a:cubicBezTo>
                <a:lnTo>
                  <a:pt x="25450" y="14065"/>
                </a:lnTo>
                <a:cubicBezTo>
                  <a:pt x="25463" y="14166"/>
                  <a:pt x="25479" y="14191"/>
                  <a:pt x="25497" y="14191"/>
                </a:cubicBezTo>
                <a:cubicBezTo>
                  <a:pt x="25514" y="14191"/>
                  <a:pt x="25533" y="14166"/>
                  <a:pt x="25552" y="14166"/>
                </a:cubicBezTo>
                <a:cubicBezTo>
                  <a:pt x="25567" y="14166"/>
                  <a:pt x="25583" y="14181"/>
                  <a:pt x="25598" y="14232"/>
                </a:cubicBezTo>
                <a:cubicBezTo>
                  <a:pt x="25361" y="14487"/>
                  <a:pt x="25394" y="15101"/>
                  <a:pt x="25129" y="15101"/>
                </a:cubicBezTo>
                <a:cubicBezTo>
                  <a:pt x="25125" y="15101"/>
                  <a:pt x="25121" y="15101"/>
                  <a:pt x="25117" y="15100"/>
                </a:cubicBezTo>
                <a:lnTo>
                  <a:pt x="25117" y="15100"/>
                </a:lnTo>
                <a:cubicBezTo>
                  <a:pt x="25132" y="15124"/>
                  <a:pt x="25147" y="15133"/>
                  <a:pt x="25161" y="15133"/>
                </a:cubicBezTo>
                <a:cubicBezTo>
                  <a:pt x="25208" y="15133"/>
                  <a:pt x="25249" y="15037"/>
                  <a:pt x="25271" y="15037"/>
                </a:cubicBezTo>
                <a:cubicBezTo>
                  <a:pt x="25284" y="15037"/>
                  <a:pt x="25290" y="15074"/>
                  <a:pt x="25284" y="15193"/>
                </a:cubicBezTo>
                <a:cubicBezTo>
                  <a:pt x="24969" y="15193"/>
                  <a:pt x="25228" y="15599"/>
                  <a:pt x="25006" y="15840"/>
                </a:cubicBezTo>
                <a:cubicBezTo>
                  <a:pt x="24917" y="15750"/>
                  <a:pt x="24969" y="15600"/>
                  <a:pt x="24936" y="15600"/>
                </a:cubicBezTo>
                <a:lnTo>
                  <a:pt x="24936" y="15600"/>
                </a:lnTo>
                <a:cubicBezTo>
                  <a:pt x="24922" y="15600"/>
                  <a:pt x="24890" y="15630"/>
                  <a:pt x="24822" y="15710"/>
                </a:cubicBezTo>
                <a:cubicBezTo>
                  <a:pt x="25006" y="15951"/>
                  <a:pt x="24581" y="16246"/>
                  <a:pt x="24563" y="16505"/>
                </a:cubicBezTo>
                <a:lnTo>
                  <a:pt x="24452" y="16505"/>
                </a:lnTo>
                <a:cubicBezTo>
                  <a:pt x="24416" y="16576"/>
                  <a:pt x="24553" y="16631"/>
                  <a:pt x="24629" y="16684"/>
                </a:cubicBezTo>
                <a:lnTo>
                  <a:pt x="24629" y="16684"/>
                </a:lnTo>
                <a:cubicBezTo>
                  <a:pt x="24602" y="16879"/>
                  <a:pt x="24453" y="17195"/>
                  <a:pt x="24415" y="17485"/>
                </a:cubicBezTo>
                <a:cubicBezTo>
                  <a:pt x="24413" y="17483"/>
                  <a:pt x="24411" y="17482"/>
                  <a:pt x="24408" y="17482"/>
                </a:cubicBezTo>
                <a:cubicBezTo>
                  <a:pt x="24339" y="17482"/>
                  <a:pt x="24057" y="18218"/>
                  <a:pt x="23879" y="18575"/>
                </a:cubicBezTo>
                <a:lnTo>
                  <a:pt x="23842" y="18557"/>
                </a:lnTo>
                <a:lnTo>
                  <a:pt x="23842" y="18557"/>
                </a:lnTo>
                <a:cubicBezTo>
                  <a:pt x="24027" y="18686"/>
                  <a:pt x="23879" y="19056"/>
                  <a:pt x="23824" y="19351"/>
                </a:cubicBezTo>
                <a:cubicBezTo>
                  <a:pt x="23713" y="19314"/>
                  <a:pt x="23676" y="19240"/>
                  <a:pt x="23676" y="19074"/>
                </a:cubicBezTo>
                <a:lnTo>
                  <a:pt x="23586" y="19324"/>
                </a:lnTo>
                <a:lnTo>
                  <a:pt x="23586" y="19324"/>
                </a:lnTo>
                <a:cubicBezTo>
                  <a:pt x="23573" y="19304"/>
                  <a:pt x="23560" y="19291"/>
                  <a:pt x="23546" y="19277"/>
                </a:cubicBezTo>
                <a:lnTo>
                  <a:pt x="23546" y="19277"/>
                </a:lnTo>
                <a:lnTo>
                  <a:pt x="23583" y="19425"/>
                </a:lnTo>
                <a:lnTo>
                  <a:pt x="23599" y="19362"/>
                </a:lnTo>
                <a:lnTo>
                  <a:pt x="23599" y="19362"/>
                </a:lnTo>
                <a:cubicBezTo>
                  <a:pt x="23638" y="19446"/>
                  <a:pt x="23635" y="19537"/>
                  <a:pt x="23602" y="19702"/>
                </a:cubicBezTo>
                <a:lnTo>
                  <a:pt x="23472" y="19592"/>
                </a:lnTo>
                <a:cubicBezTo>
                  <a:pt x="23380" y="19943"/>
                  <a:pt x="23435" y="20349"/>
                  <a:pt x="23195" y="20774"/>
                </a:cubicBezTo>
                <a:cubicBezTo>
                  <a:pt x="23210" y="20783"/>
                  <a:pt x="23229" y="20786"/>
                  <a:pt x="23249" y="20786"/>
                </a:cubicBezTo>
                <a:cubicBezTo>
                  <a:pt x="23320" y="20786"/>
                  <a:pt x="23418" y="20746"/>
                  <a:pt x="23498" y="20746"/>
                </a:cubicBezTo>
                <a:cubicBezTo>
                  <a:pt x="23594" y="20746"/>
                  <a:pt x="23665" y="20803"/>
                  <a:pt x="23639" y="21052"/>
                </a:cubicBezTo>
                <a:cubicBezTo>
                  <a:pt x="23576" y="21052"/>
                  <a:pt x="23461" y="21038"/>
                  <a:pt x="23438" y="20945"/>
                </a:cubicBezTo>
                <a:lnTo>
                  <a:pt x="23438" y="20945"/>
                </a:lnTo>
                <a:cubicBezTo>
                  <a:pt x="23440" y="21001"/>
                  <a:pt x="23438" y="21073"/>
                  <a:pt x="23398" y="21126"/>
                </a:cubicBezTo>
                <a:lnTo>
                  <a:pt x="23325" y="20904"/>
                </a:lnTo>
                <a:lnTo>
                  <a:pt x="23325" y="20904"/>
                </a:lnTo>
                <a:cubicBezTo>
                  <a:pt x="23195" y="21089"/>
                  <a:pt x="23398" y="21033"/>
                  <a:pt x="23325" y="21199"/>
                </a:cubicBezTo>
                <a:cubicBezTo>
                  <a:pt x="23313" y="21195"/>
                  <a:pt x="23302" y="21193"/>
                  <a:pt x="23293" y="21193"/>
                </a:cubicBezTo>
                <a:cubicBezTo>
                  <a:pt x="23236" y="21193"/>
                  <a:pt x="23212" y="21262"/>
                  <a:pt x="23166" y="21262"/>
                </a:cubicBezTo>
                <a:cubicBezTo>
                  <a:pt x="23158" y="21262"/>
                  <a:pt x="23149" y="21260"/>
                  <a:pt x="23140" y="21255"/>
                </a:cubicBezTo>
                <a:cubicBezTo>
                  <a:pt x="23140" y="21199"/>
                  <a:pt x="23232" y="21126"/>
                  <a:pt x="23214" y="21033"/>
                </a:cubicBezTo>
                <a:lnTo>
                  <a:pt x="23214" y="21033"/>
                </a:lnTo>
                <a:cubicBezTo>
                  <a:pt x="23121" y="21218"/>
                  <a:pt x="22992" y="21421"/>
                  <a:pt x="22881" y="21477"/>
                </a:cubicBezTo>
                <a:cubicBezTo>
                  <a:pt x="22955" y="21477"/>
                  <a:pt x="23029" y="21532"/>
                  <a:pt x="23010" y="21662"/>
                </a:cubicBezTo>
                <a:cubicBezTo>
                  <a:pt x="22955" y="21846"/>
                  <a:pt x="22913" y="21869"/>
                  <a:pt x="22869" y="21869"/>
                </a:cubicBezTo>
                <a:cubicBezTo>
                  <a:pt x="22855" y="21869"/>
                  <a:pt x="22840" y="21867"/>
                  <a:pt x="22824" y="21867"/>
                </a:cubicBezTo>
                <a:cubicBezTo>
                  <a:pt x="22793" y="21867"/>
                  <a:pt x="22758" y="21877"/>
                  <a:pt x="22715" y="21939"/>
                </a:cubicBezTo>
                <a:cubicBezTo>
                  <a:pt x="22770" y="22050"/>
                  <a:pt x="22622" y="22253"/>
                  <a:pt x="22770" y="22308"/>
                </a:cubicBezTo>
                <a:cubicBezTo>
                  <a:pt x="22752" y="22401"/>
                  <a:pt x="22659" y="22401"/>
                  <a:pt x="22604" y="22438"/>
                </a:cubicBezTo>
                <a:cubicBezTo>
                  <a:pt x="22620" y="22621"/>
                  <a:pt x="22413" y="23162"/>
                  <a:pt x="22545" y="23162"/>
                </a:cubicBezTo>
                <a:cubicBezTo>
                  <a:pt x="22560" y="23162"/>
                  <a:pt x="22579" y="23155"/>
                  <a:pt x="22604" y="23140"/>
                </a:cubicBezTo>
                <a:lnTo>
                  <a:pt x="22622" y="23103"/>
                </a:lnTo>
                <a:lnTo>
                  <a:pt x="22622" y="23122"/>
                </a:lnTo>
                <a:cubicBezTo>
                  <a:pt x="22622" y="23128"/>
                  <a:pt x="22622" y="23134"/>
                  <a:pt x="22621" y="23140"/>
                </a:cubicBezTo>
                <a:lnTo>
                  <a:pt x="22621" y="23140"/>
                </a:lnTo>
                <a:cubicBezTo>
                  <a:pt x="22618" y="23140"/>
                  <a:pt x="22611" y="23142"/>
                  <a:pt x="22607" y="23148"/>
                </a:cubicBezTo>
                <a:lnTo>
                  <a:pt x="22607" y="23148"/>
                </a:lnTo>
                <a:cubicBezTo>
                  <a:pt x="22613" y="23145"/>
                  <a:pt x="22619" y="23142"/>
                  <a:pt x="22621" y="23141"/>
                </a:cubicBezTo>
                <a:lnTo>
                  <a:pt x="22621" y="23141"/>
                </a:lnTo>
                <a:cubicBezTo>
                  <a:pt x="22599" y="23466"/>
                  <a:pt x="22490" y="23774"/>
                  <a:pt x="22363" y="24064"/>
                </a:cubicBezTo>
                <a:cubicBezTo>
                  <a:pt x="22216" y="24360"/>
                  <a:pt x="22068" y="24693"/>
                  <a:pt x="22049" y="24877"/>
                </a:cubicBezTo>
                <a:lnTo>
                  <a:pt x="21994" y="24840"/>
                </a:lnTo>
                <a:cubicBezTo>
                  <a:pt x="21994" y="24988"/>
                  <a:pt x="21957" y="25155"/>
                  <a:pt x="21920" y="25303"/>
                </a:cubicBezTo>
                <a:cubicBezTo>
                  <a:pt x="21845" y="25292"/>
                  <a:pt x="21777" y="25281"/>
                  <a:pt x="21711" y="25281"/>
                </a:cubicBezTo>
                <a:cubicBezTo>
                  <a:pt x="21662" y="25281"/>
                  <a:pt x="21616" y="25287"/>
                  <a:pt x="21569" y="25303"/>
                </a:cubicBezTo>
                <a:cubicBezTo>
                  <a:pt x="21476" y="25284"/>
                  <a:pt x="21365" y="25136"/>
                  <a:pt x="21421" y="25081"/>
                </a:cubicBezTo>
                <a:cubicBezTo>
                  <a:pt x="21236" y="25062"/>
                  <a:pt x="21125" y="25099"/>
                  <a:pt x="20774" y="24896"/>
                </a:cubicBezTo>
                <a:cubicBezTo>
                  <a:pt x="20964" y="24885"/>
                  <a:pt x="20904" y="24847"/>
                  <a:pt x="20908" y="24847"/>
                </a:cubicBezTo>
                <a:lnTo>
                  <a:pt x="20908" y="24847"/>
                </a:lnTo>
                <a:cubicBezTo>
                  <a:pt x="20911" y="24847"/>
                  <a:pt x="20942" y="24863"/>
                  <a:pt x="21088" y="24914"/>
                </a:cubicBezTo>
                <a:cubicBezTo>
                  <a:pt x="20783" y="24770"/>
                  <a:pt x="20701" y="24667"/>
                  <a:pt x="20405" y="24667"/>
                </a:cubicBezTo>
                <a:cubicBezTo>
                  <a:pt x="20361" y="24667"/>
                  <a:pt x="20312" y="24669"/>
                  <a:pt x="20257" y="24674"/>
                </a:cubicBezTo>
                <a:cubicBezTo>
                  <a:pt x="20441" y="24563"/>
                  <a:pt x="20053" y="24415"/>
                  <a:pt x="19868" y="24397"/>
                </a:cubicBezTo>
                <a:lnTo>
                  <a:pt x="19868" y="24397"/>
                </a:lnTo>
                <a:lnTo>
                  <a:pt x="20090" y="24582"/>
                </a:lnTo>
                <a:cubicBezTo>
                  <a:pt x="19887" y="24545"/>
                  <a:pt x="19739" y="24471"/>
                  <a:pt x="19573" y="24415"/>
                </a:cubicBezTo>
                <a:lnTo>
                  <a:pt x="19721" y="24249"/>
                </a:lnTo>
                <a:cubicBezTo>
                  <a:pt x="19055" y="23805"/>
                  <a:pt x="18297" y="24231"/>
                  <a:pt x="17854" y="23676"/>
                </a:cubicBezTo>
                <a:lnTo>
                  <a:pt x="17854" y="23676"/>
                </a:lnTo>
                <a:cubicBezTo>
                  <a:pt x="17614" y="23750"/>
                  <a:pt x="18224" y="23898"/>
                  <a:pt x="18002" y="23990"/>
                </a:cubicBezTo>
                <a:cubicBezTo>
                  <a:pt x="17669" y="23861"/>
                  <a:pt x="17410" y="23491"/>
                  <a:pt x="17299" y="23454"/>
                </a:cubicBezTo>
                <a:cubicBezTo>
                  <a:pt x="17186" y="23390"/>
                  <a:pt x="17097" y="23369"/>
                  <a:pt x="17020" y="23369"/>
                </a:cubicBezTo>
                <a:cubicBezTo>
                  <a:pt x="16880" y="23369"/>
                  <a:pt x="16776" y="23436"/>
                  <a:pt x="16626" y="23436"/>
                </a:cubicBezTo>
                <a:cubicBezTo>
                  <a:pt x="16547" y="23436"/>
                  <a:pt x="16455" y="23418"/>
                  <a:pt x="16338" y="23362"/>
                </a:cubicBezTo>
                <a:lnTo>
                  <a:pt x="16338" y="23362"/>
                </a:lnTo>
                <a:cubicBezTo>
                  <a:pt x="16372" y="23446"/>
                  <a:pt x="16375" y="23607"/>
                  <a:pt x="16096" y="23607"/>
                </a:cubicBezTo>
                <a:cubicBezTo>
                  <a:pt x="16068" y="23607"/>
                  <a:pt x="16039" y="23605"/>
                  <a:pt x="16006" y="23602"/>
                </a:cubicBezTo>
                <a:cubicBezTo>
                  <a:pt x="15684" y="23477"/>
                  <a:pt x="15673" y="23213"/>
                  <a:pt x="15891" y="23213"/>
                </a:cubicBezTo>
                <a:cubicBezTo>
                  <a:pt x="15898" y="23213"/>
                  <a:pt x="15906" y="23213"/>
                  <a:pt x="15913" y="23214"/>
                </a:cubicBezTo>
                <a:cubicBezTo>
                  <a:pt x="15987" y="23233"/>
                  <a:pt x="16024" y="23269"/>
                  <a:pt x="16006" y="23288"/>
                </a:cubicBezTo>
                <a:cubicBezTo>
                  <a:pt x="16038" y="23288"/>
                  <a:pt x="16072" y="23289"/>
                  <a:pt x="16102" y="23289"/>
                </a:cubicBezTo>
                <a:cubicBezTo>
                  <a:pt x="16193" y="23289"/>
                  <a:pt x="16255" y="23279"/>
                  <a:pt x="16172" y="23196"/>
                </a:cubicBezTo>
                <a:lnTo>
                  <a:pt x="16172" y="23196"/>
                </a:lnTo>
                <a:lnTo>
                  <a:pt x="16098" y="23251"/>
                </a:lnTo>
                <a:cubicBezTo>
                  <a:pt x="15950" y="23122"/>
                  <a:pt x="15488" y="22992"/>
                  <a:pt x="15636" y="22918"/>
                </a:cubicBezTo>
                <a:cubicBezTo>
                  <a:pt x="15612" y="22917"/>
                  <a:pt x="15591" y="22916"/>
                  <a:pt x="15573" y="22916"/>
                </a:cubicBezTo>
                <a:cubicBezTo>
                  <a:pt x="15385" y="22916"/>
                  <a:pt x="15521" y="23000"/>
                  <a:pt x="15673" y="23085"/>
                </a:cubicBezTo>
                <a:cubicBezTo>
                  <a:pt x="15266" y="22863"/>
                  <a:pt x="15008" y="22881"/>
                  <a:pt x="14583" y="22678"/>
                </a:cubicBezTo>
                <a:lnTo>
                  <a:pt x="14583" y="22678"/>
                </a:lnTo>
                <a:cubicBezTo>
                  <a:pt x="14633" y="22729"/>
                  <a:pt x="14684" y="22810"/>
                  <a:pt x="14636" y="22810"/>
                </a:cubicBezTo>
                <a:cubicBezTo>
                  <a:pt x="14632" y="22810"/>
                  <a:pt x="14626" y="22809"/>
                  <a:pt x="14620" y="22807"/>
                </a:cubicBezTo>
                <a:cubicBezTo>
                  <a:pt x="14546" y="22770"/>
                  <a:pt x="14509" y="22752"/>
                  <a:pt x="14453" y="22733"/>
                </a:cubicBezTo>
                <a:cubicBezTo>
                  <a:pt x="14435" y="22733"/>
                  <a:pt x="14416" y="22715"/>
                  <a:pt x="14398" y="22715"/>
                </a:cubicBezTo>
                <a:cubicBezTo>
                  <a:pt x="14361" y="22715"/>
                  <a:pt x="14342" y="22733"/>
                  <a:pt x="14305" y="22752"/>
                </a:cubicBezTo>
                <a:cubicBezTo>
                  <a:pt x="14263" y="22766"/>
                  <a:pt x="14221" y="22801"/>
                  <a:pt x="14130" y="22801"/>
                </a:cubicBezTo>
                <a:cubicBezTo>
                  <a:pt x="14102" y="22801"/>
                  <a:pt x="14068" y="22798"/>
                  <a:pt x="14028" y="22789"/>
                </a:cubicBezTo>
                <a:cubicBezTo>
                  <a:pt x="13973" y="22660"/>
                  <a:pt x="14342" y="22623"/>
                  <a:pt x="14010" y="22604"/>
                </a:cubicBezTo>
                <a:cubicBezTo>
                  <a:pt x="13973" y="22530"/>
                  <a:pt x="14250" y="22493"/>
                  <a:pt x="14324" y="22475"/>
                </a:cubicBezTo>
                <a:lnTo>
                  <a:pt x="14324" y="22475"/>
                </a:lnTo>
                <a:cubicBezTo>
                  <a:pt x="14304" y="22476"/>
                  <a:pt x="14287" y="22477"/>
                  <a:pt x="14271" y="22477"/>
                </a:cubicBezTo>
                <a:cubicBezTo>
                  <a:pt x="14085" y="22477"/>
                  <a:pt x="14206" y="22381"/>
                  <a:pt x="14342" y="22364"/>
                </a:cubicBezTo>
                <a:lnTo>
                  <a:pt x="14379" y="22345"/>
                </a:lnTo>
                <a:lnTo>
                  <a:pt x="14416" y="22345"/>
                </a:lnTo>
                <a:cubicBezTo>
                  <a:pt x="14416" y="22345"/>
                  <a:pt x="14416" y="22333"/>
                  <a:pt x="14427" y="22328"/>
                </a:cubicBezTo>
                <a:lnTo>
                  <a:pt x="14427" y="22328"/>
                </a:lnTo>
                <a:lnTo>
                  <a:pt x="14139" y="22382"/>
                </a:lnTo>
                <a:cubicBezTo>
                  <a:pt x="14213" y="22345"/>
                  <a:pt x="14231" y="22345"/>
                  <a:pt x="14342" y="22327"/>
                </a:cubicBezTo>
                <a:cubicBezTo>
                  <a:pt x="14327" y="22325"/>
                  <a:pt x="14309" y="22324"/>
                  <a:pt x="14290" y="22324"/>
                </a:cubicBezTo>
                <a:cubicBezTo>
                  <a:pt x="14187" y="22324"/>
                  <a:pt x="14030" y="22348"/>
                  <a:pt x="13914" y="22348"/>
                </a:cubicBezTo>
                <a:cubicBezTo>
                  <a:pt x="13859" y="22348"/>
                  <a:pt x="13814" y="22343"/>
                  <a:pt x="13788" y="22327"/>
                </a:cubicBezTo>
                <a:cubicBezTo>
                  <a:pt x="13938" y="22294"/>
                  <a:pt x="13923" y="22155"/>
                  <a:pt x="14094" y="22155"/>
                </a:cubicBezTo>
                <a:cubicBezTo>
                  <a:pt x="14113" y="22155"/>
                  <a:pt x="14134" y="22157"/>
                  <a:pt x="14157" y="22161"/>
                </a:cubicBezTo>
                <a:cubicBezTo>
                  <a:pt x="14028" y="22234"/>
                  <a:pt x="14102" y="22234"/>
                  <a:pt x="14176" y="22234"/>
                </a:cubicBezTo>
                <a:cubicBezTo>
                  <a:pt x="14246" y="22249"/>
                  <a:pt x="14316" y="22252"/>
                  <a:pt x="14338" y="22269"/>
                </a:cubicBezTo>
                <a:lnTo>
                  <a:pt x="14338" y="22269"/>
                </a:lnTo>
                <a:cubicBezTo>
                  <a:pt x="14345" y="22260"/>
                  <a:pt x="14365" y="22253"/>
                  <a:pt x="14398" y="22253"/>
                </a:cubicBezTo>
                <a:cubicBezTo>
                  <a:pt x="14435" y="22253"/>
                  <a:pt x="14453" y="22271"/>
                  <a:pt x="14453" y="22271"/>
                </a:cubicBezTo>
                <a:cubicBezTo>
                  <a:pt x="14471" y="22273"/>
                  <a:pt x="14485" y="22273"/>
                  <a:pt x="14495" y="22273"/>
                </a:cubicBezTo>
                <a:cubicBezTo>
                  <a:pt x="14629" y="22273"/>
                  <a:pt x="14246" y="22168"/>
                  <a:pt x="14435" y="22031"/>
                </a:cubicBezTo>
                <a:lnTo>
                  <a:pt x="14435" y="22031"/>
                </a:lnTo>
                <a:cubicBezTo>
                  <a:pt x="14442" y="22076"/>
                  <a:pt x="14480" y="22094"/>
                  <a:pt x="14527" y="22094"/>
                </a:cubicBezTo>
                <a:cubicBezTo>
                  <a:pt x="14594" y="22094"/>
                  <a:pt x="14679" y="22057"/>
                  <a:pt x="14712" y="22013"/>
                </a:cubicBezTo>
                <a:lnTo>
                  <a:pt x="14712" y="22013"/>
                </a:lnTo>
                <a:cubicBezTo>
                  <a:pt x="14672" y="22048"/>
                  <a:pt x="14641" y="22063"/>
                  <a:pt x="14618" y="22063"/>
                </a:cubicBezTo>
                <a:cubicBezTo>
                  <a:pt x="14544" y="22063"/>
                  <a:pt x="14554" y="21909"/>
                  <a:pt x="14638" y="21754"/>
                </a:cubicBezTo>
                <a:cubicBezTo>
                  <a:pt x="14952" y="21588"/>
                  <a:pt x="14878" y="21458"/>
                  <a:pt x="15026" y="21329"/>
                </a:cubicBezTo>
                <a:lnTo>
                  <a:pt x="15026" y="21329"/>
                </a:lnTo>
                <a:lnTo>
                  <a:pt x="14841" y="21458"/>
                </a:lnTo>
                <a:cubicBezTo>
                  <a:pt x="14823" y="21329"/>
                  <a:pt x="14971" y="21218"/>
                  <a:pt x="15119" y="21015"/>
                </a:cubicBezTo>
                <a:lnTo>
                  <a:pt x="15119" y="21015"/>
                </a:lnTo>
                <a:cubicBezTo>
                  <a:pt x="15142" y="21026"/>
                  <a:pt x="15139" y="21051"/>
                  <a:pt x="15127" y="21078"/>
                </a:cubicBezTo>
                <a:lnTo>
                  <a:pt x="15127" y="21078"/>
                </a:lnTo>
                <a:cubicBezTo>
                  <a:pt x="15277" y="20861"/>
                  <a:pt x="15693" y="20819"/>
                  <a:pt x="15839" y="20479"/>
                </a:cubicBezTo>
                <a:cubicBezTo>
                  <a:pt x="15874" y="20455"/>
                  <a:pt x="15901" y="20447"/>
                  <a:pt x="15923" y="20447"/>
                </a:cubicBezTo>
                <a:cubicBezTo>
                  <a:pt x="15983" y="20447"/>
                  <a:pt x="16006" y="20511"/>
                  <a:pt x="16060" y="20511"/>
                </a:cubicBezTo>
                <a:cubicBezTo>
                  <a:pt x="16080" y="20511"/>
                  <a:pt x="16104" y="20502"/>
                  <a:pt x="16135" y="20479"/>
                </a:cubicBezTo>
                <a:cubicBezTo>
                  <a:pt x="16301" y="20035"/>
                  <a:pt x="16560" y="20183"/>
                  <a:pt x="16726" y="19684"/>
                </a:cubicBezTo>
                <a:lnTo>
                  <a:pt x="16726" y="19684"/>
                </a:lnTo>
                <a:cubicBezTo>
                  <a:pt x="16665" y="19702"/>
                  <a:pt x="16626" y="19719"/>
                  <a:pt x="16603" y="19719"/>
                </a:cubicBezTo>
                <a:cubicBezTo>
                  <a:pt x="16558" y="19719"/>
                  <a:pt x="16579" y="19653"/>
                  <a:pt x="16616" y="19407"/>
                </a:cubicBezTo>
                <a:lnTo>
                  <a:pt x="16616" y="19407"/>
                </a:lnTo>
                <a:cubicBezTo>
                  <a:pt x="16505" y="19665"/>
                  <a:pt x="16394" y="19906"/>
                  <a:pt x="16264" y="20128"/>
                </a:cubicBezTo>
                <a:cubicBezTo>
                  <a:pt x="16320" y="19961"/>
                  <a:pt x="16357" y="19776"/>
                  <a:pt x="16375" y="19610"/>
                </a:cubicBezTo>
                <a:lnTo>
                  <a:pt x="16375" y="19610"/>
                </a:lnTo>
                <a:cubicBezTo>
                  <a:pt x="16264" y="19813"/>
                  <a:pt x="16172" y="20054"/>
                  <a:pt x="16080" y="20164"/>
                </a:cubicBezTo>
                <a:cubicBezTo>
                  <a:pt x="16105" y="19986"/>
                  <a:pt x="16122" y="19948"/>
                  <a:pt x="16081" y="19948"/>
                </a:cubicBezTo>
                <a:cubicBezTo>
                  <a:pt x="16063" y="19948"/>
                  <a:pt x="16033" y="19955"/>
                  <a:pt x="15987" y="19961"/>
                </a:cubicBezTo>
                <a:cubicBezTo>
                  <a:pt x="16338" y="19832"/>
                  <a:pt x="16227" y="19388"/>
                  <a:pt x="16505" y="19129"/>
                </a:cubicBezTo>
                <a:lnTo>
                  <a:pt x="16819" y="19296"/>
                </a:lnTo>
                <a:cubicBezTo>
                  <a:pt x="16856" y="19240"/>
                  <a:pt x="16911" y="19185"/>
                  <a:pt x="16948" y="19111"/>
                </a:cubicBezTo>
                <a:cubicBezTo>
                  <a:pt x="16985" y="19037"/>
                  <a:pt x="17004" y="18963"/>
                  <a:pt x="17022" y="18871"/>
                </a:cubicBezTo>
                <a:cubicBezTo>
                  <a:pt x="17078" y="18704"/>
                  <a:pt x="17096" y="18538"/>
                  <a:pt x="17059" y="18353"/>
                </a:cubicBezTo>
                <a:cubicBezTo>
                  <a:pt x="17059" y="18279"/>
                  <a:pt x="17041" y="18187"/>
                  <a:pt x="17041" y="18094"/>
                </a:cubicBezTo>
                <a:cubicBezTo>
                  <a:pt x="17004" y="18002"/>
                  <a:pt x="16985" y="17910"/>
                  <a:pt x="16948" y="17817"/>
                </a:cubicBezTo>
                <a:cubicBezTo>
                  <a:pt x="16911" y="17614"/>
                  <a:pt x="16819" y="17448"/>
                  <a:pt x="16726" y="17244"/>
                </a:cubicBezTo>
                <a:lnTo>
                  <a:pt x="16726" y="17244"/>
                </a:lnTo>
                <a:lnTo>
                  <a:pt x="16800" y="17522"/>
                </a:lnTo>
                <a:cubicBezTo>
                  <a:pt x="16708" y="17503"/>
                  <a:pt x="16653" y="17374"/>
                  <a:pt x="16597" y="17244"/>
                </a:cubicBezTo>
                <a:cubicBezTo>
                  <a:pt x="16523" y="17133"/>
                  <a:pt x="16431" y="16986"/>
                  <a:pt x="16320" y="16893"/>
                </a:cubicBezTo>
                <a:cubicBezTo>
                  <a:pt x="16431" y="16838"/>
                  <a:pt x="16338" y="16690"/>
                  <a:pt x="16301" y="16560"/>
                </a:cubicBezTo>
                <a:cubicBezTo>
                  <a:pt x="16299" y="16565"/>
                  <a:pt x="16295" y="16568"/>
                  <a:pt x="16289" y="16568"/>
                </a:cubicBezTo>
                <a:cubicBezTo>
                  <a:pt x="16253" y="16568"/>
                  <a:pt x="16154" y="16474"/>
                  <a:pt x="16043" y="16394"/>
                </a:cubicBezTo>
                <a:cubicBezTo>
                  <a:pt x="15956" y="16345"/>
                  <a:pt x="15862" y="16304"/>
                  <a:pt x="15781" y="16304"/>
                </a:cubicBezTo>
                <a:cubicBezTo>
                  <a:pt x="15741" y="16304"/>
                  <a:pt x="15704" y="16314"/>
                  <a:pt x="15673" y="16339"/>
                </a:cubicBezTo>
                <a:cubicBezTo>
                  <a:pt x="15599" y="16228"/>
                  <a:pt x="15544" y="16135"/>
                  <a:pt x="15451" y="16024"/>
                </a:cubicBezTo>
                <a:cubicBezTo>
                  <a:pt x="15271" y="15900"/>
                  <a:pt x="15112" y="15869"/>
                  <a:pt x="14965" y="15869"/>
                </a:cubicBezTo>
                <a:cubicBezTo>
                  <a:pt x="14916" y="15869"/>
                  <a:pt x="14869" y="15872"/>
                  <a:pt x="14823" y="15877"/>
                </a:cubicBezTo>
                <a:cubicBezTo>
                  <a:pt x="14741" y="15877"/>
                  <a:pt x="14662" y="15884"/>
                  <a:pt x="14578" y="15884"/>
                </a:cubicBezTo>
                <a:cubicBezTo>
                  <a:pt x="14472" y="15884"/>
                  <a:pt x="14357" y="15873"/>
                  <a:pt x="14213" y="15821"/>
                </a:cubicBezTo>
                <a:cubicBezTo>
                  <a:pt x="14387" y="15752"/>
                  <a:pt x="14217" y="15616"/>
                  <a:pt x="14521" y="15616"/>
                </a:cubicBezTo>
                <a:cubicBezTo>
                  <a:pt x="14540" y="15616"/>
                  <a:pt x="14560" y="15617"/>
                  <a:pt x="14583" y="15618"/>
                </a:cubicBezTo>
                <a:cubicBezTo>
                  <a:pt x="14453" y="15579"/>
                  <a:pt x="14333" y="15531"/>
                  <a:pt x="14266" y="15531"/>
                </a:cubicBezTo>
                <a:cubicBezTo>
                  <a:pt x="14237" y="15531"/>
                  <a:pt x="14218" y="15540"/>
                  <a:pt x="14213" y="15562"/>
                </a:cubicBezTo>
                <a:cubicBezTo>
                  <a:pt x="14177" y="15520"/>
                  <a:pt x="14090" y="15513"/>
                  <a:pt x="13988" y="15513"/>
                </a:cubicBezTo>
                <a:cubicBezTo>
                  <a:pt x="13936" y="15513"/>
                  <a:pt x="13880" y="15515"/>
                  <a:pt x="13824" y="15515"/>
                </a:cubicBezTo>
                <a:cubicBezTo>
                  <a:pt x="13706" y="15515"/>
                  <a:pt x="13591" y="15506"/>
                  <a:pt x="13529" y="15452"/>
                </a:cubicBezTo>
                <a:cubicBezTo>
                  <a:pt x="13450" y="15467"/>
                  <a:pt x="13411" y="15551"/>
                  <a:pt x="13273" y="15551"/>
                </a:cubicBezTo>
                <a:cubicBezTo>
                  <a:pt x="13250" y="15551"/>
                  <a:pt x="13225" y="15549"/>
                  <a:pt x="13196" y="15544"/>
                </a:cubicBezTo>
                <a:cubicBezTo>
                  <a:pt x="13185" y="15532"/>
                  <a:pt x="13195" y="15514"/>
                  <a:pt x="13204" y="15501"/>
                </a:cubicBezTo>
                <a:lnTo>
                  <a:pt x="13204" y="15501"/>
                </a:lnTo>
                <a:cubicBezTo>
                  <a:pt x="13146" y="15542"/>
                  <a:pt x="12895" y="15538"/>
                  <a:pt x="13030" y="15673"/>
                </a:cubicBezTo>
                <a:cubicBezTo>
                  <a:pt x="12790" y="15452"/>
                  <a:pt x="12402" y="15433"/>
                  <a:pt x="12014" y="15415"/>
                </a:cubicBezTo>
                <a:cubicBezTo>
                  <a:pt x="11876" y="15421"/>
                  <a:pt x="11744" y="15428"/>
                  <a:pt x="11618" y="15428"/>
                </a:cubicBezTo>
                <a:cubicBezTo>
                  <a:pt x="11402" y="15428"/>
                  <a:pt x="11207" y="15408"/>
                  <a:pt x="11046" y="15336"/>
                </a:cubicBezTo>
                <a:lnTo>
                  <a:pt x="11046" y="15336"/>
                </a:lnTo>
                <a:cubicBezTo>
                  <a:pt x="11066" y="15331"/>
                  <a:pt x="11082" y="15322"/>
                  <a:pt x="11108" y="15322"/>
                </a:cubicBezTo>
                <a:lnTo>
                  <a:pt x="10960" y="15304"/>
                </a:lnTo>
                <a:lnTo>
                  <a:pt x="10960" y="15304"/>
                </a:lnTo>
                <a:cubicBezTo>
                  <a:pt x="10972" y="15315"/>
                  <a:pt x="10983" y="15320"/>
                  <a:pt x="10995" y="15326"/>
                </a:cubicBezTo>
                <a:lnTo>
                  <a:pt x="10995" y="15326"/>
                </a:lnTo>
                <a:cubicBezTo>
                  <a:pt x="10593" y="15399"/>
                  <a:pt x="10141" y="15490"/>
                  <a:pt x="9796" y="15581"/>
                </a:cubicBezTo>
                <a:cubicBezTo>
                  <a:pt x="9810" y="15553"/>
                  <a:pt x="9792" y="15535"/>
                  <a:pt x="9815" y="15529"/>
                </a:cubicBezTo>
                <a:lnTo>
                  <a:pt x="9815" y="15529"/>
                </a:lnTo>
                <a:cubicBezTo>
                  <a:pt x="9585" y="15553"/>
                  <a:pt x="9516" y="15642"/>
                  <a:pt x="9463" y="15747"/>
                </a:cubicBezTo>
                <a:cubicBezTo>
                  <a:pt x="9408" y="15840"/>
                  <a:pt x="9334" y="15914"/>
                  <a:pt x="9056" y="16006"/>
                </a:cubicBezTo>
                <a:cubicBezTo>
                  <a:pt x="8732" y="15989"/>
                  <a:pt x="9212" y="15799"/>
                  <a:pt x="9127" y="15799"/>
                </a:cubicBezTo>
                <a:cubicBezTo>
                  <a:pt x="9120" y="15799"/>
                  <a:pt x="9109" y="15800"/>
                  <a:pt x="9093" y="15803"/>
                </a:cubicBezTo>
                <a:cubicBezTo>
                  <a:pt x="9054" y="15750"/>
                  <a:pt x="9005" y="15728"/>
                  <a:pt x="8950" y="15728"/>
                </a:cubicBezTo>
                <a:cubicBezTo>
                  <a:pt x="8851" y="15728"/>
                  <a:pt x="8732" y="15800"/>
                  <a:pt x="8613" y="15895"/>
                </a:cubicBezTo>
                <a:cubicBezTo>
                  <a:pt x="8428" y="16061"/>
                  <a:pt x="8243" y="16265"/>
                  <a:pt x="8021" y="16376"/>
                </a:cubicBezTo>
                <a:lnTo>
                  <a:pt x="8077" y="16283"/>
                </a:lnTo>
                <a:lnTo>
                  <a:pt x="8077" y="16283"/>
                </a:lnTo>
                <a:cubicBezTo>
                  <a:pt x="7929" y="16376"/>
                  <a:pt x="7800" y="16579"/>
                  <a:pt x="7726" y="16819"/>
                </a:cubicBezTo>
                <a:cubicBezTo>
                  <a:pt x="7670" y="17059"/>
                  <a:pt x="7615" y="17318"/>
                  <a:pt x="7559" y="17577"/>
                </a:cubicBezTo>
                <a:cubicBezTo>
                  <a:pt x="7559" y="17577"/>
                  <a:pt x="7548" y="17553"/>
                  <a:pt x="7524" y="17553"/>
                </a:cubicBezTo>
                <a:cubicBezTo>
                  <a:pt x="7518" y="17553"/>
                  <a:pt x="7511" y="17555"/>
                  <a:pt x="7504" y="17559"/>
                </a:cubicBezTo>
                <a:cubicBezTo>
                  <a:pt x="7578" y="17965"/>
                  <a:pt x="7670" y="18575"/>
                  <a:pt x="7800" y="19019"/>
                </a:cubicBezTo>
                <a:cubicBezTo>
                  <a:pt x="7686" y="18943"/>
                  <a:pt x="7676" y="18876"/>
                  <a:pt x="7640" y="18876"/>
                </a:cubicBezTo>
                <a:cubicBezTo>
                  <a:pt x="7623" y="18876"/>
                  <a:pt x="7601" y="18891"/>
                  <a:pt x="7559" y="18926"/>
                </a:cubicBezTo>
                <a:cubicBezTo>
                  <a:pt x="7579" y="18999"/>
                  <a:pt x="7613" y="19008"/>
                  <a:pt x="7654" y="19008"/>
                </a:cubicBezTo>
                <a:cubicBezTo>
                  <a:pt x="7667" y="19008"/>
                  <a:pt x="7681" y="19007"/>
                  <a:pt x="7695" y="19007"/>
                </a:cubicBezTo>
                <a:cubicBezTo>
                  <a:pt x="7760" y="19007"/>
                  <a:pt x="7834" y="19026"/>
                  <a:pt x="7892" y="19240"/>
                </a:cubicBezTo>
                <a:cubicBezTo>
                  <a:pt x="7837" y="19370"/>
                  <a:pt x="7855" y="19684"/>
                  <a:pt x="7689" y="19739"/>
                </a:cubicBezTo>
                <a:lnTo>
                  <a:pt x="7596" y="19370"/>
                </a:lnTo>
                <a:lnTo>
                  <a:pt x="7596" y="19370"/>
                </a:lnTo>
                <a:cubicBezTo>
                  <a:pt x="7522" y="19499"/>
                  <a:pt x="7559" y="19629"/>
                  <a:pt x="7615" y="19739"/>
                </a:cubicBezTo>
                <a:cubicBezTo>
                  <a:pt x="7633" y="19795"/>
                  <a:pt x="7707" y="19850"/>
                  <a:pt x="7707" y="19887"/>
                </a:cubicBezTo>
                <a:lnTo>
                  <a:pt x="7596" y="19869"/>
                </a:lnTo>
                <a:lnTo>
                  <a:pt x="7596" y="19869"/>
                </a:lnTo>
                <a:cubicBezTo>
                  <a:pt x="7707" y="20072"/>
                  <a:pt x="7984" y="20257"/>
                  <a:pt x="8132" y="20627"/>
                </a:cubicBezTo>
                <a:lnTo>
                  <a:pt x="8225" y="20664"/>
                </a:lnTo>
                <a:cubicBezTo>
                  <a:pt x="8317" y="20774"/>
                  <a:pt x="8373" y="20848"/>
                  <a:pt x="8391" y="20885"/>
                </a:cubicBezTo>
                <a:cubicBezTo>
                  <a:pt x="8411" y="20926"/>
                  <a:pt x="8409" y="20939"/>
                  <a:pt x="8397" y="20939"/>
                </a:cubicBezTo>
                <a:cubicBezTo>
                  <a:pt x="8387" y="20939"/>
                  <a:pt x="8371" y="20931"/>
                  <a:pt x="8354" y="20922"/>
                </a:cubicBezTo>
                <a:cubicBezTo>
                  <a:pt x="8299" y="20889"/>
                  <a:pt x="8257" y="20862"/>
                  <a:pt x="8232" y="20862"/>
                </a:cubicBezTo>
                <a:cubicBezTo>
                  <a:pt x="8215" y="20862"/>
                  <a:pt x="8206" y="20874"/>
                  <a:pt x="8206" y="20904"/>
                </a:cubicBezTo>
                <a:cubicBezTo>
                  <a:pt x="8077" y="20774"/>
                  <a:pt x="7947" y="20664"/>
                  <a:pt x="7837" y="20553"/>
                </a:cubicBezTo>
                <a:cubicBezTo>
                  <a:pt x="7818" y="20571"/>
                  <a:pt x="7781" y="20627"/>
                  <a:pt x="7670" y="20645"/>
                </a:cubicBezTo>
                <a:cubicBezTo>
                  <a:pt x="7616" y="20667"/>
                  <a:pt x="7537" y="20676"/>
                  <a:pt x="7450" y="20676"/>
                </a:cubicBezTo>
                <a:cubicBezTo>
                  <a:pt x="7389" y="20676"/>
                  <a:pt x="7325" y="20671"/>
                  <a:pt x="7264" y="20664"/>
                </a:cubicBezTo>
                <a:cubicBezTo>
                  <a:pt x="7430" y="20534"/>
                  <a:pt x="7633" y="20497"/>
                  <a:pt x="7652" y="20405"/>
                </a:cubicBezTo>
                <a:cubicBezTo>
                  <a:pt x="7606" y="20386"/>
                  <a:pt x="7532" y="20368"/>
                  <a:pt x="7465" y="20368"/>
                </a:cubicBezTo>
                <a:cubicBezTo>
                  <a:pt x="7398" y="20368"/>
                  <a:pt x="7338" y="20386"/>
                  <a:pt x="7319" y="20442"/>
                </a:cubicBezTo>
                <a:cubicBezTo>
                  <a:pt x="7345" y="20429"/>
                  <a:pt x="7370" y="20407"/>
                  <a:pt x="7402" y="20407"/>
                </a:cubicBezTo>
                <a:cubicBezTo>
                  <a:pt x="7416" y="20407"/>
                  <a:pt x="7431" y="20412"/>
                  <a:pt x="7448" y="20423"/>
                </a:cubicBezTo>
                <a:cubicBezTo>
                  <a:pt x="7430" y="20516"/>
                  <a:pt x="7338" y="20571"/>
                  <a:pt x="7227" y="20571"/>
                </a:cubicBezTo>
                <a:cubicBezTo>
                  <a:pt x="7153" y="20571"/>
                  <a:pt x="7079" y="20571"/>
                  <a:pt x="7005" y="20553"/>
                </a:cubicBezTo>
                <a:cubicBezTo>
                  <a:pt x="6913" y="20534"/>
                  <a:pt x="6802" y="20516"/>
                  <a:pt x="6709" y="20479"/>
                </a:cubicBezTo>
                <a:cubicBezTo>
                  <a:pt x="6894" y="20091"/>
                  <a:pt x="5637" y="20054"/>
                  <a:pt x="5434" y="19629"/>
                </a:cubicBezTo>
                <a:cubicBezTo>
                  <a:pt x="5046" y="19610"/>
                  <a:pt x="4676" y="19481"/>
                  <a:pt x="4307" y="19333"/>
                </a:cubicBezTo>
                <a:cubicBezTo>
                  <a:pt x="3808" y="19148"/>
                  <a:pt x="3900" y="19129"/>
                  <a:pt x="3734" y="19093"/>
                </a:cubicBezTo>
                <a:cubicBezTo>
                  <a:pt x="3634" y="19192"/>
                  <a:pt x="3594" y="19212"/>
                  <a:pt x="3562" y="19212"/>
                </a:cubicBezTo>
                <a:cubicBezTo>
                  <a:pt x="3541" y="19212"/>
                  <a:pt x="3523" y="19203"/>
                  <a:pt x="3493" y="19203"/>
                </a:cubicBezTo>
                <a:cubicBezTo>
                  <a:pt x="3493" y="19186"/>
                  <a:pt x="3485" y="19173"/>
                  <a:pt x="3460" y="19173"/>
                </a:cubicBezTo>
                <a:cubicBezTo>
                  <a:pt x="3431" y="19173"/>
                  <a:pt x="3379" y="19191"/>
                  <a:pt x="3290" y="19240"/>
                </a:cubicBezTo>
                <a:cubicBezTo>
                  <a:pt x="3309" y="19129"/>
                  <a:pt x="3327" y="19074"/>
                  <a:pt x="3345" y="19056"/>
                </a:cubicBezTo>
                <a:lnTo>
                  <a:pt x="3364" y="19037"/>
                </a:lnTo>
                <a:cubicBezTo>
                  <a:pt x="3419" y="18963"/>
                  <a:pt x="3475" y="18908"/>
                  <a:pt x="3530" y="18852"/>
                </a:cubicBezTo>
                <a:lnTo>
                  <a:pt x="3604" y="18797"/>
                </a:lnTo>
                <a:cubicBezTo>
                  <a:pt x="3623" y="18778"/>
                  <a:pt x="3660" y="18704"/>
                  <a:pt x="3697" y="18667"/>
                </a:cubicBezTo>
                <a:cubicBezTo>
                  <a:pt x="3719" y="18648"/>
                  <a:pt x="3734" y="18640"/>
                  <a:pt x="3745" y="18640"/>
                </a:cubicBezTo>
                <a:cubicBezTo>
                  <a:pt x="3801" y="18640"/>
                  <a:pt x="3728" y="18858"/>
                  <a:pt x="3788" y="18858"/>
                </a:cubicBezTo>
                <a:cubicBezTo>
                  <a:pt x="3793" y="18858"/>
                  <a:pt x="3800" y="18856"/>
                  <a:pt x="3808" y="18852"/>
                </a:cubicBezTo>
                <a:cubicBezTo>
                  <a:pt x="3955" y="18483"/>
                  <a:pt x="3992" y="18723"/>
                  <a:pt x="4177" y="18483"/>
                </a:cubicBezTo>
                <a:lnTo>
                  <a:pt x="4177" y="18483"/>
                </a:lnTo>
                <a:cubicBezTo>
                  <a:pt x="4171" y="18483"/>
                  <a:pt x="4166" y="18484"/>
                  <a:pt x="4161" y="18484"/>
                </a:cubicBezTo>
                <a:cubicBezTo>
                  <a:pt x="4031" y="18484"/>
                  <a:pt x="4053" y="18270"/>
                  <a:pt x="4177" y="18039"/>
                </a:cubicBezTo>
                <a:lnTo>
                  <a:pt x="4177" y="18039"/>
                </a:lnTo>
                <a:lnTo>
                  <a:pt x="3900" y="18353"/>
                </a:lnTo>
                <a:cubicBezTo>
                  <a:pt x="3918" y="17669"/>
                  <a:pt x="4362" y="17910"/>
                  <a:pt x="4380" y="17226"/>
                </a:cubicBezTo>
                <a:lnTo>
                  <a:pt x="4417" y="17466"/>
                </a:lnTo>
                <a:cubicBezTo>
                  <a:pt x="4454" y="17133"/>
                  <a:pt x="4787" y="16302"/>
                  <a:pt x="4621" y="15895"/>
                </a:cubicBezTo>
                <a:cubicBezTo>
                  <a:pt x="4646" y="15879"/>
                  <a:pt x="4681" y="15862"/>
                  <a:pt x="4712" y="15862"/>
                </a:cubicBezTo>
                <a:cubicBezTo>
                  <a:pt x="4749" y="15862"/>
                  <a:pt x="4779" y="15887"/>
                  <a:pt x="4769" y="15969"/>
                </a:cubicBezTo>
                <a:cubicBezTo>
                  <a:pt x="5046" y="15211"/>
                  <a:pt x="5009" y="14195"/>
                  <a:pt x="5360" y="13659"/>
                </a:cubicBezTo>
                <a:lnTo>
                  <a:pt x="5434" y="13733"/>
                </a:lnTo>
                <a:cubicBezTo>
                  <a:pt x="5434" y="13640"/>
                  <a:pt x="5434" y="13529"/>
                  <a:pt x="5434" y="13437"/>
                </a:cubicBezTo>
                <a:cubicBezTo>
                  <a:pt x="5452" y="13308"/>
                  <a:pt x="5471" y="13197"/>
                  <a:pt x="5563" y="13049"/>
                </a:cubicBezTo>
                <a:cubicBezTo>
                  <a:pt x="5585" y="13060"/>
                  <a:pt x="5601" y="13090"/>
                  <a:pt x="5621" y="13090"/>
                </a:cubicBezTo>
                <a:cubicBezTo>
                  <a:pt x="5635" y="13090"/>
                  <a:pt x="5652" y="13076"/>
                  <a:pt x="5674" y="13030"/>
                </a:cubicBezTo>
                <a:cubicBezTo>
                  <a:pt x="5674" y="12883"/>
                  <a:pt x="5693" y="12439"/>
                  <a:pt x="5859" y="12106"/>
                </a:cubicBezTo>
                <a:cubicBezTo>
                  <a:pt x="5859" y="12180"/>
                  <a:pt x="5878" y="12254"/>
                  <a:pt x="5878" y="12328"/>
                </a:cubicBezTo>
                <a:cubicBezTo>
                  <a:pt x="5951" y="12162"/>
                  <a:pt x="6007" y="12014"/>
                  <a:pt x="6044" y="11885"/>
                </a:cubicBezTo>
                <a:cubicBezTo>
                  <a:pt x="5471" y="11792"/>
                  <a:pt x="4935" y="11774"/>
                  <a:pt x="4510" y="11755"/>
                </a:cubicBezTo>
                <a:cubicBezTo>
                  <a:pt x="4448" y="11755"/>
                  <a:pt x="4370" y="11747"/>
                  <a:pt x="4309" y="11747"/>
                </a:cubicBezTo>
                <a:cubicBezTo>
                  <a:pt x="4278" y="11747"/>
                  <a:pt x="4251" y="11749"/>
                  <a:pt x="4233" y="11755"/>
                </a:cubicBezTo>
                <a:lnTo>
                  <a:pt x="4048" y="11755"/>
                </a:lnTo>
                <a:cubicBezTo>
                  <a:pt x="3918" y="11755"/>
                  <a:pt x="3789" y="11737"/>
                  <a:pt x="3660" y="11718"/>
                </a:cubicBezTo>
                <a:cubicBezTo>
                  <a:pt x="3715" y="11478"/>
                  <a:pt x="3216" y="11219"/>
                  <a:pt x="2994" y="11071"/>
                </a:cubicBezTo>
                <a:lnTo>
                  <a:pt x="3013" y="11034"/>
                </a:lnTo>
                <a:cubicBezTo>
                  <a:pt x="2329" y="10702"/>
                  <a:pt x="1756" y="10609"/>
                  <a:pt x="1386" y="10110"/>
                </a:cubicBezTo>
                <a:cubicBezTo>
                  <a:pt x="1405" y="9888"/>
                  <a:pt x="1423" y="9648"/>
                  <a:pt x="1497" y="9334"/>
                </a:cubicBezTo>
                <a:cubicBezTo>
                  <a:pt x="1571" y="9186"/>
                  <a:pt x="1590" y="9001"/>
                  <a:pt x="1719" y="8853"/>
                </a:cubicBezTo>
                <a:cubicBezTo>
                  <a:pt x="1756" y="8780"/>
                  <a:pt x="1811" y="8706"/>
                  <a:pt x="1867" y="8650"/>
                </a:cubicBezTo>
                <a:cubicBezTo>
                  <a:pt x="1922" y="8595"/>
                  <a:pt x="1978" y="8558"/>
                  <a:pt x="2052" y="8502"/>
                </a:cubicBezTo>
                <a:lnTo>
                  <a:pt x="2052" y="8502"/>
                </a:lnTo>
                <a:cubicBezTo>
                  <a:pt x="2043" y="8506"/>
                  <a:pt x="2034" y="8508"/>
                  <a:pt x="2026" y="8508"/>
                </a:cubicBezTo>
                <a:cubicBezTo>
                  <a:pt x="1950" y="8508"/>
                  <a:pt x="1909" y="8362"/>
                  <a:pt x="1959" y="8262"/>
                </a:cubicBezTo>
                <a:cubicBezTo>
                  <a:pt x="2072" y="8234"/>
                  <a:pt x="2153" y="8023"/>
                  <a:pt x="2226" y="8023"/>
                </a:cubicBezTo>
                <a:cubicBezTo>
                  <a:pt x="2248" y="8023"/>
                  <a:pt x="2270" y="8043"/>
                  <a:pt x="2292" y="8096"/>
                </a:cubicBezTo>
                <a:cubicBezTo>
                  <a:pt x="2274" y="8114"/>
                  <a:pt x="2274" y="8114"/>
                  <a:pt x="2255" y="8114"/>
                </a:cubicBezTo>
                <a:cubicBezTo>
                  <a:pt x="2327" y="8173"/>
                  <a:pt x="2396" y="8192"/>
                  <a:pt x="2465" y="8192"/>
                </a:cubicBezTo>
                <a:cubicBezTo>
                  <a:pt x="2593" y="8192"/>
                  <a:pt x="2721" y="8126"/>
                  <a:pt x="2865" y="8114"/>
                </a:cubicBezTo>
                <a:lnTo>
                  <a:pt x="2865" y="7800"/>
                </a:lnTo>
                <a:cubicBezTo>
                  <a:pt x="3216" y="8003"/>
                  <a:pt x="3623" y="8003"/>
                  <a:pt x="4066" y="8077"/>
                </a:cubicBezTo>
                <a:cubicBezTo>
                  <a:pt x="4491" y="8133"/>
                  <a:pt x="4898" y="8280"/>
                  <a:pt x="5009" y="8539"/>
                </a:cubicBezTo>
                <a:cubicBezTo>
                  <a:pt x="5268" y="8576"/>
                  <a:pt x="5674" y="8798"/>
                  <a:pt x="5951" y="8890"/>
                </a:cubicBezTo>
                <a:lnTo>
                  <a:pt x="5951" y="9075"/>
                </a:lnTo>
                <a:cubicBezTo>
                  <a:pt x="6266" y="9297"/>
                  <a:pt x="6524" y="9482"/>
                  <a:pt x="6746" y="9648"/>
                </a:cubicBezTo>
                <a:cubicBezTo>
                  <a:pt x="6931" y="9186"/>
                  <a:pt x="7079" y="8687"/>
                  <a:pt x="7301" y="7911"/>
                </a:cubicBezTo>
                <a:lnTo>
                  <a:pt x="7319" y="8225"/>
                </a:lnTo>
                <a:cubicBezTo>
                  <a:pt x="7578" y="7430"/>
                  <a:pt x="7097" y="7356"/>
                  <a:pt x="7208" y="6987"/>
                </a:cubicBezTo>
                <a:lnTo>
                  <a:pt x="7467" y="6950"/>
                </a:lnTo>
                <a:cubicBezTo>
                  <a:pt x="7652" y="6321"/>
                  <a:pt x="8058" y="5748"/>
                  <a:pt x="8040" y="5046"/>
                </a:cubicBezTo>
                <a:lnTo>
                  <a:pt x="8040" y="5046"/>
                </a:lnTo>
                <a:cubicBezTo>
                  <a:pt x="8077" y="5065"/>
                  <a:pt x="8132" y="5102"/>
                  <a:pt x="8114" y="5212"/>
                </a:cubicBezTo>
                <a:cubicBezTo>
                  <a:pt x="8203" y="4928"/>
                  <a:pt x="8600" y="4165"/>
                  <a:pt x="8317" y="4123"/>
                </a:cubicBezTo>
                <a:lnTo>
                  <a:pt x="8317" y="4123"/>
                </a:lnTo>
                <a:cubicBezTo>
                  <a:pt x="8486" y="4087"/>
                  <a:pt x="8503" y="3433"/>
                  <a:pt x="8520" y="3087"/>
                </a:cubicBezTo>
                <a:lnTo>
                  <a:pt x="8650" y="3198"/>
                </a:lnTo>
                <a:cubicBezTo>
                  <a:pt x="8539" y="2847"/>
                  <a:pt x="8502" y="2810"/>
                  <a:pt x="8557" y="2403"/>
                </a:cubicBezTo>
                <a:cubicBezTo>
                  <a:pt x="8579" y="2367"/>
                  <a:pt x="8606" y="2351"/>
                  <a:pt x="8627" y="2351"/>
                </a:cubicBezTo>
                <a:cubicBezTo>
                  <a:pt x="8660" y="2351"/>
                  <a:pt x="8676" y="2391"/>
                  <a:pt x="8631" y="2459"/>
                </a:cubicBezTo>
                <a:cubicBezTo>
                  <a:pt x="8816" y="2181"/>
                  <a:pt x="8576" y="2126"/>
                  <a:pt x="8724" y="1941"/>
                </a:cubicBezTo>
                <a:lnTo>
                  <a:pt x="8724" y="1941"/>
                </a:lnTo>
                <a:cubicBezTo>
                  <a:pt x="8742" y="1978"/>
                  <a:pt x="8779" y="2034"/>
                  <a:pt x="8798" y="2071"/>
                </a:cubicBezTo>
                <a:cubicBezTo>
                  <a:pt x="8853" y="1904"/>
                  <a:pt x="8798" y="1904"/>
                  <a:pt x="8742" y="1664"/>
                </a:cubicBezTo>
                <a:cubicBezTo>
                  <a:pt x="8742" y="1590"/>
                  <a:pt x="8779" y="1498"/>
                  <a:pt x="8816" y="1461"/>
                </a:cubicBezTo>
                <a:cubicBezTo>
                  <a:pt x="8946" y="1535"/>
                  <a:pt x="9075" y="1664"/>
                  <a:pt x="9093" y="1775"/>
                </a:cubicBezTo>
                <a:cubicBezTo>
                  <a:pt x="9093" y="1709"/>
                  <a:pt x="9149" y="1644"/>
                  <a:pt x="9227" y="1644"/>
                </a:cubicBezTo>
                <a:cubicBezTo>
                  <a:pt x="9259" y="1644"/>
                  <a:pt x="9296" y="1655"/>
                  <a:pt x="9334" y="1682"/>
                </a:cubicBezTo>
                <a:cubicBezTo>
                  <a:pt x="9334" y="1738"/>
                  <a:pt x="9278" y="1756"/>
                  <a:pt x="9260" y="1775"/>
                </a:cubicBezTo>
                <a:cubicBezTo>
                  <a:pt x="9352" y="1867"/>
                  <a:pt x="9629" y="1923"/>
                  <a:pt x="9796" y="1960"/>
                </a:cubicBezTo>
                <a:cubicBezTo>
                  <a:pt x="9999" y="1997"/>
                  <a:pt x="10165" y="2015"/>
                  <a:pt x="10313" y="2163"/>
                </a:cubicBezTo>
                <a:cubicBezTo>
                  <a:pt x="10313" y="2218"/>
                  <a:pt x="10313" y="2255"/>
                  <a:pt x="10350" y="2274"/>
                </a:cubicBezTo>
                <a:cubicBezTo>
                  <a:pt x="9963" y="2122"/>
                  <a:pt x="9653" y="1986"/>
                  <a:pt x="9628" y="1963"/>
                </a:cubicBezTo>
                <a:lnTo>
                  <a:pt x="9628" y="1963"/>
                </a:lnTo>
                <a:cubicBezTo>
                  <a:pt x="9579" y="2110"/>
                  <a:pt x="9904" y="2256"/>
                  <a:pt x="9555" y="2348"/>
                </a:cubicBezTo>
                <a:cubicBezTo>
                  <a:pt x="9639" y="2348"/>
                  <a:pt x="9740" y="2345"/>
                  <a:pt x="9849" y="2345"/>
                </a:cubicBezTo>
                <a:cubicBezTo>
                  <a:pt x="10148" y="2345"/>
                  <a:pt x="10508" y="2365"/>
                  <a:pt x="10738" y="2514"/>
                </a:cubicBezTo>
                <a:cubicBezTo>
                  <a:pt x="10757" y="2533"/>
                  <a:pt x="10757" y="2551"/>
                  <a:pt x="10775" y="2570"/>
                </a:cubicBezTo>
                <a:lnTo>
                  <a:pt x="10720" y="2570"/>
                </a:lnTo>
                <a:cubicBezTo>
                  <a:pt x="10794" y="2625"/>
                  <a:pt x="10868" y="2643"/>
                  <a:pt x="10942" y="2643"/>
                </a:cubicBezTo>
                <a:cubicBezTo>
                  <a:pt x="11052" y="2699"/>
                  <a:pt x="11108" y="2754"/>
                  <a:pt x="11200" y="2791"/>
                </a:cubicBezTo>
                <a:cubicBezTo>
                  <a:pt x="11200" y="2921"/>
                  <a:pt x="11570" y="3013"/>
                  <a:pt x="11755" y="3087"/>
                </a:cubicBezTo>
                <a:cubicBezTo>
                  <a:pt x="11792" y="2922"/>
                  <a:pt x="12011" y="3030"/>
                  <a:pt x="11850" y="2832"/>
                </a:cubicBezTo>
                <a:lnTo>
                  <a:pt x="11850" y="2832"/>
                </a:lnTo>
                <a:cubicBezTo>
                  <a:pt x="11852" y="2834"/>
                  <a:pt x="11850" y="2836"/>
                  <a:pt x="11846" y="2836"/>
                </a:cubicBezTo>
                <a:cubicBezTo>
                  <a:pt x="11832" y="2836"/>
                  <a:pt x="11781" y="2818"/>
                  <a:pt x="11699" y="2791"/>
                </a:cubicBezTo>
                <a:cubicBezTo>
                  <a:pt x="11675" y="2791"/>
                  <a:pt x="11650" y="2783"/>
                  <a:pt x="11631" y="2783"/>
                </a:cubicBezTo>
                <a:cubicBezTo>
                  <a:pt x="11621" y="2783"/>
                  <a:pt x="11613" y="2785"/>
                  <a:pt x="11607" y="2791"/>
                </a:cubicBezTo>
                <a:lnTo>
                  <a:pt x="11625" y="2773"/>
                </a:lnTo>
                <a:cubicBezTo>
                  <a:pt x="11515" y="2736"/>
                  <a:pt x="11367" y="2680"/>
                  <a:pt x="11200" y="2606"/>
                </a:cubicBezTo>
                <a:cubicBezTo>
                  <a:pt x="11244" y="2602"/>
                  <a:pt x="11287" y="2598"/>
                  <a:pt x="11330" y="2598"/>
                </a:cubicBezTo>
                <a:cubicBezTo>
                  <a:pt x="11452" y="2598"/>
                  <a:pt x="11572" y="2627"/>
                  <a:pt x="11681" y="2736"/>
                </a:cubicBezTo>
                <a:cubicBezTo>
                  <a:pt x="11810" y="2680"/>
                  <a:pt x="11958" y="2625"/>
                  <a:pt x="12014" y="2588"/>
                </a:cubicBezTo>
                <a:cubicBezTo>
                  <a:pt x="12180" y="2902"/>
                  <a:pt x="12586" y="3198"/>
                  <a:pt x="12586" y="3346"/>
                </a:cubicBezTo>
                <a:cubicBezTo>
                  <a:pt x="13034" y="3450"/>
                  <a:pt x="13579" y="3663"/>
                  <a:pt x="14006" y="3663"/>
                </a:cubicBezTo>
                <a:cubicBezTo>
                  <a:pt x="14107" y="3663"/>
                  <a:pt x="14202" y="3651"/>
                  <a:pt x="14287" y="3623"/>
                </a:cubicBezTo>
                <a:cubicBezTo>
                  <a:pt x="14453" y="3641"/>
                  <a:pt x="14416" y="3771"/>
                  <a:pt x="14453" y="3845"/>
                </a:cubicBezTo>
                <a:cubicBezTo>
                  <a:pt x="14374" y="3845"/>
                  <a:pt x="14295" y="3804"/>
                  <a:pt x="14227" y="3804"/>
                </a:cubicBezTo>
                <a:cubicBezTo>
                  <a:pt x="14216" y="3804"/>
                  <a:pt x="14205" y="3805"/>
                  <a:pt x="14194" y="3808"/>
                </a:cubicBezTo>
                <a:cubicBezTo>
                  <a:pt x="14452" y="3851"/>
                  <a:pt x="14843" y="4027"/>
                  <a:pt x="15083" y="4027"/>
                </a:cubicBezTo>
                <a:cubicBezTo>
                  <a:pt x="15153" y="4027"/>
                  <a:pt x="15210" y="4012"/>
                  <a:pt x="15248" y="3974"/>
                </a:cubicBezTo>
                <a:lnTo>
                  <a:pt x="15248" y="3974"/>
                </a:lnTo>
                <a:cubicBezTo>
                  <a:pt x="15581" y="4196"/>
                  <a:pt x="14952" y="4067"/>
                  <a:pt x="15488" y="4233"/>
                </a:cubicBezTo>
                <a:lnTo>
                  <a:pt x="15396" y="4270"/>
                </a:lnTo>
                <a:cubicBezTo>
                  <a:pt x="16253" y="4966"/>
                  <a:pt x="17179" y="4455"/>
                  <a:pt x="18108" y="5187"/>
                </a:cubicBezTo>
                <a:lnTo>
                  <a:pt x="18108" y="5187"/>
                </a:lnTo>
                <a:cubicBezTo>
                  <a:pt x="18099" y="5173"/>
                  <a:pt x="18094" y="5158"/>
                  <a:pt x="18094" y="5139"/>
                </a:cubicBezTo>
                <a:lnTo>
                  <a:pt x="18094" y="5139"/>
                </a:lnTo>
                <a:cubicBezTo>
                  <a:pt x="19295" y="5841"/>
                  <a:pt x="20793" y="6026"/>
                  <a:pt x="21957" y="6820"/>
                </a:cubicBezTo>
                <a:cubicBezTo>
                  <a:pt x="22108" y="6904"/>
                  <a:pt x="22210" y="6927"/>
                  <a:pt x="22298" y="6927"/>
                </a:cubicBezTo>
                <a:cubicBezTo>
                  <a:pt x="22404" y="6927"/>
                  <a:pt x="22491" y="6894"/>
                  <a:pt x="22622" y="6894"/>
                </a:cubicBezTo>
                <a:lnTo>
                  <a:pt x="22641" y="7079"/>
                </a:lnTo>
                <a:lnTo>
                  <a:pt x="23084" y="7042"/>
                </a:lnTo>
                <a:cubicBezTo>
                  <a:pt x="23676" y="7116"/>
                  <a:pt x="23861" y="7818"/>
                  <a:pt x="24637" y="7818"/>
                </a:cubicBezTo>
                <a:lnTo>
                  <a:pt x="24581" y="7671"/>
                </a:lnTo>
                <a:lnTo>
                  <a:pt x="24581" y="7671"/>
                </a:lnTo>
                <a:cubicBezTo>
                  <a:pt x="24822" y="7800"/>
                  <a:pt x="25376" y="7911"/>
                  <a:pt x="25284" y="8022"/>
                </a:cubicBezTo>
                <a:cubicBezTo>
                  <a:pt x="25306" y="8022"/>
                  <a:pt x="25350" y="7994"/>
                  <a:pt x="25398" y="7994"/>
                </a:cubicBezTo>
                <a:cubicBezTo>
                  <a:pt x="25427" y="7994"/>
                  <a:pt x="25459" y="8005"/>
                  <a:pt x="25487" y="8040"/>
                </a:cubicBezTo>
                <a:lnTo>
                  <a:pt x="25450" y="8133"/>
                </a:lnTo>
                <a:lnTo>
                  <a:pt x="26115" y="8207"/>
                </a:lnTo>
                <a:cubicBezTo>
                  <a:pt x="26540" y="8465"/>
                  <a:pt x="25894" y="8521"/>
                  <a:pt x="26559" y="8798"/>
                </a:cubicBezTo>
                <a:cubicBezTo>
                  <a:pt x="26661" y="8825"/>
                  <a:pt x="26797" y="8837"/>
                  <a:pt x="26926" y="8837"/>
                </a:cubicBezTo>
                <a:cubicBezTo>
                  <a:pt x="27147" y="8837"/>
                  <a:pt x="27345" y="8801"/>
                  <a:pt x="27298" y="8743"/>
                </a:cubicBezTo>
                <a:cubicBezTo>
                  <a:pt x="27206" y="8706"/>
                  <a:pt x="27076" y="8595"/>
                  <a:pt x="27095" y="8502"/>
                </a:cubicBezTo>
                <a:lnTo>
                  <a:pt x="27095" y="8502"/>
                </a:lnTo>
                <a:lnTo>
                  <a:pt x="27335" y="8558"/>
                </a:lnTo>
                <a:cubicBezTo>
                  <a:pt x="27483" y="8317"/>
                  <a:pt x="27760" y="8133"/>
                  <a:pt x="27261" y="7745"/>
                </a:cubicBezTo>
                <a:lnTo>
                  <a:pt x="27280" y="7726"/>
                </a:lnTo>
                <a:lnTo>
                  <a:pt x="26818" y="7726"/>
                </a:lnTo>
                <a:lnTo>
                  <a:pt x="26744" y="7560"/>
                </a:lnTo>
                <a:lnTo>
                  <a:pt x="27076" y="7689"/>
                </a:lnTo>
                <a:cubicBezTo>
                  <a:pt x="26988" y="7568"/>
                  <a:pt x="26900" y="7539"/>
                  <a:pt x="26808" y="7539"/>
                </a:cubicBezTo>
                <a:cubicBezTo>
                  <a:pt x="26746" y="7539"/>
                  <a:pt x="26682" y="7552"/>
                  <a:pt x="26614" y="7560"/>
                </a:cubicBezTo>
                <a:cubicBezTo>
                  <a:pt x="26614" y="7486"/>
                  <a:pt x="26577" y="7430"/>
                  <a:pt x="26503" y="7356"/>
                </a:cubicBezTo>
                <a:lnTo>
                  <a:pt x="26023" y="7449"/>
                </a:lnTo>
                <a:cubicBezTo>
                  <a:pt x="26023" y="7338"/>
                  <a:pt x="26282" y="7319"/>
                  <a:pt x="26041" y="7172"/>
                </a:cubicBezTo>
                <a:lnTo>
                  <a:pt x="26041" y="7172"/>
                </a:lnTo>
                <a:cubicBezTo>
                  <a:pt x="25835" y="7206"/>
                  <a:pt x="26092" y="7416"/>
                  <a:pt x="25863" y="7416"/>
                </a:cubicBezTo>
                <a:cubicBezTo>
                  <a:pt x="25845" y="7416"/>
                  <a:pt x="25825" y="7414"/>
                  <a:pt x="25801" y="7412"/>
                </a:cubicBezTo>
                <a:cubicBezTo>
                  <a:pt x="25653" y="7227"/>
                  <a:pt x="25746" y="7153"/>
                  <a:pt x="25487" y="7153"/>
                </a:cubicBezTo>
                <a:cubicBezTo>
                  <a:pt x="25487" y="7079"/>
                  <a:pt x="25561" y="7061"/>
                  <a:pt x="25653" y="7061"/>
                </a:cubicBezTo>
                <a:cubicBezTo>
                  <a:pt x="25480" y="7061"/>
                  <a:pt x="25250" y="6959"/>
                  <a:pt x="25087" y="6959"/>
                </a:cubicBezTo>
                <a:cubicBezTo>
                  <a:pt x="25042" y="6959"/>
                  <a:pt x="25002" y="6967"/>
                  <a:pt x="24969" y="6987"/>
                </a:cubicBezTo>
                <a:cubicBezTo>
                  <a:pt x="24822" y="6765"/>
                  <a:pt x="24304" y="6765"/>
                  <a:pt x="24415" y="6525"/>
                </a:cubicBezTo>
                <a:lnTo>
                  <a:pt x="24415" y="6525"/>
                </a:lnTo>
                <a:cubicBezTo>
                  <a:pt x="24415" y="6530"/>
                  <a:pt x="24415" y="6537"/>
                  <a:pt x="24415" y="6543"/>
                </a:cubicBezTo>
                <a:cubicBezTo>
                  <a:pt x="24433" y="6525"/>
                  <a:pt x="24433" y="6525"/>
                  <a:pt x="24415" y="6506"/>
                </a:cubicBezTo>
                <a:cubicBezTo>
                  <a:pt x="24415" y="6506"/>
                  <a:pt x="24415" y="6514"/>
                  <a:pt x="24415" y="6525"/>
                </a:cubicBezTo>
                <a:lnTo>
                  <a:pt x="24415" y="6525"/>
                </a:lnTo>
                <a:cubicBezTo>
                  <a:pt x="24364" y="6545"/>
                  <a:pt x="24241" y="6560"/>
                  <a:pt x="24110" y="6560"/>
                </a:cubicBezTo>
                <a:cubicBezTo>
                  <a:pt x="24002" y="6560"/>
                  <a:pt x="23889" y="6550"/>
                  <a:pt x="23805" y="6525"/>
                </a:cubicBezTo>
                <a:cubicBezTo>
                  <a:pt x="24249" y="6358"/>
                  <a:pt x="23140" y="6247"/>
                  <a:pt x="23343" y="5970"/>
                </a:cubicBezTo>
                <a:lnTo>
                  <a:pt x="23343" y="5970"/>
                </a:lnTo>
                <a:cubicBezTo>
                  <a:pt x="23290" y="5994"/>
                  <a:pt x="23231" y="6004"/>
                  <a:pt x="23167" y="6004"/>
                </a:cubicBezTo>
                <a:cubicBezTo>
                  <a:pt x="22830" y="6004"/>
                  <a:pt x="22358" y="5727"/>
                  <a:pt x="21938" y="5711"/>
                </a:cubicBezTo>
                <a:cubicBezTo>
                  <a:pt x="21965" y="5698"/>
                  <a:pt x="22009" y="5685"/>
                  <a:pt x="22040" y="5685"/>
                </a:cubicBezTo>
                <a:cubicBezTo>
                  <a:pt x="22046" y="5685"/>
                  <a:pt x="22051" y="5686"/>
                  <a:pt x="22056" y="5687"/>
                </a:cubicBezTo>
                <a:lnTo>
                  <a:pt x="22056" y="5687"/>
                </a:lnTo>
                <a:cubicBezTo>
                  <a:pt x="21845" y="5578"/>
                  <a:pt x="21806" y="5469"/>
                  <a:pt x="21661" y="5360"/>
                </a:cubicBezTo>
                <a:cubicBezTo>
                  <a:pt x="21592" y="5486"/>
                  <a:pt x="21417" y="5499"/>
                  <a:pt x="21232" y="5499"/>
                </a:cubicBezTo>
                <a:cubicBezTo>
                  <a:pt x="21187" y="5499"/>
                  <a:pt x="21141" y="5498"/>
                  <a:pt x="21097" y="5498"/>
                </a:cubicBezTo>
                <a:cubicBezTo>
                  <a:pt x="21029" y="5498"/>
                  <a:pt x="20963" y="5500"/>
                  <a:pt x="20903" y="5508"/>
                </a:cubicBezTo>
                <a:cubicBezTo>
                  <a:pt x="20682" y="5194"/>
                  <a:pt x="21181" y="5342"/>
                  <a:pt x="21162" y="5102"/>
                </a:cubicBezTo>
                <a:lnTo>
                  <a:pt x="21162" y="5102"/>
                </a:lnTo>
                <a:cubicBezTo>
                  <a:pt x="21143" y="5166"/>
                  <a:pt x="21065" y="5181"/>
                  <a:pt x="20974" y="5181"/>
                </a:cubicBezTo>
                <a:cubicBezTo>
                  <a:pt x="20895" y="5181"/>
                  <a:pt x="20807" y="5170"/>
                  <a:pt x="20739" y="5170"/>
                </a:cubicBezTo>
                <a:cubicBezTo>
                  <a:pt x="20660" y="5170"/>
                  <a:pt x="20607" y="5185"/>
                  <a:pt x="20626" y="5249"/>
                </a:cubicBezTo>
                <a:cubicBezTo>
                  <a:pt x="20441" y="5028"/>
                  <a:pt x="20460" y="5120"/>
                  <a:pt x="20404" y="4898"/>
                </a:cubicBezTo>
                <a:cubicBezTo>
                  <a:pt x="20358" y="4974"/>
                  <a:pt x="20318" y="4998"/>
                  <a:pt x="20278" y="4998"/>
                </a:cubicBezTo>
                <a:cubicBezTo>
                  <a:pt x="20207" y="4998"/>
                  <a:pt x="20134" y="4922"/>
                  <a:pt x="20012" y="4922"/>
                </a:cubicBezTo>
                <a:cubicBezTo>
                  <a:pt x="19985" y="4922"/>
                  <a:pt x="19956" y="4926"/>
                  <a:pt x="19924" y="4935"/>
                </a:cubicBezTo>
                <a:cubicBezTo>
                  <a:pt x="19647" y="4676"/>
                  <a:pt x="19942" y="4658"/>
                  <a:pt x="19536" y="4603"/>
                </a:cubicBezTo>
                <a:cubicBezTo>
                  <a:pt x="19449" y="4504"/>
                  <a:pt x="19577" y="4488"/>
                  <a:pt x="19671" y="4488"/>
                </a:cubicBezTo>
                <a:cubicBezTo>
                  <a:pt x="19718" y="4488"/>
                  <a:pt x="19758" y="4492"/>
                  <a:pt x="19758" y="4492"/>
                </a:cubicBezTo>
                <a:cubicBezTo>
                  <a:pt x="19675" y="4455"/>
                  <a:pt x="19618" y="4440"/>
                  <a:pt x="19576" y="4440"/>
                </a:cubicBezTo>
                <a:cubicBezTo>
                  <a:pt x="19433" y="4440"/>
                  <a:pt x="19488" y="4623"/>
                  <a:pt x="19388" y="4695"/>
                </a:cubicBezTo>
                <a:cubicBezTo>
                  <a:pt x="18926" y="4566"/>
                  <a:pt x="19240" y="4473"/>
                  <a:pt x="19129" y="4307"/>
                </a:cubicBezTo>
                <a:cubicBezTo>
                  <a:pt x="19050" y="4292"/>
                  <a:pt x="18972" y="4288"/>
                  <a:pt x="18896" y="4288"/>
                </a:cubicBezTo>
                <a:cubicBezTo>
                  <a:pt x="18797" y="4288"/>
                  <a:pt x="18702" y="4295"/>
                  <a:pt x="18614" y="4295"/>
                </a:cubicBezTo>
                <a:cubicBezTo>
                  <a:pt x="18518" y="4295"/>
                  <a:pt x="18430" y="4287"/>
                  <a:pt x="18353" y="4251"/>
                </a:cubicBezTo>
                <a:cubicBezTo>
                  <a:pt x="18353" y="4214"/>
                  <a:pt x="18316" y="4196"/>
                  <a:pt x="18390" y="4177"/>
                </a:cubicBezTo>
                <a:lnTo>
                  <a:pt x="18390" y="4177"/>
                </a:lnTo>
                <a:cubicBezTo>
                  <a:pt x="18373" y="4179"/>
                  <a:pt x="18356" y="4180"/>
                  <a:pt x="18338" y="4180"/>
                </a:cubicBezTo>
                <a:cubicBezTo>
                  <a:pt x="18015" y="4180"/>
                  <a:pt x="17573" y="3895"/>
                  <a:pt x="17202" y="3895"/>
                </a:cubicBezTo>
                <a:cubicBezTo>
                  <a:pt x="17172" y="3895"/>
                  <a:pt x="17143" y="3896"/>
                  <a:pt x="17115" y="3900"/>
                </a:cubicBezTo>
                <a:cubicBezTo>
                  <a:pt x="17099" y="3885"/>
                  <a:pt x="17084" y="3856"/>
                  <a:pt x="17079" y="3836"/>
                </a:cubicBezTo>
                <a:lnTo>
                  <a:pt x="17079" y="3836"/>
                </a:lnTo>
                <a:cubicBezTo>
                  <a:pt x="17094" y="3961"/>
                  <a:pt x="17058" y="4068"/>
                  <a:pt x="17022" y="4122"/>
                </a:cubicBezTo>
                <a:cubicBezTo>
                  <a:pt x="16856" y="4067"/>
                  <a:pt x="16671" y="4122"/>
                  <a:pt x="16671" y="3974"/>
                </a:cubicBezTo>
                <a:lnTo>
                  <a:pt x="16671" y="3974"/>
                </a:lnTo>
                <a:cubicBezTo>
                  <a:pt x="16700" y="3992"/>
                  <a:pt x="16724" y="3998"/>
                  <a:pt x="16745" y="3998"/>
                </a:cubicBezTo>
                <a:cubicBezTo>
                  <a:pt x="16789" y="3998"/>
                  <a:pt x="16818" y="3968"/>
                  <a:pt x="16856" y="3956"/>
                </a:cubicBezTo>
                <a:lnTo>
                  <a:pt x="16653" y="3937"/>
                </a:lnTo>
                <a:cubicBezTo>
                  <a:pt x="16628" y="3857"/>
                  <a:pt x="16650" y="3835"/>
                  <a:pt x="16693" y="3835"/>
                </a:cubicBezTo>
                <a:cubicBezTo>
                  <a:pt x="16748" y="3835"/>
                  <a:pt x="16836" y="3872"/>
                  <a:pt x="16898" y="3872"/>
                </a:cubicBezTo>
                <a:cubicBezTo>
                  <a:pt x="16932" y="3872"/>
                  <a:pt x="16958" y="3861"/>
                  <a:pt x="16967" y="3826"/>
                </a:cubicBezTo>
                <a:cubicBezTo>
                  <a:pt x="16616" y="3752"/>
                  <a:pt x="16172" y="3752"/>
                  <a:pt x="15932" y="3605"/>
                </a:cubicBezTo>
                <a:cubicBezTo>
                  <a:pt x="15936" y="3556"/>
                  <a:pt x="15974" y="3540"/>
                  <a:pt x="16026" y="3540"/>
                </a:cubicBezTo>
                <a:cubicBezTo>
                  <a:pt x="16123" y="3540"/>
                  <a:pt x="16265" y="3595"/>
                  <a:pt x="16321" y="3595"/>
                </a:cubicBezTo>
                <a:cubicBezTo>
                  <a:pt x="16361" y="3595"/>
                  <a:pt x="16357" y="3568"/>
                  <a:pt x="16264" y="3475"/>
                </a:cubicBezTo>
                <a:lnTo>
                  <a:pt x="16264" y="3475"/>
                </a:lnTo>
                <a:lnTo>
                  <a:pt x="16634" y="3715"/>
                </a:lnTo>
                <a:cubicBezTo>
                  <a:pt x="16573" y="3581"/>
                  <a:pt x="16578" y="3548"/>
                  <a:pt x="16608" y="3548"/>
                </a:cubicBezTo>
                <a:cubicBezTo>
                  <a:pt x="16637" y="3548"/>
                  <a:pt x="16690" y="3581"/>
                  <a:pt x="16725" y="3581"/>
                </a:cubicBezTo>
                <a:cubicBezTo>
                  <a:pt x="16761" y="3581"/>
                  <a:pt x="16777" y="3546"/>
                  <a:pt x="16726" y="3401"/>
                </a:cubicBezTo>
                <a:cubicBezTo>
                  <a:pt x="16209" y="3142"/>
                  <a:pt x="16098" y="3272"/>
                  <a:pt x="15599" y="3013"/>
                </a:cubicBezTo>
                <a:cubicBezTo>
                  <a:pt x="15433" y="3050"/>
                  <a:pt x="15581" y="3161"/>
                  <a:pt x="15414" y="3216"/>
                </a:cubicBezTo>
                <a:cubicBezTo>
                  <a:pt x="14626" y="3109"/>
                  <a:pt x="14983" y="2568"/>
                  <a:pt x="14435" y="2568"/>
                </a:cubicBezTo>
                <a:cubicBezTo>
                  <a:pt x="14417" y="2568"/>
                  <a:pt x="14399" y="2568"/>
                  <a:pt x="14379" y="2570"/>
                </a:cubicBezTo>
                <a:cubicBezTo>
                  <a:pt x="14254" y="2604"/>
                  <a:pt x="14150" y="2693"/>
                  <a:pt x="14012" y="2693"/>
                </a:cubicBezTo>
                <a:cubicBezTo>
                  <a:pt x="13925" y="2693"/>
                  <a:pt x="13824" y="2658"/>
                  <a:pt x="13695" y="2551"/>
                </a:cubicBezTo>
                <a:lnTo>
                  <a:pt x="13917" y="2403"/>
                </a:lnTo>
                <a:cubicBezTo>
                  <a:pt x="13797" y="2350"/>
                  <a:pt x="13712" y="2333"/>
                  <a:pt x="13644" y="2333"/>
                </a:cubicBezTo>
                <a:cubicBezTo>
                  <a:pt x="13524" y="2333"/>
                  <a:pt x="13460" y="2387"/>
                  <a:pt x="13363" y="2387"/>
                </a:cubicBezTo>
                <a:cubicBezTo>
                  <a:pt x="13287" y="2387"/>
                  <a:pt x="13190" y="2354"/>
                  <a:pt x="13030" y="2237"/>
                </a:cubicBezTo>
                <a:cubicBezTo>
                  <a:pt x="13047" y="2232"/>
                  <a:pt x="13066" y="2230"/>
                  <a:pt x="13087" y="2230"/>
                </a:cubicBezTo>
                <a:cubicBezTo>
                  <a:pt x="13200" y="2230"/>
                  <a:pt x="13359" y="2288"/>
                  <a:pt x="13388" y="2288"/>
                </a:cubicBezTo>
                <a:cubicBezTo>
                  <a:pt x="13396" y="2288"/>
                  <a:pt x="13395" y="2284"/>
                  <a:pt x="13381" y="2274"/>
                </a:cubicBezTo>
                <a:cubicBezTo>
                  <a:pt x="13287" y="2173"/>
                  <a:pt x="13224" y="2143"/>
                  <a:pt x="13172" y="2143"/>
                </a:cubicBezTo>
                <a:cubicBezTo>
                  <a:pt x="13097" y="2143"/>
                  <a:pt x="13042" y="2206"/>
                  <a:pt x="12942" y="2206"/>
                </a:cubicBezTo>
                <a:cubicBezTo>
                  <a:pt x="12910" y="2206"/>
                  <a:pt x="12872" y="2199"/>
                  <a:pt x="12827" y="2181"/>
                </a:cubicBezTo>
                <a:lnTo>
                  <a:pt x="12845" y="1978"/>
                </a:lnTo>
                <a:cubicBezTo>
                  <a:pt x="12291" y="1793"/>
                  <a:pt x="11644" y="1701"/>
                  <a:pt x="11034" y="1498"/>
                </a:cubicBezTo>
                <a:cubicBezTo>
                  <a:pt x="11089" y="1442"/>
                  <a:pt x="11219" y="1424"/>
                  <a:pt x="11108" y="1313"/>
                </a:cubicBezTo>
                <a:cubicBezTo>
                  <a:pt x="10720" y="1220"/>
                  <a:pt x="10350" y="1072"/>
                  <a:pt x="9981" y="888"/>
                </a:cubicBezTo>
                <a:cubicBezTo>
                  <a:pt x="9334" y="592"/>
                  <a:pt x="8705" y="278"/>
                  <a:pt x="811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8608235">
            <a:off x="7976067" y="-260929"/>
            <a:ext cx="1057095" cy="1051367"/>
          </a:xfrm>
          <a:custGeom>
            <a:avLst/>
            <a:gdLst/>
            <a:ahLst/>
            <a:cxnLst/>
            <a:rect l="l" t="t" r="r" b="b"/>
            <a:pathLst>
              <a:path w="34802" h="34618" extrusionOk="0">
                <a:moveTo>
                  <a:pt x="11070" y="15"/>
                </a:moveTo>
                <a:cubicBezTo>
                  <a:pt x="11015" y="15"/>
                  <a:pt x="10943" y="16"/>
                  <a:pt x="10849" y="19"/>
                </a:cubicBezTo>
                <a:cubicBezTo>
                  <a:pt x="10942" y="56"/>
                  <a:pt x="10997" y="111"/>
                  <a:pt x="11034" y="167"/>
                </a:cubicBezTo>
                <a:cubicBezTo>
                  <a:pt x="10986" y="70"/>
                  <a:pt x="11444" y="15"/>
                  <a:pt x="11070" y="15"/>
                </a:cubicBezTo>
                <a:close/>
                <a:moveTo>
                  <a:pt x="11034" y="148"/>
                </a:moveTo>
                <a:cubicBezTo>
                  <a:pt x="11034" y="160"/>
                  <a:pt x="11041" y="171"/>
                  <a:pt x="11055" y="182"/>
                </a:cubicBezTo>
                <a:lnTo>
                  <a:pt x="11055" y="182"/>
                </a:lnTo>
                <a:cubicBezTo>
                  <a:pt x="11049" y="171"/>
                  <a:pt x="11042" y="160"/>
                  <a:pt x="11034" y="148"/>
                </a:cubicBezTo>
                <a:close/>
                <a:moveTo>
                  <a:pt x="22776" y="721"/>
                </a:moveTo>
                <a:cubicBezTo>
                  <a:pt x="22719" y="721"/>
                  <a:pt x="22676" y="795"/>
                  <a:pt x="22733" y="924"/>
                </a:cubicBezTo>
                <a:lnTo>
                  <a:pt x="22955" y="980"/>
                </a:lnTo>
                <a:lnTo>
                  <a:pt x="22955" y="980"/>
                </a:lnTo>
                <a:lnTo>
                  <a:pt x="22826" y="740"/>
                </a:lnTo>
                <a:cubicBezTo>
                  <a:pt x="22809" y="727"/>
                  <a:pt x="22792" y="721"/>
                  <a:pt x="22776" y="721"/>
                </a:cubicBezTo>
                <a:close/>
                <a:moveTo>
                  <a:pt x="22474" y="887"/>
                </a:moveTo>
                <a:lnTo>
                  <a:pt x="22419" y="906"/>
                </a:lnTo>
                <a:cubicBezTo>
                  <a:pt x="22419" y="943"/>
                  <a:pt x="22419" y="980"/>
                  <a:pt x="22437" y="998"/>
                </a:cubicBezTo>
                <a:lnTo>
                  <a:pt x="22474" y="887"/>
                </a:lnTo>
                <a:close/>
                <a:moveTo>
                  <a:pt x="19758" y="1072"/>
                </a:moveTo>
                <a:lnTo>
                  <a:pt x="19758" y="1072"/>
                </a:lnTo>
                <a:cubicBezTo>
                  <a:pt x="19755" y="1074"/>
                  <a:pt x="19752" y="1077"/>
                  <a:pt x="19749" y="1079"/>
                </a:cubicBezTo>
                <a:lnTo>
                  <a:pt x="19749" y="1079"/>
                </a:lnTo>
                <a:cubicBezTo>
                  <a:pt x="19752" y="1077"/>
                  <a:pt x="19755" y="1074"/>
                  <a:pt x="19758" y="1072"/>
                </a:cubicBezTo>
                <a:close/>
                <a:moveTo>
                  <a:pt x="18224" y="1571"/>
                </a:moveTo>
                <a:cubicBezTo>
                  <a:pt x="18224" y="1590"/>
                  <a:pt x="18242" y="1590"/>
                  <a:pt x="18242" y="1608"/>
                </a:cubicBezTo>
                <a:cubicBezTo>
                  <a:pt x="18242" y="1590"/>
                  <a:pt x="18261" y="1571"/>
                  <a:pt x="18224" y="1571"/>
                </a:cubicBezTo>
                <a:close/>
                <a:moveTo>
                  <a:pt x="12396" y="1605"/>
                </a:moveTo>
                <a:cubicBezTo>
                  <a:pt x="12403" y="1619"/>
                  <a:pt x="12413" y="1635"/>
                  <a:pt x="12424" y="1654"/>
                </a:cubicBezTo>
                <a:lnTo>
                  <a:pt x="12424" y="1654"/>
                </a:lnTo>
                <a:cubicBezTo>
                  <a:pt x="12415" y="1637"/>
                  <a:pt x="12405" y="1621"/>
                  <a:pt x="12396" y="1605"/>
                </a:cubicBezTo>
                <a:close/>
                <a:moveTo>
                  <a:pt x="12424" y="1654"/>
                </a:moveTo>
                <a:cubicBezTo>
                  <a:pt x="12429" y="1663"/>
                  <a:pt x="12434" y="1673"/>
                  <a:pt x="12439" y="1682"/>
                </a:cubicBezTo>
                <a:cubicBezTo>
                  <a:pt x="12434" y="1672"/>
                  <a:pt x="12429" y="1663"/>
                  <a:pt x="12424" y="1654"/>
                </a:cubicBezTo>
                <a:close/>
                <a:moveTo>
                  <a:pt x="22752" y="1146"/>
                </a:moveTo>
                <a:lnTo>
                  <a:pt x="22752" y="1146"/>
                </a:lnTo>
                <a:cubicBezTo>
                  <a:pt x="22678" y="1423"/>
                  <a:pt x="22752" y="1701"/>
                  <a:pt x="22973" y="1959"/>
                </a:cubicBezTo>
                <a:cubicBezTo>
                  <a:pt x="22966" y="1989"/>
                  <a:pt x="22950" y="1998"/>
                  <a:pt x="22931" y="1998"/>
                </a:cubicBezTo>
                <a:cubicBezTo>
                  <a:pt x="22902" y="1998"/>
                  <a:pt x="22866" y="1978"/>
                  <a:pt x="22844" y="1978"/>
                </a:cubicBezTo>
                <a:cubicBezTo>
                  <a:pt x="22948" y="2095"/>
                  <a:pt x="23098" y="2221"/>
                  <a:pt x="23216" y="2221"/>
                </a:cubicBezTo>
                <a:cubicBezTo>
                  <a:pt x="23266" y="2221"/>
                  <a:pt x="23310" y="2199"/>
                  <a:pt x="23343" y="2144"/>
                </a:cubicBezTo>
                <a:cubicBezTo>
                  <a:pt x="23103" y="2015"/>
                  <a:pt x="23177" y="1941"/>
                  <a:pt x="22900" y="1793"/>
                </a:cubicBezTo>
                <a:cubicBezTo>
                  <a:pt x="22826" y="1627"/>
                  <a:pt x="22863" y="1479"/>
                  <a:pt x="22936" y="1479"/>
                </a:cubicBezTo>
                <a:cubicBezTo>
                  <a:pt x="22863" y="1442"/>
                  <a:pt x="22881" y="1202"/>
                  <a:pt x="22752" y="1146"/>
                </a:cubicBezTo>
                <a:close/>
                <a:moveTo>
                  <a:pt x="23380" y="2348"/>
                </a:moveTo>
                <a:lnTo>
                  <a:pt x="23472" y="2514"/>
                </a:lnTo>
                <a:cubicBezTo>
                  <a:pt x="23454" y="2458"/>
                  <a:pt x="23435" y="2366"/>
                  <a:pt x="23380" y="2348"/>
                </a:cubicBezTo>
                <a:close/>
                <a:moveTo>
                  <a:pt x="23472" y="2514"/>
                </a:moveTo>
                <a:cubicBezTo>
                  <a:pt x="23491" y="2551"/>
                  <a:pt x="23491" y="2588"/>
                  <a:pt x="23528" y="2588"/>
                </a:cubicBezTo>
                <a:lnTo>
                  <a:pt x="23472" y="2514"/>
                </a:lnTo>
                <a:close/>
                <a:moveTo>
                  <a:pt x="23528" y="2606"/>
                </a:moveTo>
                <a:lnTo>
                  <a:pt x="23565" y="2680"/>
                </a:lnTo>
                <a:lnTo>
                  <a:pt x="23546" y="2606"/>
                </a:lnTo>
                <a:close/>
                <a:moveTo>
                  <a:pt x="15470" y="2699"/>
                </a:moveTo>
                <a:cubicBezTo>
                  <a:pt x="15456" y="2699"/>
                  <a:pt x="15443" y="2703"/>
                  <a:pt x="15430" y="2710"/>
                </a:cubicBezTo>
                <a:lnTo>
                  <a:pt x="15430" y="2710"/>
                </a:lnTo>
                <a:cubicBezTo>
                  <a:pt x="15443" y="2706"/>
                  <a:pt x="15456" y="2703"/>
                  <a:pt x="15470" y="2699"/>
                </a:cubicBezTo>
                <a:close/>
                <a:moveTo>
                  <a:pt x="23191" y="2663"/>
                </a:moveTo>
                <a:cubicBezTo>
                  <a:pt x="23188" y="2677"/>
                  <a:pt x="23189" y="2695"/>
                  <a:pt x="23195" y="2717"/>
                </a:cubicBezTo>
                <a:lnTo>
                  <a:pt x="23191" y="2663"/>
                </a:lnTo>
                <a:close/>
                <a:moveTo>
                  <a:pt x="23916" y="3992"/>
                </a:moveTo>
                <a:lnTo>
                  <a:pt x="23971" y="4122"/>
                </a:lnTo>
                <a:lnTo>
                  <a:pt x="24008" y="4122"/>
                </a:lnTo>
                <a:cubicBezTo>
                  <a:pt x="23971" y="4066"/>
                  <a:pt x="23953" y="4029"/>
                  <a:pt x="23916" y="3992"/>
                </a:cubicBezTo>
                <a:close/>
                <a:moveTo>
                  <a:pt x="23971" y="4122"/>
                </a:moveTo>
                <a:cubicBezTo>
                  <a:pt x="23953" y="4122"/>
                  <a:pt x="23934" y="4122"/>
                  <a:pt x="23916" y="4159"/>
                </a:cubicBezTo>
                <a:cubicBezTo>
                  <a:pt x="23971" y="4159"/>
                  <a:pt x="23990" y="4177"/>
                  <a:pt x="24008" y="4214"/>
                </a:cubicBezTo>
                <a:cubicBezTo>
                  <a:pt x="24008" y="4196"/>
                  <a:pt x="23990" y="4159"/>
                  <a:pt x="23971" y="4122"/>
                </a:cubicBezTo>
                <a:close/>
                <a:moveTo>
                  <a:pt x="24008" y="4214"/>
                </a:moveTo>
                <a:lnTo>
                  <a:pt x="24064" y="4362"/>
                </a:lnTo>
                <a:cubicBezTo>
                  <a:pt x="24045" y="4288"/>
                  <a:pt x="24027" y="4251"/>
                  <a:pt x="24008" y="4214"/>
                </a:cubicBezTo>
                <a:close/>
                <a:moveTo>
                  <a:pt x="24230" y="4843"/>
                </a:moveTo>
                <a:cubicBezTo>
                  <a:pt x="24360" y="4917"/>
                  <a:pt x="24249" y="5379"/>
                  <a:pt x="24397" y="5489"/>
                </a:cubicBezTo>
                <a:cubicBezTo>
                  <a:pt x="24360" y="5323"/>
                  <a:pt x="24397" y="5064"/>
                  <a:pt x="24286" y="4861"/>
                </a:cubicBezTo>
                <a:lnTo>
                  <a:pt x="24230" y="4843"/>
                </a:lnTo>
                <a:close/>
                <a:moveTo>
                  <a:pt x="8114" y="5582"/>
                </a:moveTo>
                <a:cubicBezTo>
                  <a:pt x="8077" y="5600"/>
                  <a:pt x="8003" y="5637"/>
                  <a:pt x="7911" y="5674"/>
                </a:cubicBezTo>
                <a:cubicBezTo>
                  <a:pt x="7985" y="5637"/>
                  <a:pt x="8058" y="5600"/>
                  <a:pt x="8114" y="5582"/>
                </a:cubicBezTo>
                <a:close/>
                <a:moveTo>
                  <a:pt x="7412" y="5859"/>
                </a:moveTo>
                <a:lnTo>
                  <a:pt x="7412" y="5859"/>
                </a:lnTo>
                <a:cubicBezTo>
                  <a:pt x="7467" y="5915"/>
                  <a:pt x="7449" y="5970"/>
                  <a:pt x="7356" y="6007"/>
                </a:cubicBezTo>
                <a:cubicBezTo>
                  <a:pt x="7372" y="5983"/>
                  <a:pt x="7340" y="5976"/>
                  <a:pt x="7287" y="5976"/>
                </a:cubicBezTo>
                <a:cubicBezTo>
                  <a:pt x="7217" y="5976"/>
                  <a:pt x="7108" y="5988"/>
                  <a:pt x="7023" y="5988"/>
                </a:cubicBezTo>
                <a:cubicBezTo>
                  <a:pt x="7134" y="5970"/>
                  <a:pt x="7264" y="5915"/>
                  <a:pt x="7412" y="5859"/>
                </a:cubicBezTo>
                <a:close/>
                <a:moveTo>
                  <a:pt x="9519" y="6210"/>
                </a:moveTo>
                <a:cubicBezTo>
                  <a:pt x="9519" y="6229"/>
                  <a:pt x="9500" y="6266"/>
                  <a:pt x="9482" y="6303"/>
                </a:cubicBezTo>
                <a:cubicBezTo>
                  <a:pt x="9311" y="6381"/>
                  <a:pt x="9215" y="6404"/>
                  <a:pt x="9160" y="6404"/>
                </a:cubicBezTo>
                <a:cubicBezTo>
                  <a:pt x="9138" y="6404"/>
                  <a:pt x="9123" y="6400"/>
                  <a:pt x="9112" y="6395"/>
                </a:cubicBezTo>
                <a:cubicBezTo>
                  <a:pt x="9204" y="6340"/>
                  <a:pt x="9334" y="6303"/>
                  <a:pt x="9500" y="6229"/>
                </a:cubicBezTo>
                <a:cubicBezTo>
                  <a:pt x="9500" y="6229"/>
                  <a:pt x="9518" y="6210"/>
                  <a:pt x="9519" y="6210"/>
                </a:cubicBezTo>
                <a:close/>
                <a:moveTo>
                  <a:pt x="6913" y="6987"/>
                </a:moveTo>
                <a:cubicBezTo>
                  <a:pt x="6909" y="6990"/>
                  <a:pt x="6910" y="6992"/>
                  <a:pt x="6915" y="6992"/>
                </a:cubicBezTo>
                <a:lnTo>
                  <a:pt x="6915" y="6992"/>
                </a:lnTo>
                <a:cubicBezTo>
                  <a:pt x="6914" y="6990"/>
                  <a:pt x="6913" y="6988"/>
                  <a:pt x="6913" y="6987"/>
                </a:cubicBezTo>
                <a:close/>
                <a:moveTo>
                  <a:pt x="3981" y="8018"/>
                </a:moveTo>
                <a:cubicBezTo>
                  <a:pt x="3972" y="8019"/>
                  <a:pt x="3964" y="8020"/>
                  <a:pt x="3955" y="8022"/>
                </a:cubicBezTo>
                <a:cubicBezTo>
                  <a:pt x="3964" y="8021"/>
                  <a:pt x="3973" y="8019"/>
                  <a:pt x="3981" y="8018"/>
                </a:cubicBezTo>
                <a:close/>
                <a:moveTo>
                  <a:pt x="24434" y="7855"/>
                </a:moveTo>
                <a:cubicBezTo>
                  <a:pt x="24422" y="7923"/>
                  <a:pt x="24397" y="8011"/>
                  <a:pt x="24359" y="8011"/>
                </a:cubicBezTo>
                <a:cubicBezTo>
                  <a:pt x="24334" y="8011"/>
                  <a:pt x="24303" y="7975"/>
                  <a:pt x="24267" y="7874"/>
                </a:cubicBezTo>
                <a:lnTo>
                  <a:pt x="24267" y="7874"/>
                </a:lnTo>
                <a:cubicBezTo>
                  <a:pt x="24279" y="8126"/>
                  <a:pt x="24294" y="8190"/>
                  <a:pt x="24315" y="8190"/>
                </a:cubicBezTo>
                <a:cubicBezTo>
                  <a:pt x="24337" y="8190"/>
                  <a:pt x="24365" y="8124"/>
                  <a:pt x="24406" y="8124"/>
                </a:cubicBezTo>
                <a:cubicBezTo>
                  <a:pt x="24445" y="8124"/>
                  <a:pt x="24496" y="8186"/>
                  <a:pt x="24563" y="8428"/>
                </a:cubicBezTo>
                <a:lnTo>
                  <a:pt x="24434" y="7855"/>
                </a:lnTo>
                <a:close/>
                <a:moveTo>
                  <a:pt x="31759" y="9020"/>
                </a:moveTo>
                <a:lnTo>
                  <a:pt x="31759" y="9020"/>
                </a:lnTo>
                <a:cubicBezTo>
                  <a:pt x="31766" y="9024"/>
                  <a:pt x="31771" y="9029"/>
                  <a:pt x="31771" y="9038"/>
                </a:cubicBezTo>
                <a:lnTo>
                  <a:pt x="31771" y="9020"/>
                </a:lnTo>
                <a:close/>
                <a:moveTo>
                  <a:pt x="32010" y="9046"/>
                </a:moveTo>
                <a:cubicBezTo>
                  <a:pt x="31970" y="9046"/>
                  <a:pt x="31925" y="9050"/>
                  <a:pt x="31882" y="9057"/>
                </a:cubicBezTo>
                <a:cubicBezTo>
                  <a:pt x="31974" y="9075"/>
                  <a:pt x="32067" y="9057"/>
                  <a:pt x="32141" y="9112"/>
                </a:cubicBezTo>
                <a:cubicBezTo>
                  <a:pt x="32153" y="9063"/>
                  <a:pt x="32091" y="9046"/>
                  <a:pt x="32010" y="9046"/>
                </a:cubicBezTo>
                <a:close/>
                <a:moveTo>
                  <a:pt x="29159" y="9856"/>
                </a:moveTo>
                <a:cubicBezTo>
                  <a:pt x="29146" y="9869"/>
                  <a:pt x="29136" y="9880"/>
                  <a:pt x="29128" y="9888"/>
                </a:cubicBezTo>
                <a:cubicBezTo>
                  <a:pt x="29141" y="9878"/>
                  <a:pt x="29151" y="9867"/>
                  <a:pt x="29159" y="9856"/>
                </a:cubicBezTo>
                <a:close/>
                <a:moveTo>
                  <a:pt x="24944" y="10020"/>
                </a:moveTo>
                <a:cubicBezTo>
                  <a:pt x="24912" y="10020"/>
                  <a:pt x="24921" y="10165"/>
                  <a:pt x="24896" y="10165"/>
                </a:cubicBezTo>
                <a:cubicBezTo>
                  <a:pt x="24952" y="10251"/>
                  <a:pt x="24985" y="10302"/>
                  <a:pt x="25003" y="10302"/>
                </a:cubicBezTo>
                <a:cubicBezTo>
                  <a:pt x="25021" y="10302"/>
                  <a:pt x="25025" y="10255"/>
                  <a:pt x="25025" y="10147"/>
                </a:cubicBezTo>
                <a:cubicBezTo>
                  <a:pt x="24984" y="10052"/>
                  <a:pt x="24959" y="10020"/>
                  <a:pt x="24944" y="10020"/>
                </a:cubicBezTo>
                <a:close/>
                <a:moveTo>
                  <a:pt x="27000" y="10798"/>
                </a:moveTo>
                <a:cubicBezTo>
                  <a:pt x="26984" y="10798"/>
                  <a:pt x="26966" y="10803"/>
                  <a:pt x="26947" y="10812"/>
                </a:cubicBezTo>
                <a:lnTo>
                  <a:pt x="27039" y="10812"/>
                </a:lnTo>
                <a:cubicBezTo>
                  <a:pt x="27030" y="10803"/>
                  <a:pt x="27016" y="10798"/>
                  <a:pt x="27000" y="10798"/>
                </a:cubicBezTo>
                <a:close/>
                <a:moveTo>
                  <a:pt x="33693" y="11422"/>
                </a:moveTo>
                <a:cubicBezTo>
                  <a:pt x="33711" y="11496"/>
                  <a:pt x="33724" y="11521"/>
                  <a:pt x="33735" y="11521"/>
                </a:cubicBezTo>
                <a:cubicBezTo>
                  <a:pt x="33759" y="11521"/>
                  <a:pt x="33779" y="11422"/>
                  <a:pt x="33841" y="11422"/>
                </a:cubicBezTo>
                <a:close/>
                <a:moveTo>
                  <a:pt x="34580" y="13511"/>
                </a:moveTo>
                <a:cubicBezTo>
                  <a:pt x="34580" y="13640"/>
                  <a:pt x="34580" y="13751"/>
                  <a:pt x="34580" y="13862"/>
                </a:cubicBezTo>
                <a:cubicBezTo>
                  <a:pt x="34617" y="13788"/>
                  <a:pt x="34673" y="13714"/>
                  <a:pt x="34710" y="13640"/>
                </a:cubicBezTo>
                <a:lnTo>
                  <a:pt x="34580" y="13511"/>
                </a:lnTo>
                <a:close/>
                <a:moveTo>
                  <a:pt x="33231" y="14915"/>
                </a:moveTo>
                <a:cubicBezTo>
                  <a:pt x="33212" y="15026"/>
                  <a:pt x="33194" y="15156"/>
                  <a:pt x="33176" y="15266"/>
                </a:cubicBezTo>
                <a:cubicBezTo>
                  <a:pt x="33194" y="15174"/>
                  <a:pt x="33212" y="15100"/>
                  <a:pt x="33231" y="15008"/>
                </a:cubicBezTo>
                <a:lnTo>
                  <a:pt x="33231" y="14915"/>
                </a:lnTo>
                <a:close/>
                <a:moveTo>
                  <a:pt x="4048" y="16246"/>
                </a:moveTo>
                <a:lnTo>
                  <a:pt x="4085" y="16412"/>
                </a:lnTo>
                <a:lnTo>
                  <a:pt x="4196" y="16560"/>
                </a:lnTo>
                <a:lnTo>
                  <a:pt x="4214" y="16560"/>
                </a:lnTo>
                <a:lnTo>
                  <a:pt x="4048" y="16246"/>
                </a:lnTo>
                <a:close/>
                <a:moveTo>
                  <a:pt x="2699" y="16930"/>
                </a:moveTo>
                <a:lnTo>
                  <a:pt x="2699" y="16930"/>
                </a:lnTo>
                <a:cubicBezTo>
                  <a:pt x="2726" y="16968"/>
                  <a:pt x="2752" y="17008"/>
                  <a:pt x="2777" y="17046"/>
                </a:cubicBezTo>
                <a:lnTo>
                  <a:pt x="2777" y="17046"/>
                </a:lnTo>
                <a:cubicBezTo>
                  <a:pt x="2757" y="17013"/>
                  <a:pt x="2732" y="16975"/>
                  <a:pt x="2699" y="16930"/>
                </a:cubicBezTo>
                <a:close/>
                <a:moveTo>
                  <a:pt x="31900" y="17004"/>
                </a:moveTo>
                <a:cubicBezTo>
                  <a:pt x="31845" y="17041"/>
                  <a:pt x="31808" y="17078"/>
                  <a:pt x="31826" y="17096"/>
                </a:cubicBezTo>
                <a:cubicBezTo>
                  <a:pt x="31882" y="17059"/>
                  <a:pt x="31919" y="17022"/>
                  <a:pt x="31900" y="17004"/>
                </a:cubicBezTo>
                <a:close/>
                <a:moveTo>
                  <a:pt x="30173" y="17291"/>
                </a:moveTo>
                <a:cubicBezTo>
                  <a:pt x="30161" y="17291"/>
                  <a:pt x="30151" y="17293"/>
                  <a:pt x="30144" y="17300"/>
                </a:cubicBezTo>
                <a:lnTo>
                  <a:pt x="30255" y="17300"/>
                </a:lnTo>
                <a:cubicBezTo>
                  <a:pt x="30231" y="17300"/>
                  <a:pt x="30198" y="17291"/>
                  <a:pt x="30173" y="17291"/>
                </a:cubicBezTo>
                <a:close/>
                <a:moveTo>
                  <a:pt x="32954" y="17115"/>
                </a:moveTo>
                <a:lnTo>
                  <a:pt x="32954" y="17115"/>
                </a:lnTo>
                <a:cubicBezTo>
                  <a:pt x="32898" y="17189"/>
                  <a:pt x="32843" y="17281"/>
                  <a:pt x="32769" y="17336"/>
                </a:cubicBezTo>
                <a:cubicBezTo>
                  <a:pt x="32917" y="17263"/>
                  <a:pt x="33009" y="17170"/>
                  <a:pt x="32954" y="17115"/>
                </a:cubicBezTo>
                <a:close/>
                <a:moveTo>
                  <a:pt x="32769" y="17336"/>
                </a:moveTo>
                <a:lnTo>
                  <a:pt x="32769" y="17336"/>
                </a:lnTo>
                <a:cubicBezTo>
                  <a:pt x="32658" y="17410"/>
                  <a:pt x="32529" y="17466"/>
                  <a:pt x="32436" y="17558"/>
                </a:cubicBezTo>
                <a:cubicBezTo>
                  <a:pt x="32584" y="17503"/>
                  <a:pt x="32695" y="17429"/>
                  <a:pt x="32769" y="17336"/>
                </a:cubicBezTo>
                <a:close/>
                <a:moveTo>
                  <a:pt x="27594" y="18593"/>
                </a:moveTo>
                <a:lnTo>
                  <a:pt x="27594" y="18593"/>
                </a:lnTo>
                <a:cubicBezTo>
                  <a:pt x="27636" y="18697"/>
                  <a:pt x="27670" y="18774"/>
                  <a:pt x="27698" y="18830"/>
                </a:cubicBezTo>
                <a:lnTo>
                  <a:pt x="27698" y="18830"/>
                </a:lnTo>
                <a:cubicBezTo>
                  <a:pt x="27666" y="18746"/>
                  <a:pt x="27631" y="18668"/>
                  <a:pt x="27594" y="18593"/>
                </a:cubicBezTo>
                <a:close/>
                <a:moveTo>
                  <a:pt x="27699" y="19045"/>
                </a:moveTo>
                <a:cubicBezTo>
                  <a:pt x="27698" y="19045"/>
                  <a:pt x="27720" y="19093"/>
                  <a:pt x="27742" y="19148"/>
                </a:cubicBezTo>
                <a:cubicBezTo>
                  <a:pt x="27742" y="19129"/>
                  <a:pt x="27742" y="19129"/>
                  <a:pt x="27742" y="19129"/>
                </a:cubicBezTo>
                <a:cubicBezTo>
                  <a:pt x="27711" y="19069"/>
                  <a:pt x="27700" y="19045"/>
                  <a:pt x="27699" y="19045"/>
                </a:cubicBezTo>
                <a:close/>
                <a:moveTo>
                  <a:pt x="29589" y="20229"/>
                </a:moveTo>
                <a:cubicBezTo>
                  <a:pt x="29578" y="20229"/>
                  <a:pt x="29566" y="20232"/>
                  <a:pt x="29553" y="20238"/>
                </a:cubicBezTo>
                <a:lnTo>
                  <a:pt x="29645" y="20368"/>
                </a:lnTo>
                <a:cubicBezTo>
                  <a:pt x="29642" y="20383"/>
                  <a:pt x="29637" y="20395"/>
                  <a:pt x="29632" y="20406"/>
                </a:cubicBezTo>
                <a:lnTo>
                  <a:pt x="29632" y="20406"/>
                </a:lnTo>
                <a:cubicBezTo>
                  <a:pt x="29630" y="20405"/>
                  <a:pt x="29628" y="20405"/>
                  <a:pt x="29627" y="20405"/>
                </a:cubicBezTo>
                <a:lnTo>
                  <a:pt x="29627" y="20405"/>
                </a:lnTo>
                <a:cubicBezTo>
                  <a:pt x="29628" y="20406"/>
                  <a:pt x="29629" y="20408"/>
                  <a:pt x="29630" y="20409"/>
                </a:cubicBezTo>
                <a:lnTo>
                  <a:pt x="29630" y="20409"/>
                </a:lnTo>
                <a:cubicBezTo>
                  <a:pt x="29631" y="20408"/>
                  <a:pt x="29631" y="20407"/>
                  <a:pt x="29632" y="20406"/>
                </a:cubicBezTo>
                <a:lnTo>
                  <a:pt x="29632" y="20406"/>
                </a:lnTo>
                <a:cubicBezTo>
                  <a:pt x="29656" y="20415"/>
                  <a:pt x="29722" y="20483"/>
                  <a:pt x="29756" y="20534"/>
                </a:cubicBezTo>
                <a:cubicBezTo>
                  <a:pt x="29707" y="20403"/>
                  <a:pt x="29673" y="20229"/>
                  <a:pt x="29589" y="20229"/>
                </a:cubicBezTo>
                <a:close/>
                <a:moveTo>
                  <a:pt x="29775" y="20534"/>
                </a:moveTo>
                <a:cubicBezTo>
                  <a:pt x="29793" y="20571"/>
                  <a:pt x="29793" y="20589"/>
                  <a:pt x="29812" y="20608"/>
                </a:cubicBezTo>
                <a:cubicBezTo>
                  <a:pt x="29837" y="20653"/>
                  <a:pt x="29850" y="20671"/>
                  <a:pt x="29852" y="20671"/>
                </a:cubicBezTo>
                <a:cubicBezTo>
                  <a:pt x="29856" y="20671"/>
                  <a:pt x="29823" y="20606"/>
                  <a:pt x="29775" y="20534"/>
                </a:cubicBezTo>
                <a:close/>
                <a:moveTo>
                  <a:pt x="28931" y="21154"/>
                </a:moveTo>
                <a:cubicBezTo>
                  <a:pt x="28927" y="21154"/>
                  <a:pt x="28925" y="21162"/>
                  <a:pt x="28925" y="21181"/>
                </a:cubicBezTo>
                <a:cubicBezTo>
                  <a:pt x="28945" y="21197"/>
                  <a:pt x="28964" y="21216"/>
                  <a:pt x="28979" y="21235"/>
                </a:cubicBezTo>
                <a:lnTo>
                  <a:pt x="28979" y="21235"/>
                </a:lnTo>
                <a:cubicBezTo>
                  <a:pt x="28958" y="21197"/>
                  <a:pt x="28940" y="21154"/>
                  <a:pt x="28931" y="21154"/>
                </a:cubicBezTo>
                <a:close/>
                <a:moveTo>
                  <a:pt x="28979" y="21235"/>
                </a:moveTo>
                <a:lnTo>
                  <a:pt x="28979" y="21235"/>
                </a:lnTo>
                <a:cubicBezTo>
                  <a:pt x="28990" y="21254"/>
                  <a:pt x="29001" y="21272"/>
                  <a:pt x="29012" y="21284"/>
                </a:cubicBezTo>
                <a:lnTo>
                  <a:pt x="29012" y="21284"/>
                </a:lnTo>
                <a:cubicBezTo>
                  <a:pt x="29002" y="21267"/>
                  <a:pt x="28992" y="21251"/>
                  <a:pt x="28979" y="21235"/>
                </a:cubicBezTo>
                <a:close/>
                <a:moveTo>
                  <a:pt x="30643" y="26430"/>
                </a:moveTo>
                <a:cubicBezTo>
                  <a:pt x="30643" y="26430"/>
                  <a:pt x="30625" y="26448"/>
                  <a:pt x="30607" y="26522"/>
                </a:cubicBezTo>
                <a:cubicBezTo>
                  <a:pt x="30625" y="26504"/>
                  <a:pt x="30643" y="26467"/>
                  <a:pt x="30643" y="26430"/>
                </a:cubicBezTo>
                <a:close/>
                <a:moveTo>
                  <a:pt x="29978" y="27520"/>
                </a:moveTo>
                <a:cubicBezTo>
                  <a:pt x="29919" y="27520"/>
                  <a:pt x="29874" y="27528"/>
                  <a:pt x="29841" y="27543"/>
                </a:cubicBezTo>
                <a:lnTo>
                  <a:pt x="29841" y="27543"/>
                </a:lnTo>
                <a:cubicBezTo>
                  <a:pt x="29884" y="27528"/>
                  <a:pt x="29913" y="27533"/>
                  <a:pt x="29978" y="27520"/>
                </a:cubicBezTo>
                <a:close/>
                <a:moveTo>
                  <a:pt x="29841" y="27543"/>
                </a:moveTo>
                <a:lnTo>
                  <a:pt x="29841" y="27543"/>
                </a:lnTo>
                <a:cubicBezTo>
                  <a:pt x="29823" y="27549"/>
                  <a:pt x="29802" y="27559"/>
                  <a:pt x="29775" y="27576"/>
                </a:cubicBezTo>
                <a:lnTo>
                  <a:pt x="29793" y="27576"/>
                </a:lnTo>
                <a:cubicBezTo>
                  <a:pt x="29806" y="27562"/>
                  <a:pt x="29822" y="27552"/>
                  <a:pt x="29841" y="27543"/>
                </a:cubicBezTo>
                <a:close/>
                <a:moveTo>
                  <a:pt x="29479" y="27779"/>
                </a:moveTo>
                <a:cubicBezTo>
                  <a:pt x="29479" y="27779"/>
                  <a:pt x="29475" y="27787"/>
                  <a:pt x="29475" y="27797"/>
                </a:cubicBezTo>
                <a:lnTo>
                  <a:pt x="29475" y="27797"/>
                </a:lnTo>
                <a:cubicBezTo>
                  <a:pt x="29479" y="27790"/>
                  <a:pt x="29481" y="27784"/>
                  <a:pt x="29479" y="27779"/>
                </a:cubicBezTo>
                <a:close/>
                <a:moveTo>
                  <a:pt x="27597" y="28051"/>
                </a:moveTo>
                <a:cubicBezTo>
                  <a:pt x="27564" y="28051"/>
                  <a:pt x="27520" y="28063"/>
                  <a:pt x="27465" y="28093"/>
                </a:cubicBezTo>
                <a:lnTo>
                  <a:pt x="27575" y="28241"/>
                </a:lnTo>
                <a:cubicBezTo>
                  <a:pt x="27689" y="28184"/>
                  <a:pt x="27704" y="28051"/>
                  <a:pt x="27597" y="28051"/>
                </a:cubicBezTo>
                <a:close/>
                <a:moveTo>
                  <a:pt x="27132" y="28352"/>
                </a:moveTo>
                <a:lnTo>
                  <a:pt x="26989" y="28383"/>
                </a:lnTo>
                <a:lnTo>
                  <a:pt x="26989" y="28383"/>
                </a:lnTo>
                <a:cubicBezTo>
                  <a:pt x="26980" y="28381"/>
                  <a:pt x="26972" y="28377"/>
                  <a:pt x="26966" y="28370"/>
                </a:cubicBezTo>
                <a:lnTo>
                  <a:pt x="26966" y="28389"/>
                </a:lnTo>
                <a:lnTo>
                  <a:pt x="26989" y="28383"/>
                </a:lnTo>
                <a:lnTo>
                  <a:pt x="26989" y="28383"/>
                </a:lnTo>
                <a:cubicBezTo>
                  <a:pt x="27007" y="28389"/>
                  <a:pt x="27027" y="28389"/>
                  <a:pt x="27039" y="28389"/>
                </a:cubicBezTo>
                <a:cubicBezTo>
                  <a:pt x="27058" y="28389"/>
                  <a:pt x="27095" y="28370"/>
                  <a:pt x="27132" y="28352"/>
                </a:cubicBezTo>
                <a:close/>
                <a:moveTo>
                  <a:pt x="30200" y="28777"/>
                </a:moveTo>
                <a:lnTo>
                  <a:pt x="29788" y="28888"/>
                </a:lnTo>
                <a:lnTo>
                  <a:pt x="29788" y="28888"/>
                </a:lnTo>
                <a:cubicBezTo>
                  <a:pt x="29910" y="28856"/>
                  <a:pt x="30061" y="28823"/>
                  <a:pt x="30200" y="28777"/>
                </a:cubicBezTo>
                <a:close/>
                <a:moveTo>
                  <a:pt x="29788" y="28888"/>
                </a:moveTo>
                <a:cubicBezTo>
                  <a:pt x="29764" y="28894"/>
                  <a:pt x="29741" y="28900"/>
                  <a:pt x="29719" y="28906"/>
                </a:cubicBezTo>
                <a:lnTo>
                  <a:pt x="29788" y="28888"/>
                </a:lnTo>
                <a:close/>
                <a:moveTo>
                  <a:pt x="28001" y="29294"/>
                </a:moveTo>
                <a:cubicBezTo>
                  <a:pt x="28001" y="29313"/>
                  <a:pt x="27964" y="29331"/>
                  <a:pt x="27964" y="29350"/>
                </a:cubicBezTo>
                <a:lnTo>
                  <a:pt x="28315" y="29331"/>
                </a:lnTo>
                <a:cubicBezTo>
                  <a:pt x="28204" y="29294"/>
                  <a:pt x="28111" y="29294"/>
                  <a:pt x="28001" y="29294"/>
                </a:cubicBezTo>
                <a:close/>
                <a:moveTo>
                  <a:pt x="26130" y="29917"/>
                </a:moveTo>
                <a:cubicBezTo>
                  <a:pt x="26094" y="29931"/>
                  <a:pt x="26063" y="29945"/>
                  <a:pt x="26041" y="29960"/>
                </a:cubicBezTo>
                <a:cubicBezTo>
                  <a:pt x="26069" y="29951"/>
                  <a:pt x="26105" y="29933"/>
                  <a:pt x="26130" y="29917"/>
                </a:cubicBezTo>
                <a:close/>
                <a:moveTo>
                  <a:pt x="18413" y="30780"/>
                </a:moveTo>
                <a:cubicBezTo>
                  <a:pt x="18290" y="30780"/>
                  <a:pt x="18142" y="30818"/>
                  <a:pt x="18057" y="30902"/>
                </a:cubicBezTo>
                <a:cubicBezTo>
                  <a:pt x="18261" y="30847"/>
                  <a:pt x="18482" y="30865"/>
                  <a:pt x="18575" y="30810"/>
                </a:cubicBezTo>
                <a:cubicBezTo>
                  <a:pt x="18536" y="30791"/>
                  <a:pt x="18478" y="30780"/>
                  <a:pt x="18413" y="30780"/>
                </a:cubicBezTo>
                <a:close/>
                <a:moveTo>
                  <a:pt x="10616" y="32840"/>
                </a:moveTo>
                <a:cubicBezTo>
                  <a:pt x="10598" y="32840"/>
                  <a:pt x="10577" y="32841"/>
                  <a:pt x="10554" y="32843"/>
                </a:cubicBezTo>
                <a:cubicBezTo>
                  <a:pt x="10923" y="32880"/>
                  <a:pt x="10054" y="33176"/>
                  <a:pt x="10609" y="33176"/>
                </a:cubicBezTo>
                <a:cubicBezTo>
                  <a:pt x="10539" y="33141"/>
                  <a:pt x="10950" y="32840"/>
                  <a:pt x="10616" y="32840"/>
                </a:cubicBezTo>
                <a:close/>
                <a:moveTo>
                  <a:pt x="10239" y="0"/>
                </a:moveTo>
                <a:lnTo>
                  <a:pt x="10239" y="0"/>
                </a:lnTo>
                <a:cubicBezTo>
                  <a:pt x="9999" y="37"/>
                  <a:pt x="9851" y="130"/>
                  <a:pt x="9703" y="204"/>
                </a:cubicBezTo>
                <a:cubicBezTo>
                  <a:pt x="9555" y="259"/>
                  <a:pt x="9463" y="333"/>
                  <a:pt x="9352" y="425"/>
                </a:cubicBezTo>
                <a:cubicBezTo>
                  <a:pt x="9260" y="518"/>
                  <a:pt x="9149" y="610"/>
                  <a:pt x="9038" y="721"/>
                </a:cubicBezTo>
                <a:cubicBezTo>
                  <a:pt x="8946" y="850"/>
                  <a:pt x="8798" y="980"/>
                  <a:pt x="8668" y="1183"/>
                </a:cubicBezTo>
                <a:cubicBezTo>
                  <a:pt x="8650" y="1423"/>
                  <a:pt x="8835" y="1202"/>
                  <a:pt x="8835" y="1442"/>
                </a:cubicBezTo>
                <a:cubicBezTo>
                  <a:pt x="8724" y="1719"/>
                  <a:pt x="8687" y="1904"/>
                  <a:pt x="8594" y="2052"/>
                </a:cubicBezTo>
                <a:cubicBezTo>
                  <a:pt x="8520" y="2181"/>
                  <a:pt x="8465" y="2274"/>
                  <a:pt x="8391" y="2366"/>
                </a:cubicBezTo>
                <a:cubicBezTo>
                  <a:pt x="8243" y="2532"/>
                  <a:pt x="8132" y="2699"/>
                  <a:pt x="8262" y="3105"/>
                </a:cubicBezTo>
                <a:cubicBezTo>
                  <a:pt x="8410" y="3309"/>
                  <a:pt x="8650" y="3364"/>
                  <a:pt x="8594" y="3918"/>
                </a:cubicBezTo>
                <a:lnTo>
                  <a:pt x="8354" y="3771"/>
                </a:lnTo>
                <a:lnTo>
                  <a:pt x="8354" y="3771"/>
                </a:lnTo>
                <a:cubicBezTo>
                  <a:pt x="8465" y="4491"/>
                  <a:pt x="8724" y="4103"/>
                  <a:pt x="8779" y="4843"/>
                </a:cubicBezTo>
                <a:cubicBezTo>
                  <a:pt x="8681" y="4761"/>
                  <a:pt x="8583" y="4418"/>
                  <a:pt x="8562" y="4418"/>
                </a:cubicBezTo>
                <a:cubicBezTo>
                  <a:pt x="8559" y="4418"/>
                  <a:pt x="8557" y="4423"/>
                  <a:pt x="8557" y="4436"/>
                </a:cubicBezTo>
                <a:cubicBezTo>
                  <a:pt x="8520" y="4953"/>
                  <a:pt x="8798" y="4787"/>
                  <a:pt x="8835" y="4935"/>
                </a:cubicBezTo>
                <a:cubicBezTo>
                  <a:pt x="8779" y="4953"/>
                  <a:pt x="8724" y="4972"/>
                  <a:pt x="8650" y="4972"/>
                </a:cubicBezTo>
                <a:cubicBezTo>
                  <a:pt x="8668" y="5009"/>
                  <a:pt x="8705" y="5064"/>
                  <a:pt x="8742" y="5120"/>
                </a:cubicBezTo>
                <a:cubicBezTo>
                  <a:pt x="8742" y="5175"/>
                  <a:pt x="8668" y="5231"/>
                  <a:pt x="8576" y="5286"/>
                </a:cubicBezTo>
                <a:cubicBezTo>
                  <a:pt x="8557" y="5323"/>
                  <a:pt x="8391" y="5397"/>
                  <a:pt x="8262" y="5453"/>
                </a:cubicBezTo>
                <a:lnTo>
                  <a:pt x="7874" y="5637"/>
                </a:lnTo>
                <a:cubicBezTo>
                  <a:pt x="7891" y="5569"/>
                  <a:pt x="7971" y="5469"/>
                  <a:pt x="7837" y="5469"/>
                </a:cubicBezTo>
                <a:cubicBezTo>
                  <a:pt x="7826" y="5469"/>
                  <a:pt x="7814" y="5470"/>
                  <a:pt x="7800" y="5471"/>
                </a:cubicBezTo>
                <a:cubicBezTo>
                  <a:pt x="6913" y="5896"/>
                  <a:pt x="5841" y="6155"/>
                  <a:pt x="4916" y="6358"/>
                </a:cubicBezTo>
                <a:lnTo>
                  <a:pt x="4639" y="6635"/>
                </a:lnTo>
                <a:cubicBezTo>
                  <a:pt x="4623" y="6644"/>
                  <a:pt x="4605" y="6647"/>
                  <a:pt x="4589" y="6647"/>
                </a:cubicBezTo>
                <a:cubicBezTo>
                  <a:pt x="4532" y="6647"/>
                  <a:pt x="4490" y="6604"/>
                  <a:pt x="4547" y="6561"/>
                </a:cubicBezTo>
                <a:lnTo>
                  <a:pt x="4547" y="6561"/>
                </a:lnTo>
                <a:cubicBezTo>
                  <a:pt x="4177" y="6635"/>
                  <a:pt x="4565" y="6672"/>
                  <a:pt x="4417" y="6783"/>
                </a:cubicBezTo>
                <a:cubicBezTo>
                  <a:pt x="4357" y="6813"/>
                  <a:pt x="4305" y="6826"/>
                  <a:pt x="4266" y="6826"/>
                </a:cubicBezTo>
                <a:cubicBezTo>
                  <a:pt x="4184" y="6826"/>
                  <a:pt x="4158" y="6772"/>
                  <a:pt x="4233" y="6709"/>
                </a:cubicBezTo>
                <a:lnTo>
                  <a:pt x="4233" y="6709"/>
                </a:lnTo>
                <a:cubicBezTo>
                  <a:pt x="3678" y="7060"/>
                  <a:pt x="2606" y="7615"/>
                  <a:pt x="1922" y="7689"/>
                </a:cubicBezTo>
                <a:lnTo>
                  <a:pt x="2015" y="7596"/>
                </a:lnTo>
                <a:lnTo>
                  <a:pt x="2015" y="7596"/>
                </a:lnTo>
                <a:cubicBezTo>
                  <a:pt x="1756" y="7652"/>
                  <a:pt x="1645" y="7781"/>
                  <a:pt x="1534" y="7892"/>
                </a:cubicBezTo>
                <a:cubicBezTo>
                  <a:pt x="1479" y="7966"/>
                  <a:pt x="1423" y="8022"/>
                  <a:pt x="1349" y="8058"/>
                </a:cubicBezTo>
                <a:cubicBezTo>
                  <a:pt x="1239" y="8114"/>
                  <a:pt x="1128" y="8169"/>
                  <a:pt x="924" y="8188"/>
                </a:cubicBezTo>
                <a:lnTo>
                  <a:pt x="1035" y="8114"/>
                </a:lnTo>
                <a:lnTo>
                  <a:pt x="1035" y="8114"/>
                </a:lnTo>
                <a:cubicBezTo>
                  <a:pt x="703" y="8225"/>
                  <a:pt x="351" y="8336"/>
                  <a:pt x="0" y="8465"/>
                </a:cubicBezTo>
                <a:cubicBezTo>
                  <a:pt x="555" y="10055"/>
                  <a:pt x="813" y="10646"/>
                  <a:pt x="869" y="11441"/>
                </a:cubicBezTo>
                <a:cubicBezTo>
                  <a:pt x="1157" y="11513"/>
                  <a:pt x="1147" y="12496"/>
                  <a:pt x="1471" y="12496"/>
                </a:cubicBezTo>
                <a:cubicBezTo>
                  <a:pt x="1479" y="12496"/>
                  <a:pt x="1488" y="12496"/>
                  <a:pt x="1497" y="12494"/>
                </a:cubicBezTo>
                <a:lnTo>
                  <a:pt x="1497" y="12494"/>
                </a:lnTo>
                <a:cubicBezTo>
                  <a:pt x="1553" y="13178"/>
                  <a:pt x="1442" y="13012"/>
                  <a:pt x="1627" y="13936"/>
                </a:cubicBezTo>
                <a:cubicBezTo>
                  <a:pt x="1701" y="14158"/>
                  <a:pt x="1959" y="14213"/>
                  <a:pt x="2089" y="14490"/>
                </a:cubicBezTo>
                <a:lnTo>
                  <a:pt x="1936" y="14541"/>
                </a:lnTo>
                <a:lnTo>
                  <a:pt x="1936" y="14541"/>
                </a:lnTo>
                <a:lnTo>
                  <a:pt x="1885" y="14490"/>
                </a:lnTo>
                <a:lnTo>
                  <a:pt x="1904" y="14564"/>
                </a:lnTo>
                <a:lnTo>
                  <a:pt x="1928" y="14552"/>
                </a:lnTo>
                <a:lnTo>
                  <a:pt x="1928" y="14552"/>
                </a:lnTo>
                <a:lnTo>
                  <a:pt x="2237" y="14878"/>
                </a:lnTo>
                <a:lnTo>
                  <a:pt x="2107" y="15156"/>
                </a:lnTo>
                <a:lnTo>
                  <a:pt x="2237" y="15414"/>
                </a:lnTo>
                <a:cubicBezTo>
                  <a:pt x="2218" y="15303"/>
                  <a:pt x="2237" y="15156"/>
                  <a:pt x="2292" y="15156"/>
                </a:cubicBezTo>
                <a:cubicBezTo>
                  <a:pt x="2514" y="15544"/>
                  <a:pt x="2532" y="16228"/>
                  <a:pt x="2458" y="16265"/>
                </a:cubicBezTo>
                <a:lnTo>
                  <a:pt x="2939" y="17207"/>
                </a:lnTo>
                <a:cubicBezTo>
                  <a:pt x="2887" y="17207"/>
                  <a:pt x="2835" y="17134"/>
                  <a:pt x="2777" y="17046"/>
                </a:cubicBezTo>
                <a:lnTo>
                  <a:pt x="2777" y="17046"/>
                </a:lnTo>
                <a:cubicBezTo>
                  <a:pt x="2963" y="17358"/>
                  <a:pt x="2582" y="17136"/>
                  <a:pt x="2883" y="17521"/>
                </a:cubicBezTo>
                <a:cubicBezTo>
                  <a:pt x="2890" y="17497"/>
                  <a:pt x="2904" y="17488"/>
                  <a:pt x="2922" y="17488"/>
                </a:cubicBezTo>
                <a:cubicBezTo>
                  <a:pt x="2957" y="17488"/>
                  <a:pt x="3007" y="17521"/>
                  <a:pt x="3031" y="17521"/>
                </a:cubicBezTo>
                <a:cubicBezTo>
                  <a:pt x="3013" y="17799"/>
                  <a:pt x="3198" y="18353"/>
                  <a:pt x="3401" y="18760"/>
                </a:cubicBezTo>
                <a:lnTo>
                  <a:pt x="3253" y="18723"/>
                </a:lnTo>
                <a:lnTo>
                  <a:pt x="3253" y="18723"/>
                </a:lnTo>
                <a:cubicBezTo>
                  <a:pt x="3475" y="19462"/>
                  <a:pt x="3845" y="20257"/>
                  <a:pt x="4140" y="21088"/>
                </a:cubicBezTo>
                <a:cubicBezTo>
                  <a:pt x="4111" y="20921"/>
                  <a:pt x="4160" y="20843"/>
                  <a:pt x="4229" y="20843"/>
                </a:cubicBezTo>
                <a:cubicBezTo>
                  <a:pt x="4290" y="20843"/>
                  <a:pt x="4366" y="20902"/>
                  <a:pt x="4417" y="21014"/>
                </a:cubicBezTo>
                <a:lnTo>
                  <a:pt x="4270" y="21162"/>
                </a:lnTo>
                <a:cubicBezTo>
                  <a:pt x="4294" y="21181"/>
                  <a:pt x="4310" y="21188"/>
                  <a:pt x="4322" y="21188"/>
                </a:cubicBezTo>
                <a:cubicBezTo>
                  <a:pt x="4370" y="21188"/>
                  <a:pt x="4335" y="21063"/>
                  <a:pt x="4375" y="21063"/>
                </a:cubicBezTo>
                <a:cubicBezTo>
                  <a:pt x="4394" y="21063"/>
                  <a:pt x="4428" y="21089"/>
                  <a:pt x="4491" y="21162"/>
                </a:cubicBezTo>
                <a:cubicBezTo>
                  <a:pt x="4542" y="21336"/>
                  <a:pt x="4498" y="21402"/>
                  <a:pt x="4429" y="21402"/>
                </a:cubicBezTo>
                <a:cubicBezTo>
                  <a:pt x="4373" y="21402"/>
                  <a:pt x="4301" y="21358"/>
                  <a:pt x="4251" y="21292"/>
                </a:cubicBezTo>
                <a:lnTo>
                  <a:pt x="4251" y="21292"/>
                </a:lnTo>
                <a:lnTo>
                  <a:pt x="4454" y="21643"/>
                </a:lnTo>
                <a:cubicBezTo>
                  <a:pt x="4443" y="21650"/>
                  <a:pt x="4432" y="21653"/>
                  <a:pt x="4421" y="21653"/>
                </a:cubicBezTo>
                <a:cubicBezTo>
                  <a:pt x="4376" y="21653"/>
                  <a:pt x="4329" y="21606"/>
                  <a:pt x="4270" y="21606"/>
                </a:cubicBezTo>
                <a:cubicBezTo>
                  <a:pt x="4436" y="21717"/>
                  <a:pt x="4325" y="22327"/>
                  <a:pt x="4584" y="22475"/>
                </a:cubicBezTo>
                <a:lnTo>
                  <a:pt x="4547" y="22511"/>
                </a:lnTo>
                <a:cubicBezTo>
                  <a:pt x="4824" y="23343"/>
                  <a:pt x="5027" y="23694"/>
                  <a:pt x="5268" y="24378"/>
                </a:cubicBezTo>
                <a:cubicBezTo>
                  <a:pt x="5277" y="24376"/>
                  <a:pt x="5285" y="24375"/>
                  <a:pt x="5294" y="24375"/>
                </a:cubicBezTo>
                <a:cubicBezTo>
                  <a:pt x="5423" y="24375"/>
                  <a:pt x="5483" y="24628"/>
                  <a:pt x="5674" y="24766"/>
                </a:cubicBezTo>
                <a:cubicBezTo>
                  <a:pt x="5804" y="25284"/>
                  <a:pt x="5878" y="25875"/>
                  <a:pt x="6099" y="26467"/>
                </a:cubicBezTo>
                <a:cubicBezTo>
                  <a:pt x="6198" y="26647"/>
                  <a:pt x="6241" y="26685"/>
                  <a:pt x="6274" y="26685"/>
                </a:cubicBezTo>
                <a:cubicBezTo>
                  <a:pt x="6299" y="26685"/>
                  <a:pt x="6317" y="26664"/>
                  <a:pt x="6348" y="26664"/>
                </a:cubicBezTo>
                <a:cubicBezTo>
                  <a:pt x="6369" y="26664"/>
                  <a:pt x="6395" y="26674"/>
                  <a:pt x="6432" y="26707"/>
                </a:cubicBezTo>
                <a:cubicBezTo>
                  <a:pt x="6326" y="26768"/>
                  <a:pt x="6457" y="27179"/>
                  <a:pt x="6383" y="27179"/>
                </a:cubicBezTo>
                <a:cubicBezTo>
                  <a:pt x="6367" y="27179"/>
                  <a:pt x="6342" y="27159"/>
                  <a:pt x="6303" y="27114"/>
                </a:cubicBezTo>
                <a:lnTo>
                  <a:pt x="6303" y="27114"/>
                </a:lnTo>
                <a:cubicBezTo>
                  <a:pt x="6580" y="27816"/>
                  <a:pt x="6654" y="28019"/>
                  <a:pt x="7079" y="28888"/>
                </a:cubicBezTo>
                <a:cubicBezTo>
                  <a:pt x="7111" y="28776"/>
                  <a:pt x="7101" y="28677"/>
                  <a:pt x="7146" y="28677"/>
                </a:cubicBezTo>
                <a:cubicBezTo>
                  <a:pt x="7153" y="28677"/>
                  <a:pt x="7161" y="28680"/>
                  <a:pt x="7171" y="28685"/>
                </a:cubicBezTo>
                <a:cubicBezTo>
                  <a:pt x="7245" y="28851"/>
                  <a:pt x="7245" y="29091"/>
                  <a:pt x="7171" y="29091"/>
                </a:cubicBezTo>
                <a:lnTo>
                  <a:pt x="7134" y="29036"/>
                </a:lnTo>
                <a:lnTo>
                  <a:pt x="7134" y="29036"/>
                </a:lnTo>
                <a:cubicBezTo>
                  <a:pt x="7707" y="29997"/>
                  <a:pt x="7559" y="31549"/>
                  <a:pt x="8132" y="32252"/>
                </a:cubicBezTo>
                <a:lnTo>
                  <a:pt x="8095" y="32215"/>
                </a:lnTo>
                <a:lnTo>
                  <a:pt x="8539" y="33009"/>
                </a:lnTo>
                <a:cubicBezTo>
                  <a:pt x="8569" y="33113"/>
                  <a:pt x="8569" y="33147"/>
                  <a:pt x="8555" y="33147"/>
                </a:cubicBezTo>
                <a:cubicBezTo>
                  <a:pt x="8527" y="33147"/>
                  <a:pt x="8444" y="33024"/>
                  <a:pt x="8400" y="33024"/>
                </a:cubicBezTo>
                <a:cubicBezTo>
                  <a:pt x="8380" y="33024"/>
                  <a:pt x="8368" y="33049"/>
                  <a:pt x="8373" y="33120"/>
                </a:cubicBezTo>
                <a:cubicBezTo>
                  <a:pt x="8391" y="33157"/>
                  <a:pt x="8428" y="33213"/>
                  <a:pt x="8447" y="33250"/>
                </a:cubicBezTo>
                <a:cubicBezTo>
                  <a:pt x="8484" y="33324"/>
                  <a:pt x="8520" y="33397"/>
                  <a:pt x="8557" y="33471"/>
                </a:cubicBezTo>
                <a:cubicBezTo>
                  <a:pt x="8613" y="33601"/>
                  <a:pt x="8687" y="33749"/>
                  <a:pt x="8724" y="33878"/>
                </a:cubicBezTo>
                <a:cubicBezTo>
                  <a:pt x="8835" y="34137"/>
                  <a:pt x="8927" y="34377"/>
                  <a:pt x="9001" y="34617"/>
                </a:cubicBezTo>
                <a:cubicBezTo>
                  <a:pt x="9352" y="34543"/>
                  <a:pt x="9685" y="34451"/>
                  <a:pt x="10018" y="34359"/>
                </a:cubicBezTo>
                <a:lnTo>
                  <a:pt x="10276" y="34285"/>
                </a:lnTo>
                <a:cubicBezTo>
                  <a:pt x="10369" y="34266"/>
                  <a:pt x="10461" y="34229"/>
                  <a:pt x="10498" y="34229"/>
                </a:cubicBezTo>
                <a:cubicBezTo>
                  <a:pt x="10609" y="34192"/>
                  <a:pt x="10701" y="34137"/>
                  <a:pt x="10812" y="34081"/>
                </a:cubicBezTo>
                <a:cubicBezTo>
                  <a:pt x="10902" y="34114"/>
                  <a:pt x="11003" y="34129"/>
                  <a:pt x="11112" y="34129"/>
                </a:cubicBezTo>
                <a:cubicBezTo>
                  <a:pt x="11834" y="34129"/>
                  <a:pt x="12932" y="33506"/>
                  <a:pt x="13689" y="33506"/>
                </a:cubicBezTo>
                <a:cubicBezTo>
                  <a:pt x="13716" y="33506"/>
                  <a:pt x="13743" y="33507"/>
                  <a:pt x="13769" y="33508"/>
                </a:cubicBezTo>
                <a:lnTo>
                  <a:pt x="13695" y="33416"/>
                </a:lnTo>
                <a:cubicBezTo>
                  <a:pt x="13758" y="33361"/>
                  <a:pt x="13809" y="33344"/>
                  <a:pt x="13859" y="33344"/>
                </a:cubicBezTo>
                <a:cubicBezTo>
                  <a:pt x="13932" y="33344"/>
                  <a:pt x="14000" y="33381"/>
                  <a:pt x="14087" y="33381"/>
                </a:cubicBezTo>
                <a:cubicBezTo>
                  <a:pt x="14098" y="33381"/>
                  <a:pt x="14109" y="33380"/>
                  <a:pt x="14121" y="33379"/>
                </a:cubicBezTo>
                <a:cubicBezTo>
                  <a:pt x="14065" y="33305"/>
                  <a:pt x="13862" y="33360"/>
                  <a:pt x="13973" y="33268"/>
                </a:cubicBezTo>
                <a:cubicBezTo>
                  <a:pt x="15692" y="32658"/>
                  <a:pt x="17614" y="32381"/>
                  <a:pt x="19443" y="31956"/>
                </a:cubicBezTo>
                <a:cubicBezTo>
                  <a:pt x="20090" y="31808"/>
                  <a:pt x="19665" y="31346"/>
                  <a:pt x="20552" y="31346"/>
                </a:cubicBezTo>
                <a:lnTo>
                  <a:pt x="20367" y="31605"/>
                </a:lnTo>
                <a:cubicBezTo>
                  <a:pt x="21624" y="30995"/>
                  <a:pt x="23084" y="30847"/>
                  <a:pt x="24304" y="30292"/>
                </a:cubicBezTo>
                <a:lnTo>
                  <a:pt x="24304" y="30292"/>
                </a:lnTo>
                <a:cubicBezTo>
                  <a:pt x="24249" y="30348"/>
                  <a:pt x="24267" y="30403"/>
                  <a:pt x="24138" y="30440"/>
                </a:cubicBezTo>
                <a:cubicBezTo>
                  <a:pt x="24162" y="30445"/>
                  <a:pt x="24188" y="30446"/>
                  <a:pt x="24216" y="30446"/>
                </a:cubicBezTo>
                <a:cubicBezTo>
                  <a:pt x="24554" y="30446"/>
                  <a:pt x="25152" y="30155"/>
                  <a:pt x="25117" y="30052"/>
                </a:cubicBezTo>
                <a:cubicBezTo>
                  <a:pt x="25153" y="30043"/>
                  <a:pt x="25178" y="30038"/>
                  <a:pt x="25197" y="30038"/>
                </a:cubicBezTo>
                <a:cubicBezTo>
                  <a:pt x="25284" y="30038"/>
                  <a:pt x="25217" y="30129"/>
                  <a:pt x="25339" y="30145"/>
                </a:cubicBezTo>
                <a:cubicBezTo>
                  <a:pt x="25600" y="30145"/>
                  <a:pt x="25891" y="29870"/>
                  <a:pt x="26082" y="29870"/>
                </a:cubicBezTo>
                <a:cubicBezTo>
                  <a:pt x="26107" y="29870"/>
                  <a:pt x="26131" y="29875"/>
                  <a:pt x="26152" y="29886"/>
                </a:cubicBezTo>
                <a:cubicBezTo>
                  <a:pt x="26171" y="29886"/>
                  <a:pt x="26156" y="29900"/>
                  <a:pt x="26130" y="29917"/>
                </a:cubicBezTo>
                <a:lnTo>
                  <a:pt x="26130" y="29917"/>
                </a:lnTo>
                <a:cubicBezTo>
                  <a:pt x="26368" y="29824"/>
                  <a:pt x="26846" y="29742"/>
                  <a:pt x="26670" y="29646"/>
                </a:cubicBezTo>
                <a:cubicBezTo>
                  <a:pt x="27169" y="29572"/>
                  <a:pt x="27575" y="29313"/>
                  <a:pt x="27982" y="29294"/>
                </a:cubicBezTo>
                <a:cubicBezTo>
                  <a:pt x="28185" y="29054"/>
                  <a:pt x="28851" y="29128"/>
                  <a:pt x="28851" y="28869"/>
                </a:cubicBezTo>
                <a:cubicBezTo>
                  <a:pt x="28861" y="28941"/>
                  <a:pt x="28936" y="28970"/>
                  <a:pt x="29045" y="28970"/>
                </a:cubicBezTo>
                <a:cubicBezTo>
                  <a:pt x="29326" y="28970"/>
                  <a:pt x="29834" y="28776"/>
                  <a:pt x="30034" y="28629"/>
                </a:cubicBezTo>
                <a:lnTo>
                  <a:pt x="30034" y="28629"/>
                </a:lnTo>
                <a:cubicBezTo>
                  <a:pt x="29960" y="28740"/>
                  <a:pt x="30329" y="28629"/>
                  <a:pt x="30237" y="28777"/>
                </a:cubicBezTo>
                <a:cubicBezTo>
                  <a:pt x="30588" y="28666"/>
                  <a:pt x="30884" y="28537"/>
                  <a:pt x="30791" y="28426"/>
                </a:cubicBezTo>
                <a:cubicBezTo>
                  <a:pt x="30828" y="28426"/>
                  <a:pt x="30849" y="28434"/>
                  <a:pt x="30891" y="28434"/>
                </a:cubicBezTo>
                <a:cubicBezTo>
                  <a:pt x="30912" y="28434"/>
                  <a:pt x="30939" y="28432"/>
                  <a:pt x="30976" y="28426"/>
                </a:cubicBezTo>
                <a:cubicBezTo>
                  <a:pt x="31050" y="28407"/>
                  <a:pt x="31142" y="28407"/>
                  <a:pt x="31235" y="28389"/>
                </a:cubicBezTo>
                <a:cubicBezTo>
                  <a:pt x="31401" y="28352"/>
                  <a:pt x="31568" y="28296"/>
                  <a:pt x="31734" y="28259"/>
                </a:cubicBezTo>
                <a:cubicBezTo>
                  <a:pt x="32048" y="28149"/>
                  <a:pt x="32307" y="28038"/>
                  <a:pt x="32547" y="27945"/>
                </a:cubicBezTo>
                <a:cubicBezTo>
                  <a:pt x="32362" y="27539"/>
                  <a:pt x="32251" y="27243"/>
                  <a:pt x="32325" y="26984"/>
                </a:cubicBezTo>
                <a:cubicBezTo>
                  <a:pt x="32233" y="26762"/>
                  <a:pt x="32122" y="26541"/>
                  <a:pt x="32030" y="26319"/>
                </a:cubicBezTo>
                <a:cubicBezTo>
                  <a:pt x="31974" y="26189"/>
                  <a:pt x="31900" y="26079"/>
                  <a:pt x="31845" y="25968"/>
                </a:cubicBezTo>
                <a:lnTo>
                  <a:pt x="31494" y="25265"/>
                </a:lnTo>
                <a:cubicBezTo>
                  <a:pt x="31272" y="24803"/>
                  <a:pt x="31069" y="24360"/>
                  <a:pt x="30865" y="23916"/>
                </a:cubicBezTo>
                <a:cubicBezTo>
                  <a:pt x="30872" y="23915"/>
                  <a:pt x="30878" y="23914"/>
                  <a:pt x="30885" y="23914"/>
                </a:cubicBezTo>
                <a:cubicBezTo>
                  <a:pt x="31117" y="23914"/>
                  <a:pt x="31260" y="24796"/>
                  <a:pt x="31471" y="24796"/>
                </a:cubicBezTo>
                <a:cubicBezTo>
                  <a:pt x="31485" y="24796"/>
                  <a:pt x="31498" y="24792"/>
                  <a:pt x="31512" y="24785"/>
                </a:cubicBezTo>
                <a:cubicBezTo>
                  <a:pt x="31087" y="23953"/>
                  <a:pt x="30699" y="23528"/>
                  <a:pt x="30422" y="22659"/>
                </a:cubicBezTo>
                <a:cubicBezTo>
                  <a:pt x="30412" y="22595"/>
                  <a:pt x="30419" y="22570"/>
                  <a:pt x="30436" y="22570"/>
                </a:cubicBezTo>
                <a:cubicBezTo>
                  <a:pt x="30483" y="22570"/>
                  <a:pt x="30603" y="22753"/>
                  <a:pt x="30643" y="22807"/>
                </a:cubicBezTo>
                <a:cubicBezTo>
                  <a:pt x="30238" y="21977"/>
                  <a:pt x="30053" y="21129"/>
                  <a:pt x="29630" y="20409"/>
                </a:cubicBezTo>
                <a:lnTo>
                  <a:pt x="29630" y="20409"/>
                </a:lnTo>
                <a:cubicBezTo>
                  <a:pt x="29617" y="20431"/>
                  <a:pt x="29600" y="20441"/>
                  <a:pt x="29579" y="20441"/>
                </a:cubicBezTo>
                <a:cubicBezTo>
                  <a:pt x="29436" y="20441"/>
                  <a:pt x="29130" y="19979"/>
                  <a:pt x="29009" y="19913"/>
                </a:cubicBezTo>
                <a:lnTo>
                  <a:pt x="29009" y="19913"/>
                </a:lnTo>
                <a:cubicBezTo>
                  <a:pt x="29025" y="19916"/>
                  <a:pt x="29039" y="19918"/>
                  <a:pt x="29051" y="19918"/>
                </a:cubicBezTo>
                <a:cubicBezTo>
                  <a:pt x="29291" y="19918"/>
                  <a:pt x="28936" y="19324"/>
                  <a:pt x="29175" y="19324"/>
                </a:cubicBezTo>
                <a:cubicBezTo>
                  <a:pt x="29212" y="19324"/>
                  <a:pt x="29263" y="19337"/>
                  <a:pt x="29331" y="19370"/>
                </a:cubicBezTo>
                <a:cubicBezTo>
                  <a:pt x="29286" y="19294"/>
                  <a:pt x="29216" y="19207"/>
                  <a:pt x="29152" y="19207"/>
                </a:cubicBezTo>
                <a:cubicBezTo>
                  <a:pt x="29138" y="19207"/>
                  <a:pt x="29123" y="19211"/>
                  <a:pt x="29109" y="19222"/>
                </a:cubicBezTo>
                <a:cubicBezTo>
                  <a:pt x="29086" y="19127"/>
                  <a:pt x="29092" y="19063"/>
                  <a:pt x="29134" y="19063"/>
                </a:cubicBezTo>
                <a:cubicBezTo>
                  <a:pt x="29158" y="19063"/>
                  <a:pt x="29192" y="19083"/>
                  <a:pt x="29239" y="19129"/>
                </a:cubicBezTo>
                <a:cubicBezTo>
                  <a:pt x="29220" y="19055"/>
                  <a:pt x="29183" y="19000"/>
                  <a:pt x="29165" y="18963"/>
                </a:cubicBezTo>
                <a:cubicBezTo>
                  <a:pt x="29146" y="18944"/>
                  <a:pt x="29128" y="18944"/>
                  <a:pt x="29109" y="18926"/>
                </a:cubicBezTo>
                <a:cubicBezTo>
                  <a:pt x="29073" y="18907"/>
                  <a:pt x="29054" y="18889"/>
                  <a:pt x="29036" y="18871"/>
                </a:cubicBezTo>
                <a:cubicBezTo>
                  <a:pt x="28980" y="18852"/>
                  <a:pt x="28925" y="18797"/>
                  <a:pt x="28888" y="18667"/>
                </a:cubicBezTo>
                <a:lnTo>
                  <a:pt x="28888" y="18667"/>
                </a:lnTo>
                <a:cubicBezTo>
                  <a:pt x="28962" y="18704"/>
                  <a:pt x="28999" y="18760"/>
                  <a:pt x="29073" y="18778"/>
                </a:cubicBezTo>
                <a:cubicBezTo>
                  <a:pt x="28999" y="18723"/>
                  <a:pt x="28906" y="18649"/>
                  <a:pt x="28832" y="18556"/>
                </a:cubicBezTo>
                <a:cubicBezTo>
                  <a:pt x="28795" y="18501"/>
                  <a:pt x="28777" y="18464"/>
                  <a:pt x="28740" y="18408"/>
                </a:cubicBezTo>
                <a:cubicBezTo>
                  <a:pt x="28721" y="18390"/>
                  <a:pt x="28721" y="18353"/>
                  <a:pt x="28703" y="18335"/>
                </a:cubicBezTo>
                <a:cubicBezTo>
                  <a:pt x="28703" y="18316"/>
                  <a:pt x="28703" y="18298"/>
                  <a:pt x="28703" y="18298"/>
                </a:cubicBezTo>
                <a:lnTo>
                  <a:pt x="28758" y="18316"/>
                </a:lnTo>
                <a:lnTo>
                  <a:pt x="28777" y="18316"/>
                </a:lnTo>
                <a:cubicBezTo>
                  <a:pt x="28795" y="18335"/>
                  <a:pt x="28832" y="18371"/>
                  <a:pt x="28851" y="18371"/>
                </a:cubicBezTo>
                <a:cubicBezTo>
                  <a:pt x="28851" y="18390"/>
                  <a:pt x="28851" y="18390"/>
                  <a:pt x="28832" y="18390"/>
                </a:cubicBezTo>
                <a:lnTo>
                  <a:pt x="28869" y="18390"/>
                </a:lnTo>
                <a:cubicBezTo>
                  <a:pt x="28999" y="18390"/>
                  <a:pt x="29091" y="18335"/>
                  <a:pt x="29276" y="18279"/>
                </a:cubicBezTo>
                <a:cubicBezTo>
                  <a:pt x="29413" y="18233"/>
                  <a:pt x="29700" y="18200"/>
                  <a:pt x="30024" y="18200"/>
                </a:cubicBezTo>
                <a:cubicBezTo>
                  <a:pt x="30093" y="18200"/>
                  <a:pt x="30165" y="18202"/>
                  <a:pt x="30237" y="18205"/>
                </a:cubicBezTo>
                <a:cubicBezTo>
                  <a:pt x="30015" y="18464"/>
                  <a:pt x="30551" y="18261"/>
                  <a:pt x="30625" y="18445"/>
                </a:cubicBezTo>
                <a:cubicBezTo>
                  <a:pt x="30791" y="18390"/>
                  <a:pt x="30939" y="18353"/>
                  <a:pt x="31106" y="18298"/>
                </a:cubicBezTo>
                <a:cubicBezTo>
                  <a:pt x="31032" y="18279"/>
                  <a:pt x="30958" y="18261"/>
                  <a:pt x="30884" y="18242"/>
                </a:cubicBezTo>
                <a:cubicBezTo>
                  <a:pt x="31309" y="18150"/>
                  <a:pt x="31605" y="17891"/>
                  <a:pt x="31974" y="17817"/>
                </a:cubicBezTo>
                <a:lnTo>
                  <a:pt x="31974" y="17817"/>
                </a:lnTo>
                <a:cubicBezTo>
                  <a:pt x="31882" y="17909"/>
                  <a:pt x="31789" y="17946"/>
                  <a:pt x="31715" y="18020"/>
                </a:cubicBezTo>
                <a:cubicBezTo>
                  <a:pt x="31956" y="17928"/>
                  <a:pt x="32196" y="17780"/>
                  <a:pt x="32436" y="17651"/>
                </a:cubicBezTo>
                <a:lnTo>
                  <a:pt x="32436" y="17651"/>
                </a:lnTo>
                <a:cubicBezTo>
                  <a:pt x="32288" y="17706"/>
                  <a:pt x="32141" y="17743"/>
                  <a:pt x="31993" y="17780"/>
                </a:cubicBezTo>
                <a:cubicBezTo>
                  <a:pt x="32325" y="17503"/>
                  <a:pt x="31845" y="17558"/>
                  <a:pt x="32344" y="17373"/>
                </a:cubicBezTo>
                <a:lnTo>
                  <a:pt x="32344" y="17373"/>
                </a:lnTo>
                <a:cubicBezTo>
                  <a:pt x="32335" y="17379"/>
                  <a:pt x="32331" y="17381"/>
                  <a:pt x="32331" y="17381"/>
                </a:cubicBezTo>
                <a:cubicBezTo>
                  <a:pt x="32335" y="17381"/>
                  <a:pt x="32718" y="17165"/>
                  <a:pt x="32935" y="17115"/>
                </a:cubicBezTo>
                <a:cubicBezTo>
                  <a:pt x="32991" y="17022"/>
                  <a:pt x="33046" y="16930"/>
                  <a:pt x="33120" y="16837"/>
                </a:cubicBezTo>
                <a:cubicBezTo>
                  <a:pt x="33176" y="16727"/>
                  <a:pt x="33249" y="16634"/>
                  <a:pt x="33379" y="16523"/>
                </a:cubicBezTo>
                <a:cubicBezTo>
                  <a:pt x="33383" y="16523"/>
                  <a:pt x="33386" y="16522"/>
                  <a:pt x="33390" y="16522"/>
                </a:cubicBezTo>
                <a:cubicBezTo>
                  <a:pt x="33472" y="16522"/>
                  <a:pt x="33524" y="16709"/>
                  <a:pt x="33575" y="16709"/>
                </a:cubicBezTo>
                <a:cubicBezTo>
                  <a:pt x="33578" y="16709"/>
                  <a:pt x="33580" y="16709"/>
                  <a:pt x="33582" y="16708"/>
                </a:cubicBezTo>
                <a:cubicBezTo>
                  <a:pt x="33601" y="16579"/>
                  <a:pt x="33711" y="16338"/>
                  <a:pt x="33822" y="16098"/>
                </a:cubicBezTo>
                <a:cubicBezTo>
                  <a:pt x="33931" y="15881"/>
                  <a:pt x="33986" y="15647"/>
                  <a:pt x="33954" y="15498"/>
                </a:cubicBezTo>
                <a:lnTo>
                  <a:pt x="33954" y="15498"/>
                </a:lnTo>
                <a:cubicBezTo>
                  <a:pt x="33973" y="15569"/>
                  <a:pt x="34036" y="15604"/>
                  <a:pt x="34077" y="15604"/>
                </a:cubicBezTo>
                <a:cubicBezTo>
                  <a:pt x="34086" y="15604"/>
                  <a:pt x="34093" y="15602"/>
                  <a:pt x="34100" y="15599"/>
                </a:cubicBezTo>
                <a:cubicBezTo>
                  <a:pt x="34081" y="15525"/>
                  <a:pt x="34063" y="15470"/>
                  <a:pt x="34026" y="15396"/>
                </a:cubicBezTo>
                <a:cubicBezTo>
                  <a:pt x="34088" y="15283"/>
                  <a:pt x="34125" y="15238"/>
                  <a:pt x="34166" y="15238"/>
                </a:cubicBezTo>
                <a:cubicBezTo>
                  <a:pt x="34185" y="15238"/>
                  <a:pt x="34205" y="15249"/>
                  <a:pt x="34229" y="15266"/>
                </a:cubicBezTo>
                <a:cubicBezTo>
                  <a:pt x="34305" y="15065"/>
                  <a:pt x="34283" y="15028"/>
                  <a:pt x="34240" y="15028"/>
                </a:cubicBezTo>
                <a:cubicBezTo>
                  <a:pt x="34215" y="15028"/>
                  <a:pt x="34184" y="15040"/>
                  <a:pt x="34162" y="15040"/>
                </a:cubicBezTo>
                <a:cubicBezTo>
                  <a:pt x="34120" y="15040"/>
                  <a:pt x="34109" y="14997"/>
                  <a:pt x="34229" y="14749"/>
                </a:cubicBezTo>
                <a:cubicBezTo>
                  <a:pt x="34229" y="14804"/>
                  <a:pt x="34247" y="14786"/>
                  <a:pt x="34247" y="14897"/>
                </a:cubicBezTo>
                <a:lnTo>
                  <a:pt x="34266" y="14878"/>
                </a:lnTo>
                <a:cubicBezTo>
                  <a:pt x="34506" y="14250"/>
                  <a:pt x="34432" y="13603"/>
                  <a:pt x="34543" y="12993"/>
                </a:cubicBezTo>
                <a:cubicBezTo>
                  <a:pt x="34571" y="12972"/>
                  <a:pt x="34592" y="12963"/>
                  <a:pt x="34609" y="12963"/>
                </a:cubicBezTo>
                <a:cubicBezTo>
                  <a:pt x="34721" y="12963"/>
                  <a:pt x="34620" y="13375"/>
                  <a:pt x="34710" y="13375"/>
                </a:cubicBezTo>
                <a:cubicBezTo>
                  <a:pt x="34724" y="13375"/>
                  <a:pt x="34742" y="13366"/>
                  <a:pt x="34765" y="13344"/>
                </a:cubicBezTo>
                <a:cubicBezTo>
                  <a:pt x="34802" y="12420"/>
                  <a:pt x="34543" y="11459"/>
                  <a:pt x="34340" y="10609"/>
                </a:cubicBezTo>
                <a:lnTo>
                  <a:pt x="34340" y="10609"/>
                </a:lnTo>
                <a:lnTo>
                  <a:pt x="34377" y="10775"/>
                </a:lnTo>
                <a:cubicBezTo>
                  <a:pt x="34211" y="10738"/>
                  <a:pt x="34192" y="10591"/>
                  <a:pt x="34192" y="10369"/>
                </a:cubicBezTo>
                <a:cubicBezTo>
                  <a:pt x="34192" y="10173"/>
                  <a:pt x="34141" y="9908"/>
                  <a:pt x="33988" y="9741"/>
                </a:cubicBezTo>
                <a:lnTo>
                  <a:pt x="33988" y="9741"/>
                </a:lnTo>
                <a:cubicBezTo>
                  <a:pt x="34024" y="9772"/>
                  <a:pt x="34069" y="9782"/>
                  <a:pt x="34104" y="9782"/>
                </a:cubicBezTo>
                <a:cubicBezTo>
                  <a:pt x="34146" y="9782"/>
                  <a:pt x="34174" y="9768"/>
                  <a:pt x="34155" y="9759"/>
                </a:cubicBezTo>
                <a:cubicBezTo>
                  <a:pt x="34081" y="9611"/>
                  <a:pt x="33989" y="9482"/>
                  <a:pt x="33896" y="9334"/>
                </a:cubicBezTo>
                <a:cubicBezTo>
                  <a:pt x="33785" y="9186"/>
                  <a:pt x="33638" y="9075"/>
                  <a:pt x="33490" y="8946"/>
                </a:cubicBezTo>
                <a:cubicBezTo>
                  <a:pt x="33171" y="8733"/>
                  <a:pt x="32785" y="8538"/>
                  <a:pt x="32298" y="8538"/>
                </a:cubicBezTo>
                <a:cubicBezTo>
                  <a:pt x="32277" y="8538"/>
                  <a:pt x="32255" y="8538"/>
                  <a:pt x="32233" y="8539"/>
                </a:cubicBezTo>
                <a:lnTo>
                  <a:pt x="32381" y="8484"/>
                </a:lnTo>
                <a:cubicBezTo>
                  <a:pt x="32243" y="8427"/>
                  <a:pt x="32082" y="8407"/>
                  <a:pt x="31914" y="8407"/>
                </a:cubicBezTo>
                <a:cubicBezTo>
                  <a:pt x="31586" y="8407"/>
                  <a:pt x="31233" y="8484"/>
                  <a:pt x="30976" y="8521"/>
                </a:cubicBezTo>
                <a:cubicBezTo>
                  <a:pt x="30884" y="8631"/>
                  <a:pt x="30680" y="8687"/>
                  <a:pt x="30828" y="8742"/>
                </a:cubicBezTo>
                <a:cubicBezTo>
                  <a:pt x="30794" y="8740"/>
                  <a:pt x="30761" y="8739"/>
                  <a:pt x="30727" y="8739"/>
                </a:cubicBezTo>
                <a:cubicBezTo>
                  <a:pt x="30146" y="8739"/>
                  <a:pt x="29677" y="9037"/>
                  <a:pt x="29257" y="9334"/>
                </a:cubicBezTo>
                <a:cubicBezTo>
                  <a:pt x="28814" y="9648"/>
                  <a:pt x="28444" y="9981"/>
                  <a:pt x="27908" y="10110"/>
                </a:cubicBezTo>
                <a:cubicBezTo>
                  <a:pt x="28002" y="10047"/>
                  <a:pt x="28083" y="9931"/>
                  <a:pt x="28060" y="9931"/>
                </a:cubicBezTo>
                <a:cubicBezTo>
                  <a:pt x="28056" y="9931"/>
                  <a:pt x="28049" y="9935"/>
                  <a:pt x="28038" y="9944"/>
                </a:cubicBezTo>
                <a:cubicBezTo>
                  <a:pt x="27816" y="10128"/>
                  <a:pt x="27594" y="10313"/>
                  <a:pt x="27372" y="10517"/>
                </a:cubicBezTo>
                <a:cubicBezTo>
                  <a:pt x="27406" y="10531"/>
                  <a:pt x="27431" y="10537"/>
                  <a:pt x="27454" y="10537"/>
                </a:cubicBezTo>
                <a:cubicBezTo>
                  <a:pt x="27516" y="10537"/>
                  <a:pt x="27555" y="10493"/>
                  <a:pt x="27705" y="10480"/>
                </a:cubicBezTo>
                <a:lnTo>
                  <a:pt x="27705" y="10480"/>
                </a:lnTo>
                <a:cubicBezTo>
                  <a:pt x="27668" y="10609"/>
                  <a:pt x="27520" y="10812"/>
                  <a:pt x="27335" y="10923"/>
                </a:cubicBezTo>
                <a:cubicBezTo>
                  <a:pt x="27461" y="10779"/>
                  <a:pt x="27434" y="10736"/>
                  <a:pt x="27353" y="10736"/>
                </a:cubicBezTo>
                <a:cubicBezTo>
                  <a:pt x="27268" y="10736"/>
                  <a:pt x="27125" y="10784"/>
                  <a:pt x="27039" y="10812"/>
                </a:cubicBezTo>
                <a:cubicBezTo>
                  <a:pt x="27076" y="10812"/>
                  <a:pt x="27058" y="10886"/>
                  <a:pt x="27095" y="10923"/>
                </a:cubicBezTo>
                <a:cubicBezTo>
                  <a:pt x="26836" y="10960"/>
                  <a:pt x="26892" y="11016"/>
                  <a:pt x="26910" y="11108"/>
                </a:cubicBezTo>
                <a:cubicBezTo>
                  <a:pt x="26929" y="11182"/>
                  <a:pt x="26910" y="11311"/>
                  <a:pt x="26670" y="11404"/>
                </a:cubicBezTo>
                <a:lnTo>
                  <a:pt x="26670" y="11311"/>
                </a:lnTo>
                <a:cubicBezTo>
                  <a:pt x="26540" y="11459"/>
                  <a:pt x="26374" y="11718"/>
                  <a:pt x="26189" y="11847"/>
                </a:cubicBezTo>
                <a:cubicBezTo>
                  <a:pt x="26171" y="11662"/>
                  <a:pt x="26374" y="11589"/>
                  <a:pt x="26411" y="11404"/>
                </a:cubicBezTo>
                <a:lnTo>
                  <a:pt x="26411" y="11404"/>
                </a:lnTo>
                <a:cubicBezTo>
                  <a:pt x="26319" y="11478"/>
                  <a:pt x="26226" y="11644"/>
                  <a:pt x="26097" y="11829"/>
                </a:cubicBezTo>
                <a:cubicBezTo>
                  <a:pt x="26078" y="11829"/>
                  <a:pt x="26078" y="11847"/>
                  <a:pt x="26060" y="11847"/>
                </a:cubicBezTo>
                <a:cubicBezTo>
                  <a:pt x="26060" y="11847"/>
                  <a:pt x="26041" y="11829"/>
                  <a:pt x="26023" y="11829"/>
                </a:cubicBezTo>
                <a:cubicBezTo>
                  <a:pt x="26004" y="11792"/>
                  <a:pt x="25986" y="11773"/>
                  <a:pt x="25968" y="11736"/>
                </a:cubicBezTo>
                <a:cubicBezTo>
                  <a:pt x="25949" y="11681"/>
                  <a:pt x="25931" y="11589"/>
                  <a:pt x="25931" y="11459"/>
                </a:cubicBezTo>
                <a:lnTo>
                  <a:pt x="25931" y="11459"/>
                </a:lnTo>
                <a:cubicBezTo>
                  <a:pt x="25986" y="11533"/>
                  <a:pt x="26041" y="11699"/>
                  <a:pt x="26097" y="11736"/>
                </a:cubicBezTo>
                <a:cubicBezTo>
                  <a:pt x="26115" y="11200"/>
                  <a:pt x="26097" y="11274"/>
                  <a:pt x="26060" y="11071"/>
                </a:cubicBezTo>
                <a:lnTo>
                  <a:pt x="26060" y="10960"/>
                </a:lnTo>
                <a:cubicBezTo>
                  <a:pt x="26041" y="10868"/>
                  <a:pt x="26041" y="10775"/>
                  <a:pt x="26023" y="10701"/>
                </a:cubicBezTo>
                <a:lnTo>
                  <a:pt x="26023" y="10812"/>
                </a:lnTo>
                <a:cubicBezTo>
                  <a:pt x="25912" y="10812"/>
                  <a:pt x="25838" y="10757"/>
                  <a:pt x="25783" y="10683"/>
                </a:cubicBezTo>
                <a:cubicBezTo>
                  <a:pt x="25727" y="10591"/>
                  <a:pt x="25672" y="10480"/>
                  <a:pt x="25653" y="10369"/>
                </a:cubicBezTo>
                <a:cubicBezTo>
                  <a:pt x="25579" y="10147"/>
                  <a:pt x="25505" y="9907"/>
                  <a:pt x="25302" y="9666"/>
                </a:cubicBezTo>
                <a:lnTo>
                  <a:pt x="25302" y="9666"/>
                </a:lnTo>
                <a:cubicBezTo>
                  <a:pt x="25445" y="9829"/>
                  <a:pt x="25508" y="9882"/>
                  <a:pt x="25537" y="9882"/>
                </a:cubicBezTo>
                <a:cubicBezTo>
                  <a:pt x="25590" y="9882"/>
                  <a:pt x="25527" y="9703"/>
                  <a:pt x="25635" y="9703"/>
                </a:cubicBezTo>
                <a:lnTo>
                  <a:pt x="25727" y="9703"/>
                </a:lnTo>
                <a:cubicBezTo>
                  <a:pt x="25690" y="9685"/>
                  <a:pt x="25672" y="9685"/>
                  <a:pt x="25635" y="9685"/>
                </a:cubicBezTo>
                <a:lnTo>
                  <a:pt x="25635" y="9685"/>
                </a:lnTo>
                <a:cubicBezTo>
                  <a:pt x="25635" y="9534"/>
                  <a:pt x="25637" y="9348"/>
                  <a:pt x="25679" y="9348"/>
                </a:cubicBezTo>
                <a:cubicBezTo>
                  <a:pt x="25682" y="9348"/>
                  <a:pt x="25686" y="9349"/>
                  <a:pt x="25690" y="9352"/>
                </a:cubicBezTo>
                <a:cubicBezTo>
                  <a:pt x="25469" y="9130"/>
                  <a:pt x="25653" y="8890"/>
                  <a:pt x="25339" y="8576"/>
                </a:cubicBezTo>
                <a:cubicBezTo>
                  <a:pt x="25393" y="8558"/>
                  <a:pt x="25274" y="8316"/>
                  <a:pt x="25399" y="8316"/>
                </a:cubicBezTo>
                <a:cubicBezTo>
                  <a:pt x="25403" y="8316"/>
                  <a:pt x="25408" y="8317"/>
                  <a:pt x="25413" y="8317"/>
                </a:cubicBezTo>
                <a:cubicBezTo>
                  <a:pt x="25373" y="8226"/>
                  <a:pt x="25349" y="8193"/>
                  <a:pt x="25334" y="8193"/>
                </a:cubicBezTo>
                <a:cubicBezTo>
                  <a:pt x="25296" y="8193"/>
                  <a:pt x="25318" y="8410"/>
                  <a:pt x="25270" y="8410"/>
                </a:cubicBezTo>
                <a:cubicBezTo>
                  <a:pt x="25268" y="8410"/>
                  <a:pt x="25267" y="8410"/>
                  <a:pt x="25265" y="8410"/>
                </a:cubicBezTo>
                <a:cubicBezTo>
                  <a:pt x="24914" y="7948"/>
                  <a:pt x="25099" y="7116"/>
                  <a:pt x="24618" y="6451"/>
                </a:cubicBezTo>
                <a:cubicBezTo>
                  <a:pt x="24304" y="5822"/>
                  <a:pt x="24082" y="5767"/>
                  <a:pt x="23805" y="5194"/>
                </a:cubicBezTo>
                <a:cubicBezTo>
                  <a:pt x="23810" y="5130"/>
                  <a:pt x="23829" y="5107"/>
                  <a:pt x="23855" y="5107"/>
                </a:cubicBezTo>
                <a:cubicBezTo>
                  <a:pt x="23926" y="5107"/>
                  <a:pt x="24045" y="5286"/>
                  <a:pt x="24045" y="5286"/>
                </a:cubicBezTo>
                <a:cubicBezTo>
                  <a:pt x="24027" y="4935"/>
                  <a:pt x="23934" y="4695"/>
                  <a:pt x="23768" y="4399"/>
                </a:cubicBezTo>
                <a:lnTo>
                  <a:pt x="23768" y="4399"/>
                </a:lnTo>
                <a:cubicBezTo>
                  <a:pt x="23785" y="4412"/>
                  <a:pt x="23800" y="4418"/>
                  <a:pt x="23812" y="4418"/>
                </a:cubicBezTo>
                <a:cubicBezTo>
                  <a:pt x="23852" y="4418"/>
                  <a:pt x="23869" y="4355"/>
                  <a:pt x="23898" y="4270"/>
                </a:cubicBezTo>
                <a:cubicBezTo>
                  <a:pt x="23805" y="4011"/>
                  <a:pt x="23639" y="4159"/>
                  <a:pt x="23620" y="3808"/>
                </a:cubicBezTo>
                <a:lnTo>
                  <a:pt x="23620" y="3808"/>
                </a:lnTo>
                <a:cubicBezTo>
                  <a:pt x="23694" y="3845"/>
                  <a:pt x="23805" y="3882"/>
                  <a:pt x="23916" y="3992"/>
                </a:cubicBezTo>
                <a:cubicBezTo>
                  <a:pt x="23768" y="3715"/>
                  <a:pt x="23583" y="3456"/>
                  <a:pt x="23435" y="3161"/>
                </a:cubicBezTo>
                <a:cubicBezTo>
                  <a:pt x="23445" y="3142"/>
                  <a:pt x="23457" y="3133"/>
                  <a:pt x="23472" y="3133"/>
                </a:cubicBezTo>
                <a:cubicBezTo>
                  <a:pt x="23540" y="3133"/>
                  <a:pt x="23655" y="3321"/>
                  <a:pt x="23731" y="3383"/>
                </a:cubicBezTo>
                <a:cubicBezTo>
                  <a:pt x="23583" y="3068"/>
                  <a:pt x="23362" y="2532"/>
                  <a:pt x="23177" y="2477"/>
                </a:cubicBezTo>
                <a:lnTo>
                  <a:pt x="23177" y="2477"/>
                </a:lnTo>
                <a:lnTo>
                  <a:pt x="23191" y="2663"/>
                </a:lnTo>
                <a:lnTo>
                  <a:pt x="23191" y="2663"/>
                </a:lnTo>
                <a:cubicBezTo>
                  <a:pt x="23197" y="2637"/>
                  <a:pt x="23218" y="2625"/>
                  <a:pt x="23244" y="2625"/>
                </a:cubicBezTo>
                <a:cubicBezTo>
                  <a:pt x="23283" y="2625"/>
                  <a:pt x="23334" y="2652"/>
                  <a:pt x="23362" y="2699"/>
                </a:cubicBezTo>
                <a:cubicBezTo>
                  <a:pt x="23565" y="2939"/>
                  <a:pt x="23435" y="3124"/>
                  <a:pt x="23399" y="3161"/>
                </a:cubicBezTo>
                <a:lnTo>
                  <a:pt x="23288" y="2957"/>
                </a:lnTo>
                <a:lnTo>
                  <a:pt x="23288" y="2957"/>
                </a:lnTo>
                <a:cubicBezTo>
                  <a:pt x="23047" y="3272"/>
                  <a:pt x="23620" y="3808"/>
                  <a:pt x="23731" y="4251"/>
                </a:cubicBezTo>
                <a:lnTo>
                  <a:pt x="23454" y="4140"/>
                </a:lnTo>
                <a:lnTo>
                  <a:pt x="23787" y="4528"/>
                </a:lnTo>
                <a:cubicBezTo>
                  <a:pt x="23765" y="4594"/>
                  <a:pt x="23717" y="4660"/>
                  <a:pt x="23662" y="4660"/>
                </a:cubicBezTo>
                <a:cubicBezTo>
                  <a:pt x="23624" y="4660"/>
                  <a:pt x="23584" y="4629"/>
                  <a:pt x="23546" y="4547"/>
                </a:cubicBezTo>
                <a:lnTo>
                  <a:pt x="23546" y="4547"/>
                </a:lnTo>
                <a:cubicBezTo>
                  <a:pt x="23528" y="4880"/>
                  <a:pt x="23713" y="4787"/>
                  <a:pt x="23676" y="5101"/>
                </a:cubicBezTo>
                <a:cubicBezTo>
                  <a:pt x="23668" y="5117"/>
                  <a:pt x="23660" y="5123"/>
                  <a:pt x="23652" y="5123"/>
                </a:cubicBezTo>
                <a:cubicBezTo>
                  <a:pt x="23642" y="5123"/>
                  <a:pt x="23631" y="5112"/>
                  <a:pt x="23620" y="5101"/>
                </a:cubicBezTo>
                <a:lnTo>
                  <a:pt x="23620" y="5101"/>
                </a:lnTo>
                <a:lnTo>
                  <a:pt x="23787" y="5379"/>
                </a:lnTo>
                <a:cubicBezTo>
                  <a:pt x="23776" y="5373"/>
                  <a:pt x="23766" y="5372"/>
                  <a:pt x="23756" y="5372"/>
                </a:cubicBezTo>
                <a:cubicBezTo>
                  <a:pt x="23726" y="5372"/>
                  <a:pt x="23697" y="5389"/>
                  <a:pt x="23673" y="5389"/>
                </a:cubicBezTo>
                <a:cubicBezTo>
                  <a:pt x="23648" y="5389"/>
                  <a:pt x="23629" y="5369"/>
                  <a:pt x="23620" y="5286"/>
                </a:cubicBezTo>
                <a:lnTo>
                  <a:pt x="23620" y="5286"/>
                </a:lnTo>
                <a:cubicBezTo>
                  <a:pt x="23657" y="5873"/>
                  <a:pt x="24057" y="6096"/>
                  <a:pt x="23956" y="6370"/>
                </a:cubicBezTo>
                <a:lnTo>
                  <a:pt x="23956" y="6370"/>
                </a:lnTo>
                <a:cubicBezTo>
                  <a:pt x="23949" y="6354"/>
                  <a:pt x="23942" y="6338"/>
                  <a:pt x="23934" y="6321"/>
                </a:cubicBezTo>
                <a:lnTo>
                  <a:pt x="23934" y="6321"/>
                </a:lnTo>
                <a:lnTo>
                  <a:pt x="23953" y="6377"/>
                </a:lnTo>
                <a:cubicBezTo>
                  <a:pt x="23954" y="6374"/>
                  <a:pt x="23955" y="6372"/>
                  <a:pt x="23956" y="6370"/>
                </a:cubicBezTo>
                <a:lnTo>
                  <a:pt x="23956" y="6370"/>
                </a:lnTo>
                <a:cubicBezTo>
                  <a:pt x="24068" y="6626"/>
                  <a:pt x="24119" y="6680"/>
                  <a:pt x="24161" y="6680"/>
                </a:cubicBezTo>
                <a:cubicBezTo>
                  <a:pt x="24192" y="6680"/>
                  <a:pt x="24219" y="6652"/>
                  <a:pt x="24262" y="6652"/>
                </a:cubicBezTo>
                <a:cubicBezTo>
                  <a:pt x="24311" y="6652"/>
                  <a:pt x="24383" y="6691"/>
                  <a:pt x="24507" y="6857"/>
                </a:cubicBezTo>
                <a:lnTo>
                  <a:pt x="24212" y="7375"/>
                </a:lnTo>
                <a:lnTo>
                  <a:pt x="24397" y="7393"/>
                </a:lnTo>
                <a:cubicBezTo>
                  <a:pt x="24414" y="7463"/>
                  <a:pt x="24448" y="7616"/>
                  <a:pt x="24389" y="7616"/>
                </a:cubicBezTo>
                <a:cubicBezTo>
                  <a:pt x="24385" y="7616"/>
                  <a:pt x="24382" y="7616"/>
                  <a:pt x="24378" y="7615"/>
                </a:cubicBezTo>
                <a:lnTo>
                  <a:pt x="24378" y="7615"/>
                </a:lnTo>
                <a:cubicBezTo>
                  <a:pt x="24439" y="7693"/>
                  <a:pt x="24469" y="7717"/>
                  <a:pt x="24484" y="7717"/>
                </a:cubicBezTo>
                <a:cubicBezTo>
                  <a:pt x="24511" y="7717"/>
                  <a:pt x="24499" y="7649"/>
                  <a:pt x="24533" y="7649"/>
                </a:cubicBezTo>
                <a:cubicBezTo>
                  <a:pt x="24546" y="7649"/>
                  <a:pt x="24567" y="7660"/>
                  <a:pt x="24600" y="7689"/>
                </a:cubicBezTo>
                <a:cubicBezTo>
                  <a:pt x="24563" y="8114"/>
                  <a:pt x="25006" y="8687"/>
                  <a:pt x="24766" y="8872"/>
                </a:cubicBezTo>
                <a:cubicBezTo>
                  <a:pt x="24781" y="8880"/>
                  <a:pt x="24793" y="8883"/>
                  <a:pt x="24802" y="8883"/>
                </a:cubicBezTo>
                <a:cubicBezTo>
                  <a:pt x="24871" y="8883"/>
                  <a:pt x="24829" y="8703"/>
                  <a:pt x="24861" y="8703"/>
                </a:cubicBezTo>
                <a:cubicBezTo>
                  <a:pt x="24876" y="8703"/>
                  <a:pt x="24906" y="8742"/>
                  <a:pt x="24969" y="8853"/>
                </a:cubicBezTo>
                <a:cubicBezTo>
                  <a:pt x="24711" y="9057"/>
                  <a:pt x="25154" y="9297"/>
                  <a:pt x="25136" y="9685"/>
                </a:cubicBezTo>
                <a:cubicBezTo>
                  <a:pt x="25015" y="9649"/>
                  <a:pt x="24965" y="9486"/>
                  <a:pt x="24940" y="9486"/>
                </a:cubicBezTo>
                <a:cubicBezTo>
                  <a:pt x="24927" y="9486"/>
                  <a:pt x="24920" y="9532"/>
                  <a:pt x="24914" y="9666"/>
                </a:cubicBezTo>
                <a:cubicBezTo>
                  <a:pt x="25223" y="9775"/>
                  <a:pt x="25068" y="10330"/>
                  <a:pt x="25202" y="10613"/>
                </a:cubicBezTo>
                <a:lnTo>
                  <a:pt x="25202" y="10613"/>
                </a:lnTo>
                <a:cubicBezTo>
                  <a:pt x="25168" y="10630"/>
                  <a:pt x="25133" y="10648"/>
                  <a:pt x="25099" y="10683"/>
                </a:cubicBezTo>
                <a:cubicBezTo>
                  <a:pt x="25117" y="10775"/>
                  <a:pt x="25284" y="10738"/>
                  <a:pt x="25358" y="10757"/>
                </a:cubicBezTo>
                <a:cubicBezTo>
                  <a:pt x="25290" y="10740"/>
                  <a:pt x="25237" y="10692"/>
                  <a:pt x="25215" y="10627"/>
                </a:cubicBezTo>
                <a:lnTo>
                  <a:pt x="25215" y="10627"/>
                </a:lnTo>
                <a:cubicBezTo>
                  <a:pt x="25220" y="10626"/>
                  <a:pt x="25224" y="10626"/>
                  <a:pt x="25229" y="10626"/>
                </a:cubicBezTo>
                <a:cubicBezTo>
                  <a:pt x="25313" y="10626"/>
                  <a:pt x="25383" y="10740"/>
                  <a:pt x="25469" y="10997"/>
                </a:cubicBezTo>
                <a:cubicBezTo>
                  <a:pt x="25542" y="11256"/>
                  <a:pt x="25653" y="11607"/>
                  <a:pt x="25764" y="11866"/>
                </a:cubicBezTo>
                <a:cubicBezTo>
                  <a:pt x="25746" y="11866"/>
                  <a:pt x="25764" y="11940"/>
                  <a:pt x="25783" y="12069"/>
                </a:cubicBezTo>
                <a:cubicBezTo>
                  <a:pt x="25801" y="12125"/>
                  <a:pt x="25801" y="12198"/>
                  <a:pt x="25820" y="12291"/>
                </a:cubicBezTo>
                <a:cubicBezTo>
                  <a:pt x="25838" y="12328"/>
                  <a:pt x="25838" y="12365"/>
                  <a:pt x="25857" y="12420"/>
                </a:cubicBezTo>
                <a:cubicBezTo>
                  <a:pt x="25873" y="12453"/>
                  <a:pt x="25875" y="12516"/>
                  <a:pt x="25888" y="12516"/>
                </a:cubicBezTo>
                <a:cubicBezTo>
                  <a:pt x="25890" y="12516"/>
                  <a:pt x="25892" y="12515"/>
                  <a:pt x="25894" y="12513"/>
                </a:cubicBezTo>
                <a:cubicBezTo>
                  <a:pt x="26189" y="12310"/>
                  <a:pt x="26594" y="11978"/>
                  <a:pt x="26890" y="11793"/>
                </a:cubicBezTo>
                <a:lnTo>
                  <a:pt x="26890" y="11793"/>
                </a:lnTo>
                <a:cubicBezTo>
                  <a:pt x="26883" y="11811"/>
                  <a:pt x="26878" y="11829"/>
                  <a:pt x="26873" y="11847"/>
                </a:cubicBezTo>
                <a:lnTo>
                  <a:pt x="26892" y="11792"/>
                </a:lnTo>
                <a:lnTo>
                  <a:pt x="26892" y="11792"/>
                </a:lnTo>
                <a:cubicBezTo>
                  <a:pt x="26891" y="11792"/>
                  <a:pt x="26890" y="11793"/>
                  <a:pt x="26890" y="11793"/>
                </a:cubicBezTo>
                <a:lnTo>
                  <a:pt x="26890" y="11793"/>
                </a:lnTo>
                <a:cubicBezTo>
                  <a:pt x="26938" y="11660"/>
                  <a:pt x="27041" y="11515"/>
                  <a:pt x="27187" y="11385"/>
                </a:cubicBezTo>
                <a:cubicBezTo>
                  <a:pt x="27317" y="11256"/>
                  <a:pt x="27483" y="11127"/>
                  <a:pt x="27612" y="10997"/>
                </a:cubicBezTo>
                <a:lnTo>
                  <a:pt x="27612" y="10997"/>
                </a:lnTo>
                <a:cubicBezTo>
                  <a:pt x="27668" y="11108"/>
                  <a:pt x="27649" y="11182"/>
                  <a:pt x="27538" y="11348"/>
                </a:cubicBezTo>
                <a:lnTo>
                  <a:pt x="27797" y="11145"/>
                </a:lnTo>
                <a:lnTo>
                  <a:pt x="27797" y="11145"/>
                </a:lnTo>
                <a:cubicBezTo>
                  <a:pt x="27797" y="11182"/>
                  <a:pt x="27779" y="11219"/>
                  <a:pt x="27779" y="11256"/>
                </a:cubicBezTo>
                <a:lnTo>
                  <a:pt x="27871" y="11090"/>
                </a:lnTo>
                <a:lnTo>
                  <a:pt x="27797" y="11145"/>
                </a:lnTo>
                <a:cubicBezTo>
                  <a:pt x="27816" y="11053"/>
                  <a:pt x="27890" y="10960"/>
                  <a:pt x="28038" y="10812"/>
                </a:cubicBezTo>
                <a:lnTo>
                  <a:pt x="28074" y="10997"/>
                </a:lnTo>
                <a:cubicBezTo>
                  <a:pt x="28407" y="10738"/>
                  <a:pt x="28684" y="10332"/>
                  <a:pt x="29220" y="10147"/>
                </a:cubicBezTo>
                <a:cubicBezTo>
                  <a:pt x="29183" y="9999"/>
                  <a:pt x="28629" y="10018"/>
                  <a:pt x="29091" y="9629"/>
                </a:cubicBezTo>
                <a:lnTo>
                  <a:pt x="29091" y="9629"/>
                </a:lnTo>
                <a:cubicBezTo>
                  <a:pt x="29156" y="9679"/>
                  <a:pt x="29222" y="9771"/>
                  <a:pt x="29159" y="9856"/>
                </a:cubicBezTo>
                <a:lnTo>
                  <a:pt x="29159" y="9856"/>
                </a:lnTo>
                <a:cubicBezTo>
                  <a:pt x="29205" y="9808"/>
                  <a:pt x="29281" y="9736"/>
                  <a:pt x="29368" y="9722"/>
                </a:cubicBezTo>
                <a:lnTo>
                  <a:pt x="29368" y="9722"/>
                </a:lnTo>
                <a:lnTo>
                  <a:pt x="29220" y="9962"/>
                </a:lnTo>
                <a:cubicBezTo>
                  <a:pt x="29479" y="9888"/>
                  <a:pt x="29276" y="9796"/>
                  <a:pt x="29461" y="9703"/>
                </a:cubicBezTo>
                <a:lnTo>
                  <a:pt x="29461" y="9703"/>
                </a:lnTo>
                <a:cubicBezTo>
                  <a:pt x="29484" y="9749"/>
                  <a:pt x="29519" y="9757"/>
                  <a:pt x="29553" y="9757"/>
                </a:cubicBezTo>
                <a:cubicBezTo>
                  <a:pt x="29571" y="9757"/>
                  <a:pt x="29588" y="9755"/>
                  <a:pt x="29602" y="9755"/>
                </a:cubicBezTo>
                <a:cubicBezTo>
                  <a:pt x="29628" y="9755"/>
                  <a:pt x="29645" y="9761"/>
                  <a:pt x="29645" y="9796"/>
                </a:cubicBezTo>
                <a:cubicBezTo>
                  <a:pt x="29608" y="9833"/>
                  <a:pt x="29479" y="9851"/>
                  <a:pt x="29424" y="9925"/>
                </a:cubicBezTo>
                <a:cubicBezTo>
                  <a:pt x="29605" y="9849"/>
                  <a:pt x="29825" y="9786"/>
                  <a:pt x="29959" y="9786"/>
                </a:cubicBezTo>
                <a:cubicBezTo>
                  <a:pt x="29988" y="9786"/>
                  <a:pt x="30014" y="9789"/>
                  <a:pt x="30034" y="9796"/>
                </a:cubicBezTo>
                <a:cubicBezTo>
                  <a:pt x="29978" y="9759"/>
                  <a:pt x="29960" y="9666"/>
                  <a:pt x="30107" y="9574"/>
                </a:cubicBezTo>
                <a:cubicBezTo>
                  <a:pt x="30213" y="9524"/>
                  <a:pt x="30274" y="9506"/>
                  <a:pt x="30314" y="9506"/>
                </a:cubicBezTo>
                <a:cubicBezTo>
                  <a:pt x="30405" y="9506"/>
                  <a:pt x="30375" y="9600"/>
                  <a:pt x="30486" y="9600"/>
                </a:cubicBezTo>
                <a:cubicBezTo>
                  <a:pt x="30504" y="9600"/>
                  <a:pt x="30525" y="9598"/>
                  <a:pt x="30551" y="9592"/>
                </a:cubicBezTo>
                <a:cubicBezTo>
                  <a:pt x="30607" y="9482"/>
                  <a:pt x="30884" y="9463"/>
                  <a:pt x="30847" y="9315"/>
                </a:cubicBezTo>
                <a:cubicBezTo>
                  <a:pt x="30868" y="9308"/>
                  <a:pt x="30888" y="9305"/>
                  <a:pt x="30906" y="9305"/>
                </a:cubicBezTo>
                <a:cubicBezTo>
                  <a:pt x="30979" y="9305"/>
                  <a:pt x="31024" y="9356"/>
                  <a:pt x="31069" y="9371"/>
                </a:cubicBezTo>
                <a:cubicBezTo>
                  <a:pt x="31253" y="9204"/>
                  <a:pt x="32011" y="9186"/>
                  <a:pt x="31752" y="9038"/>
                </a:cubicBezTo>
                <a:lnTo>
                  <a:pt x="31697" y="9020"/>
                </a:lnTo>
                <a:lnTo>
                  <a:pt x="31734" y="9020"/>
                </a:lnTo>
                <a:cubicBezTo>
                  <a:pt x="31738" y="9018"/>
                  <a:pt x="31743" y="9016"/>
                  <a:pt x="31747" y="9015"/>
                </a:cubicBezTo>
                <a:lnTo>
                  <a:pt x="31747" y="9015"/>
                </a:lnTo>
                <a:cubicBezTo>
                  <a:pt x="31752" y="9020"/>
                  <a:pt x="31752" y="9020"/>
                  <a:pt x="31752" y="9020"/>
                </a:cubicBezTo>
                <a:lnTo>
                  <a:pt x="31759" y="9020"/>
                </a:lnTo>
                <a:cubicBezTo>
                  <a:pt x="31757" y="9018"/>
                  <a:pt x="31753" y="9016"/>
                  <a:pt x="31750" y="9014"/>
                </a:cubicBezTo>
                <a:lnTo>
                  <a:pt x="31750" y="9014"/>
                </a:lnTo>
                <a:cubicBezTo>
                  <a:pt x="31866" y="8973"/>
                  <a:pt x="31984" y="8954"/>
                  <a:pt x="32100" y="8954"/>
                </a:cubicBezTo>
                <a:cubicBezTo>
                  <a:pt x="32332" y="8954"/>
                  <a:pt x="32557" y="9028"/>
                  <a:pt x="32750" y="9149"/>
                </a:cubicBezTo>
                <a:cubicBezTo>
                  <a:pt x="33046" y="9352"/>
                  <a:pt x="33268" y="9611"/>
                  <a:pt x="33453" y="9907"/>
                </a:cubicBezTo>
                <a:lnTo>
                  <a:pt x="33397" y="9925"/>
                </a:lnTo>
                <a:cubicBezTo>
                  <a:pt x="33675" y="10239"/>
                  <a:pt x="33822" y="10738"/>
                  <a:pt x="33989" y="11016"/>
                </a:cubicBezTo>
                <a:cubicBezTo>
                  <a:pt x="34022" y="11134"/>
                  <a:pt x="33964" y="11298"/>
                  <a:pt x="33897" y="11298"/>
                </a:cubicBezTo>
                <a:cubicBezTo>
                  <a:pt x="33891" y="11298"/>
                  <a:pt x="33884" y="11296"/>
                  <a:pt x="33878" y="11293"/>
                </a:cubicBezTo>
                <a:lnTo>
                  <a:pt x="33878" y="11293"/>
                </a:lnTo>
                <a:cubicBezTo>
                  <a:pt x="33970" y="11607"/>
                  <a:pt x="34044" y="11644"/>
                  <a:pt x="33970" y="12125"/>
                </a:cubicBezTo>
                <a:cubicBezTo>
                  <a:pt x="33933" y="12020"/>
                  <a:pt x="33913" y="11997"/>
                  <a:pt x="33901" y="11997"/>
                </a:cubicBezTo>
                <a:cubicBezTo>
                  <a:pt x="33892" y="11997"/>
                  <a:pt x="33889" y="12010"/>
                  <a:pt x="33887" y="12010"/>
                </a:cubicBezTo>
                <a:cubicBezTo>
                  <a:pt x="33884" y="12010"/>
                  <a:pt x="33885" y="11975"/>
                  <a:pt x="33878" y="11792"/>
                </a:cubicBezTo>
                <a:lnTo>
                  <a:pt x="33878" y="11792"/>
                </a:lnTo>
                <a:cubicBezTo>
                  <a:pt x="33859" y="12217"/>
                  <a:pt x="33785" y="12309"/>
                  <a:pt x="33933" y="12771"/>
                </a:cubicBezTo>
                <a:cubicBezTo>
                  <a:pt x="33912" y="12748"/>
                  <a:pt x="33893" y="12737"/>
                  <a:pt x="33875" y="12737"/>
                </a:cubicBezTo>
                <a:cubicBezTo>
                  <a:pt x="33771" y="12737"/>
                  <a:pt x="33733" y="13112"/>
                  <a:pt x="33748" y="13270"/>
                </a:cubicBezTo>
                <a:lnTo>
                  <a:pt x="33878" y="12993"/>
                </a:lnTo>
                <a:lnTo>
                  <a:pt x="33878" y="12993"/>
                </a:lnTo>
                <a:cubicBezTo>
                  <a:pt x="33878" y="13215"/>
                  <a:pt x="33859" y="13418"/>
                  <a:pt x="33822" y="13622"/>
                </a:cubicBezTo>
                <a:lnTo>
                  <a:pt x="33638" y="13492"/>
                </a:lnTo>
                <a:cubicBezTo>
                  <a:pt x="33471" y="13899"/>
                  <a:pt x="33490" y="14268"/>
                  <a:pt x="33471" y="14638"/>
                </a:cubicBezTo>
                <a:cubicBezTo>
                  <a:pt x="33453" y="15008"/>
                  <a:pt x="33397" y="15359"/>
                  <a:pt x="33083" y="15562"/>
                </a:cubicBezTo>
                <a:cubicBezTo>
                  <a:pt x="33093" y="15612"/>
                  <a:pt x="33108" y="15631"/>
                  <a:pt x="33125" y="15631"/>
                </a:cubicBezTo>
                <a:cubicBezTo>
                  <a:pt x="33190" y="15631"/>
                  <a:pt x="33297" y="15372"/>
                  <a:pt x="33369" y="15372"/>
                </a:cubicBezTo>
                <a:cubicBezTo>
                  <a:pt x="33387" y="15372"/>
                  <a:pt x="33403" y="15389"/>
                  <a:pt x="33416" y="15433"/>
                </a:cubicBezTo>
                <a:cubicBezTo>
                  <a:pt x="33342" y="15618"/>
                  <a:pt x="33194" y="15766"/>
                  <a:pt x="33046" y="15858"/>
                </a:cubicBezTo>
                <a:cubicBezTo>
                  <a:pt x="32917" y="15950"/>
                  <a:pt x="32806" y="16006"/>
                  <a:pt x="32769" y="16043"/>
                </a:cubicBezTo>
                <a:cubicBezTo>
                  <a:pt x="32566" y="16172"/>
                  <a:pt x="32566" y="16301"/>
                  <a:pt x="32529" y="16431"/>
                </a:cubicBezTo>
                <a:cubicBezTo>
                  <a:pt x="32492" y="16560"/>
                  <a:pt x="32455" y="16708"/>
                  <a:pt x="32214" y="16819"/>
                </a:cubicBezTo>
                <a:cubicBezTo>
                  <a:pt x="32307" y="16837"/>
                  <a:pt x="32473" y="16948"/>
                  <a:pt x="32122" y="17244"/>
                </a:cubicBezTo>
                <a:cubicBezTo>
                  <a:pt x="32032" y="17278"/>
                  <a:pt x="31955" y="17293"/>
                  <a:pt x="31892" y="17293"/>
                </a:cubicBezTo>
                <a:cubicBezTo>
                  <a:pt x="31683" y="17293"/>
                  <a:pt x="31629" y="17136"/>
                  <a:pt x="31771" y="17022"/>
                </a:cubicBezTo>
                <a:cubicBezTo>
                  <a:pt x="31814" y="17001"/>
                  <a:pt x="31851" y="16992"/>
                  <a:pt x="31874" y="16992"/>
                </a:cubicBezTo>
                <a:cubicBezTo>
                  <a:pt x="31891" y="16992"/>
                  <a:pt x="31900" y="16996"/>
                  <a:pt x="31900" y="17004"/>
                </a:cubicBezTo>
                <a:cubicBezTo>
                  <a:pt x="32011" y="16948"/>
                  <a:pt x="32122" y="16837"/>
                  <a:pt x="31956" y="16837"/>
                </a:cubicBezTo>
                <a:lnTo>
                  <a:pt x="31956" y="16930"/>
                </a:lnTo>
                <a:cubicBezTo>
                  <a:pt x="31845" y="16930"/>
                  <a:pt x="31697" y="16985"/>
                  <a:pt x="31568" y="17022"/>
                </a:cubicBezTo>
                <a:cubicBezTo>
                  <a:pt x="31501" y="17031"/>
                  <a:pt x="31446" y="17039"/>
                  <a:pt x="31409" y="17039"/>
                </a:cubicBezTo>
                <a:cubicBezTo>
                  <a:pt x="31363" y="17039"/>
                  <a:pt x="31344" y="17026"/>
                  <a:pt x="31364" y="16985"/>
                </a:cubicBezTo>
                <a:lnTo>
                  <a:pt x="31364" y="16985"/>
                </a:lnTo>
                <a:cubicBezTo>
                  <a:pt x="31204" y="17084"/>
                  <a:pt x="31216" y="17117"/>
                  <a:pt x="31308" y="17117"/>
                </a:cubicBezTo>
                <a:cubicBezTo>
                  <a:pt x="31345" y="17117"/>
                  <a:pt x="31396" y="17111"/>
                  <a:pt x="31453" y="17103"/>
                </a:cubicBezTo>
                <a:lnTo>
                  <a:pt x="31453" y="17103"/>
                </a:lnTo>
                <a:cubicBezTo>
                  <a:pt x="30998" y="17178"/>
                  <a:pt x="30739" y="17300"/>
                  <a:pt x="30237" y="17318"/>
                </a:cubicBezTo>
                <a:cubicBezTo>
                  <a:pt x="30329" y="17336"/>
                  <a:pt x="30422" y="17410"/>
                  <a:pt x="30329" y="17410"/>
                </a:cubicBezTo>
                <a:cubicBezTo>
                  <a:pt x="29572" y="17410"/>
                  <a:pt x="30015" y="17577"/>
                  <a:pt x="29479" y="17632"/>
                </a:cubicBezTo>
                <a:cubicBezTo>
                  <a:pt x="29124" y="17540"/>
                  <a:pt x="29452" y="17434"/>
                  <a:pt x="29118" y="17434"/>
                </a:cubicBezTo>
                <a:cubicBezTo>
                  <a:pt x="29052" y="17434"/>
                  <a:pt x="28960" y="17438"/>
                  <a:pt x="28832" y="17447"/>
                </a:cubicBezTo>
                <a:cubicBezTo>
                  <a:pt x="28259" y="17336"/>
                  <a:pt x="28592" y="17244"/>
                  <a:pt x="28832" y="17226"/>
                </a:cubicBezTo>
                <a:lnTo>
                  <a:pt x="28832" y="17226"/>
                </a:lnTo>
                <a:cubicBezTo>
                  <a:pt x="28780" y="17229"/>
                  <a:pt x="28728" y="17230"/>
                  <a:pt x="28675" y="17230"/>
                </a:cubicBezTo>
                <a:cubicBezTo>
                  <a:pt x="28127" y="17230"/>
                  <a:pt x="27540" y="17065"/>
                  <a:pt x="26984" y="16930"/>
                </a:cubicBezTo>
                <a:lnTo>
                  <a:pt x="26984" y="16930"/>
                </a:lnTo>
                <a:cubicBezTo>
                  <a:pt x="26947" y="17022"/>
                  <a:pt x="27021" y="17207"/>
                  <a:pt x="27058" y="17336"/>
                </a:cubicBezTo>
                <a:lnTo>
                  <a:pt x="26818" y="16837"/>
                </a:lnTo>
                <a:lnTo>
                  <a:pt x="26818" y="16837"/>
                </a:lnTo>
                <a:cubicBezTo>
                  <a:pt x="26947" y="17133"/>
                  <a:pt x="27039" y="17373"/>
                  <a:pt x="27132" y="17595"/>
                </a:cubicBezTo>
                <a:cubicBezTo>
                  <a:pt x="27150" y="17540"/>
                  <a:pt x="27187" y="17484"/>
                  <a:pt x="27224" y="17447"/>
                </a:cubicBezTo>
                <a:cubicBezTo>
                  <a:pt x="27276" y="17670"/>
                  <a:pt x="27343" y="17877"/>
                  <a:pt x="27294" y="17877"/>
                </a:cubicBezTo>
                <a:cubicBezTo>
                  <a:pt x="27290" y="17877"/>
                  <a:pt x="27285" y="17875"/>
                  <a:pt x="27280" y="17872"/>
                </a:cubicBezTo>
                <a:lnTo>
                  <a:pt x="27280" y="17872"/>
                </a:lnTo>
                <a:cubicBezTo>
                  <a:pt x="27391" y="18020"/>
                  <a:pt x="27446" y="18002"/>
                  <a:pt x="27520" y="18020"/>
                </a:cubicBezTo>
                <a:cubicBezTo>
                  <a:pt x="27575" y="18039"/>
                  <a:pt x="27686" y="18094"/>
                  <a:pt x="27834" y="18335"/>
                </a:cubicBezTo>
                <a:cubicBezTo>
                  <a:pt x="27871" y="18612"/>
                  <a:pt x="28222" y="19185"/>
                  <a:pt x="28093" y="19333"/>
                </a:cubicBezTo>
                <a:cubicBezTo>
                  <a:pt x="27986" y="18984"/>
                  <a:pt x="27937" y="18898"/>
                  <a:pt x="27904" y="18898"/>
                </a:cubicBezTo>
                <a:cubicBezTo>
                  <a:pt x="27892" y="18898"/>
                  <a:pt x="27881" y="18911"/>
                  <a:pt x="27871" y="18926"/>
                </a:cubicBezTo>
                <a:cubicBezTo>
                  <a:pt x="27852" y="18945"/>
                  <a:pt x="27834" y="18967"/>
                  <a:pt x="27812" y="18967"/>
                </a:cubicBezTo>
                <a:cubicBezTo>
                  <a:pt x="27786" y="18967"/>
                  <a:pt x="27752" y="18936"/>
                  <a:pt x="27698" y="18830"/>
                </a:cubicBezTo>
                <a:lnTo>
                  <a:pt x="27698" y="18830"/>
                </a:lnTo>
                <a:cubicBezTo>
                  <a:pt x="27746" y="18955"/>
                  <a:pt x="27790" y="19093"/>
                  <a:pt x="27834" y="19259"/>
                </a:cubicBezTo>
                <a:cubicBezTo>
                  <a:pt x="27834" y="19265"/>
                  <a:pt x="27832" y="19268"/>
                  <a:pt x="27829" y="19268"/>
                </a:cubicBezTo>
                <a:cubicBezTo>
                  <a:pt x="27814" y="19268"/>
                  <a:pt x="27772" y="19208"/>
                  <a:pt x="27742" y="19148"/>
                </a:cubicBezTo>
                <a:lnTo>
                  <a:pt x="27742" y="19148"/>
                </a:lnTo>
                <a:cubicBezTo>
                  <a:pt x="27779" y="19277"/>
                  <a:pt x="27816" y="19425"/>
                  <a:pt x="27834" y="19480"/>
                </a:cubicBezTo>
                <a:cubicBezTo>
                  <a:pt x="27834" y="19536"/>
                  <a:pt x="27853" y="19573"/>
                  <a:pt x="27871" y="19610"/>
                </a:cubicBezTo>
                <a:cubicBezTo>
                  <a:pt x="27908" y="19665"/>
                  <a:pt x="27945" y="19684"/>
                  <a:pt x="28001" y="19702"/>
                </a:cubicBezTo>
                <a:cubicBezTo>
                  <a:pt x="28093" y="19758"/>
                  <a:pt x="28204" y="19795"/>
                  <a:pt x="28315" y="20109"/>
                </a:cubicBezTo>
                <a:cubicBezTo>
                  <a:pt x="28302" y="20104"/>
                  <a:pt x="28291" y="20101"/>
                  <a:pt x="28281" y="20101"/>
                </a:cubicBezTo>
                <a:cubicBezTo>
                  <a:pt x="28186" y="20101"/>
                  <a:pt x="28191" y="20321"/>
                  <a:pt x="28241" y="20405"/>
                </a:cubicBezTo>
                <a:cubicBezTo>
                  <a:pt x="28198" y="20294"/>
                  <a:pt x="28218" y="20246"/>
                  <a:pt x="28268" y="20246"/>
                </a:cubicBezTo>
                <a:cubicBezTo>
                  <a:pt x="28327" y="20246"/>
                  <a:pt x="28428" y="20313"/>
                  <a:pt x="28518" y="20423"/>
                </a:cubicBezTo>
                <a:cubicBezTo>
                  <a:pt x="28592" y="20848"/>
                  <a:pt x="28721" y="20830"/>
                  <a:pt x="28795" y="21033"/>
                </a:cubicBezTo>
                <a:lnTo>
                  <a:pt x="28740" y="20793"/>
                </a:lnTo>
                <a:lnTo>
                  <a:pt x="28740" y="20793"/>
                </a:lnTo>
                <a:cubicBezTo>
                  <a:pt x="28869" y="20830"/>
                  <a:pt x="28925" y="21033"/>
                  <a:pt x="29054" y="21292"/>
                </a:cubicBezTo>
                <a:cubicBezTo>
                  <a:pt x="29049" y="21297"/>
                  <a:pt x="29044" y="21299"/>
                  <a:pt x="29038" y="21299"/>
                </a:cubicBezTo>
                <a:cubicBezTo>
                  <a:pt x="29030" y="21299"/>
                  <a:pt x="29021" y="21293"/>
                  <a:pt x="29012" y="21284"/>
                </a:cubicBezTo>
                <a:lnTo>
                  <a:pt x="29012" y="21284"/>
                </a:lnTo>
                <a:cubicBezTo>
                  <a:pt x="29156" y="21538"/>
                  <a:pt x="29035" y="21969"/>
                  <a:pt x="29276" y="22290"/>
                </a:cubicBezTo>
                <a:cubicBezTo>
                  <a:pt x="29276" y="22511"/>
                  <a:pt x="29091" y="22382"/>
                  <a:pt x="29109" y="22567"/>
                </a:cubicBezTo>
                <a:cubicBezTo>
                  <a:pt x="29424" y="22992"/>
                  <a:pt x="29183" y="23121"/>
                  <a:pt x="29461" y="23583"/>
                </a:cubicBezTo>
                <a:cubicBezTo>
                  <a:pt x="29495" y="23498"/>
                  <a:pt x="29505" y="23448"/>
                  <a:pt x="29532" y="23448"/>
                </a:cubicBezTo>
                <a:cubicBezTo>
                  <a:pt x="29563" y="23448"/>
                  <a:pt x="29617" y="23516"/>
                  <a:pt x="29756" y="23676"/>
                </a:cubicBezTo>
                <a:lnTo>
                  <a:pt x="29368" y="22900"/>
                </a:lnTo>
                <a:lnTo>
                  <a:pt x="29738" y="23362"/>
                </a:lnTo>
                <a:cubicBezTo>
                  <a:pt x="29645" y="23103"/>
                  <a:pt x="29461" y="22863"/>
                  <a:pt x="29442" y="22715"/>
                </a:cubicBezTo>
                <a:lnTo>
                  <a:pt x="29442" y="22715"/>
                </a:lnTo>
                <a:cubicBezTo>
                  <a:pt x="29537" y="22819"/>
                  <a:pt x="29573" y="22865"/>
                  <a:pt x="29596" y="22865"/>
                </a:cubicBezTo>
                <a:cubicBezTo>
                  <a:pt x="29618" y="22865"/>
                  <a:pt x="29628" y="22824"/>
                  <a:pt x="29664" y="22752"/>
                </a:cubicBezTo>
                <a:lnTo>
                  <a:pt x="29664" y="22752"/>
                </a:lnTo>
                <a:cubicBezTo>
                  <a:pt x="29590" y="23158"/>
                  <a:pt x="30015" y="23380"/>
                  <a:pt x="30034" y="23805"/>
                </a:cubicBezTo>
                <a:lnTo>
                  <a:pt x="29701" y="23916"/>
                </a:lnTo>
                <a:cubicBezTo>
                  <a:pt x="29793" y="24563"/>
                  <a:pt x="30255" y="24896"/>
                  <a:pt x="30459" y="25690"/>
                </a:cubicBezTo>
                <a:lnTo>
                  <a:pt x="30422" y="25413"/>
                </a:lnTo>
                <a:lnTo>
                  <a:pt x="30422" y="25413"/>
                </a:lnTo>
                <a:cubicBezTo>
                  <a:pt x="30588" y="25469"/>
                  <a:pt x="30625" y="25875"/>
                  <a:pt x="30754" y="26115"/>
                </a:cubicBezTo>
                <a:cubicBezTo>
                  <a:pt x="30643" y="26115"/>
                  <a:pt x="30662" y="26300"/>
                  <a:pt x="30643" y="26430"/>
                </a:cubicBezTo>
                <a:cubicBezTo>
                  <a:pt x="30647" y="26426"/>
                  <a:pt x="30651" y="26424"/>
                  <a:pt x="30656" y="26424"/>
                </a:cubicBezTo>
                <a:cubicBezTo>
                  <a:pt x="30692" y="26424"/>
                  <a:pt x="30742" y="26556"/>
                  <a:pt x="30791" y="26688"/>
                </a:cubicBezTo>
                <a:cubicBezTo>
                  <a:pt x="30847" y="26781"/>
                  <a:pt x="30847" y="26781"/>
                  <a:pt x="30884" y="26799"/>
                </a:cubicBezTo>
                <a:cubicBezTo>
                  <a:pt x="30921" y="26836"/>
                  <a:pt x="30976" y="26855"/>
                  <a:pt x="31032" y="26855"/>
                </a:cubicBezTo>
                <a:cubicBezTo>
                  <a:pt x="31013" y="26929"/>
                  <a:pt x="30976" y="26966"/>
                  <a:pt x="30939" y="27003"/>
                </a:cubicBezTo>
                <a:cubicBezTo>
                  <a:pt x="30939" y="27058"/>
                  <a:pt x="30958" y="27095"/>
                  <a:pt x="31013" y="27150"/>
                </a:cubicBezTo>
                <a:cubicBezTo>
                  <a:pt x="30976" y="27243"/>
                  <a:pt x="31032" y="27446"/>
                  <a:pt x="30662" y="27520"/>
                </a:cubicBezTo>
                <a:cubicBezTo>
                  <a:pt x="30736" y="27372"/>
                  <a:pt x="30570" y="27335"/>
                  <a:pt x="30717" y="27206"/>
                </a:cubicBezTo>
                <a:lnTo>
                  <a:pt x="30717" y="27206"/>
                </a:lnTo>
                <a:cubicBezTo>
                  <a:pt x="30662" y="27224"/>
                  <a:pt x="30625" y="27224"/>
                  <a:pt x="30607" y="27243"/>
                </a:cubicBezTo>
                <a:cubicBezTo>
                  <a:pt x="30588" y="27243"/>
                  <a:pt x="30514" y="27298"/>
                  <a:pt x="30533" y="27317"/>
                </a:cubicBezTo>
                <a:cubicBezTo>
                  <a:pt x="30529" y="27316"/>
                  <a:pt x="30524" y="27316"/>
                  <a:pt x="30520" y="27316"/>
                </a:cubicBezTo>
                <a:cubicBezTo>
                  <a:pt x="30377" y="27316"/>
                  <a:pt x="30064" y="27582"/>
                  <a:pt x="29847" y="27582"/>
                </a:cubicBezTo>
                <a:cubicBezTo>
                  <a:pt x="29828" y="27582"/>
                  <a:pt x="29810" y="27580"/>
                  <a:pt x="29793" y="27576"/>
                </a:cubicBezTo>
                <a:cubicBezTo>
                  <a:pt x="29719" y="27650"/>
                  <a:pt x="29719" y="27779"/>
                  <a:pt x="29498" y="27834"/>
                </a:cubicBezTo>
                <a:cubicBezTo>
                  <a:pt x="29478" y="27824"/>
                  <a:pt x="29474" y="27809"/>
                  <a:pt x="29475" y="27797"/>
                </a:cubicBezTo>
                <a:lnTo>
                  <a:pt x="29475" y="27797"/>
                </a:lnTo>
                <a:cubicBezTo>
                  <a:pt x="29433" y="27856"/>
                  <a:pt x="29170" y="27953"/>
                  <a:pt x="29387" y="28019"/>
                </a:cubicBezTo>
                <a:cubicBezTo>
                  <a:pt x="29308" y="28001"/>
                  <a:pt x="29225" y="27993"/>
                  <a:pt x="29140" y="27993"/>
                </a:cubicBezTo>
                <a:cubicBezTo>
                  <a:pt x="28524" y="27993"/>
                  <a:pt x="27771" y="28410"/>
                  <a:pt x="27218" y="28410"/>
                </a:cubicBezTo>
                <a:cubicBezTo>
                  <a:pt x="27149" y="28410"/>
                  <a:pt x="27083" y="28403"/>
                  <a:pt x="27021" y="28389"/>
                </a:cubicBezTo>
                <a:cubicBezTo>
                  <a:pt x="26596" y="28555"/>
                  <a:pt x="26078" y="28740"/>
                  <a:pt x="25672" y="28869"/>
                </a:cubicBezTo>
                <a:cubicBezTo>
                  <a:pt x="25690" y="28832"/>
                  <a:pt x="25672" y="28814"/>
                  <a:pt x="25746" y="28795"/>
                </a:cubicBezTo>
                <a:lnTo>
                  <a:pt x="25746" y="28795"/>
                </a:lnTo>
                <a:cubicBezTo>
                  <a:pt x="25154" y="28851"/>
                  <a:pt x="25487" y="29220"/>
                  <a:pt x="24840" y="29276"/>
                </a:cubicBezTo>
                <a:cubicBezTo>
                  <a:pt x="24452" y="29184"/>
                  <a:pt x="25136" y="29091"/>
                  <a:pt x="24914" y="29073"/>
                </a:cubicBezTo>
                <a:cubicBezTo>
                  <a:pt x="24874" y="29000"/>
                  <a:pt x="24816" y="28972"/>
                  <a:pt x="24745" y="28972"/>
                </a:cubicBezTo>
                <a:cubicBezTo>
                  <a:pt x="24514" y="28972"/>
                  <a:pt x="24146" y="29267"/>
                  <a:pt x="23799" y="29267"/>
                </a:cubicBezTo>
                <a:cubicBezTo>
                  <a:pt x="23764" y="29267"/>
                  <a:pt x="23729" y="29264"/>
                  <a:pt x="23694" y="29257"/>
                </a:cubicBezTo>
                <a:lnTo>
                  <a:pt x="23787" y="29202"/>
                </a:lnTo>
                <a:cubicBezTo>
                  <a:pt x="23771" y="29200"/>
                  <a:pt x="23755" y="29200"/>
                  <a:pt x="23739" y="29200"/>
                </a:cubicBezTo>
                <a:cubicBezTo>
                  <a:pt x="23400" y="29200"/>
                  <a:pt x="23023" y="29559"/>
                  <a:pt x="22511" y="29683"/>
                </a:cubicBezTo>
                <a:cubicBezTo>
                  <a:pt x="22511" y="29683"/>
                  <a:pt x="22530" y="29646"/>
                  <a:pt x="22493" y="29627"/>
                </a:cubicBezTo>
                <a:cubicBezTo>
                  <a:pt x="22179" y="29923"/>
                  <a:pt x="21513" y="30163"/>
                  <a:pt x="21033" y="30366"/>
                </a:cubicBezTo>
                <a:cubicBezTo>
                  <a:pt x="21144" y="30182"/>
                  <a:pt x="21236" y="30219"/>
                  <a:pt x="21107" y="30108"/>
                </a:cubicBezTo>
                <a:lnTo>
                  <a:pt x="21107" y="30108"/>
                </a:lnTo>
                <a:cubicBezTo>
                  <a:pt x="20885" y="30200"/>
                  <a:pt x="21236" y="30329"/>
                  <a:pt x="20793" y="30496"/>
                </a:cubicBezTo>
                <a:cubicBezTo>
                  <a:pt x="20626" y="30459"/>
                  <a:pt x="20275" y="30477"/>
                  <a:pt x="20183" y="30348"/>
                </a:cubicBezTo>
                <a:lnTo>
                  <a:pt x="20608" y="30219"/>
                </a:lnTo>
                <a:cubicBezTo>
                  <a:pt x="20553" y="30189"/>
                  <a:pt x="20498" y="30177"/>
                  <a:pt x="20444" y="30177"/>
                </a:cubicBezTo>
                <a:cubicBezTo>
                  <a:pt x="20222" y="30177"/>
                  <a:pt x="20006" y="30374"/>
                  <a:pt x="19813" y="30403"/>
                </a:cubicBezTo>
                <a:lnTo>
                  <a:pt x="19831" y="30311"/>
                </a:lnTo>
                <a:lnTo>
                  <a:pt x="19831" y="30311"/>
                </a:lnTo>
                <a:cubicBezTo>
                  <a:pt x="19185" y="30533"/>
                  <a:pt x="19222" y="30736"/>
                  <a:pt x="18519" y="30921"/>
                </a:cubicBezTo>
                <a:lnTo>
                  <a:pt x="18612" y="30976"/>
                </a:lnTo>
                <a:cubicBezTo>
                  <a:pt x="18496" y="31092"/>
                  <a:pt x="18418" y="31117"/>
                  <a:pt x="18348" y="31117"/>
                </a:cubicBezTo>
                <a:cubicBezTo>
                  <a:pt x="18292" y="31117"/>
                  <a:pt x="18242" y="31101"/>
                  <a:pt x="18181" y="31101"/>
                </a:cubicBezTo>
                <a:cubicBezTo>
                  <a:pt x="18111" y="31101"/>
                  <a:pt x="18028" y="31123"/>
                  <a:pt x="17909" y="31217"/>
                </a:cubicBezTo>
                <a:lnTo>
                  <a:pt x="17743" y="31032"/>
                </a:lnTo>
                <a:cubicBezTo>
                  <a:pt x="17503" y="31161"/>
                  <a:pt x="16911" y="31494"/>
                  <a:pt x="16468" y="31660"/>
                </a:cubicBezTo>
                <a:cubicBezTo>
                  <a:pt x="16671" y="31420"/>
                  <a:pt x="17189" y="31198"/>
                  <a:pt x="17484" y="30995"/>
                </a:cubicBezTo>
                <a:lnTo>
                  <a:pt x="17484" y="30995"/>
                </a:lnTo>
                <a:cubicBezTo>
                  <a:pt x="17244" y="31069"/>
                  <a:pt x="16634" y="31272"/>
                  <a:pt x="16542" y="31401"/>
                </a:cubicBezTo>
                <a:cubicBezTo>
                  <a:pt x="16634" y="31364"/>
                  <a:pt x="16745" y="31272"/>
                  <a:pt x="16856" y="31272"/>
                </a:cubicBezTo>
                <a:cubicBezTo>
                  <a:pt x="16597" y="31531"/>
                  <a:pt x="16209" y="31734"/>
                  <a:pt x="15710" y="31882"/>
                </a:cubicBezTo>
                <a:cubicBezTo>
                  <a:pt x="15701" y="31765"/>
                  <a:pt x="15610" y="31724"/>
                  <a:pt x="15472" y="31724"/>
                </a:cubicBezTo>
                <a:cubicBezTo>
                  <a:pt x="15140" y="31724"/>
                  <a:pt x="14536" y="31962"/>
                  <a:pt x="14136" y="31962"/>
                </a:cubicBezTo>
                <a:cubicBezTo>
                  <a:pt x="14044" y="31962"/>
                  <a:pt x="13963" y="31950"/>
                  <a:pt x="13899" y="31919"/>
                </a:cubicBezTo>
                <a:cubicBezTo>
                  <a:pt x="13067" y="32325"/>
                  <a:pt x="12124" y="32344"/>
                  <a:pt x="11089" y="32677"/>
                </a:cubicBezTo>
                <a:cubicBezTo>
                  <a:pt x="11552" y="32898"/>
                  <a:pt x="10794" y="32769"/>
                  <a:pt x="10960" y="33083"/>
                </a:cubicBezTo>
                <a:cubicBezTo>
                  <a:pt x="10774" y="33155"/>
                  <a:pt x="10676" y="33182"/>
                  <a:pt x="10625" y="33182"/>
                </a:cubicBezTo>
                <a:cubicBezTo>
                  <a:pt x="10610" y="33182"/>
                  <a:pt x="10599" y="33180"/>
                  <a:pt x="10590" y="33176"/>
                </a:cubicBezTo>
                <a:lnTo>
                  <a:pt x="10202" y="33194"/>
                </a:lnTo>
                <a:cubicBezTo>
                  <a:pt x="10073" y="33194"/>
                  <a:pt x="10054" y="33157"/>
                  <a:pt x="9981" y="33139"/>
                </a:cubicBezTo>
                <a:cubicBezTo>
                  <a:pt x="9925" y="33046"/>
                  <a:pt x="10073" y="33028"/>
                  <a:pt x="10054" y="32954"/>
                </a:cubicBezTo>
                <a:lnTo>
                  <a:pt x="10054" y="32954"/>
                </a:lnTo>
                <a:cubicBezTo>
                  <a:pt x="10047" y="32955"/>
                  <a:pt x="10040" y="32955"/>
                  <a:pt x="10034" y="32955"/>
                </a:cubicBezTo>
                <a:cubicBezTo>
                  <a:pt x="9933" y="32955"/>
                  <a:pt x="9999" y="32818"/>
                  <a:pt x="9999" y="32714"/>
                </a:cubicBezTo>
                <a:lnTo>
                  <a:pt x="9999" y="32714"/>
                </a:lnTo>
                <a:cubicBezTo>
                  <a:pt x="9981" y="32806"/>
                  <a:pt x="9944" y="32861"/>
                  <a:pt x="9925" y="32898"/>
                </a:cubicBezTo>
                <a:cubicBezTo>
                  <a:pt x="9907" y="32898"/>
                  <a:pt x="9907" y="32861"/>
                  <a:pt x="9907" y="32824"/>
                </a:cubicBezTo>
                <a:cubicBezTo>
                  <a:pt x="9888" y="32880"/>
                  <a:pt x="9870" y="32954"/>
                  <a:pt x="9851" y="33028"/>
                </a:cubicBezTo>
                <a:cubicBezTo>
                  <a:pt x="9851" y="33046"/>
                  <a:pt x="9851" y="33046"/>
                  <a:pt x="9851" y="33065"/>
                </a:cubicBezTo>
                <a:cubicBezTo>
                  <a:pt x="9833" y="33083"/>
                  <a:pt x="9814" y="33102"/>
                  <a:pt x="9814" y="33102"/>
                </a:cubicBezTo>
                <a:cubicBezTo>
                  <a:pt x="9740" y="33065"/>
                  <a:pt x="9759" y="32917"/>
                  <a:pt x="9814" y="32843"/>
                </a:cubicBezTo>
                <a:cubicBezTo>
                  <a:pt x="9833" y="32806"/>
                  <a:pt x="9870" y="32806"/>
                  <a:pt x="9870" y="32751"/>
                </a:cubicBezTo>
                <a:cubicBezTo>
                  <a:pt x="9833" y="32640"/>
                  <a:pt x="9796" y="32510"/>
                  <a:pt x="9685" y="32362"/>
                </a:cubicBezTo>
                <a:lnTo>
                  <a:pt x="9685" y="32362"/>
                </a:lnTo>
                <a:lnTo>
                  <a:pt x="9870" y="32547"/>
                </a:lnTo>
                <a:cubicBezTo>
                  <a:pt x="9685" y="32196"/>
                  <a:pt x="9389" y="31161"/>
                  <a:pt x="9001" y="30884"/>
                </a:cubicBezTo>
                <a:cubicBezTo>
                  <a:pt x="9013" y="30837"/>
                  <a:pt x="9040" y="30774"/>
                  <a:pt x="9077" y="30774"/>
                </a:cubicBezTo>
                <a:cubicBezTo>
                  <a:pt x="9098" y="30774"/>
                  <a:pt x="9122" y="30794"/>
                  <a:pt x="9149" y="30847"/>
                </a:cubicBezTo>
                <a:cubicBezTo>
                  <a:pt x="8872" y="29941"/>
                  <a:pt x="8169" y="28962"/>
                  <a:pt x="8095" y="28204"/>
                </a:cubicBezTo>
                <a:lnTo>
                  <a:pt x="8095" y="28204"/>
                </a:lnTo>
                <a:lnTo>
                  <a:pt x="8188" y="28241"/>
                </a:lnTo>
                <a:cubicBezTo>
                  <a:pt x="8114" y="28075"/>
                  <a:pt x="7948" y="28001"/>
                  <a:pt x="7948" y="27760"/>
                </a:cubicBezTo>
                <a:cubicBezTo>
                  <a:pt x="7966" y="27760"/>
                  <a:pt x="7994" y="27770"/>
                  <a:pt x="8015" y="27770"/>
                </a:cubicBezTo>
                <a:cubicBezTo>
                  <a:pt x="8035" y="27770"/>
                  <a:pt x="8049" y="27760"/>
                  <a:pt x="8040" y="27723"/>
                </a:cubicBezTo>
                <a:cubicBezTo>
                  <a:pt x="7985" y="27650"/>
                  <a:pt x="7744" y="27335"/>
                  <a:pt x="7707" y="27095"/>
                </a:cubicBezTo>
                <a:lnTo>
                  <a:pt x="7707" y="27095"/>
                </a:lnTo>
                <a:lnTo>
                  <a:pt x="7855" y="27243"/>
                </a:lnTo>
                <a:cubicBezTo>
                  <a:pt x="7670" y="26337"/>
                  <a:pt x="7171" y="25986"/>
                  <a:pt x="6857" y="25265"/>
                </a:cubicBezTo>
                <a:cubicBezTo>
                  <a:pt x="7097" y="25191"/>
                  <a:pt x="6931" y="24471"/>
                  <a:pt x="6857" y="24119"/>
                </a:cubicBezTo>
                <a:lnTo>
                  <a:pt x="6894" y="24119"/>
                </a:lnTo>
                <a:cubicBezTo>
                  <a:pt x="6561" y="23084"/>
                  <a:pt x="6099" y="22456"/>
                  <a:pt x="5674" y="21550"/>
                </a:cubicBezTo>
                <a:cubicBezTo>
                  <a:pt x="5730" y="20867"/>
                  <a:pt x="5083" y="19536"/>
                  <a:pt x="4898" y="18538"/>
                </a:cubicBezTo>
                <a:lnTo>
                  <a:pt x="4898" y="18538"/>
                </a:lnTo>
                <a:cubicBezTo>
                  <a:pt x="4904" y="18593"/>
                  <a:pt x="4886" y="18616"/>
                  <a:pt x="4855" y="18616"/>
                </a:cubicBezTo>
                <a:cubicBezTo>
                  <a:pt x="4793" y="18616"/>
                  <a:pt x="4682" y="18526"/>
                  <a:pt x="4621" y="18427"/>
                </a:cubicBezTo>
                <a:cubicBezTo>
                  <a:pt x="4602" y="18187"/>
                  <a:pt x="4251" y="17872"/>
                  <a:pt x="4473" y="17836"/>
                </a:cubicBezTo>
                <a:lnTo>
                  <a:pt x="4473" y="17836"/>
                </a:lnTo>
                <a:lnTo>
                  <a:pt x="4491" y="17909"/>
                </a:lnTo>
                <a:cubicBezTo>
                  <a:pt x="4658" y="17669"/>
                  <a:pt x="4436" y="17226"/>
                  <a:pt x="4325" y="16874"/>
                </a:cubicBezTo>
                <a:lnTo>
                  <a:pt x="4011" y="16911"/>
                </a:lnTo>
                <a:cubicBezTo>
                  <a:pt x="4103" y="15839"/>
                  <a:pt x="3013" y="14546"/>
                  <a:pt x="3216" y="13917"/>
                </a:cubicBezTo>
                <a:cubicBezTo>
                  <a:pt x="3068" y="13714"/>
                  <a:pt x="2976" y="13437"/>
                  <a:pt x="2810" y="13233"/>
                </a:cubicBezTo>
                <a:lnTo>
                  <a:pt x="2976" y="13197"/>
                </a:lnTo>
                <a:cubicBezTo>
                  <a:pt x="2791" y="12568"/>
                  <a:pt x="2717" y="12254"/>
                  <a:pt x="2403" y="11496"/>
                </a:cubicBezTo>
                <a:lnTo>
                  <a:pt x="2403" y="11496"/>
                </a:lnTo>
                <a:lnTo>
                  <a:pt x="2569" y="11607"/>
                </a:lnTo>
                <a:cubicBezTo>
                  <a:pt x="2421" y="11182"/>
                  <a:pt x="1941" y="11219"/>
                  <a:pt x="1793" y="10831"/>
                </a:cubicBezTo>
                <a:lnTo>
                  <a:pt x="1978" y="10627"/>
                </a:lnTo>
                <a:cubicBezTo>
                  <a:pt x="1848" y="10276"/>
                  <a:pt x="1775" y="9925"/>
                  <a:pt x="1682" y="9574"/>
                </a:cubicBezTo>
                <a:cubicBezTo>
                  <a:pt x="1608" y="9334"/>
                  <a:pt x="1627" y="9371"/>
                  <a:pt x="1608" y="9315"/>
                </a:cubicBezTo>
                <a:cubicBezTo>
                  <a:pt x="1590" y="9278"/>
                  <a:pt x="1553" y="9241"/>
                  <a:pt x="1497" y="9167"/>
                </a:cubicBezTo>
                <a:lnTo>
                  <a:pt x="1497" y="9130"/>
                </a:lnTo>
                <a:cubicBezTo>
                  <a:pt x="1534" y="9149"/>
                  <a:pt x="1608" y="9204"/>
                  <a:pt x="1590" y="9204"/>
                </a:cubicBezTo>
                <a:cubicBezTo>
                  <a:pt x="1645" y="9204"/>
                  <a:pt x="1738" y="9204"/>
                  <a:pt x="1775" y="9186"/>
                </a:cubicBezTo>
                <a:cubicBezTo>
                  <a:pt x="1997" y="9117"/>
                  <a:pt x="2219" y="9002"/>
                  <a:pt x="2134" y="8882"/>
                </a:cubicBezTo>
                <a:lnTo>
                  <a:pt x="2134" y="8882"/>
                </a:lnTo>
                <a:cubicBezTo>
                  <a:pt x="2150" y="8891"/>
                  <a:pt x="2170" y="8896"/>
                  <a:pt x="2195" y="8896"/>
                </a:cubicBezTo>
                <a:cubicBezTo>
                  <a:pt x="2417" y="8896"/>
                  <a:pt x="2961" y="8540"/>
                  <a:pt x="3272" y="8354"/>
                </a:cubicBezTo>
                <a:lnTo>
                  <a:pt x="3272" y="8354"/>
                </a:lnTo>
                <a:lnTo>
                  <a:pt x="3253" y="8521"/>
                </a:lnTo>
                <a:cubicBezTo>
                  <a:pt x="3530" y="8206"/>
                  <a:pt x="3530" y="8151"/>
                  <a:pt x="3974" y="7911"/>
                </a:cubicBezTo>
                <a:cubicBezTo>
                  <a:pt x="3984" y="7909"/>
                  <a:pt x="3993" y="7909"/>
                  <a:pt x="4002" y="7909"/>
                </a:cubicBezTo>
                <a:cubicBezTo>
                  <a:pt x="4099" y="7909"/>
                  <a:pt x="4108" y="7994"/>
                  <a:pt x="3981" y="8018"/>
                </a:cubicBezTo>
                <a:lnTo>
                  <a:pt x="3981" y="8018"/>
                </a:lnTo>
                <a:cubicBezTo>
                  <a:pt x="4355" y="7957"/>
                  <a:pt x="4206" y="7761"/>
                  <a:pt x="4695" y="7689"/>
                </a:cubicBezTo>
                <a:lnTo>
                  <a:pt x="4695" y="7689"/>
                </a:lnTo>
                <a:lnTo>
                  <a:pt x="4547" y="7837"/>
                </a:lnTo>
                <a:cubicBezTo>
                  <a:pt x="4935" y="7707"/>
                  <a:pt x="4898" y="7670"/>
                  <a:pt x="5064" y="7486"/>
                </a:cubicBezTo>
                <a:cubicBezTo>
                  <a:pt x="5212" y="7387"/>
                  <a:pt x="5500" y="7313"/>
                  <a:pt x="5702" y="7313"/>
                </a:cubicBezTo>
                <a:cubicBezTo>
                  <a:pt x="5804" y="7313"/>
                  <a:pt x="5884" y="7332"/>
                  <a:pt x="5915" y="7375"/>
                </a:cubicBezTo>
                <a:cubicBezTo>
                  <a:pt x="5951" y="7264"/>
                  <a:pt x="6118" y="7079"/>
                  <a:pt x="6358" y="7042"/>
                </a:cubicBezTo>
                <a:lnTo>
                  <a:pt x="6358" y="7042"/>
                </a:lnTo>
                <a:cubicBezTo>
                  <a:pt x="6414" y="7079"/>
                  <a:pt x="6340" y="7134"/>
                  <a:pt x="6303" y="7171"/>
                </a:cubicBezTo>
                <a:cubicBezTo>
                  <a:pt x="6986" y="7042"/>
                  <a:pt x="7208" y="6635"/>
                  <a:pt x="7707" y="6635"/>
                </a:cubicBezTo>
                <a:cubicBezTo>
                  <a:pt x="7726" y="6672"/>
                  <a:pt x="7763" y="6691"/>
                  <a:pt x="7818" y="6691"/>
                </a:cubicBezTo>
                <a:cubicBezTo>
                  <a:pt x="7355" y="6856"/>
                  <a:pt x="6965" y="6992"/>
                  <a:pt x="6916" y="6992"/>
                </a:cubicBezTo>
                <a:cubicBezTo>
                  <a:pt x="6915" y="6992"/>
                  <a:pt x="6915" y="6992"/>
                  <a:pt x="6915" y="6992"/>
                </a:cubicBezTo>
                <a:lnTo>
                  <a:pt x="6915" y="6992"/>
                </a:lnTo>
                <a:cubicBezTo>
                  <a:pt x="6979" y="7131"/>
                  <a:pt x="7390" y="7009"/>
                  <a:pt x="7134" y="7319"/>
                </a:cubicBezTo>
                <a:cubicBezTo>
                  <a:pt x="7430" y="7097"/>
                  <a:pt x="7911" y="6654"/>
                  <a:pt x="8336" y="6580"/>
                </a:cubicBezTo>
                <a:cubicBezTo>
                  <a:pt x="8373" y="6580"/>
                  <a:pt x="8391" y="6580"/>
                  <a:pt x="8410" y="6598"/>
                </a:cubicBezTo>
                <a:lnTo>
                  <a:pt x="8373" y="6635"/>
                </a:lnTo>
                <a:cubicBezTo>
                  <a:pt x="8465" y="6617"/>
                  <a:pt x="8557" y="6561"/>
                  <a:pt x="8613" y="6506"/>
                </a:cubicBezTo>
                <a:cubicBezTo>
                  <a:pt x="8761" y="6488"/>
                  <a:pt x="8816" y="6488"/>
                  <a:pt x="9001" y="6432"/>
                </a:cubicBezTo>
                <a:cubicBezTo>
                  <a:pt x="9014" y="6439"/>
                  <a:pt x="9032" y="6443"/>
                  <a:pt x="9056" y="6443"/>
                </a:cubicBezTo>
                <a:cubicBezTo>
                  <a:pt x="9272" y="6443"/>
                  <a:pt x="9906" y="6161"/>
                  <a:pt x="10239" y="6044"/>
                </a:cubicBezTo>
                <a:cubicBezTo>
                  <a:pt x="10070" y="5967"/>
                  <a:pt x="10350" y="5864"/>
                  <a:pt x="10137" y="5864"/>
                </a:cubicBezTo>
                <a:cubicBezTo>
                  <a:pt x="10097" y="5864"/>
                  <a:pt x="10040" y="5868"/>
                  <a:pt x="9959" y="5876"/>
                </a:cubicBezTo>
                <a:lnTo>
                  <a:pt x="9959" y="5876"/>
                </a:lnTo>
                <a:cubicBezTo>
                  <a:pt x="9960" y="5875"/>
                  <a:pt x="9960" y="5874"/>
                  <a:pt x="9958" y="5874"/>
                </a:cubicBezTo>
                <a:cubicBezTo>
                  <a:pt x="9956" y="5874"/>
                  <a:pt x="9951" y="5875"/>
                  <a:pt x="9944" y="5878"/>
                </a:cubicBezTo>
                <a:cubicBezTo>
                  <a:pt x="9949" y="5877"/>
                  <a:pt x="9954" y="5877"/>
                  <a:pt x="9959" y="5876"/>
                </a:cubicBezTo>
                <a:lnTo>
                  <a:pt x="9959" y="5876"/>
                </a:lnTo>
                <a:cubicBezTo>
                  <a:pt x="9950" y="5886"/>
                  <a:pt x="9859" y="5932"/>
                  <a:pt x="9703" y="5988"/>
                </a:cubicBezTo>
                <a:cubicBezTo>
                  <a:pt x="9740" y="5970"/>
                  <a:pt x="9740" y="5970"/>
                  <a:pt x="9777" y="5952"/>
                </a:cubicBezTo>
                <a:cubicBezTo>
                  <a:pt x="9722" y="5952"/>
                  <a:pt x="9685" y="5952"/>
                  <a:pt x="9629" y="5970"/>
                </a:cubicBezTo>
                <a:cubicBezTo>
                  <a:pt x="9611" y="5988"/>
                  <a:pt x="9611" y="6007"/>
                  <a:pt x="9592" y="6025"/>
                </a:cubicBezTo>
                <a:cubicBezTo>
                  <a:pt x="9596" y="6025"/>
                  <a:pt x="9600" y="6025"/>
                  <a:pt x="9605" y="6025"/>
                </a:cubicBezTo>
                <a:lnTo>
                  <a:pt x="9605" y="6025"/>
                </a:lnTo>
                <a:cubicBezTo>
                  <a:pt x="9591" y="6031"/>
                  <a:pt x="9580" y="6038"/>
                  <a:pt x="9574" y="6044"/>
                </a:cubicBezTo>
                <a:lnTo>
                  <a:pt x="9592" y="6025"/>
                </a:lnTo>
                <a:lnTo>
                  <a:pt x="9592" y="6025"/>
                </a:lnTo>
                <a:cubicBezTo>
                  <a:pt x="9389" y="6099"/>
                  <a:pt x="9130" y="6210"/>
                  <a:pt x="8835" y="6321"/>
                </a:cubicBezTo>
                <a:cubicBezTo>
                  <a:pt x="8890" y="6247"/>
                  <a:pt x="9038" y="6155"/>
                  <a:pt x="9149" y="6099"/>
                </a:cubicBezTo>
                <a:cubicBezTo>
                  <a:pt x="9278" y="6044"/>
                  <a:pt x="9408" y="5988"/>
                  <a:pt x="9611" y="5970"/>
                </a:cubicBezTo>
                <a:cubicBezTo>
                  <a:pt x="9685" y="5841"/>
                  <a:pt x="9703" y="5711"/>
                  <a:pt x="9722" y="5656"/>
                </a:cubicBezTo>
                <a:cubicBezTo>
                  <a:pt x="9750" y="5656"/>
                  <a:pt x="9791" y="5660"/>
                  <a:pt x="9828" y="5660"/>
                </a:cubicBezTo>
                <a:cubicBezTo>
                  <a:pt x="9865" y="5660"/>
                  <a:pt x="9897" y="5656"/>
                  <a:pt x="9907" y="5637"/>
                </a:cubicBezTo>
                <a:cubicBezTo>
                  <a:pt x="9999" y="5397"/>
                  <a:pt x="9814" y="4658"/>
                  <a:pt x="9925" y="4491"/>
                </a:cubicBezTo>
                <a:cubicBezTo>
                  <a:pt x="9629" y="3900"/>
                  <a:pt x="9537" y="3124"/>
                  <a:pt x="9278" y="2736"/>
                </a:cubicBezTo>
                <a:cubicBezTo>
                  <a:pt x="9241" y="2551"/>
                  <a:pt x="9389" y="2532"/>
                  <a:pt x="9445" y="2477"/>
                </a:cubicBezTo>
                <a:lnTo>
                  <a:pt x="9445" y="2477"/>
                </a:lnTo>
                <a:cubicBezTo>
                  <a:pt x="9463" y="2588"/>
                  <a:pt x="9426" y="2680"/>
                  <a:pt x="9482" y="2754"/>
                </a:cubicBezTo>
                <a:cubicBezTo>
                  <a:pt x="9463" y="2588"/>
                  <a:pt x="9482" y="2329"/>
                  <a:pt x="9519" y="2144"/>
                </a:cubicBezTo>
                <a:cubicBezTo>
                  <a:pt x="9555" y="1941"/>
                  <a:pt x="9611" y="1793"/>
                  <a:pt x="9537" y="1701"/>
                </a:cubicBezTo>
                <a:cubicBezTo>
                  <a:pt x="9610" y="1644"/>
                  <a:pt x="9652" y="1624"/>
                  <a:pt x="9676" y="1624"/>
                </a:cubicBezTo>
                <a:cubicBezTo>
                  <a:pt x="9728" y="1624"/>
                  <a:pt x="9696" y="1715"/>
                  <a:pt x="9715" y="1715"/>
                </a:cubicBezTo>
                <a:cubicBezTo>
                  <a:pt x="9727" y="1715"/>
                  <a:pt x="9761" y="1677"/>
                  <a:pt x="9851" y="1553"/>
                </a:cubicBezTo>
                <a:lnTo>
                  <a:pt x="9870" y="1645"/>
                </a:lnTo>
                <a:cubicBezTo>
                  <a:pt x="10073" y="1534"/>
                  <a:pt x="10258" y="1442"/>
                  <a:pt x="10443" y="1349"/>
                </a:cubicBezTo>
                <a:cubicBezTo>
                  <a:pt x="10535" y="1276"/>
                  <a:pt x="10646" y="1257"/>
                  <a:pt x="10738" y="1202"/>
                </a:cubicBezTo>
                <a:cubicBezTo>
                  <a:pt x="10849" y="1128"/>
                  <a:pt x="10960" y="1109"/>
                  <a:pt x="11071" y="1072"/>
                </a:cubicBezTo>
                <a:cubicBezTo>
                  <a:pt x="11168" y="1043"/>
                  <a:pt x="11275" y="1027"/>
                  <a:pt x="11387" y="1027"/>
                </a:cubicBezTo>
                <a:cubicBezTo>
                  <a:pt x="11745" y="1027"/>
                  <a:pt x="12147" y="1191"/>
                  <a:pt x="12396" y="1605"/>
                </a:cubicBezTo>
                <a:lnTo>
                  <a:pt x="12396" y="1605"/>
                </a:lnTo>
                <a:cubicBezTo>
                  <a:pt x="12380" y="1577"/>
                  <a:pt x="12373" y="1555"/>
                  <a:pt x="12383" y="1534"/>
                </a:cubicBezTo>
                <a:lnTo>
                  <a:pt x="12383" y="1534"/>
                </a:lnTo>
                <a:cubicBezTo>
                  <a:pt x="12679" y="1867"/>
                  <a:pt x="12938" y="2237"/>
                  <a:pt x="13196" y="2643"/>
                </a:cubicBezTo>
                <a:cubicBezTo>
                  <a:pt x="13326" y="2865"/>
                  <a:pt x="13418" y="3031"/>
                  <a:pt x="13566" y="3290"/>
                </a:cubicBezTo>
                <a:cubicBezTo>
                  <a:pt x="13714" y="3604"/>
                  <a:pt x="13825" y="3918"/>
                  <a:pt x="13936" y="4233"/>
                </a:cubicBezTo>
                <a:cubicBezTo>
                  <a:pt x="14342" y="4140"/>
                  <a:pt x="14823" y="3918"/>
                  <a:pt x="15174" y="3826"/>
                </a:cubicBezTo>
                <a:cubicBezTo>
                  <a:pt x="15507" y="3715"/>
                  <a:pt x="15839" y="3641"/>
                  <a:pt x="16172" y="3586"/>
                </a:cubicBezTo>
                <a:cubicBezTo>
                  <a:pt x="16616" y="3475"/>
                  <a:pt x="16616" y="3346"/>
                  <a:pt x="16856" y="3142"/>
                </a:cubicBezTo>
                <a:lnTo>
                  <a:pt x="17004" y="3272"/>
                </a:lnTo>
                <a:lnTo>
                  <a:pt x="17392" y="2920"/>
                </a:lnTo>
                <a:cubicBezTo>
                  <a:pt x="17983" y="2551"/>
                  <a:pt x="18649" y="2920"/>
                  <a:pt x="19369" y="2366"/>
                </a:cubicBezTo>
                <a:lnTo>
                  <a:pt x="19222" y="2292"/>
                </a:lnTo>
                <a:cubicBezTo>
                  <a:pt x="19462" y="2217"/>
                  <a:pt x="19912" y="1994"/>
                  <a:pt x="20070" y="1994"/>
                </a:cubicBezTo>
                <a:cubicBezTo>
                  <a:pt x="20106" y="1994"/>
                  <a:pt x="20127" y="2006"/>
                  <a:pt x="20127" y="2033"/>
                </a:cubicBezTo>
                <a:cubicBezTo>
                  <a:pt x="20144" y="1999"/>
                  <a:pt x="20178" y="1884"/>
                  <a:pt x="20288" y="1884"/>
                </a:cubicBezTo>
                <a:cubicBezTo>
                  <a:pt x="20295" y="1884"/>
                  <a:pt x="20303" y="1884"/>
                  <a:pt x="20312" y="1885"/>
                </a:cubicBezTo>
                <a:lnTo>
                  <a:pt x="20349" y="1978"/>
                </a:lnTo>
                <a:lnTo>
                  <a:pt x="21014" y="1571"/>
                </a:lnTo>
                <a:cubicBezTo>
                  <a:pt x="21091" y="1552"/>
                  <a:pt x="21148" y="1544"/>
                  <a:pt x="21192" y="1544"/>
                </a:cubicBezTo>
                <a:cubicBezTo>
                  <a:pt x="21412" y="1544"/>
                  <a:pt x="21282" y="1747"/>
                  <a:pt x="21501" y="1747"/>
                </a:cubicBezTo>
                <a:cubicBezTo>
                  <a:pt x="21575" y="1747"/>
                  <a:pt x="21687" y="1724"/>
                  <a:pt x="21865" y="1664"/>
                </a:cubicBezTo>
                <a:cubicBezTo>
                  <a:pt x="22160" y="1516"/>
                  <a:pt x="22641" y="1091"/>
                  <a:pt x="22511" y="1072"/>
                </a:cubicBezTo>
                <a:lnTo>
                  <a:pt x="22511" y="1072"/>
                </a:lnTo>
                <a:cubicBezTo>
                  <a:pt x="22447" y="1100"/>
                  <a:pt x="22364" y="1118"/>
                  <a:pt x="22292" y="1118"/>
                </a:cubicBezTo>
                <a:cubicBezTo>
                  <a:pt x="22220" y="1118"/>
                  <a:pt x="22160" y="1100"/>
                  <a:pt x="22142" y="1054"/>
                </a:cubicBezTo>
                <a:lnTo>
                  <a:pt x="22400" y="906"/>
                </a:lnTo>
                <a:cubicBezTo>
                  <a:pt x="22366" y="667"/>
                  <a:pt x="22459" y="364"/>
                  <a:pt x="21887" y="364"/>
                </a:cubicBezTo>
                <a:cubicBezTo>
                  <a:pt x="21841" y="364"/>
                  <a:pt x="21790" y="366"/>
                  <a:pt x="21735" y="370"/>
                </a:cubicBezTo>
                <a:lnTo>
                  <a:pt x="21310" y="703"/>
                </a:lnTo>
                <a:lnTo>
                  <a:pt x="21125" y="629"/>
                </a:lnTo>
                <a:lnTo>
                  <a:pt x="21513" y="481"/>
                </a:lnTo>
                <a:cubicBezTo>
                  <a:pt x="21488" y="477"/>
                  <a:pt x="21465" y="476"/>
                  <a:pt x="21442" y="476"/>
                </a:cubicBezTo>
                <a:cubicBezTo>
                  <a:pt x="21233" y="476"/>
                  <a:pt x="21131" y="623"/>
                  <a:pt x="21014" y="740"/>
                </a:cubicBezTo>
                <a:cubicBezTo>
                  <a:pt x="20940" y="684"/>
                  <a:pt x="20866" y="666"/>
                  <a:pt x="20756" y="666"/>
                </a:cubicBezTo>
                <a:lnTo>
                  <a:pt x="20386" y="1072"/>
                </a:lnTo>
                <a:cubicBezTo>
                  <a:pt x="20305" y="1008"/>
                  <a:pt x="20464" y="859"/>
                  <a:pt x="20284" y="859"/>
                </a:cubicBezTo>
                <a:cubicBezTo>
                  <a:pt x="20258" y="859"/>
                  <a:pt x="20225" y="862"/>
                  <a:pt x="20183" y="869"/>
                </a:cubicBezTo>
                <a:cubicBezTo>
                  <a:pt x="20016" y="1054"/>
                  <a:pt x="20478" y="1017"/>
                  <a:pt x="20146" y="1220"/>
                </a:cubicBezTo>
                <a:cubicBezTo>
                  <a:pt x="19987" y="1199"/>
                  <a:pt x="19931" y="1153"/>
                  <a:pt x="19870" y="1153"/>
                </a:cubicBezTo>
                <a:cubicBezTo>
                  <a:pt x="19826" y="1153"/>
                  <a:pt x="19778" y="1178"/>
                  <a:pt x="19684" y="1257"/>
                </a:cubicBezTo>
                <a:cubicBezTo>
                  <a:pt x="19612" y="1203"/>
                  <a:pt x="19662" y="1150"/>
                  <a:pt x="19749" y="1079"/>
                </a:cubicBezTo>
                <a:lnTo>
                  <a:pt x="19749" y="1079"/>
                </a:lnTo>
                <a:cubicBezTo>
                  <a:pt x="19543" y="1242"/>
                  <a:pt x="19147" y="1352"/>
                  <a:pt x="19074" y="1516"/>
                </a:cubicBezTo>
                <a:cubicBezTo>
                  <a:pt x="19054" y="1512"/>
                  <a:pt x="19033" y="1510"/>
                  <a:pt x="19011" y="1510"/>
                </a:cubicBezTo>
                <a:cubicBezTo>
                  <a:pt x="18789" y="1510"/>
                  <a:pt x="18492" y="1687"/>
                  <a:pt x="18332" y="1687"/>
                </a:cubicBezTo>
                <a:cubicBezTo>
                  <a:pt x="18276" y="1687"/>
                  <a:pt x="18237" y="1666"/>
                  <a:pt x="18224" y="1608"/>
                </a:cubicBezTo>
                <a:cubicBezTo>
                  <a:pt x="18168" y="1682"/>
                  <a:pt x="17872" y="1941"/>
                  <a:pt x="17651" y="2033"/>
                </a:cubicBezTo>
                <a:cubicBezTo>
                  <a:pt x="17725" y="1922"/>
                  <a:pt x="17711" y="1884"/>
                  <a:pt x="17648" y="1884"/>
                </a:cubicBezTo>
                <a:cubicBezTo>
                  <a:pt x="17512" y="1884"/>
                  <a:pt x="17152" y="2060"/>
                  <a:pt x="16960" y="2060"/>
                </a:cubicBezTo>
                <a:cubicBezTo>
                  <a:pt x="16886" y="2060"/>
                  <a:pt x="16837" y="2033"/>
                  <a:pt x="16837" y="1959"/>
                </a:cubicBezTo>
                <a:cubicBezTo>
                  <a:pt x="16634" y="2329"/>
                  <a:pt x="15821" y="2458"/>
                  <a:pt x="15340" y="2791"/>
                </a:cubicBezTo>
                <a:cubicBezTo>
                  <a:pt x="15354" y="2777"/>
                  <a:pt x="15390" y="2731"/>
                  <a:pt x="15430" y="2710"/>
                </a:cubicBezTo>
                <a:lnTo>
                  <a:pt x="15430" y="2710"/>
                </a:lnTo>
                <a:cubicBezTo>
                  <a:pt x="15294" y="2746"/>
                  <a:pt x="15198" y="2754"/>
                  <a:pt x="15114" y="2754"/>
                </a:cubicBezTo>
                <a:cubicBezTo>
                  <a:pt x="15052" y="2754"/>
                  <a:pt x="14997" y="2750"/>
                  <a:pt x="14937" y="2750"/>
                </a:cubicBezTo>
                <a:cubicBezTo>
                  <a:pt x="14907" y="2750"/>
                  <a:pt x="14875" y="2751"/>
                  <a:pt x="14841" y="2754"/>
                </a:cubicBezTo>
                <a:cubicBezTo>
                  <a:pt x="14786" y="3013"/>
                  <a:pt x="14693" y="3105"/>
                  <a:pt x="14490" y="3327"/>
                </a:cubicBezTo>
                <a:cubicBezTo>
                  <a:pt x="14435" y="3235"/>
                  <a:pt x="14509" y="3124"/>
                  <a:pt x="14564" y="3050"/>
                </a:cubicBezTo>
                <a:cubicBezTo>
                  <a:pt x="14620" y="2957"/>
                  <a:pt x="14638" y="2884"/>
                  <a:pt x="14657" y="2773"/>
                </a:cubicBezTo>
                <a:lnTo>
                  <a:pt x="14657" y="2773"/>
                </a:lnTo>
                <a:cubicBezTo>
                  <a:pt x="14638" y="2884"/>
                  <a:pt x="14564" y="2976"/>
                  <a:pt x="14509" y="3031"/>
                </a:cubicBezTo>
                <a:cubicBezTo>
                  <a:pt x="14472" y="3031"/>
                  <a:pt x="14435" y="3050"/>
                  <a:pt x="14416" y="3124"/>
                </a:cubicBezTo>
                <a:cubicBezTo>
                  <a:pt x="14453" y="2883"/>
                  <a:pt x="14416" y="2957"/>
                  <a:pt x="14546" y="2791"/>
                </a:cubicBezTo>
                <a:lnTo>
                  <a:pt x="14546" y="2791"/>
                </a:lnTo>
                <a:cubicBezTo>
                  <a:pt x="14469" y="2844"/>
                  <a:pt x="14437" y="2867"/>
                  <a:pt x="14420" y="2867"/>
                </a:cubicBezTo>
                <a:cubicBezTo>
                  <a:pt x="14384" y="2867"/>
                  <a:pt x="14414" y="2763"/>
                  <a:pt x="14213" y="2625"/>
                </a:cubicBezTo>
                <a:cubicBezTo>
                  <a:pt x="14121" y="2144"/>
                  <a:pt x="14398" y="2384"/>
                  <a:pt x="14065" y="1978"/>
                </a:cubicBezTo>
                <a:cubicBezTo>
                  <a:pt x="14050" y="1908"/>
                  <a:pt x="14062" y="1883"/>
                  <a:pt x="14087" y="1883"/>
                </a:cubicBezTo>
                <a:cubicBezTo>
                  <a:pt x="14156" y="1883"/>
                  <a:pt x="14324" y="2070"/>
                  <a:pt x="14324" y="2070"/>
                </a:cubicBezTo>
                <a:cubicBezTo>
                  <a:pt x="14220" y="1885"/>
                  <a:pt x="14152" y="1830"/>
                  <a:pt x="14097" y="1830"/>
                </a:cubicBezTo>
                <a:cubicBezTo>
                  <a:pt x="14018" y="1830"/>
                  <a:pt x="13966" y="1942"/>
                  <a:pt x="13875" y="1942"/>
                </a:cubicBezTo>
                <a:cubicBezTo>
                  <a:pt x="13870" y="1942"/>
                  <a:pt x="13866" y="1941"/>
                  <a:pt x="13862" y="1941"/>
                </a:cubicBezTo>
                <a:cubicBezTo>
                  <a:pt x="13474" y="1460"/>
                  <a:pt x="13825" y="1608"/>
                  <a:pt x="13788" y="1368"/>
                </a:cubicBezTo>
                <a:cubicBezTo>
                  <a:pt x="13474" y="1072"/>
                  <a:pt x="13123" y="980"/>
                  <a:pt x="12882" y="777"/>
                </a:cubicBezTo>
                <a:cubicBezTo>
                  <a:pt x="12882" y="745"/>
                  <a:pt x="12855" y="699"/>
                  <a:pt x="12907" y="699"/>
                </a:cubicBezTo>
                <a:cubicBezTo>
                  <a:pt x="12915" y="699"/>
                  <a:pt x="12925" y="700"/>
                  <a:pt x="12938" y="703"/>
                </a:cubicBezTo>
                <a:cubicBezTo>
                  <a:pt x="12827" y="647"/>
                  <a:pt x="12697" y="592"/>
                  <a:pt x="12550" y="518"/>
                </a:cubicBezTo>
                <a:cubicBezTo>
                  <a:pt x="12420" y="444"/>
                  <a:pt x="12272" y="351"/>
                  <a:pt x="12088" y="296"/>
                </a:cubicBezTo>
                <a:lnTo>
                  <a:pt x="11829" y="204"/>
                </a:lnTo>
                <a:cubicBezTo>
                  <a:pt x="11755" y="185"/>
                  <a:pt x="11662" y="167"/>
                  <a:pt x="11570" y="167"/>
                </a:cubicBezTo>
                <a:cubicBezTo>
                  <a:pt x="11478" y="148"/>
                  <a:pt x="11404" y="148"/>
                  <a:pt x="11311" y="148"/>
                </a:cubicBezTo>
                <a:cubicBezTo>
                  <a:pt x="11237" y="167"/>
                  <a:pt x="11163" y="185"/>
                  <a:pt x="11089" y="204"/>
                </a:cubicBezTo>
                <a:cubicBezTo>
                  <a:pt x="11075" y="197"/>
                  <a:pt x="11064" y="189"/>
                  <a:pt x="11055" y="182"/>
                </a:cubicBezTo>
                <a:lnTo>
                  <a:pt x="11055" y="182"/>
                </a:lnTo>
                <a:cubicBezTo>
                  <a:pt x="11111" y="281"/>
                  <a:pt x="11125" y="378"/>
                  <a:pt x="11108" y="444"/>
                </a:cubicBezTo>
                <a:cubicBezTo>
                  <a:pt x="10979" y="444"/>
                  <a:pt x="10868" y="481"/>
                  <a:pt x="10794" y="499"/>
                </a:cubicBezTo>
                <a:cubicBezTo>
                  <a:pt x="10748" y="518"/>
                  <a:pt x="10706" y="532"/>
                  <a:pt x="10669" y="532"/>
                </a:cubicBezTo>
                <a:cubicBezTo>
                  <a:pt x="10632" y="532"/>
                  <a:pt x="10600" y="518"/>
                  <a:pt x="10572" y="481"/>
                </a:cubicBezTo>
                <a:cubicBezTo>
                  <a:pt x="10720" y="462"/>
                  <a:pt x="10720" y="407"/>
                  <a:pt x="10794" y="351"/>
                </a:cubicBezTo>
                <a:lnTo>
                  <a:pt x="10794" y="351"/>
                </a:lnTo>
                <a:lnTo>
                  <a:pt x="10554" y="462"/>
                </a:lnTo>
                <a:cubicBezTo>
                  <a:pt x="10295" y="314"/>
                  <a:pt x="10868" y="314"/>
                  <a:pt x="10868" y="185"/>
                </a:cubicBezTo>
                <a:lnTo>
                  <a:pt x="10868" y="185"/>
                </a:lnTo>
                <a:cubicBezTo>
                  <a:pt x="10350" y="314"/>
                  <a:pt x="9851" y="647"/>
                  <a:pt x="9537" y="869"/>
                </a:cubicBezTo>
                <a:cubicBezTo>
                  <a:pt x="9445" y="813"/>
                  <a:pt x="9611" y="629"/>
                  <a:pt x="9777" y="555"/>
                </a:cubicBezTo>
                <a:cubicBezTo>
                  <a:pt x="9894" y="482"/>
                  <a:pt x="9987" y="432"/>
                  <a:pt x="9887" y="432"/>
                </a:cubicBezTo>
                <a:cubicBezTo>
                  <a:pt x="9860" y="432"/>
                  <a:pt x="9818" y="436"/>
                  <a:pt x="9759" y="444"/>
                </a:cubicBezTo>
                <a:cubicBezTo>
                  <a:pt x="9962" y="388"/>
                  <a:pt x="10165" y="296"/>
                  <a:pt x="10369" y="296"/>
                </a:cubicBezTo>
                <a:cubicBezTo>
                  <a:pt x="9814" y="93"/>
                  <a:pt x="10757" y="222"/>
                  <a:pt x="10239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3513357">
            <a:off x="4100508" y="-239854"/>
            <a:ext cx="672754" cy="779011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-7200031">
            <a:off x="7061735" y="273609"/>
            <a:ext cx="181592" cy="230381"/>
          </a:xfrm>
          <a:custGeom>
            <a:avLst/>
            <a:gdLst/>
            <a:ahLst/>
            <a:cxnLst/>
            <a:rect l="l" t="t" r="r" b="b"/>
            <a:pathLst>
              <a:path w="10887" h="13812" extrusionOk="0">
                <a:moveTo>
                  <a:pt x="4547" y="4626"/>
                </a:moveTo>
                <a:lnTo>
                  <a:pt x="4547" y="4681"/>
                </a:lnTo>
                <a:lnTo>
                  <a:pt x="4529" y="4681"/>
                </a:lnTo>
                <a:cubicBezTo>
                  <a:pt x="4529" y="4663"/>
                  <a:pt x="4529" y="4644"/>
                  <a:pt x="4529" y="4626"/>
                </a:cubicBezTo>
                <a:close/>
                <a:moveTo>
                  <a:pt x="3734" y="6381"/>
                </a:moveTo>
                <a:lnTo>
                  <a:pt x="3734" y="6400"/>
                </a:lnTo>
                <a:lnTo>
                  <a:pt x="3715" y="6400"/>
                </a:lnTo>
                <a:lnTo>
                  <a:pt x="3715" y="6381"/>
                </a:lnTo>
                <a:close/>
                <a:moveTo>
                  <a:pt x="5970" y="6733"/>
                </a:moveTo>
                <a:lnTo>
                  <a:pt x="5970" y="6770"/>
                </a:lnTo>
                <a:lnTo>
                  <a:pt x="5933" y="6770"/>
                </a:lnTo>
                <a:cubicBezTo>
                  <a:pt x="5933" y="6751"/>
                  <a:pt x="5970" y="6733"/>
                  <a:pt x="5970" y="6733"/>
                </a:cubicBezTo>
                <a:close/>
                <a:moveTo>
                  <a:pt x="6673" y="8063"/>
                </a:moveTo>
                <a:lnTo>
                  <a:pt x="6746" y="8100"/>
                </a:lnTo>
                <a:cubicBezTo>
                  <a:pt x="6746" y="8100"/>
                  <a:pt x="6691" y="8100"/>
                  <a:pt x="6673" y="8063"/>
                </a:cubicBezTo>
                <a:close/>
                <a:moveTo>
                  <a:pt x="2762" y="1"/>
                </a:moveTo>
                <a:cubicBezTo>
                  <a:pt x="2746" y="1"/>
                  <a:pt x="2731" y="2"/>
                  <a:pt x="2717" y="5"/>
                </a:cubicBezTo>
                <a:cubicBezTo>
                  <a:pt x="2496" y="24"/>
                  <a:pt x="2311" y="227"/>
                  <a:pt x="2126" y="634"/>
                </a:cubicBezTo>
                <a:lnTo>
                  <a:pt x="2052" y="634"/>
                </a:lnTo>
                <a:lnTo>
                  <a:pt x="2034" y="781"/>
                </a:lnTo>
                <a:cubicBezTo>
                  <a:pt x="2015" y="966"/>
                  <a:pt x="2034" y="1133"/>
                  <a:pt x="2144" y="1280"/>
                </a:cubicBezTo>
                <a:cubicBezTo>
                  <a:pt x="2144" y="1299"/>
                  <a:pt x="2144" y="1299"/>
                  <a:pt x="2144" y="1317"/>
                </a:cubicBezTo>
                <a:lnTo>
                  <a:pt x="1682" y="1262"/>
                </a:lnTo>
                <a:lnTo>
                  <a:pt x="2237" y="1595"/>
                </a:lnTo>
                <a:cubicBezTo>
                  <a:pt x="2237" y="1595"/>
                  <a:pt x="2237" y="1632"/>
                  <a:pt x="2237" y="1650"/>
                </a:cubicBezTo>
                <a:cubicBezTo>
                  <a:pt x="2237" y="1706"/>
                  <a:pt x="2218" y="1798"/>
                  <a:pt x="2255" y="1872"/>
                </a:cubicBezTo>
                <a:lnTo>
                  <a:pt x="2218" y="1890"/>
                </a:lnTo>
                <a:cubicBezTo>
                  <a:pt x="2218" y="1890"/>
                  <a:pt x="2237" y="1927"/>
                  <a:pt x="2237" y="1927"/>
                </a:cubicBezTo>
                <a:cubicBezTo>
                  <a:pt x="2237" y="1927"/>
                  <a:pt x="2255" y="1946"/>
                  <a:pt x="2255" y="1946"/>
                </a:cubicBezTo>
                <a:lnTo>
                  <a:pt x="2181" y="1983"/>
                </a:lnTo>
                <a:lnTo>
                  <a:pt x="2255" y="2131"/>
                </a:lnTo>
                <a:cubicBezTo>
                  <a:pt x="2274" y="2168"/>
                  <a:pt x="2292" y="2223"/>
                  <a:pt x="2311" y="2278"/>
                </a:cubicBezTo>
                <a:cubicBezTo>
                  <a:pt x="2329" y="2334"/>
                  <a:pt x="2348" y="2408"/>
                  <a:pt x="2366" y="2463"/>
                </a:cubicBezTo>
                <a:lnTo>
                  <a:pt x="1997" y="2260"/>
                </a:lnTo>
                <a:lnTo>
                  <a:pt x="2200" y="2482"/>
                </a:lnTo>
                <a:lnTo>
                  <a:pt x="1701" y="2463"/>
                </a:lnTo>
                <a:lnTo>
                  <a:pt x="2385" y="2704"/>
                </a:lnTo>
                <a:lnTo>
                  <a:pt x="2144" y="2741"/>
                </a:lnTo>
                <a:lnTo>
                  <a:pt x="2680" y="2962"/>
                </a:lnTo>
                <a:lnTo>
                  <a:pt x="2699" y="2981"/>
                </a:lnTo>
                <a:lnTo>
                  <a:pt x="2717" y="2981"/>
                </a:lnTo>
                <a:cubicBezTo>
                  <a:pt x="2717" y="2981"/>
                  <a:pt x="2717" y="3018"/>
                  <a:pt x="2717" y="3036"/>
                </a:cubicBezTo>
                <a:lnTo>
                  <a:pt x="2662" y="3055"/>
                </a:lnTo>
                <a:lnTo>
                  <a:pt x="2791" y="3387"/>
                </a:lnTo>
                <a:cubicBezTo>
                  <a:pt x="2791" y="3480"/>
                  <a:pt x="2828" y="3535"/>
                  <a:pt x="2865" y="3572"/>
                </a:cubicBezTo>
                <a:lnTo>
                  <a:pt x="2958" y="3776"/>
                </a:lnTo>
                <a:lnTo>
                  <a:pt x="3032" y="3960"/>
                </a:lnTo>
                <a:lnTo>
                  <a:pt x="2791" y="4034"/>
                </a:lnTo>
                <a:lnTo>
                  <a:pt x="3106" y="4182"/>
                </a:lnTo>
                <a:lnTo>
                  <a:pt x="3106" y="4238"/>
                </a:lnTo>
                <a:cubicBezTo>
                  <a:pt x="3106" y="4275"/>
                  <a:pt x="3087" y="4367"/>
                  <a:pt x="3143" y="4441"/>
                </a:cubicBezTo>
                <a:cubicBezTo>
                  <a:pt x="3124" y="4478"/>
                  <a:pt x="3106" y="4533"/>
                  <a:pt x="3106" y="4607"/>
                </a:cubicBezTo>
                <a:cubicBezTo>
                  <a:pt x="3106" y="4607"/>
                  <a:pt x="3124" y="4626"/>
                  <a:pt x="3124" y="4626"/>
                </a:cubicBezTo>
                <a:lnTo>
                  <a:pt x="3087" y="4663"/>
                </a:lnTo>
                <a:lnTo>
                  <a:pt x="3106" y="4737"/>
                </a:lnTo>
                <a:cubicBezTo>
                  <a:pt x="3106" y="4755"/>
                  <a:pt x="3106" y="4774"/>
                  <a:pt x="3124" y="4811"/>
                </a:cubicBezTo>
                <a:lnTo>
                  <a:pt x="3124" y="4847"/>
                </a:lnTo>
                <a:cubicBezTo>
                  <a:pt x="3087" y="4995"/>
                  <a:pt x="3179" y="5106"/>
                  <a:pt x="3235" y="5162"/>
                </a:cubicBezTo>
                <a:cubicBezTo>
                  <a:pt x="3290" y="5254"/>
                  <a:pt x="3309" y="5273"/>
                  <a:pt x="3290" y="5328"/>
                </a:cubicBezTo>
                <a:lnTo>
                  <a:pt x="3216" y="5531"/>
                </a:lnTo>
                <a:lnTo>
                  <a:pt x="3346" y="5531"/>
                </a:lnTo>
                <a:cubicBezTo>
                  <a:pt x="3235" y="5753"/>
                  <a:pt x="3420" y="5864"/>
                  <a:pt x="3475" y="5919"/>
                </a:cubicBezTo>
                <a:cubicBezTo>
                  <a:pt x="3488" y="5919"/>
                  <a:pt x="3500" y="5928"/>
                  <a:pt x="3507" y="5928"/>
                </a:cubicBezTo>
                <a:cubicBezTo>
                  <a:pt x="3510" y="5928"/>
                  <a:pt x="3512" y="5926"/>
                  <a:pt x="3512" y="5919"/>
                </a:cubicBezTo>
                <a:lnTo>
                  <a:pt x="3568" y="6178"/>
                </a:lnTo>
                <a:cubicBezTo>
                  <a:pt x="3568" y="6197"/>
                  <a:pt x="3568" y="6234"/>
                  <a:pt x="3568" y="6252"/>
                </a:cubicBezTo>
                <a:lnTo>
                  <a:pt x="3586" y="6363"/>
                </a:lnTo>
                <a:lnTo>
                  <a:pt x="3605" y="6363"/>
                </a:lnTo>
                <a:lnTo>
                  <a:pt x="3605" y="6418"/>
                </a:lnTo>
                <a:lnTo>
                  <a:pt x="3549" y="6418"/>
                </a:lnTo>
                <a:cubicBezTo>
                  <a:pt x="3510" y="6432"/>
                  <a:pt x="3480" y="6445"/>
                  <a:pt x="3446" y="6445"/>
                </a:cubicBezTo>
                <a:cubicBezTo>
                  <a:pt x="3432" y="6445"/>
                  <a:pt x="3417" y="6442"/>
                  <a:pt x="3401" y="6437"/>
                </a:cubicBezTo>
                <a:cubicBezTo>
                  <a:pt x="3327" y="6381"/>
                  <a:pt x="3216" y="6363"/>
                  <a:pt x="3106" y="6345"/>
                </a:cubicBezTo>
                <a:lnTo>
                  <a:pt x="3069" y="6234"/>
                </a:lnTo>
                <a:lnTo>
                  <a:pt x="3087" y="6345"/>
                </a:lnTo>
                <a:cubicBezTo>
                  <a:pt x="3057" y="6342"/>
                  <a:pt x="3026" y="6341"/>
                  <a:pt x="2996" y="6341"/>
                </a:cubicBezTo>
                <a:cubicBezTo>
                  <a:pt x="2805" y="6341"/>
                  <a:pt x="2618" y="6387"/>
                  <a:pt x="2459" y="6418"/>
                </a:cubicBezTo>
                <a:lnTo>
                  <a:pt x="2403" y="6437"/>
                </a:lnTo>
                <a:lnTo>
                  <a:pt x="2385" y="6437"/>
                </a:lnTo>
                <a:lnTo>
                  <a:pt x="2348" y="6381"/>
                </a:lnTo>
                <a:lnTo>
                  <a:pt x="2366" y="6437"/>
                </a:lnTo>
                <a:cubicBezTo>
                  <a:pt x="2354" y="6439"/>
                  <a:pt x="2342" y="6441"/>
                  <a:pt x="2330" y="6441"/>
                </a:cubicBezTo>
                <a:cubicBezTo>
                  <a:pt x="2249" y="6441"/>
                  <a:pt x="2162" y="6390"/>
                  <a:pt x="2034" y="6326"/>
                </a:cubicBezTo>
                <a:cubicBezTo>
                  <a:pt x="1887" y="6253"/>
                  <a:pt x="1729" y="6156"/>
                  <a:pt x="1550" y="6156"/>
                </a:cubicBezTo>
                <a:cubicBezTo>
                  <a:pt x="1503" y="6156"/>
                  <a:pt x="1455" y="6163"/>
                  <a:pt x="1405" y="6178"/>
                </a:cubicBezTo>
                <a:lnTo>
                  <a:pt x="1387" y="6197"/>
                </a:lnTo>
                <a:cubicBezTo>
                  <a:pt x="1368" y="6197"/>
                  <a:pt x="1350" y="6197"/>
                  <a:pt x="1331" y="6215"/>
                </a:cubicBezTo>
                <a:lnTo>
                  <a:pt x="1091" y="6160"/>
                </a:lnTo>
                <a:cubicBezTo>
                  <a:pt x="1040" y="6152"/>
                  <a:pt x="911" y="6134"/>
                  <a:pt x="759" y="6134"/>
                </a:cubicBezTo>
                <a:cubicBezTo>
                  <a:pt x="524" y="6134"/>
                  <a:pt x="235" y="6179"/>
                  <a:pt x="111" y="6381"/>
                </a:cubicBezTo>
                <a:cubicBezTo>
                  <a:pt x="1" y="6603"/>
                  <a:pt x="74" y="6881"/>
                  <a:pt x="389" y="7250"/>
                </a:cubicBezTo>
                <a:lnTo>
                  <a:pt x="352" y="7324"/>
                </a:lnTo>
                <a:lnTo>
                  <a:pt x="481" y="7398"/>
                </a:lnTo>
                <a:cubicBezTo>
                  <a:pt x="578" y="7440"/>
                  <a:pt x="675" y="7492"/>
                  <a:pt x="788" y="7492"/>
                </a:cubicBezTo>
                <a:cubicBezTo>
                  <a:pt x="825" y="7492"/>
                  <a:pt x="865" y="7486"/>
                  <a:pt x="906" y="7472"/>
                </a:cubicBezTo>
                <a:lnTo>
                  <a:pt x="925" y="7472"/>
                </a:lnTo>
                <a:lnTo>
                  <a:pt x="740" y="7879"/>
                </a:lnTo>
                <a:lnTo>
                  <a:pt x="1202" y="7509"/>
                </a:lnTo>
                <a:cubicBezTo>
                  <a:pt x="1239" y="7527"/>
                  <a:pt x="1313" y="7583"/>
                  <a:pt x="1405" y="7583"/>
                </a:cubicBezTo>
                <a:lnTo>
                  <a:pt x="1405" y="7620"/>
                </a:lnTo>
                <a:lnTo>
                  <a:pt x="1442" y="7620"/>
                </a:lnTo>
                <a:lnTo>
                  <a:pt x="1424" y="7675"/>
                </a:lnTo>
                <a:lnTo>
                  <a:pt x="1738" y="7675"/>
                </a:lnTo>
                <a:cubicBezTo>
                  <a:pt x="1775" y="7675"/>
                  <a:pt x="1793" y="7694"/>
                  <a:pt x="1830" y="7694"/>
                </a:cubicBezTo>
                <a:lnTo>
                  <a:pt x="1516" y="7971"/>
                </a:lnTo>
                <a:lnTo>
                  <a:pt x="1830" y="7842"/>
                </a:lnTo>
                <a:lnTo>
                  <a:pt x="1830" y="7842"/>
                </a:lnTo>
                <a:lnTo>
                  <a:pt x="1590" y="8415"/>
                </a:lnTo>
                <a:lnTo>
                  <a:pt x="2052" y="7823"/>
                </a:lnTo>
                <a:lnTo>
                  <a:pt x="2015" y="8008"/>
                </a:lnTo>
                <a:lnTo>
                  <a:pt x="2385" y="7583"/>
                </a:lnTo>
                <a:lnTo>
                  <a:pt x="2422" y="7564"/>
                </a:lnTo>
                <a:lnTo>
                  <a:pt x="2422" y="7638"/>
                </a:lnTo>
                <a:lnTo>
                  <a:pt x="2773" y="7638"/>
                </a:lnTo>
                <a:lnTo>
                  <a:pt x="2791" y="7731"/>
                </a:lnTo>
                <a:lnTo>
                  <a:pt x="2773" y="7749"/>
                </a:lnTo>
                <a:cubicBezTo>
                  <a:pt x="2717" y="7786"/>
                  <a:pt x="2662" y="7823"/>
                  <a:pt x="2625" y="7879"/>
                </a:cubicBezTo>
                <a:cubicBezTo>
                  <a:pt x="2588" y="7934"/>
                  <a:pt x="2570" y="7989"/>
                  <a:pt x="2551" y="8026"/>
                </a:cubicBezTo>
                <a:cubicBezTo>
                  <a:pt x="2514" y="8100"/>
                  <a:pt x="2496" y="8119"/>
                  <a:pt x="2477" y="8137"/>
                </a:cubicBezTo>
                <a:lnTo>
                  <a:pt x="2200" y="8248"/>
                </a:lnTo>
                <a:lnTo>
                  <a:pt x="2366" y="8359"/>
                </a:lnTo>
                <a:lnTo>
                  <a:pt x="2255" y="8525"/>
                </a:lnTo>
                <a:cubicBezTo>
                  <a:pt x="2237" y="8544"/>
                  <a:pt x="2237" y="8562"/>
                  <a:pt x="2218" y="8599"/>
                </a:cubicBezTo>
                <a:lnTo>
                  <a:pt x="2144" y="8747"/>
                </a:lnTo>
                <a:cubicBezTo>
                  <a:pt x="2071" y="8877"/>
                  <a:pt x="2034" y="8895"/>
                  <a:pt x="1978" y="8969"/>
                </a:cubicBezTo>
                <a:lnTo>
                  <a:pt x="1960" y="8987"/>
                </a:lnTo>
                <a:lnTo>
                  <a:pt x="2015" y="8710"/>
                </a:lnTo>
                <a:lnTo>
                  <a:pt x="1793" y="9154"/>
                </a:lnTo>
                <a:lnTo>
                  <a:pt x="1719" y="9154"/>
                </a:lnTo>
                <a:lnTo>
                  <a:pt x="1756" y="9228"/>
                </a:lnTo>
                <a:lnTo>
                  <a:pt x="1516" y="9671"/>
                </a:lnTo>
                <a:cubicBezTo>
                  <a:pt x="1331" y="9727"/>
                  <a:pt x="1294" y="9875"/>
                  <a:pt x="1276" y="9949"/>
                </a:cubicBezTo>
                <a:cubicBezTo>
                  <a:pt x="1276" y="9986"/>
                  <a:pt x="1257" y="10022"/>
                  <a:pt x="1257" y="10022"/>
                </a:cubicBezTo>
                <a:lnTo>
                  <a:pt x="1091" y="10078"/>
                </a:lnTo>
                <a:lnTo>
                  <a:pt x="1109" y="10115"/>
                </a:lnTo>
                <a:lnTo>
                  <a:pt x="906" y="10133"/>
                </a:lnTo>
                <a:lnTo>
                  <a:pt x="1036" y="10226"/>
                </a:lnTo>
                <a:cubicBezTo>
                  <a:pt x="1017" y="10244"/>
                  <a:pt x="999" y="10263"/>
                  <a:pt x="980" y="10300"/>
                </a:cubicBezTo>
                <a:lnTo>
                  <a:pt x="795" y="10448"/>
                </a:lnTo>
                <a:lnTo>
                  <a:pt x="925" y="10448"/>
                </a:lnTo>
                <a:lnTo>
                  <a:pt x="684" y="10799"/>
                </a:lnTo>
                <a:lnTo>
                  <a:pt x="684" y="10854"/>
                </a:lnTo>
                <a:cubicBezTo>
                  <a:pt x="684" y="10910"/>
                  <a:pt x="703" y="10984"/>
                  <a:pt x="777" y="11020"/>
                </a:cubicBezTo>
                <a:lnTo>
                  <a:pt x="389" y="11168"/>
                </a:lnTo>
                <a:lnTo>
                  <a:pt x="703" y="11279"/>
                </a:lnTo>
                <a:lnTo>
                  <a:pt x="684" y="11279"/>
                </a:lnTo>
                <a:lnTo>
                  <a:pt x="574" y="11298"/>
                </a:lnTo>
                <a:lnTo>
                  <a:pt x="555" y="11409"/>
                </a:lnTo>
                <a:cubicBezTo>
                  <a:pt x="537" y="11926"/>
                  <a:pt x="629" y="12222"/>
                  <a:pt x="832" y="12333"/>
                </a:cubicBezTo>
                <a:cubicBezTo>
                  <a:pt x="906" y="12370"/>
                  <a:pt x="962" y="12388"/>
                  <a:pt x="1036" y="12388"/>
                </a:cubicBezTo>
                <a:cubicBezTo>
                  <a:pt x="1220" y="12388"/>
                  <a:pt x="1387" y="12259"/>
                  <a:pt x="1387" y="12259"/>
                </a:cubicBezTo>
                <a:cubicBezTo>
                  <a:pt x="1682" y="12092"/>
                  <a:pt x="1756" y="11871"/>
                  <a:pt x="1830" y="11630"/>
                </a:cubicBezTo>
                <a:cubicBezTo>
                  <a:pt x="1867" y="11520"/>
                  <a:pt x="1923" y="11409"/>
                  <a:pt x="1978" y="11261"/>
                </a:cubicBezTo>
                <a:cubicBezTo>
                  <a:pt x="2089" y="11168"/>
                  <a:pt x="2181" y="11094"/>
                  <a:pt x="2255" y="11039"/>
                </a:cubicBezTo>
                <a:cubicBezTo>
                  <a:pt x="2403" y="10928"/>
                  <a:pt x="2551" y="10836"/>
                  <a:pt x="2662" y="10595"/>
                </a:cubicBezTo>
                <a:cubicBezTo>
                  <a:pt x="2773" y="10466"/>
                  <a:pt x="2865" y="10318"/>
                  <a:pt x="2958" y="10189"/>
                </a:cubicBezTo>
                <a:lnTo>
                  <a:pt x="3069" y="10004"/>
                </a:lnTo>
                <a:lnTo>
                  <a:pt x="3069" y="9967"/>
                </a:lnTo>
                <a:lnTo>
                  <a:pt x="3069" y="9930"/>
                </a:lnTo>
                <a:cubicBezTo>
                  <a:pt x="3069" y="9930"/>
                  <a:pt x="3087" y="9893"/>
                  <a:pt x="3106" y="9893"/>
                </a:cubicBezTo>
                <a:cubicBezTo>
                  <a:pt x="3124" y="9856"/>
                  <a:pt x="3161" y="9819"/>
                  <a:pt x="3179" y="9782"/>
                </a:cubicBezTo>
                <a:lnTo>
                  <a:pt x="3272" y="9782"/>
                </a:lnTo>
                <a:lnTo>
                  <a:pt x="3401" y="9930"/>
                </a:lnTo>
                <a:lnTo>
                  <a:pt x="3401" y="9782"/>
                </a:lnTo>
                <a:lnTo>
                  <a:pt x="3420" y="9838"/>
                </a:lnTo>
                <a:lnTo>
                  <a:pt x="3512" y="9394"/>
                </a:lnTo>
                <a:cubicBezTo>
                  <a:pt x="3512" y="9320"/>
                  <a:pt x="3549" y="9283"/>
                  <a:pt x="3605" y="9228"/>
                </a:cubicBezTo>
                <a:lnTo>
                  <a:pt x="3697" y="9172"/>
                </a:lnTo>
                <a:lnTo>
                  <a:pt x="3697" y="9172"/>
                </a:lnTo>
                <a:cubicBezTo>
                  <a:pt x="3697" y="9228"/>
                  <a:pt x="3697" y="9246"/>
                  <a:pt x="3678" y="9265"/>
                </a:cubicBezTo>
                <a:lnTo>
                  <a:pt x="3512" y="9505"/>
                </a:lnTo>
                <a:lnTo>
                  <a:pt x="3715" y="9505"/>
                </a:lnTo>
                <a:lnTo>
                  <a:pt x="3715" y="9708"/>
                </a:lnTo>
                <a:cubicBezTo>
                  <a:pt x="3715" y="9745"/>
                  <a:pt x="3715" y="9764"/>
                  <a:pt x="3715" y="9801"/>
                </a:cubicBezTo>
                <a:lnTo>
                  <a:pt x="3734" y="9967"/>
                </a:lnTo>
                <a:cubicBezTo>
                  <a:pt x="3734" y="10115"/>
                  <a:pt x="3734" y="10152"/>
                  <a:pt x="3715" y="10244"/>
                </a:cubicBezTo>
                <a:lnTo>
                  <a:pt x="3642" y="9967"/>
                </a:lnTo>
                <a:lnTo>
                  <a:pt x="3660" y="10485"/>
                </a:lnTo>
                <a:lnTo>
                  <a:pt x="3586" y="10540"/>
                </a:lnTo>
                <a:lnTo>
                  <a:pt x="3660" y="10595"/>
                </a:lnTo>
                <a:lnTo>
                  <a:pt x="3678" y="11113"/>
                </a:lnTo>
                <a:cubicBezTo>
                  <a:pt x="3568" y="11224"/>
                  <a:pt x="3605" y="11372"/>
                  <a:pt x="3623" y="11464"/>
                </a:cubicBezTo>
                <a:cubicBezTo>
                  <a:pt x="3642" y="11483"/>
                  <a:pt x="3660" y="11538"/>
                  <a:pt x="3642" y="11538"/>
                </a:cubicBezTo>
                <a:lnTo>
                  <a:pt x="3531" y="11667"/>
                </a:lnTo>
                <a:lnTo>
                  <a:pt x="3549" y="11686"/>
                </a:lnTo>
                <a:lnTo>
                  <a:pt x="3401" y="11815"/>
                </a:lnTo>
                <a:lnTo>
                  <a:pt x="3549" y="11834"/>
                </a:lnTo>
                <a:cubicBezTo>
                  <a:pt x="3531" y="11852"/>
                  <a:pt x="3531" y="11889"/>
                  <a:pt x="3549" y="11926"/>
                </a:cubicBezTo>
                <a:lnTo>
                  <a:pt x="3475" y="12148"/>
                </a:lnTo>
                <a:lnTo>
                  <a:pt x="3568" y="12074"/>
                </a:lnTo>
                <a:lnTo>
                  <a:pt x="3531" y="12499"/>
                </a:lnTo>
                <a:lnTo>
                  <a:pt x="3549" y="12555"/>
                </a:lnTo>
                <a:cubicBezTo>
                  <a:pt x="3586" y="12591"/>
                  <a:pt x="3642" y="12647"/>
                  <a:pt x="3715" y="12665"/>
                </a:cubicBezTo>
                <a:lnTo>
                  <a:pt x="3457" y="12980"/>
                </a:lnTo>
                <a:lnTo>
                  <a:pt x="3771" y="12924"/>
                </a:lnTo>
                <a:lnTo>
                  <a:pt x="3771" y="12924"/>
                </a:lnTo>
                <a:cubicBezTo>
                  <a:pt x="3771" y="12924"/>
                  <a:pt x="3771" y="12924"/>
                  <a:pt x="3752" y="12943"/>
                </a:cubicBezTo>
                <a:lnTo>
                  <a:pt x="3678" y="13017"/>
                </a:lnTo>
                <a:lnTo>
                  <a:pt x="3715" y="13109"/>
                </a:lnTo>
                <a:cubicBezTo>
                  <a:pt x="3937" y="13571"/>
                  <a:pt x="4159" y="13811"/>
                  <a:pt x="4399" y="13811"/>
                </a:cubicBezTo>
                <a:cubicBezTo>
                  <a:pt x="4695" y="13793"/>
                  <a:pt x="4843" y="13479"/>
                  <a:pt x="4843" y="13460"/>
                </a:cubicBezTo>
                <a:cubicBezTo>
                  <a:pt x="5028" y="13164"/>
                  <a:pt x="4991" y="12924"/>
                  <a:pt x="4935" y="12665"/>
                </a:cubicBezTo>
                <a:cubicBezTo>
                  <a:pt x="4917" y="12555"/>
                  <a:pt x="4898" y="12425"/>
                  <a:pt x="4898" y="12259"/>
                </a:cubicBezTo>
                <a:cubicBezTo>
                  <a:pt x="4917" y="12111"/>
                  <a:pt x="4972" y="12019"/>
                  <a:pt x="5009" y="11908"/>
                </a:cubicBezTo>
                <a:cubicBezTo>
                  <a:pt x="5083" y="11741"/>
                  <a:pt x="5157" y="11575"/>
                  <a:pt x="5139" y="11298"/>
                </a:cubicBezTo>
                <a:cubicBezTo>
                  <a:pt x="5176" y="11131"/>
                  <a:pt x="5176" y="10947"/>
                  <a:pt x="5176" y="10780"/>
                </a:cubicBezTo>
                <a:lnTo>
                  <a:pt x="5194" y="10558"/>
                </a:lnTo>
                <a:lnTo>
                  <a:pt x="5157" y="10521"/>
                </a:lnTo>
                <a:lnTo>
                  <a:pt x="5139" y="10503"/>
                </a:lnTo>
                <a:cubicBezTo>
                  <a:pt x="5139" y="10485"/>
                  <a:pt x="5139" y="10466"/>
                  <a:pt x="5139" y="10429"/>
                </a:cubicBezTo>
                <a:cubicBezTo>
                  <a:pt x="5157" y="10392"/>
                  <a:pt x="5157" y="10337"/>
                  <a:pt x="5157" y="10281"/>
                </a:cubicBezTo>
                <a:lnTo>
                  <a:pt x="5231" y="10244"/>
                </a:lnTo>
                <a:lnTo>
                  <a:pt x="5416" y="10281"/>
                </a:lnTo>
                <a:lnTo>
                  <a:pt x="5323" y="10152"/>
                </a:lnTo>
                <a:lnTo>
                  <a:pt x="5379" y="10189"/>
                </a:lnTo>
                <a:lnTo>
                  <a:pt x="5231" y="9782"/>
                </a:lnTo>
                <a:cubicBezTo>
                  <a:pt x="5194" y="9708"/>
                  <a:pt x="5212" y="9653"/>
                  <a:pt x="5231" y="9579"/>
                </a:cubicBezTo>
                <a:lnTo>
                  <a:pt x="5249" y="9505"/>
                </a:lnTo>
                <a:lnTo>
                  <a:pt x="5286" y="9505"/>
                </a:lnTo>
                <a:lnTo>
                  <a:pt x="5638" y="9912"/>
                </a:lnTo>
                <a:cubicBezTo>
                  <a:pt x="5601" y="10078"/>
                  <a:pt x="5730" y="10170"/>
                  <a:pt x="5804" y="10226"/>
                </a:cubicBezTo>
                <a:cubicBezTo>
                  <a:pt x="5822" y="10244"/>
                  <a:pt x="5859" y="10263"/>
                  <a:pt x="5859" y="10281"/>
                </a:cubicBezTo>
                <a:lnTo>
                  <a:pt x="5859" y="10466"/>
                </a:lnTo>
                <a:lnTo>
                  <a:pt x="5878" y="10466"/>
                </a:lnTo>
                <a:lnTo>
                  <a:pt x="5822" y="10651"/>
                </a:lnTo>
                <a:lnTo>
                  <a:pt x="5952" y="10577"/>
                </a:lnTo>
                <a:cubicBezTo>
                  <a:pt x="5970" y="10595"/>
                  <a:pt x="5989" y="10614"/>
                  <a:pt x="6007" y="10632"/>
                </a:cubicBezTo>
                <a:lnTo>
                  <a:pt x="6081" y="10873"/>
                </a:lnTo>
                <a:lnTo>
                  <a:pt x="6118" y="10743"/>
                </a:lnTo>
                <a:lnTo>
                  <a:pt x="6377" y="11113"/>
                </a:lnTo>
                <a:lnTo>
                  <a:pt x="6414" y="11131"/>
                </a:lnTo>
                <a:cubicBezTo>
                  <a:pt x="6437" y="11139"/>
                  <a:pt x="6463" y="11144"/>
                  <a:pt x="6491" y="11144"/>
                </a:cubicBezTo>
                <a:cubicBezTo>
                  <a:pt x="6531" y="11144"/>
                  <a:pt x="6574" y="11135"/>
                  <a:pt x="6617" y="11113"/>
                </a:cubicBezTo>
                <a:lnTo>
                  <a:pt x="6617" y="11538"/>
                </a:lnTo>
                <a:lnTo>
                  <a:pt x="6820" y="11279"/>
                </a:lnTo>
                <a:cubicBezTo>
                  <a:pt x="6820" y="11279"/>
                  <a:pt x="6820" y="11298"/>
                  <a:pt x="6820" y="11298"/>
                </a:cubicBezTo>
                <a:lnTo>
                  <a:pt x="6802" y="11409"/>
                </a:lnTo>
                <a:lnTo>
                  <a:pt x="6913" y="11464"/>
                </a:lnTo>
                <a:cubicBezTo>
                  <a:pt x="7172" y="11593"/>
                  <a:pt x="7393" y="11649"/>
                  <a:pt x="7560" y="11649"/>
                </a:cubicBezTo>
                <a:cubicBezTo>
                  <a:pt x="7745" y="11649"/>
                  <a:pt x="7874" y="11575"/>
                  <a:pt x="7948" y="11446"/>
                </a:cubicBezTo>
                <a:cubicBezTo>
                  <a:pt x="8059" y="11242"/>
                  <a:pt x="8003" y="11002"/>
                  <a:pt x="7985" y="11002"/>
                </a:cubicBezTo>
                <a:cubicBezTo>
                  <a:pt x="7929" y="10669"/>
                  <a:pt x="7763" y="10521"/>
                  <a:pt x="7578" y="10355"/>
                </a:cubicBezTo>
                <a:cubicBezTo>
                  <a:pt x="7486" y="10281"/>
                  <a:pt x="7393" y="10189"/>
                  <a:pt x="7282" y="10078"/>
                </a:cubicBezTo>
                <a:cubicBezTo>
                  <a:pt x="7227" y="9949"/>
                  <a:pt x="7190" y="9838"/>
                  <a:pt x="7172" y="9727"/>
                </a:cubicBezTo>
                <a:cubicBezTo>
                  <a:pt x="7135" y="9560"/>
                  <a:pt x="7079" y="9394"/>
                  <a:pt x="6913" y="9191"/>
                </a:cubicBezTo>
                <a:cubicBezTo>
                  <a:pt x="6839" y="9043"/>
                  <a:pt x="6746" y="8895"/>
                  <a:pt x="6654" y="8766"/>
                </a:cubicBezTo>
                <a:lnTo>
                  <a:pt x="6525" y="8581"/>
                </a:lnTo>
                <a:lnTo>
                  <a:pt x="6488" y="8581"/>
                </a:lnTo>
                <a:lnTo>
                  <a:pt x="6469" y="8562"/>
                </a:lnTo>
                <a:cubicBezTo>
                  <a:pt x="6451" y="8562"/>
                  <a:pt x="6451" y="8525"/>
                  <a:pt x="6432" y="8507"/>
                </a:cubicBezTo>
                <a:cubicBezTo>
                  <a:pt x="6414" y="8488"/>
                  <a:pt x="6395" y="8433"/>
                  <a:pt x="6358" y="8396"/>
                </a:cubicBezTo>
                <a:lnTo>
                  <a:pt x="6395" y="8322"/>
                </a:lnTo>
                <a:lnTo>
                  <a:pt x="6580" y="8248"/>
                </a:lnTo>
                <a:lnTo>
                  <a:pt x="6451" y="8193"/>
                </a:lnTo>
                <a:lnTo>
                  <a:pt x="6506" y="8193"/>
                </a:lnTo>
                <a:lnTo>
                  <a:pt x="6247" y="8026"/>
                </a:lnTo>
                <a:lnTo>
                  <a:pt x="6247" y="8026"/>
                </a:lnTo>
                <a:lnTo>
                  <a:pt x="6340" y="8063"/>
                </a:lnTo>
                <a:cubicBezTo>
                  <a:pt x="6351" y="8075"/>
                  <a:pt x="6396" y="8093"/>
                  <a:pt x="6455" y="8093"/>
                </a:cubicBezTo>
                <a:cubicBezTo>
                  <a:pt x="6493" y="8093"/>
                  <a:pt x="6537" y="8085"/>
                  <a:pt x="6580" y="8063"/>
                </a:cubicBezTo>
                <a:lnTo>
                  <a:pt x="6710" y="8137"/>
                </a:lnTo>
                <a:cubicBezTo>
                  <a:pt x="6765" y="8165"/>
                  <a:pt x="6816" y="8175"/>
                  <a:pt x="6862" y="8175"/>
                </a:cubicBezTo>
                <a:cubicBezTo>
                  <a:pt x="6938" y="8175"/>
                  <a:pt x="7003" y="8149"/>
                  <a:pt x="7061" y="8137"/>
                </a:cubicBezTo>
                <a:cubicBezTo>
                  <a:pt x="7088" y="8119"/>
                  <a:pt x="7107" y="8114"/>
                  <a:pt x="7118" y="8114"/>
                </a:cubicBezTo>
                <a:cubicBezTo>
                  <a:pt x="7130" y="8114"/>
                  <a:pt x="7135" y="8119"/>
                  <a:pt x="7135" y="8119"/>
                </a:cubicBezTo>
                <a:lnTo>
                  <a:pt x="7393" y="8304"/>
                </a:lnTo>
                <a:lnTo>
                  <a:pt x="7375" y="8082"/>
                </a:lnTo>
                <a:lnTo>
                  <a:pt x="7523" y="8045"/>
                </a:lnTo>
                <a:cubicBezTo>
                  <a:pt x="7560" y="8045"/>
                  <a:pt x="7578" y="8045"/>
                  <a:pt x="7597" y="8026"/>
                </a:cubicBezTo>
                <a:lnTo>
                  <a:pt x="7745" y="8008"/>
                </a:lnTo>
                <a:cubicBezTo>
                  <a:pt x="7820" y="7986"/>
                  <a:pt x="7858" y="7977"/>
                  <a:pt x="7891" y="7977"/>
                </a:cubicBezTo>
                <a:cubicBezTo>
                  <a:pt x="7915" y="7977"/>
                  <a:pt x="7936" y="7982"/>
                  <a:pt x="7966" y="7989"/>
                </a:cubicBezTo>
                <a:lnTo>
                  <a:pt x="7985" y="7989"/>
                </a:lnTo>
                <a:lnTo>
                  <a:pt x="7745" y="8119"/>
                </a:lnTo>
                <a:lnTo>
                  <a:pt x="8170" y="8026"/>
                </a:lnTo>
                <a:lnTo>
                  <a:pt x="8244" y="8100"/>
                </a:lnTo>
                <a:lnTo>
                  <a:pt x="8281" y="7989"/>
                </a:lnTo>
                <a:lnTo>
                  <a:pt x="8669" y="7897"/>
                </a:lnTo>
                <a:cubicBezTo>
                  <a:pt x="8727" y="7941"/>
                  <a:pt x="8782" y="7956"/>
                  <a:pt x="8832" y="7956"/>
                </a:cubicBezTo>
                <a:cubicBezTo>
                  <a:pt x="8909" y="7956"/>
                  <a:pt x="8975" y="7919"/>
                  <a:pt x="9020" y="7897"/>
                </a:cubicBezTo>
                <a:cubicBezTo>
                  <a:pt x="9020" y="7897"/>
                  <a:pt x="9038" y="7879"/>
                  <a:pt x="9038" y="7879"/>
                </a:cubicBezTo>
                <a:lnTo>
                  <a:pt x="9168" y="7971"/>
                </a:lnTo>
                <a:lnTo>
                  <a:pt x="9297" y="8174"/>
                </a:lnTo>
                <a:lnTo>
                  <a:pt x="9297" y="7934"/>
                </a:lnTo>
                <a:lnTo>
                  <a:pt x="9371" y="7934"/>
                </a:lnTo>
                <a:lnTo>
                  <a:pt x="9611" y="7971"/>
                </a:lnTo>
                <a:lnTo>
                  <a:pt x="9519" y="7879"/>
                </a:lnTo>
                <a:lnTo>
                  <a:pt x="9888" y="7842"/>
                </a:lnTo>
                <a:lnTo>
                  <a:pt x="9925" y="7805"/>
                </a:lnTo>
                <a:cubicBezTo>
                  <a:pt x="9981" y="7749"/>
                  <a:pt x="9999" y="7694"/>
                  <a:pt x="9999" y="7657"/>
                </a:cubicBezTo>
                <a:lnTo>
                  <a:pt x="10314" y="7879"/>
                </a:lnTo>
                <a:lnTo>
                  <a:pt x="10314" y="7879"/>
                </a:lnTo>
                <a:lnTo>
                  <a:pt x="10221" y="7601"/>
                </a:lnTo>
                <a:lnTo>
                  <a:pt x="10221" y="7601"/>
                </a:lnTo>
                <a:lnTo>
                  <a:pt x="10258" y="7638"/>
                </a:lnTo>
                <a:lnTo>
                  <a:pt x="10369" y="7546"/>
                </a:lnTo>
                <a:cubicBezTo>
                  <a:pt x="10739" y="7250"/>
                  <a:pt x="10886" y="6991"/>
                  <a:pt x="10831" y="6751"/>
                </a:cubicBezTo>
                <a:lnTo>
                  <a:pt x="10850" y="6751"/>
                </a:lnTo>
                <a:cubicBezTo>
                  <a:pt x="10794" y="6529"/>
                  <a:pt x="10591" y="6418"/>
                  <a:pt x="10480" y="6381"/>
                </a:cubicBezTo>
                <a:cubicBezTo>
                  <a:pt x="10379" y="6335"/>
                  <a:pt x="10288" y="6317"/>
                  <a:pt x="10204" y="6317"/>
                </a:cubicBezTo>
                <a:cubicBezTo>
                  <a:pt x="10057" y="6317"/>
                  <a:pt x="9932" y="6371"/>
                  <a:pt x="9815" y="6418"/>
                </a:cubicBezTo>
                <a:cubicBezTo>
                  <a:pt x="9722" y="6455"/>
                  <a:pt x="9611" y="6511"/>
                  <a:pt x="9500" y="6529"/>
                </a:cubicBezTo>
                <a:cubicBezTo>
                  <a:pt x="9389" y="6511"/>
                  <a:pt x="9297" y="6492"/>
                  <a:pt x="9205" y="6455"/>
                </a:cubicBezTo>
                <a:cubicBezTo>
                  <a:pt x="9102" y="6430"/>
                  <a:pt x="8999" y="6395"/>
                  <a:pt x="8865" y="6395"/>
                </a:cubicBezTo>
                <a:cubicBezTo>
                  <a:pt x="8806" y="6395"/>
                  <a:pt x="8742" y="6402"/>
                  <a:pt x="8669" y="6418"/>
                </a:cubicBezTo>
                <a:cubicBezTo>
                  <a:pt x="8521" y="6418"/>
                  <a:pt x="8391" y="6437"/>
                  <a:pt x="8244" y="6455"/>
                </a:cubicBezTo>
                <a:lnTo>
                  <a:pt x="8133" y="6474"/>
                </a:lnTo>
                <a:lnTo>
                  <a:pt x="8077" y="6474"/>
                </a:lnTo>
                <a:lnTo>
                  <a:pt x="8040" y="6511"/>
                </a:lnTo>
                <a:lnTo>
                  <a:pt x="8022" y="6529"/>
                </a:lnTo>
                <a:lnTo>
                  <a:pt x="7874" y="6529"/>
                </a:lnTo>
                <a:lnTo>
                  <a:pt x="7855" y="6474"/>
                </a:lnTo>
                <a:lnTo>
                  <a:pt x="7892" y="6215"/>
                </a:lnTo>
                <a:lnTo>
                  <a:pt x="7781" y="6326"/>
                </a:lnTo>
                <a:lnTo>
                  <a:pt x="7800" y="6289"/>
                </a:lnTo>
                <a:lnTo>
                  <a:pt x="7412" y="6529"/>
                </a:lnTo>
                <a:cubicBezTo>
                  <a:pt x="7386" y="6542"/>
                  <a:pt x="7360" y="6555"/>
                  <a:pt x="7327" y="6555"/>
                </a:cubicBezTo>
                <a:cubicBezTo>
                  <a:pt x="7313" y="6555"/>
                  <a:pt x="7299" y="6553"/>
                  <a:pt x="7282" y="6548"/>
                </a:cubicBezTo>
                <a:lnTo>
                  <a:pt x="7079" y="6474"/>
                </a:lnTo>
                <a:lnTo>
                  <a:pt x="7079" y="6585"/>
                </a:lnTo>
                <a:cubicBezTo>
                  <a:pt x="7061" y="6603"/>
                  <a:pt x="7042" y="6603"/>
                  <a:pt x="7024" y="6603"/>
                </a:cubicBezTo>
                <a:lnTo>
                  <a:pt x="7061" y="6271"/>
                </a:lnTo>
                <a:lnTo>
                  <a:pt x="6746" y="6622"/>
                </a:lnTo>
                <a:cubicBezTo>
                  <a:pt x="6746" y="6622"/>
                  <a:pt x="6710" y="6622"/>
                  <a:pt x="6691" y="6603"/>
                </a:cubicBezTo>
                <a:cubicBezTo>
                  <a:pt x="6654" y="6585"/>
                  <a:pt x="6580" y="6548"/>
                  <a:pt x="6506" y="6548"/>
                </a:cubicBezTo>
                <a:lnTo>
                  <a:pt x="6506" y="6511"/>
                </a:lnTo>
                <a:lnTo>
                  <a:pt x="6303" y="6548"/>
                </a:lnTo>
                <a:cubicBezTo>
                  <a:pt x="6247" y="6566"/>
                  <a:pt x="6137" y="6585"/>
                  <a:pt x="6063" y="6696"/>
                </a:cubicBezTo>
                <a:lnTo>
                  <a:pt x="5841" y="6714"/>
                </a:lnTo>
                <a:lnTo>
                  <a:pt x="5804" y="6696"/>
                </a:lnTo>
                <a:lnTo>
                  <a:pt x="5748" y="6714"/>
                </a:lnTo>
                <a:cubicBezTo>
                  <a:pt x="5730" y="6696"/>
                  <a:pt x="5712" y="6677"/>
                  <a:pt x="5693" y="6659"/>
                </a:cubicBezTo>
                <a:cubicBezTo>
                  <a:pt x="5730" y="6622"/>
                  <a:pt x="5785" y="6585"/>
                  <a:pt x="5841" y="6548"/>
                </a:cubicBezTo>
                <a:lnTo>
                  <a:pt x="5933" y="6622"/>
                </a:lnTo>
                <a:lnTo>
                  <a:pt x="6026" y="6566"/>
                </a:lnTo>
                <a:cubicBezTo>
                  <a:pt x="6044" y="6548"/>
                  <a:pt x="6063" y="6529"/>
                  <a:pt x="6081" y="6511"/>
                </a:cubicBezTo>
                <a:lnTo>
                  <a:pt x="6137" y="6548"/>
                </a:lnTo>
                <a:lnTo>
                  <a:pt x="6137" y="6345"/>
                </a:lnTo>
                <a:cubicBezTo>
                  <a:pt x="6155" y="6326"/>
                  <a:pt x="6174" y="6308"/>
                  <a:pt x="6174" y="6289"/>
                </a:cubicBezTo>
                <a:lnTo>
                  <a:pt x="6192" y="6289"/>
                </a:lnTo>
                <a:lnTo>
                  <a:pt x="6229" y="6271"/>
                </a:lnTo>
                <a:cubicBezTo>
                  <a:pt x="6377" y="6197"/>
                  <a:pt x="6432" y="6067"/>
                  <a:pt x="6488" y="5975"/>
                </a:cubicBezTo>
                <a:cubicBezTo>
                  <a:pt x="6525" y="5901"/>
                  <a:pt x="6562" y="5846"/>
                  <a:pt x="6617" y="5809"/>
                </a:cubicBezTo>
                <a:cubicBezTo>
                  <a:pt x="6931" y="5698"/>
                  <a:pt x="7172" y="5291"/>
                  <a:pt x="7338" y="5014"/>
                </a:cubicBezTo>
                <a:lnTo>
                  <a:pt x="7356" y="4958"/>
                </a:lnTo>
                <a:cubicBezTo>
                  <a:pt x="7412" y="4811"/>
                  <a:pt x="7578" y="4737"/>
                  <a:pt x="7763" y="4644"/>
                </a:cubicBezTo>
                <a:cubicBezTo>
                  <a:pt x="7966" y="4570"/>
                  <a:pt x="8170" y="4478"/>
                  <a:pt x="8299" y="4275"/>
                </a:cubicBezTo>
                <a:lnTo>
                  <a:pt x="8354" y="4182"/>
                </a:lnTo>
                <a:cubicBezTo>
                  <a:pt x="8354" y="4164"/>
                  <a:pt x="8373" y="4145"/>
                  <a:pt x="8373" y="4127"/>
                </a:cubicBezTo>
                <a:lnTo>
                  <a:pt x="8595" y="3923"/>
                </a:lnTo>
                <a:cubicBezTo>
                  <a:pt x="8613" y="3923"/>
                  <a:pt x="8964" y="3628"/>
                  <a:pt x="9112" y="3313"/>
                </a:cubicBezTo>
                <a:cubicBezTo>
                  <a:pt x="9223" y="3092"/>
                  <a:pt x="9168" y="2944"/>
                  <a:pt x="9112" y="2851"/>
                </a:cubicBezTo>
                <a:cubicBezTo>
                  <a:pt x="9012" y="2702"/>
                  <a:pt x="8778" y="2627"/>
                  <a:pt x="8409" y="2627"/>
                </a:cubicBezTo>
                <a:cubicBezTo>
                  <a:pt x="8368" y="2627"/>
                  <a:pt x="8325" y="2628"/>
                  <a:pt x="8281" y="2630"/>
                </a:cubicBezTo>
                <a:lnTo>
                  <a:pt x="8244" y="2574"/>
                </a:lnTo>
                <a:lnTo>
                  <a:pt x="8096" y="2630"/>
                </a:lnTo>
                <a:cubicBezTo>
                  <a:pt x="7948" y="2704"/>
                  <a:pt x="7800" y="2777"/>
                  <a:pt x="7726" y="2962"/>
                </a:cubicBezTo>
                <a:lnTo>
                  <a:pt x="7689" y="2962"/>
                </a:lnTo>
                <a:lnTo>
                  <a:pt x="7523" y="2556"/>
                </a:lnTo>
                <a:lnTo>
                  <a:pt x="7486" y="3184"/>
                </a:lnTo>
                <a:cubicBezTo>
                  <a:pt x="7486" y="3184"/>
                  <a:pt x="7467" y="3203"/>
                  <a:pt x="7449" y="3203"/>
                </a:cubicBezTo>
                <a:cubicBezTo>
                  <a:pt x="7393" y="3221"/>
                  <a:pt x="7301" y="3258"/>
                  <a:pt x="7246" y="3332"/>
                </a:cubicBezTo>
                <a:lnTo>
                  <a:pt x="7227" y="3295"/>
                </a:lnTo>
                <a:cubicBezTo>
                  <a:pt x="7227" y="3295"/>
                  <a:pt x="7209" y="3332"/>
                  <a:pt x="7190" y="3332"/>
                </a:cubicBezTo>
                <a:cubicBezTo>
                  <a:pt x="7190" y="3350"/>
                  <a:pt x="7190" y="3350"/>
                  <a:pt x="7190" y="3350"/>
                </a:cubicBezTo>
                <a:lnTo>
                  <a:pt x="7135" y="3295"/>
                </a:lnTo>
                <a:lnTo>
                  <a:pt x="7042" y="3424"/>
                </a:lnTo>
                <a:cubicBezTo>
                  <a:pt x="7005" y="3461"/>
                  <a:pt x="6968" y="3498"/>
                  <a:pt x="6913" y="3554"/>
                </a:cubicBezTo>
                <a:cubicBezTo>
                  <a:pt x="6876" y="3591"/>
                  <a:pt x="6839" y="3628"/>
                  <a:pt x="6802" y="3665"/>
                </a:cubicBezTo>
                <a:lnTo>
                  <a:pt x="6802" y="3147"/>
                </a:lnTo>
                <a:lnTo>
                  <a:pt x="6691" y="3517"/>
                </a:lnTo>
                <a:lnTo>
                  <a:pt x="6488" y="3073"/>
                </a:lnTo>
                <a:lnTo>
                  <a:pt x="6580" y="3794"/>
                </a:lnTo>
                <a:lnTo>
                  <a:pt x="6451" y="3591"/>
                </a:lnTo>
                <a:lnTo>
                  <a:pt x="6506" y="4182"/>
                </a:lnTo>
                <a:lnTo>
                  <a:pt x="6488" y="4201"/>
                </a:lnTo>
                <a:lnTo>
                  <a:pt x="6488" y="4219"/>
                </a:lnTo>
                <a:cubicBezTo>
                  <a:pt x="6488" y="4219"/>
                  <a:pt x="6469" y="4238"/>
                  <a:pt x="6451" y="4256"/>
                </a:cubicBezTo>
                <a:lnTo>
                  <a:pt x="6414" y="4201"/>
                </a:lnTo>
                <a:lnTo>
                  <a:pt x="6174" y="4478"/>
                </a:lnTo>
                <a:cubicBezTo>
                  <a:pt x="6100" y="4515"/>
                  <a:pt x="6063" y="4552"/>
                  <a:pt x="6044" y="4607"/>
                </a:cubicBezTo>
                <a:lnTo>
                  <a:pt x="5915" y="4774"/>
                </a:lnTo>
                <a:lnTo>
                  <a:pt x="5896" y="4774"/>
                </a:lnTo>
                <a:lnTo>
                  <a:pt x="5785" y="4921"/>
                </a:lnTo>
                <a:lnTo>
                  <a:pt x="5712" y="4866"/>
                </a:lnTo>
                <a:cubicBezTo>
                  <a:pt x="5896" y="4570"/>
                  <a:pt x="5859" y="4127"/>
                  <a:pt x="5785" y="3702"/>
                </a:cubicBezTo>
                <a:cubicBezTo>
                  <a:pt x="5730" y="3535"/>
                  <a:pt x="5804" y="3369"/>
                  <a:pt x="5896" y="3184"/>
                </a:cubicBezTo>
                <a:cubicBezTo>
                  <a:pt x="5989" y="2981"/>
                  <a:pt x="6100" y="2759"/>
                  <a:pt x="6063" y="2519"/>
                </a:cubicBezTo>
                <a:lnTo>
                  <a:pt x="6044" y="2408"/>
                </a:lnTo>
                <a:cubicBezTo>
                  <a:pt x="6044" y="2389"/>
                  <a:pt x="6026" y="2371"/>
                  <a:pt x="6026" y="2352"/>
                </a:cubicBezTo>
                <a:lnTo>
                  <a:pt x="6081" y="2057"/>
                </a:lnTo>
                <a:cubicBezTo>
                  <a:pt x="6100" y="1835"/>
                  <a:pt x="6192" y="1077"/>
                  <a:pt x="5822" y="911"/>
                </a:cubicBezTo>
                <a:cubicBezTo>
                  <a:pt x="5768" y="882"/>
                  <a:pt x="5713" y="869"/>
                  <a:pt x="5657" y="869"/>
                </a:cubicBezTo>
                <a:cubicBezTo>
                  <a:pt x="5425" y="869"/>
                  <a:pt x="5181" y="1087"/>
                  <a:pt x="4972" y="1280"/>
                </a:cubicBezTo>
                <a:lnTo>
                  <a:pt x="4917" y="1243"/>
                </a:lnTo>
                <a:lnTo>
                  <a:pt x="4843" y="1391"/>
                </a:lnTo>
                <a:cubicBezTo>
                  <a:pt x="4769" y="1558"/>
                  <a:pt x="4713" y="1706"/>
                  <a:pt x="4769" y="1890"/>
                </a:cubicBezTo>
                <a:cubicBezTo>
                  <a:pt x="4769" y="1890"/>
                  <a:pt x="4769" y="1909"/>
                  <a:pt x="4750" y="1909"/>
                </a:cubicBezTo>
                <a:lnTo>
                  <a:pt x="4344" y="1687"/>
                </a:lnTo>
                <a:lnTo>
                  <a:pt x="4344" y="1687"/>
                </a:lnTo>
                <a:lnTo>
                  <a:pt x="4750" y="2223"/>
                </a:lnTo>
                <a:cubicBezTo>
                  <a:pt x="4750" y="2223"/>
                  <a:pt x="4732" y="2260"/>
                  <a:pt x="4713" y="2278"/>
                </a:cubicBezTo>
                <a:cubicBezTo>
                  <a:pt x="4695" y="2315"/>
                  <a:pt x="4658" y="2389"/>
                  <a:pt x="4658" y="2482"/>
                </a:cubicBezTo>
                <a:lnTo>
                  <a:pt x="4621" y="2482"/>
                </a:lnTo>
                <a:cubicBezTo>
                  <a:pt x="4621" y="2500"/>
                  <a:pt x="4621" y="2519"/>
                  <a:pt x="4621" y="2519"/>
                </a:cubicBezTo>
                <a:lnTo>
                  <a:pt x="4621" y="2537"/>
                </a:lnTo>
                <a:lnTo>
                  <a:pt x="4547" y="2537"/>
                </a:lnTo>
                <a:lnTo>
                  <a:pt x="4547" y="2704"/>
                </a:lnTo>
                <a:cubicBezTo>
                  <a:pt x="4547" y="2759"/>
                  <a:pt x="4547" y="2814"/>
                  <a:pt x="4547" y="2870"/>
                </a:cubicBezTo>
                <a:cubicBezTo>
                  <a:pt x="4529" y="2944"/>
                  <a:pt x="4529" y="2999"/>
                  <a:pt x="4529" y="3073"/>
                </a:cubicBezTo>
                <a:lnTo>
                  <a:pt x="3919" y="2777"/>
                </a:lnTo>
                <a:lnTo>
                  <a:pt x="4455" y="3295"/>
                </a:lnTo>
                <a:lnTo>
                  <a:pt x="4455" y="3295"/>
                </a:lnTo>
                <a:lnTo>
                  <a:pt x="4233" y="3221"/>
                </a:lnTo>
                <a:lnTo>
                  <a:pt x="4233" y="3221"/>
                </a:lnTo>
                <a:lnTo>
                  <a:pt x="4621" y="3628"/>
                </a:lnTo>
                <a:lnTo>
                  <a:pt x="4640" y="3683"/>
                </a:lnTo>
                <a:cubicBezTo>
                  <a:pt x="4640" y="3683"/>
                  <a:pt x="4640" y="3702"/>
                  <a:pt x="4640" y="3720"/>
                </a:cubicBezTo>
                <a:lnTo>
                  <a:pt x="4566" y="3720"/>
                </a:lnTo>
                <a:lnTo>
                  <a:pt x="4547" y="4071"/>
                </a:lnTo>
                <a:cubicBezTo>
                  <a:pt x="4510" y="4145"/>
                  <a:pt x="4529" y="4219"/>
                  <a:pt x="4547" y="4275"/>
                </a:cubicBezTo>
                <a:lnTo>
                  <a:pt x="4547" y="4311"/>
                </a:lnTo>
                <a:lnTo>
                  <a:pt x="4455" y="4275"/>
                </a:lnTo>
                <a:lnTo>
                  <a:pt x="4455" y="4256"/>
                </a:lnTo>
                <a:cubicBezTo>
                  <a:pt x="4455" y="4238"/>
                  <a:pt x="4436" y="4219"/>
                  <a:pt x="4436" y="4201"/>
                </a:cubicBezTo>
                <a:lnTo>
                  <a:pt x="4436" y="4182"/>
                </a:lnTo>
                <a:lnTo>
                  <a:pt x="4436" y="4145"/>
                </a:lnTo>
                <a:cubicBezTo>
                  <a:pt x="4418" y="3979"/>
                  <a:pt x="4344" y="3868"/>
                  <a:pt x="4288" y="3776"/>
                </a:cubicBezTo>
                <a:cubicBezTo>
                  <a:pt x="4233" y="3720"/>
                  <a:pt x="4196" y="3665"/>
                  <a:pt x="4177" y="3609"/>
                </a:cubicBezTo>
                <a:cubicBezTo>
                  <a:pt x="4233" y="3277"/>
                  <a:pt x="3974" y="2870"/>
                  <a:pt x="3808" y="2611"/>
                </a:cubicBezTo>
                <a:lnTo>
                  <a:pt x="3752" y="2537"/>
                </a:lnTo>
                <a:cubicBezTo>
                  <a:pt x="3660" y="2426"/>
                  <a:pt x="3660" y="2242"/>
                  <a:pt x="3678" y="2038"/>
                </a:cubicBezTo>
                <a:cubicBezTo>
                  <a:pt x="3678" y="1835"/>
                  <a:pt x="3697" y="1595"/>
                  <a:pt x="3568" y="1391"/>
                </a:cubicBezTo>
                <a:lnTo>
                  <a:pt x="3512" y="1299"/>
                </a:lnTo>
                <a:cubicBezTo>
                  <a:pt x="3512" y="1280"/>
                  <a:pt x="3494" y="1280"/>
                  <a:pt x="3475" y="1262"/>
                </a:cubicBezTo>
                <a:lnTo>
                  <a:pt x="3420" y="966"/>
                </a:lnTo>
                <a:cubicBezTo>
                  <a:pt x="3420" y="948"/>
                  <a:pt x="3309" y="486"/>
                  <a:pt x="3124" y="227"/>
                </a:cubicBezTo>
                <a:cubicBezTo>
                  <a:pt x="2998" y="53"/>
                  <a:pt x="2858" y="1"/>
                  <a:pt x="2762" y="1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rot="9869437">
            <a:off x="-392141" y="161512"/>
            <a:ext cx="733310" cy="755960"/>
          </a:xfrm>
          <a:custGeom>
            <a:avLst/>
            <a:gdLst/>
            <a:ahLst/>
            <a:cxnLst/>
            <a:rect l="l" t="t" r="r" b="b"/>
            <a:pathLst>
              <a:path w="29332" h="30238" extrusionOk="0">
                <a:moveTo>
                  <a:pt x="9088" y="443"/>
                </a:moveTo>
                <a:cubicBezTo>
                  <a:pt x="9101" y="449"/>
                  <a:pt x="9116" y="456"/>
                  <a:pt x="9130" y="463"/>
                </a:cubicBezTo>
                <a:cubicBezTo>
                  <a:pt x="9119" y="452"/>
                  <a:pt x="9104" y="446"/>
                  <a:pt x="9088" y="443"/>
                </a:cubicBezTo>
                <a:close/>
                <a:moveTo>
                  <a:pt x="5415" y="2108"/>
                </a:moveTo>
                <a:lnTo>
                  <a:pt x="5415" y="2108"/>
                </a:lnTo>
                <a:cubicBezTo>
                  <a:pt x="5385" y="2117"/>
                  <a:pt x="5356" y="2127"/>
                  <a:pt x="5328" y="2137"/>
                </a:cubicBezTo>
                <a:lnTo>
                  <a:pt x="5328" y="2137"/>
                </a:lnTo>
                <a:cubicBezTo>
                  <a:pt x="5353" y="2134"/>
                  <a:pt x="5382" y="2124"/>
                  <a:pt x="5415" y="2108"/>
                </a:cubicBezTo>
                <a:close/>
                <a:moveTo>
                  <a:pt x="3539" y="2358"/>
                </a:moveTo>
                <a:cubicBezTo>
                  <a:pt x="3526" y="2358"/>
                  <a:pt x="3483" y="2406"/>
                  <a:pt x="3364" y="2551"/>
                </a:cubicBezTo>
                <a:cubicBezTo>
                  <a:pt x="3401" y="2542"/>
                  <a:pt x="3438" y="2538"/>
                  <a:pt x="3473" y="2538"/>
                </a:cubicBezTo>
                <a:cubicBezTo>
                  <a:pt x="3507" y="2538"/>
                  <a:pt x="3540" y="2542"/>
                  <a:pt x="3567" y="2551"/>
                </a:cubicBezTo>
                <a:cubicBezTo>
                  <a:pt x="3484" y="2516"/>
                  <a:pt x="3561" y="2358"/>
                  <a:pt x="3539" y="2358"/>
                </a:cubicBezTo>
                <a:close/>
                <a:moveTo>
                  <a:pt x="16486" y="2681"/>
                </a:moveTo>
                <a:cubicBezTo>
                  <a:pt x="16486" y="2718"/>
                  <a:pt x="16486" y="2736"/>
                  <a:pt x="16505" y="2755"/>
                </a:cubicBezTo>
                <a:lnTo>
                  <a:pt x="16486" y="2681"/>
                </a:lnTo>
                <a:close/>
                <a:moveTo>
                  <a:pt x="17484" y="2873"/>
                </a:moveTo>
                <a:cubicBezTo>
                  <a:pt x="17483" y="2935"/>
                  <a:pt x="17468" y="2984"/>
                  <a:pt x="17428" y="3031"/>
                </a:cubicBezTo>
                <a:lnTo>
                  <a:pt x="17428" y="3031"/>
                </a:lnTo>
                <a:cubicBezTo>
                  <a:pt x="17397" y="2978"/>
                  <a:pt x="17426" y="2926"/>
                  <a:pt x="17484" y="2873"/>
                </a:cubicBezTo>
                <a:close/>
                <a:moveTo>
                  <a:pt x="18550" y="3288"/>
                </a:moveTo>
                <a:cubicBezTo>
                  <a:pt x="18540" y="3288"/>
                  <a:pt x="18530" y="3289"/>
                  <a:pt x="18519" y="3291"/>
                </a:cubicBezTo>
                <a:lnTo>
                  <a:pt x="18556" y="3291"/>
                </a:lnTo>
                <a:cubicBezTo>
                  <a:pt x="18556" y="3290"/>
                  <a:pt x="18555" y="3289"/>
                  <a:pt x="18555" y="3288"/>
                </a:cubicBezTo>
                <a:lnTo>
                  <a:pt x="18555" y="3288"/>
                </a:lnTo>
                <a:cubicBezTo>
                  <a:pt x="18553" y="3288"/>
                  <a:pt x="18552" y="3288"/>
                  <a:pt x="18550" y="3288"/>
                </a:cubicBezTo>
                <a:close/>
                <a:moveTo>
                  <a:pt x="17155" y="3266"/>
                </a:moveTo>
                <a:cubicBezTo>
                  <a:pt x="17133" y="3266"/>
                  <a:pt x="17096" y="3274"/>
                  <a:pt x="17041" y="3291"/>
                </a:cubicBezTo>
                <a:cubicBezTo>
                  <a:pt x="16921" y="3381"/>
                  <a:pt x="16941" y="3395"/>
                  <a:pt x="16985" y="3395"/>
                </a:cubicBezTo>
                <a:cubicBezTo>
                  <a:pt x="17006" y="3395"/>
                  <a:pt x="17032" y="3392"/>
                  <a:pt x="17051" y="3392"/>
                </a:cubicBezTo>
                <a:cubicBezTo>
                  <a:pt x="17066" y="3392"/>
                  <a:pt x="17078" y="3394"/>
                  <a:pt x="17078" y="3402"/>
                </a:cubicBezTo>
                <a:cubicBezTo>
                  <a:pt x="17168" y="3311"/>
                  <a:pt x="17204" y="3266"/>
                  <a:pt x="17155" y="3266"/>
                </a:cubicBezTo>
                <a:close/>
                <a:moveTo>
                  <a:pt x="18852" y="4030"/>
                </a:moveTo>
                <a:lnTo>
                  <a:pt x="19000" y="4104"/>
                </a:lnTo>
                <a:lnTo>
                  <a:pt x="18963" y="4049"/>
                </a:lnTo>
                <a:cubicBezTo>
                  <a:pt x="18926" y="4030"/>
                  <a:pt x="18889" y="4030"/>
                  <a:pt x="18852" y="4030"/>
                </a:cubicBezTo>
                <a:close/>
                <a:moveTo>
                  <a:pt x="15636" y="3975"/>
                </a:moveTo>
                <a:lnTo>
                  <a:pt x="15192" y="4196"/>
                </a:lnTo>
                <a:cubicBezTo>
                  <a:pt x="15285" y="4196"/>
                  <a:pt x="15433" y="4215"/>
                  <a:pt x="15248" y="4344"/>
                </a:cubicBezTo>
                <a:cubicBezTo>
                  <a:pt x="15876" y="4196"/>
                  <a:pt x="15063" y="4289"/>
                  <a:pt x="15636" y="3975"/>
                </a:cubicBezTo>
                <a:close/>
                <a:moveTo>
                  <a:pt x="13122" y="4585"/>
                </a:moveTo>
                <a:lnTo>
                  <a:pt x="13122" y="4585"/>
                </a:lnTo>
                <a:cubicBezTo>
                  <a:pt x="12993" y="4640"/>
                  <a:pt x="12753" y="4658"/>
                  <a:pt x="12605" y="4788"/>
                </a:cubicBezTo>
                <a:lnTo>
                  <a:pt x="12605" y="4825"/>
                </a:lnTo>
                <a:cubicBezTo>
                  <a:pt x="12642" y="4714"/>
                  <a:pt x="13049" y="4732"/>
                  <a:pt x="13122" y="4585"/>
                </a:cubicBezTo>
                <a:close/>
                <a:moveTo>
                  <a:pt x="12106" y="5139"/>
                </a:moveTo>
                <a:lnTo>
                  <a:pt x="12032" y="5176"/>
                </a:lnTo>
                <a:cubicBezTo>
                  <a:pt x="12050" y="5213"/>
                  <a:pt x="12050" y="5231"/>
                  <a:pt x="12087" y="5231"/>
                </a:cubicBezTo>
                <a:cubicBezTo>
                  <a:pt x="12069" y="5194"/>
                  <a:pt x="12087" y="5157"/>
                  <a:pt x="12124" y="5139"/>
                </a:cubicBezTo>
                <a:close/>
                <a:moveTo>
                  <a:pt x="12032" y="5157"/>
                </a:moveTo>
                <a:cubicBezTo>
                  <a:pt x="11995" y="5194"/>
                  <a:pt x="11958" y="5231"/>
                  <a:pt x="11940" y="5268"/>
                </a:cubicBezTo>
                <a:lnTo>
                  <a:pt x="12032" y="5176"/>
                </a:lnTo>
                <a:cubicBezTo>
                  <a:pt x="12032" y="5176"/>
                  <a:pt x="12032" y="5157"/>
                  <a:pt x="12032" y="5157"/>
                </a:cubicBezTo>
                <a:close/>
                <a:moveTo>
                  <a:pt x="10868" y="5804"/>
                </a:moveTo>
                <a:lnTo>
                  <a:pt x="10812" y="5823"/>
                </a:lnTo>
                <a:cubicBezTo>
                  <a:pt x="10812" y="5823"/>
                  <a:pt x="10812" y="5841"/>
                  <a:pt x="10812" y="5860"/>
                </a:cubicBezTo>
                <a:lnTo>
                  <a:pt x="10868" y="5804"/>
                </a:lnTo>
                <a:close/>
                <a:moveTo>
                  <a:pt x="10812" y="5860"/>
                </a:moveTo>
                <a:lnTo>
                  <a:pt x="10757" y="5915"/>
                </a:lnTo>
                <a:cubicBezTo>
                  <a:pt x="10794" y="5897"/>
                  <a:pt x="10812" y="5878"/>
                  <a:pt x="10812" y="5860"/>
                </a:cubicBezTo>
                <a:close/>
                <a:moveTo>
                  <a:pt x="10757" y="5915"/>
                </a:moveTo>
                <a:lnTo>
                  <a:pt x="10757" y="5915"/>
                </a:lnTo>
                <a:cubicBezTo>
                  <a:pt x="10701" y="5934"/>
                  <a:pt x="10646" y="5971"/>
                  <a:pt x="10627" y="6026"/>
                </a:cubicBezTo>
                <a:lnTo>
                  <a:pt x="10757" y="5915"/>
                </a:lnTo>
                <a:close/>
                <a:moveTo>
                  <a:pt x="10350" y="6045"/>
                </a:moveTo>
                <a:lnTo>
                  <a:pt x="10332" y="6340"/>
                </a:lnTo>
                <a:cubicBezTo>
                  <a:pt x="10332" y="6377"/>
                  <a:pt x="10313" y="6414"/>
                  <a:pt x="10295" y="6470"/>
                </a:cubicBezTo>
                <a:lnTo>
                  <a:pt x="10221" y="6174"/>
                </a:lnTo>
                <a:lnTo>
                  <a:pt x="10350" y="6045"/>
                </a:lnTo>
                <a:close/>
                <a:moveTo>
                  <a:pt x="9481" y="6932"/>
                </a:moveTo>
                <a:lnTo>
                  <a:pt x="9574" y="7006"/>
                </a:lnTo>
                <a:lnTo>
                  <a:pt x="9574" y="6969"/>
                </a:lnTo>
                <a:cubicBezTo>
                  <a:pt x="9537" y="6950"/>
                  <a:pt x="9518" y="6950"/>
                  <a:pt x="9481" y="6932"/>
                </a:cubicBezTo>
                <a:close/>
                <a:moveTo>
                  <a:pt x="3842" y="7166"/>
                </a:moveTo>
                <a:cubicBezTo>
                  <a:pt x="3840" y="7166"/>
                  <a:pt x="3841" y="7168"/>
                  <a:pt x="3844" y="7172"/>
                </a:cubicBezTo>
                <a:cubicBezTo>
                  <a:pt x="3844" y="7170"/>
                  <a:pt x="3843" y="7168"/>
                  <a:pt x="3842" y="7166"/>
                </a:cubicBezTo>
                <a:close/>
                <a:moveTo>
                  <a:pt x="3900" y="7227"/>
                </a:moveTo>
                <a:cubicBezTo>
                  <a:pt x="3900" y="7264"/>
                  <a:pt x="3918" y="7283"/>
                  <a:pt x="3937" y="7301"/>
                </a:cubicBezTo>
                <a:cubicBezTo>
                  <a:pt x="3955" y="7301"/>
                  <a:pt x="3974" y="7301"/>
                  <a:pt x="3992" y="7283"/>
                </a:cubicBezTo>
                <a:cubicBezTo>
                  <a:pt x="3974" y="7283"/>
                  <a:pt x="3955" y="7264"/>
                  <a:pt x="3937" y="7246"/>
                </a:cubicBezTo>
                <a:lnTo>
                  <a:pt x="3937" y="7264"/>
                </a:lnTo>
                <a:cubicBezTo>
                  <a:pt x="3937" y="7246"/>
                  <a:pt x="3918" y="7246"/>
                  <a:pt x="3900" y="7227"/>
                </a:cubicBezTo>
                <a:close/>
                <a:moveTo>
                  <a:pt x="4233" y="7209"/>
                </a:moveTo>
                <a:cubicBezTo>
                  <a:pt x="4343" y="7246"/>
                  <a:pt x="4362" y="7301"/>
                  <a:pt x="4362" y="7338"/>
                </a:cubicBezTo>
                <a:cubicBezTo>
                  <a:pt x="4307" y="7301"/>
                  <a:pt x="4251" y="7283"/>
                  <a:pt x="4177" y="7246"/>
                </a:cubicBezTo>
                <a:lnTo>
                  <a:pt x="4140" y="7246"/>
                </a:lnTo>
                <a:cubicBezTo>
                  <a:pt x="4177" y="7227"/>
                  <a:pt x="4196" y="7209"/>
                  <a:pt x="4233" y="7209"/>
                </a:cubicBezTo>
                <a:close/>
                <a:moveTo>
                  <a:pt x="21365" y="7523"/>
                </a:moveTo>
                <a:lnTo>
                  <a:pt x="21439" y="7763"/>
                </a:lnTo>
                <a:cubicBezTo>
                  <a:pt x="21513" y="7745"/>
                  <a:pt x="21421" y="7616"/>
                  <a:pt x="21365" y="7523"/>
                </a:cubicBezTo>
                <a:close/>
                <a:moveTo>
                  <a:pt x="6659" y="8631"/>
                </a:moveTo>
                <a:cubicBezTo>
                  <a:pt x="6657" y="8632"/>
                  <a:pt x="6656" y="8632"/>
                  <a:pt x="6654" y="8632"/>
                </a:cubicBezTo>
                <a:cubicBezTo>
                  <a:pt x="6657" y="8633"/>
                  <a:pt x="6659" y="8633"/>
                  <a:pt x="6660" y="8633"/>
                </a:cubicBezTo>
                <a:cubicBezTo>
                  <a:pt x="6661" y="8633"/>
                  <a:pt x="6661" y="8633"/>
                  <a:pt x="6659" y="8631"/>
                </a:cubicBezTo>
                <a:close/>
                <a:moveTo>
                  <a:pt x="4669" y="8635"/>
                </a:moveTo>
                <a:cubicBezTo>
                  <a:pt x="4687" y="8635"/>
                  <a:pt x="4702" y="8640"/>
                  <a:pt x="4713" y="8651"/>
                </a:cubicBezTo>
                <a:cubicBezTo>
                  <a:pt x="4639" y="8651"/>
                  <a:pt x="4713" y="8725"/>
                  <a:pt x="4713" y="8761"/>
                </a:cubicBezTo>
                <a:cubicBezTo>
                  <a:pt x="4658" y="8743"/>
                  <a:pt x="4602" y="8706"/>
                  <a:pt x="4547" y="8688"/>
                </a:cubicBezTo>
                <a:cubicBezTo>
                  <a:pt x="4573" y="8661"/>
                  <a:pt x="4627" y="8635"/>
                  <a:pt x="4669" y="8635"/>
                </a:cubicBezTo>
                <a:close/>
                <a:moveTo>
                  <a:pt x="22585" y="9907"/>
                </a:moveTo>
                <a:lnTo>
                  <a:pt x="22585" y="9907"/>
                </a:lnTo>
                <a:cubicBezTo>
                  <a:pt x="22678" y="10000"/>
                  <a:pt x="22678" y="9944"/>
                  <a:pt x="22825" y="10000"/>
                </a:cubicBezTo>
                <a:lnTo>
                  <a:pt x="22585" y="9907"/>
                </a:lnTo>
                <a:close/>
                <a:moveTo>
                  <a:pt x="4145" y="10447"/>
                </a:moveTo>
                <a:cubicBezTo>
                  <a:pt x="4132" y="10452"/>
                  <a:pt x="4118" y="10457"/>
                  <a:pt x="4103" y="10462"/>
                </a:cubicBezTo>
                <a:cubicBezTo>
                  <a:pt x="4119" y="10458"/>
                  <a:pt x="4133" y="10453"/>
                  <a:pt x="4145" y="10447"/>
                </a:cubicBezTo>
                <a:close/>
                <a:moveTo>
                  <a:pt x="20146" y="10721"/>
                </a:moveTo>
                <a:lnTo>
                  <a:pt x="20146" y="10721"/>
                </a:lnTo>
                <a:cubicBezTo>
                  <a:pt x="20053" y="10813"/>
                  <a:pt x="19942" y="10887"/>
                  <a:pt x="19850" y="10998"/>
                </a:cubicBezTo>
                <a:cubicBezTo>
                  <a:pt x="19924" y="10924"/>
                  <a:pt x="19998" y="10850"/>
                  <a:pt x="20072" y="10795"/>
                </a:cubicBezTo>
                <a:lnTo>
                  <a:pt x="20146" y="10721"/>
                </a:lnTo>
                <a:close/>
                <a:moveTo>
                  <a:pt x="21938" y="10998"/>
                </a:moveTo>
                <a:lnTo>
                  <a:pt x="21698" y="11146"/>
                </a:lnTo>
                <a:lnTo>
                  <a:pt x="21901" y="11164"/>
                </a:lnTo>
                <a:lnTo>
                  <a:pt x="21938" y="10998"/>
                </a:lnTo>
                <a:close/>
                <a:moveTo>
                  <a:pt x="19388" y="12717"/>
                </a:moveTo>
                <a:cubicBezTo>
                  <a:pt x="19388" y="12791"/>
                  <a:pt x="19369" y="12864"/>
                  <a:pt x="19351" y="12938"/>
                </a:cubicBezTo>
                <a:cubicBezTo>
                  <a:pt x="19425" y="12846"/>
                  <a:pt x="19462" y="12772"/>
                  <a:pt x="19388" y="12717"/>
                </a:cubicBezTo>
                <a:close/>
                <a:moveTo>
                  <a:pt x="19351" y="12938"/>
                </a:moveTo>
                <a:cubicBezTo>
                  <a:pt x="19295" y="13012"/>
                  <a:pt x="19221" y="13105"/>
                  <a:pt x="19240" y="13197"/>
                </a:cubicBezTo>
                <a:cubicBezTo>
                  <a:pt x="19295" y="13105"/>
                  <a:pt x="19332" y="13031"/>
                  <a:pt x="19351" y="12938"/>
                </a:cubicBezTo>
                <a:close/>
                <a:moveTo>
                  <a:pt x="23064" y="15052"/>
                </a:moveTo>
                <a:cubicBezTo>
                  <a:pt x="23061" y="15052"/>
                  <a:pt x="23027" y="15091"/>
                  <a:pt x="22992" y="15138"/>
                </a:cubicBezTo>
                <a:cubicBezTo>
                  <a:pt x="23010" y="15119"/>
                  <a:pt x="23010" y="15119"/>
                  <a:pt x="23029" y="15101"/>
                </a:cubicBezTo>
                <a:cubicBezTo>
                  <a:pt x="23056" y="15066"/>
                  <a:pt x="23066" y="15052"/>
                  <a:pt x="23064" y="15052"/>
                </a:cubicBezTo>
                <a:close/>
                <a:moveTo>
                  <a:pt x="18630" y="15119"/>
                </a:moveTo>
                <a:cubicBezTo>
                  <a:pt x="18649" y="15156"/>
                  <a:pt x="18667" y="15212"/>
                  <a:pt x="18686" y="15230"/>
                </a:cubicBezTo>
                <a:cubicBezTo>
                  <a:pt x="18667" y="15175"/>
                  <a:pt x="18649" y="15156"/>
                  <a:pt x="18630" y="15119"/>
                </a:cubicBezTo>
                <a:close/>
                <a:moveTo>
                  <a:pt x="22915" y="15245"/>
                </a:moveTo>
                <a:cubicBezTo>
                  <a:pt x="22916" y="15246"/>
                  <a:pt x="22917" y="15248"/>
                  <a:pt x="22918" y="15249"/>
                </a:cubicBezTo>
                <a:cubicBezTo>
                  <a:pt x="22918" y="15248"/>
                  <a:pt x="22919" y="15248"/>
                  <a:pt x="22919" y="15248"/>
                </a:cubicBezTo>
                <a:lnTo>
                  <a:pt x="22919" y="15248"/>
                </a:lnTo>
                <a:cubicBezTo>
                  <a:pt x="22918" y="15247"/>
                  <a:pt x="22917" y="15246"/>
                  <a:pt x="22915" y="15245"/>
                </a:cubicBezTo>
                <a:close/>
                <a:moveTo>
                  <a:pt x="26097" y="15156"/>
                </a:moveTo>
                <a:lnTo>
                  <a:pt x="26097" y="15156"/>
                </a:lnTo>
                <a:cubicBezTo>
                  <a:pt x="26078" y="15175"/>
                  <a:pt x="26078" y="15193"/>
                  <a:pt x="26078" y="15249"/>
                </a:cubicBezTo>
                <a:cubicBezTo>
                  <a:pt x="26097" y="15230"/>
                  <a:pt x="26097" y="15193"/>
                  <a:pt x="26097" y="15156"/>
                </a:cubicBezTo>
                <a:close/>
                <a:moveTo>
                  <a:pt x="22992" y="15138"/>
                </a:moveTo>
                <a:cubicBezTo>
                  <a:pt x="22881" y="15193"/>
                  <a:pt x="22733" y="15212"/>
                  <a:pt x="22789" y="15304"/>
                </a:cubicBezTo>
                <a:lnTo>
                  <a:pt x="22881" y="15230"/>
                </a:lnTo>
                <a:lnTo>
                  <a:pt x="22881" y="15230"/>
                </a:lnTo>
                <a:cubicBezTo>
                  <a:pt x="22895" y="15234"/>
                  <a:pt x="22906" y="15239"/>
                  <a:pt x="22915" y="15245"/>
                </a:cubicBezTo>
                <a:lnTo>
                  <a:pt x="22915" y="15245"/>
                </a:lnTo>
                <a:cubicBezTo>
                  <a:pt x="22906" y="15224"/>
                  <a:pt x="22957" y="15173"/>
                  <a:pt x="22992" y="15138"/>
                </a:cubicBezTo>
                <a:close/>
                <a:moveTo>
                  <a:pt x="20771" y="15410"/>
                </a:moveTo>
                <a:cubicBezTo>
                  <a:pt x="20771" y="15410"/>
                  <a:pt x="20771" y="15410"/>
                  <a:pt x="20771" y="15410"/>
                </a:cubicBezTo>
                <a:lnTo>
                  <a:pt x="20771" y="15410"/>
                </a:lnTo>
                <a:cubicBezTo>
                  <a:pt x="20791" y="15417"/>
                  <a:pt x="20810" y="15425"/>
                  <a:pt x="20829" y="15434"/>
                </a:cubicBezTo>
                <a:cubicBezTo>
                  <a:pt x="20801" y="15417"/>
                  <a:pt x="20784" y="15410"/>
                  <a:pt x="20771" y="15410"/>
                </a:cubicBezTo>
                <a:close/>
                <a:moveTo>
                  <a:pt x="2218" y="16006"/>
                </a:moveTo>
                <a:lnTo>
                  <a:pt x="2255" y="16062"/>
                </a:lnTo>
                <a:lnTo>
                  <a:pt x="2292" y="16043"/>
                </a:lnTo>
                <a:lnTo>
                  <a:pt x="2218" y="16006"/>
                </a:lnTo>
                <a:close/>
                <a:moveTo>
                  <a:pt x="21549" y="16789"/>
                </a:moveTo>
                <a:cubicBezTo>
                  <a:pt x="21491" y="16789"/>
                  <a:pt x="21437" y="16794"/>
                  <a:pt x="21384" y="16801"/>
                </a:cubicBezTo>
                <a:cubicBezTo>
                  <a:pt x="21461" y="16801"/>
                  <a:pt x="21517" y="16797"/>
                  <a:pt x="21556" y="16789"/>
                </a:cubicBezTo>
                <a:lnTo>
                  <a:pt x="21556" y="16789"/>
                </a:lnTo>
                <a:cubicBezTo>
                  <a:pt x="21553" y="16789"/>
                  <a:pt x="21551" y="16789"/>
                  <a:pt x="21549" y="16789"/>
                </a:cubicBezTo>
                <a:close/>
                <a:moveTo>
                  <a:pt x="21717" y="16875"/>
                </a:moveTo>
                <a:cubicBezTo>
                  <a:pt x="21715" y="16875"/>
                  <a:pt x="21713" y="16876"/>
                  <a:pt x="21712" y="16876"/>
                </a:cubicBezTo>
                <a:lnTo>
                  <a:pt x="21712" y="16876"/>
                </a:lnTo>
                <a:cubicBezTo>
                  <a:pt x="21719" y="16875"/>
                  <a:pt x="21727" y="16875"/>
                  <a:pt x="21735" y="16875"/>
                </a:cubicBezTo>
                <a:close/>
                <a:moveTo>
                  <a:pt x="21712" y="16876"/>
                </a:moveTo>
                <a:cubicBezTo>
                  <a:pt x="21684" y="16878"/>
                  <a:pt x="21663" y="16883"/>
                  <a:pt x="21668" y="16883"/>
                </a:cubicBezTo>
                <a:cubicBezTo>
                  <a:pt x="21671" y="16883"/>
                  <a:pt x="21684" y="16881"/>
                  <a:pt x="21712" y="16876"/>
                </a:cubicBezTo>
                <a:close/>
                <a:moveTo>
                  <a:pt x="27501" y="16949"/>
                </a:moveTo>
                <a:lnTo>
                  <a:pt x="27501" y="16949"/>
                </a:lnTo>
                <a:cubicBezTo>
                  <a:pt x="27483" y="16968"/>
                  <a:pt x="27464" y="16968"/>
                  <a:pt x="27464" y="16986"/>
                </a:cubicBezTo>
                <a:lnTo>
                  <a:pt x="27501" y="16986"/>
                </a:lnTo>
                <a:cubicBezTo>
                  <a:pt x="27483" y="16968"/>
                  <a:pt x="27483" y="16968"/>
                  <a:pt x="27501" y="16949"/>
                </a:cubicBezTo>
                <a:close/>
                <a:moveTo>
                  <a:pt x="27501" y="17115"/>
                </a:moveTo>
                <a:cubicBezTo>
                  <a:pt x="27501" y="17115"/>
                  <a:pt x="27505" y="17119"/>
                  <a:pt x="27511" y="17122"/>
                </a:cubicBezTo>
                <a:lnTo>
                  <a:pt x="27511" y="17122"/>
                </a:lnTo>
                <a:cubicBezTo>
                  <a:pt x="27509" y="17119"/>
                  <a:pt x="27506" y="17117"/>
                  <a:pt x="27501" y="17115"/>
                </a:cubicBezTo>
                <a:close/>
                <a:moveTo>
                  <a:pt x="4528" y="17041"/>
                </a:moveTo>
                <a:lnTo>
                  <a:pt x="4602" y="17171"/>
                </a:lnTo>
                <a:lnTo>
                  <a:pt x="4732" y="17282"/>
                </a:lnTo>
                <a:lnTo>
                  <a:pt x="4528" y="17041"/>
                </a:lnTo>
                <a:close/>
                <a:moveTo>
                  <a:pt x="29294" y="17282"/>
                </a:moveTo>
                <a:cubicBezTo>
                  <a:pt x="29257" y="17300"/>
                  <a:pt x="29239" y="17300"/>
                  <a:pt x="29220" y="17319"/>
                </a:cubicBezTo>
                <a:lnTo>
                  <a:pt x="29294" y="17282"/>
                </a:lnTo>
                <a:close/>
                <a:moveTo>
                  <a:pt x="29220" y="17337"/>
                </a:moveTo>
                <a:lnTo>
                  <a:pt x="28536" y="17781"/>
                </a:lnTo>
                <a:cubicBezTo>
                  <a:pt x="28721" y="17670"/>
                  <a:pt x="28980" y="17504"/>
                  <a:pt x="29220" y="17337"/>
                </a:cubicBezTo>
                <a:close/>
                <a:moveTo>
                  <a:pt x="26152" y="17751"/>
                </a:moveTo>
                <a:cubicBezTo>
                  <a:pt x="26122" y="17751"/>
                  <a:pt x="26084" y="17770"/>
                  <a:pt x="26041" y="17818"/>
                </a:cubicBezTo>
                <a:lnTo>
                  <a:pt x="26189" y="17947"/>
                </a:lnTo>
                <a:cubicBezTo>
                  <a:pt x="26255" y="17868"/>
                  <a:pt x="26227" y="17751"/>
                  <a:pt x="26152" y="17751"/>
                </a:cubicBezTo>
                <a:close/>
                <a:moveTo>
                  <a:pt x="3401" y="17966"/>
                </a:moveTo>
                <a:cubicBezTo>
                  <a:pt x="3438" y="17995"/>
                  <a:pt x="3476" y="18031"/>
                  <a:pt x="3512" y="18062"/>
                </a:cubicBezTo>
                <a:lnTo>
                  <a:pt x="3512" y="18062"/>
                </a:lnTo>
                <a:cubicBezTo>
                  <a:pt x="3487" y="18036"/>
                  <a:pt x="3451" y="18004"/>
                  <a:pt x="3401" y="17966"/>
                </a:cubicBezTo>
                <a:close/>
                <a:moveTo>
                  <a:pt x="25609" y="19869"/>
                </a:moveTo>
                <a:cubicBezTo>
                  <a:pt x="25588" y="19889"/>
                  <a:pt x="25572" y="19908"/>
                  <a:pt x="25561" y="19925"/>
                </a:cubicBezTo>
                <a:cubicBezTo>
                  <a:pt x="25576" y="19910"/>
                  <a:pt x="25594" y="19889"/>
                  <a:pt x="25609" y="19869"/>
                </a:cubicBezTo>
                <a:close/>
                <a:moveTo>
                  <a:pt x="19482" y="22621"/>
                </a:moveTo>
                <a:cubicBezTo>
                  <a:pt x="19351" y="22621"/>
                  <a:pt x="19160" y="22710"/>
                  <a:pt x="19092" y="22845"/>
                </a:cubicBezTo>
                <a:cubicBezTo>
                  <a:pt x="19258" y="22752"/>
                  <a:pt x="19443" y="22697"/>
                  <a:pt x="19517" y="22623"/>
                </a:cubicBezTo>
                <a:cubicBezTo>
                  <a:pt x="19506" y="22621"/>
                  <a:pt x="19495" y="22621"/>
                  <a:pt x="19482" y="22621"/>
                </a:cubicBezTo>
                <a:close/>
                <a:moveTo>
                  <a:pt x="13574" y="26547"/>
                </a:moveTo>
                <a:cubicBezTo>
                  <a:pt x="13546" y="26547"/>
                  <a:pt x="13507" y="26556"/>
                  <a:pt x="13455" y="26578"/>
                </a:cubicBezTo>
                <a:cubicBezTo>
                  <a:pt x="13473" y="26575"/>
                  <a:pt x="13489" y="26574"/>
                  <a:pt x="13501" y="26574"/>
                </a:cubicBezTo>
                <a:cubicBezTo>
                  <a:pt x="13692" y="26574"/>
                  <a:pt x="13295" y="26896"/>
                  <a:pt x="13494" y="26896"/>
                </a:cubicBezTo>
                <a:cubicBezTo>
                  <a:pt x="13523" y="26896"/>
                  <a:pt x="13564" y="26889"/>
                  <a:pt x="13621" y="26874"/>
                </a:cubicBezTo>
                <a:cubicBezTo>
                  <a:pt x="13558" y="26858"/>
                  <a:pt x="13737" y="26547"/>
                  <a:pt x="13574" y="26547"/>
                </a:cubicBezTo>
                <a:close/>
                <a:moveTo>
                  <a:pt x="7800" y="1"/>
                </a:moveTo>
                <a:cubicBezTo>
                  <a:pt x="7800" y="186"/>
                  <a:pt x="7116" y="241"/>
                  <a:pt x="7264" y="389"/>
                </a:cubicBezTo>
                <a:cubicBezTo>
                  <a:pt x="6968" y="297"/>
                  <a:pt x="7005" y="352"/>
                  <a:pt x="6820" y="204"/>
                </a:cubicBezTo>
                <a:lnTo>
                  <a:pt x="6820" y="204"/>
                </a:lnTo>
                <a:cubicBezTo>
                  <a:pt x="6839" y="500"/>
                  <a:pt x="6561" y="315"/>
                  <a:pt x="6376" y="574"/>
                </a:cubicBezTo>
                <a:cubicBezTo>
                  <a:pt x="6360" y="575"/>
                  <a:pt x="6345" y="575"/>
                  <a:pt x="6331" y="575"/>
                </a:cubicBezTo>
                <a:cubicBezTo>
                  <a:pt x="6101" y="575"/>
                  <a:pt x="6093" y="490"/>
                  <a:pt x="6029" y="490"/>
                </a:cubicBezTo>
                <a:cubicBezTo>
                  <a:pt x="5991" y="490"/>
                  <a:pt x="5935" y="519"/>
                  <a:pt x="5804" y="611"/>
                </a:cubicBezTo>
                <a:cubicBezTo>
                  <a:pt x="5795" y="612"/>
                  <a:pt x="5788" y="612"/>
                  <a:pt x="5781" y="612"/>
                </a:cubicBezTo>
                <a:cubicBezTo>
                  <a:pt x="5586" y="612"/>
                  <a:pt x="5896" y="371"/>
                  <a:pt x="5896" y="371"/>
                </a:cubicBezTo>
                <a:lnTo>
                  <a:pt x="5896" y="371"/>
                </a:lnTo>
                <a:cubicBezTo>
                  <a:pt x="5452" y="574"/>
                  <a:pt x="5785" y="648"/>
                  <a:pt x="5748" y="796"/>
                </a:cubicBezTo>
                <a:cubicBezTo>
                  <a:pt x="5600" y="896"/>
                  <a:pt x="5516" y="931"/>
                  <a:pt x="5464" y="931"/>
                </a:cubicBezTo>
                <a:cubicBezTo>
                  <a:pt x="5353" y="931"/>
                  <a:pt x="5381" y="777"/>
                  <a:pt x="5231" y="777"/>
                </a:cubicBezTo>
                <a:cubicBezTo>
                  <a:pt x="4935" y="999"/>
                  <a:pt x="4861" y="1332"/>
                  <a:pt x="4639" y="1461"/>
                </a:cubicBezTo>
                <a:cubicBezTo>
                  <a:pt x="4602" y="1443"/>
                  <a:pt x="4565" y="1461"/>
                  <a:pt x="4584" y="1387"/>
                </a:cubicBezTo>
                <a:lnTo>
                  <a:pt x="4584" y="1387"/>
                </a:lnTo>
                <a:cubicBezTo>
                  <a:pt x="4399" y="1738"/>
                  <a:pt x="3771" y="2089"/>
                  <a:pt x="3678" y="2533"/>
                </a:cubicBezTo>
                <a:cubicBezTo>
                  <a:pt x="3665" y="2540"/>
                  <a:pt x="3651" y="2544"/>
                  <a:pt x="3640" y="2546"/>
                </a:cubicBezTo>
                <a:lnTo>
                  <a:pt x="3640" y="2546"/>
                </a:lnTo>
                <a:cubicBezTo>
                  <a:pt x="3628" y="2541"/>
                  <a:pt x="3616" y="2537"/>
                  <a:pt x="3604" y="2533"/>
                </a:cubicBezTo>
                <a:lnTo>
                  <a:pt x="3604" y="2533"/>
                </a:lnTo>
                <a:cubicBezTo>
                  <a:pt x="3604" y="2542"/>
                  <a:pt x="3613" y="2547"/>
                  <a:pt x="3627" y="2547"/>
                </a:cubicBezTo>
                <a:cubicBezTo>
                  <a:pt x="3631" y="2547"/>
                  <a:pt x="3635" y="2547"/>
                  <a:pt x="3640" y="2546"/>
                </a:cubicBezTo>
                <a:lnTo>
                  <a:pt x="3640" y="2546"/>
                </a:lnTo>
                <a:cubicBezTo>
                  <a:pt x="3735" y="2582"/>
                  <a:pt x="3812" y="2633"/>
                  <a:pt x="3844" y="2699"/>
                </a:cubicBezTo>
                <a:cubicBezTo>
                  <a:pt x="3743" y="2835"/>
                  <a:pt x="3719" y="3018"/>
                  <a:pt x="3601" y="3018"/>
                </a:cubicBezTo>
                <a:cubicBezTo>
                  <a:pt x="3590" y="3018"/>
                  <a:pt x="3579" y="3017"/>
                  <a:pt x="3567" y="3014"/>
                </a:cubicBezTo>
                <a:cubicBezTo>
                  <a:pt x="3641" y="2921"/>
                  <a:pt x="3604" y="2884"/>
                  <a:pt x="3623" y="2810"/>
                </a:cubicBezTo>
                <a:lnTo>
                  <a:pt x="3623" y="2810"/>
                </a:lnTo>
                <a:lnTo>
                  <a:pt x="3530" y="2995"/>
                </a:lnTo>
                <a:cubicBezTo>
                  <a:pt x="3521" y="2996"/>
                  <a:pt x="3512" y="2996"/>
                  <a:pt x="3504" y="2996"/>
                </a:cubicBezTo>
                <a:cubicBezTo>
                  <a:pt x="3280" y="2996"/>
                  <a:pt x="3656" y="2751"/>
                  <a:pt x="3549" y="2644"/>
                </a:cubicBezTo>
                <a:lnTo>
                  <a:pt x="3549" y="2644"/>
                </a:lnTo>
                <a:cubicBezTo>
                  <a:pt x="3327" y="2995"/>
                  <a:pt x="3179" y="3457"/>
                  <a:pt x="2957" y="3660"/>
                </a:cubicBezTo>
                <a:cubicBezTo>
                  <a:pt x="2788" y="3599"/>
                  <a:pt x="3168" y="3219"/>
                  <a:pt x="3079" y="3219"/>
                </a:cubicBezTo>
                <a:cubicBezTo>
                  <a:pt x="3061" y="3219"/>
                  <a:pt x="3023" y="3235"/>
                  <a:pt x="2957" y="3272"/>
                </a:cubicBezTo>
                <a:lnTo>
                  <a:pt x="3290" y="2940"/>
                </a:lnTo>
                <a:lnTo>
                  <a:pt x="3290" y="2940"/>
                </a:lnTo>
                <a:cubicBezTo>
                  <a:pt x="3227" y="2952"/>
                  <a:pt x="3185" y="2958"/>
                  <a:pt x="3158" y="2958"/>
                </a:cubicBezTo>
                <a:cubicBezTo>
                  <a:pt x="3006" y="2958"/>
                  <a:pt x="3347" y="2785"/>
                  <a:pt x="3128" y="2785"/>
                </a:cubicBezTo>
                <a:cubicBezTo>
                  <a:pt x="3103" y="2785"/>
                  <a:pt x="3071" y="2787"/>
                  <a:pt x="3031" y="2792"/>
                </a:cubicBezTo>
                <a:cubicBezTo>
                  <a:pt x="2588" y="3254"/>
                  <a:pt x="2680" y="3402"/>
                  <a:pt x="2292" y="3901"/>
                </a:cubicBezTo>
                <a:cubicBezTo>
                  <a:pt x="2292" y="4067"/>
                  <a:pt x="2440" y="3938"/>
                  <a:pt x="2458" y="4122"/>
                </a:cubicBezTo>
                <a:cubicBezTo>
                  <a:pt x="2310" y="4566"/>
                  <a:pt x="2126" y="4695"/>
                  <a:pt x="1959" y="4825"/>
                </a:cubicBezTo>
                <a:cubicBezTo>
                  <a:pt x="1811" y="4954"/>
                  <a:pt x="1645" y="5084"/>
                  <a:pt x="1738" y="5527"/>
                </a:cubicBezTo>
                <a:cubicBezTo>
                  <a:pt x="1867" y="5767"/>
                  <a:pt x="2070" y="5804"/>
                  <a:pt x="2089" y="6359"/>
                </a:cubicBezTo>
                <a:cubicBezTo>
                  <a:pt x="2015" y="6322"/>
                  <a:pt x="1922" y="6285"/>
                  <a:pt x="1830" y="6229"/>
                </a:cubicBezTo>
                <a:lnTo>
                  <a:pt x="1830" y="6229"/>
                </a:lnTo>
                <a:cubicBezTo>
                  <a:pt x="1922" y="6618"/>
                  <a:pt x="2052" y="6673"/>
                  <a:pt x="2163" y="6747"/>
                </a:cubicBezTo>
                <a:cubicBezTo>
                  <a:pt x="2255" y="6802"/>
                  <a:pt x="2347" y="6876"/>
                  <a:pt x="2495" y="7209"/>
                </a:cubicBezTo>
                <a:cubicBezTo>
                  <a:pt x="2367" y="7161"/>
                  <a:pt x="2182" y="6874"/>
                  <a:pt x="2161" y="6874"/>
                </a:cubicBezTo>
                <a:cubicBezTo>
                  <a:pt x="2157" y="6874"/>
                  <a:pt x="2158" y="6880"/>
                  <a:pt x="2163" y="6895"/>
                </a:cubicBezTo>
                <a:cubicBezTo>
                  <a:pt x="2273" y="7394"/>
                  <a:pt x="2440" y="7117"/>
                  <a:pt x="2662" y="7375"/>
                </a:cubicBezTo>
                <a:lnTo>
                  <a:pt x="2569" y="7560"/>
                </a:lnTo>
                <a:cubicBezTo>
                  <a:pt x="2828" y="7819"/>
                  <a:pt x="3142" y="8022"/>
                  <a:pt x="3456" y="8207"/>
                </a:cubicBezTo>
                <a:cubicBezTo>
                  <a:pt x="3604" y="8281"/>
                  <a:pt x="3771" y="8355"/>
                  <a:pt x="3937" y="8447"/>
                </a:cubicBezTo>
                <a:cubicBezTo>
                  <a:pt x="4011" y="8484"/>
                  <a:pt x="4085" y="8521"/>
                  <a:pt x="4177" y="8558"/>
                </a:cubicBezTo>
                <a:cubicBezTo>
                  <a:pt x="4251" y="8595"/>
                  <a:pt x="4270" y="8595"/>
                  <a:pt x="4307" y="8614"/>
                </a:cubicBezTo>
                <a:cubicBezTo>
                  <a:pt x="4251" y="8651"/>
                  <a:pt x="4177" y="8688"/>
                  <a:pt x="4196" y="8761"/>
                </a:cubicBezTo>
                <a:cubicBezTo>
                  <a:pt x="4343" y="8780"/>
                  <a:pt x="4528" y="8872"/>
                  <a:pt x="4565" y="8928"/>
                </a:cubicBezTo>
                <a:cubicBezTo>
                  <a:pt x="4436" y="8983"/>
                  <a:pt x="4233" y="9020"/>
                  <a:pt x="4140" y="9020"/>
                </a:cubicBezTo>
                <a:cubicBezTo>
                  <a:pt x="4196" y="9057"/>
                  <a:pt x="4233" y="9113"/>
                  <a:pt x="4251" y="9168"/>
                </a:cubicBezTo>
                <a:cubicBezTo>
                  <a:pt x="4214" y="9168"/>
                  <a:pt x="4159" y="9131"/>
                  <a:pt x="4140" y="9094"/>
                </a:cubicBezTo>
                <a:cubicBezTo>
                  <a:pt x="4132" y="9093"/>
                  <a:pt x="4126" y="9092"/>
                  <a:pt x="4122" y="9092"/>
                </a:cubicBezTo>
                <a:cubicBezTo>
                  <a:pt x="4075" y="9092"/>
                  <a:pt x="4214" y="9176"/>
                  <a:pt x="4214" y="9260"/>
                </a:cubicBezTo>
                <a:cubicBezTo>
                  <a:pt x="4214" y="9260"/>
                  <a:pt x="4173" y="9269"/>
                  <a:pt x="4135" y="9269"/>
                </a:cubicBezTo>
                <a:cubicBezTo>
                  <a:pt x="4116" y="9269"/>
                  <a:pt x="4097" y="9267"/>
                  <a:pt x="4085" y="9260"/>
                </a:cubicBezTo>
                <a:cubicBezTo>
                  <a:pt x="4048" y="9260"/>
                  <a:pt x="4048" y="9205"/>
                  <a:pt x="4085" y="9168"/>
                </a:cubicBezTo>
                <a:lnTo>
                  <a:pt x="4085" y="9168"/>
                </a:lnTo>
                <a:cubicBezTo>
                  <a:pt x="3660" y="9575"/>
                  <a:pt x="2846" y="10240"/>
                  <a:pt x="2255" y="10369"/>
                </a:cubicBezTo>
                <a:lnTo>
                  <a:pt x="2329" y="10277"/>
                </a:lnTo>
                <a:lnTo>
                  <a:pt x="2329" y="10277"/>
                </a:lnTo>
                <a:cubicBezTo>
                  <a:pt x="1885" y="10443"/>
                  <a:pt x="2052" y="10831"/>
                  <a:pt x="1590" y="10905"/>
                </a:cubicBezTo>
                <a:lnTo>
                  <a:pt x="1645" y="10850"/>
                </a:lnTo>
                <a:lnTo>
                  <a:pt x="1645" y="10850"/>
                </a:lnTo>
                <a:cubicBezTo>
                  <a:pt x="1331" y="10979"/>
                  <a:pt x="573" y="11441"/>
                  <a:pt x="0" y="11793"/>
                </a:cubicBezTo>
                <a:cubicBezTo>
                  <a:pt x="203" y="12144"/>
                  <a:pt x="407" y="12495"/>
                  <a:pt x="592" y="12828"/>
                </a:cubicBezTo>
                <a:cubicBezTo>
                  <a:pt x="629" y="12920"/>
                  <a:pt x="684" y="12994"/>
                  <a:pt x="721" y="13068"/>
                </a:cubicBezTo>
                <a:lnTo>
                  <a:pt x="776" y="13234"/>
                </a:lnTo>
                <a:cubicBezTo>
                  <a:pt x="832" y="13345"/>
                  <a:pt x="850" y="13456"/>
                  <a:pt x="887" y="13567"/>
                </a:cubicBezTo>
                <a:cubicBezTo>
                  <a:pt x="1149" y="13567"/>
                  <a:pt x="1279" y="14371"/>
                  <a:pt x="1571" y="14371"/>
                </a:cubicBezTo>
                <a:cubicBezTo>
                  <a:pt x="1589" y="14371"/>
                  <a:pt x="1607" y="14368"/>
                  <a:pt x="1627" y="14362"/>
                </a:cubicBezTo>
                <a:cubicBezTo>
                  <a:pt x="1774" y="14934"/>
                  <a:pt x="1627" y="14824"/>
                  <a:pt x="1941" y="15581"/>
                </a:cubicBezTo>
                <a:cubicBezTo>
                  <a:pt x="2052" y="15766"/>
                  <a:pt x="2292" y="15748"/>
                  <a:pt x="2458" y="15951"/>
                </a:cubicBezTo>
                <a:lnTo>
                  <a:pt x="2310" y="16043"/>
                </a:lnTo>
                <a:lnTo>
                  <a:pt x="2662" y="16265"/>
                </a:lnTo>
                <a:lnTo>
                  <a:pt x="2569" y="16542"/>
                </a:lnTo>
                <a:lnTo>
                  <a:pt x="2736" y="16727"/>
                </a:lnTo>
                <a:cubicBezTo>
                  <a:pt x="2699" y="16635"/>
                  <a:pt x="2699" y="16505"/>
                  <a:pt x="2754" y="16487"/>
                </a:cubicBezTo>
                <a:cubicBezTo>
                  <a:pt x="3013" y="16783"/>
                  <a:pt x="3142" y="17374"/>
                  <a:pt x="3068" y="17430"/>
                </a:cubicBezTo>
                <a:lnTo>
                  <a:pt x="3660" y="18132"/>
                </a:lnTo>
                <a:cubicBezTo>
                  <a:pt x="3654" y="18133"/>
                  <a:pt x="3648" y="18134"/>
                  <a:pt x="3643" y="18134"/>
                </a:cubicBezTo>
                <a:cubicBezTo>
                  <a:pt x="3603" y="18134"/>
                  <a:pt x="3558" y="18102"/>
                  <a:pt x="3512" y="18062"/>
                </a:cubicBezTo>
                <a:lnTo>
                  <a:pt x="3512" y="18062"/>
                </a:lnTo>
                <a:cubicBezTo>
                  <a:pt x="3689" y="18250"/>
                  <a:pt x="3319" y="18168"/>
                  <a:pt x="3660" y="18428"/>
                </a:cubicBezTo>
                <a:cubicBezTo>
                  <a:pt x="3660" y="18396"/>
                  <a:pt x="3677" y="18388"/>
                  <a:pt x="3700" y="18388"/>
                </a:cubicBezTo>
                <a:cubicBezTo>
                  <a:pt x="3721" y="18388"/>
                  <a:pt x="3747" y="18395"/>
                  <a:pt x="3768" y="18395"/>
                </a:cubicBezTo>
                <a:cubicBezTo>
                  <a:pt x="3776" y="18395"/>
                  <a:pt x="3783" y="18394"/>
                  <a:pt x="3789" y="18391"/>
                </a:cubicBezTo>
                <a:cubicBezTo>
                  <a:pt x="3826" y="18649"/>
                  <a:pt x="4085" y="19093"/>
                  <a:pt x="4307" y="19389"/>
                </a:cubicBezTo>
                <a:lnTo>
                  <a:pt x="4177" y="19389"/>
                </a:lnTo>
                <a:cubicBezTo>
                  <a:pt x="4491" y="19980"/>
                  <a:pt x="4953" y="20590"/>
                  <a:pt x="5360" y="21255"/>
                </a:cubicBezTo>
                <a:cubicBezTo>
                  <a:pt x="5304" y="21086"/>
                  <a:pt x="5357" y="21000"/>
                  <a:pt x="5437" y="21000"/>
                </a:cubicBezTo>
                <a:cubicBezTo>
                  <a:pt x="5488" y="21000"/>
                  <a:pt x="5550" y="21035"/>
                  <a:pt x="5600" y="21108"/>
                </a:cubicBezTo>
                <a:lnTo>
                  <a:pt x="5489" y="21292"/>
                </a:lnTo>
                <a:cubicBezTo>
                  <a:pt x="5504" y="21297"/>
                  <a:pt x="5516" y="21299"/>
                  <a:pt x="5525" y="21299"/>
                </a:cubicBezTo>
                <a:cubicBezTo>
                  <a:pt x="5595" y="21299"/>
                  <a:pt x="5527" y="21175"/>
                  <a:pt x="5585" y="21175"/>
                </a:cubicBezTo>
                <a:cubicBezTo>
                  <a:pt x="5606" y="21175"/>
                  <a:pt x="5644" y="21192"/>
                  <a:pt x="5711" y="21237"/>
                </a:cubicBezTo>
                <a:cubicBezTo>
                  <a:pt x="5793" y="21400"/>
                  <a:pt x="5735" y="21468"/>
                  <a:pt x="5648" y="21468"/>
                </a:cubicBezTo>
                <a:cubicBezTo>
                  <a:pt x="5598" y="21468"/>
                  <a:pt x="5537" y="21444"/>
                  <a:pt x="5489" y="21403"/>
                </a:cubicBezTo>
                <a:lnTo>
                  <a:pt x="5489" y="21403"/>
                </a:lnTo>
                <a:lnTo>
                  <a:pt x="5711" y="21662"/>
                </a:lnTo>
                <a:cubicBezTo>
                  <a:pt x="5698" y="21682"/>
                  <a:pt x="5683" y="21687"/>
                  <a:pt x="5665" y="21687"/>
                </a:cubicBezTo>
                <a:cubicBezTo>
                  <a:pt x="5640" y="21687"/>
                  <a:pt x="5611" y="21677"/>
                  <a:pt x="5578" y="21677"/>
                </a:cubicBezTo>
                <a:cubicBezTo>
                  <a:pt x="5567" y="21677"/>
                  <a:pt x="5556" y="21678"/>
                  <a:pt x="5545" y="21680"/>
                </a:cubicBezTo>
                <a:cubicBezTo>
                  <a:pt x="5711" y="21736"/>
                  <a:pt x="5693" y="22290"/>
                  <a:pt x="5970" y="22364"/>
                </a:cubicBezTo>
                <a:lnTo>
                  <a:pt x="5933" y="22401"/>
                </a:lnTo>
                <a:cubicBezTo>
                  <a:pt x="6321" y="23067"/>
                  <a:pt x="6561" y="23325"/>
                  <a:pt x="6894" y="23861"/>
                </a:cubicBezTo>
                <a:cubicBezTo>
                  <a:pt x="6915" y="23851"/>
                  <a:pt x="6934" y="23847"/>
                  <a:pt x="6953" y="23847"/>
                </a:cubicBezTo>
                <a:cubicBezTo>
                  <a:pt x="7070" y="23847"/>
                  <a:pt x="7162" y="24022"/>
                  <a:pt x="7338" y="24102"/>
                </a:cubicBezTo>
                <a:cubicBezTo>
                  <a:pt x="7522" y="24527"/>
                  <a:pt x="7689" y="25026"/>
                  <a:pt x="7984" y="25506"/>
                </a:cubicBezTo>
                <a:cubicBezTo>
                  <a:pt x="8082" y="25618"/>
                  <a:pt x="8130" y="25648"/>
                  <a:pt x="8160" y="25648"/>
                </a:cubicBezTo>
                <a:cubicBezTo>
                  <a:pt x="8195" y="25648"/>
                  <a:pt x="8207" y="25608"/>
                  <a:pt x="8247" y="25608"/>
                </a:cubicBezTo>
                <a:cubicBezTo>
                  <a:pt x="8264" y="25608"/>
                  <a:pt x="8286" y="25615"/>
                  <a:pt x="8317" y="25636"/>
                </a:cubicBezTo>
                <a:cubicBezTo>
                  <a:pt x="8224" y="25713"/>
                  <a:pt x="8416" y="26048"/>
                  <a:pt x="8352" y="26048"/>
                </a:cubicBezTo>
                <a:cubicBezTo>
                  <a:pt x="8339" y="26048"/>
                  <a:pt x="8317" y="26036"/>
                  <a:pt x="8280" y="26005"/>
                </a:cubicBezTo>
                <a:lnTo>
                  <a:pt x="8280" y="26005"/>
                </a:lnTo>
                <a:cubicBezTo>
                  <a:pt x="8631" y="26560"/>
                  <a:pt x="8724" y="26726"/>
                  <a:pt x="9260" y="27373"/>
                </a:cubicBezTo>
                <a:cubicBezTo>
                  <a:pt x="9277" y="27272"/>
                  <a:pt x="9247" y="27186"/>
                  <a:pt x="9298" y="27186"/>
                </a:cubicBezTo>
                <a:cubicBezTo>
                  <a:pt x="9303" y="27186"/>
                  <a:pt x="9309" y="27187"/>
                  <a:pt x="9315" y="27188"/>
                </a:cubicBezTo>
                <a:cubicBezTo>
                  <a:pt x="9408" y="27299"/>
                  <a:pt x="9445" y="27521"/>
                  <a:pt x="9371" y="27539"/>
                </a:cubicBezTo>
                <a:lnTo>
                  <a:pt x="9334" y="27502"/>
                </a:lnTo>
                <a:lnTo>
                  <a:pt x="9334" y="27502"/>
                </a:lnTo>
                <a:cubicBezTo>
                  <a:pt x="9574" y="27761"/>
                  <a:pt x="9740" y="28112"/>
                  <a:pt x="9888" y="28482"/>
                </a:cubicBezTo>
                <a:lnTo>
                  <a:pt x="9962" y="28630"/>
                </a:lnTo>
                <a:lnTo>
                  <a:pt x="10054" y="28852"/>
                </a:lnTo>
                <a:lnTo>
                  <a:pt x="10276" y="29314"/>
                </a:lnTo>
                <a:cubicBezTo>
                  <a:pt x="10424" y="29628"/>
                  <a:pt x="10572" y="29960"/>
                  <a:pt x="10738" y="30238"/>
                </a:cubicBezTo>
                <a:cubicBezTo>
                  <a:pt x="11090" y="30026"/>
                  <a:pt x="11426" y="29765"/>
                  <a:pt x="11680" y="29501"/>
                </a:cubicBezTo>
                <a:lnTo>
                  <a:pt x="11680" y="29501"/>
                </a:lnTo>
                <a:lnTo>
                  <a:pt x="12161" y="29073"/>
                </a:lnTo>
                <a:lnTo>
                  <a:pt x="12439" y="28778"/>
                </a:lnTo>
                <a:cubicBezTo>
                  <a:pt x="12494" y="28743"/>
                  <a:pt x="12525" y="28729"/>
                  <a:pt x="12540" y="28729"/>
                </a:cubicBezTo>
                <a:cubicBezTo>
                  <a:pt x="12598" y="28729"/>
                  <a:pt x="12421" y="28935"/>
                  <a:pt x="12534" y="28935"/>
                </a:cubicBezTo>
                <a:cubicBezTo>
                  <a:pt x="12547" y="28935"/>
                  <a:pt x="12564" y="28932"/>
                  <a:pt x="12586" y="28925"/>
                </a:cubicBezTo>
                <a:cubicBezTo>
                  <a:pt x="13141" y="28242"/>
                  <a:pt x="13695" y="28186"/>
                  <a:pt x="14176" y="27650"/>
                </a:cubicBezTo>
                <a:cubicBezTo>
                  <a:pt x="14192" y="27651"/>
                  <a:pt x="14208" y="27652"/>
                  <a:pt x="14224" y="27652"/>
                </a:cubicBezTo>
                <a:cubicBezTo>
                  <a:pt x="14899" y="27652"/>
                  <a:pt x="15728" y="26537"/>
                  <a:pt x="16468" y="26356"/>
                </a:cubicBezTo>
                <a:lnTo>
                  <a:pt x="16375" y="26301"/>
                </a:lnTo>
                <a:cubicBezTo>
                  <a:pt x="16430" y="26182"/>
                  <a:pt x="16490" y="26171"/>
                  <a:pt x="16557" y="26171"/>
                </a:cubicBezTo>
                <a:cubicBezTo>
                  <a:pt x="16572" y="26171"/>
                  <a:pt x="16588" y="26171"/>
                  <a:pt x="16604" y="26171"/>
                </a:cubicBezTo>
                <a:cubicBezTo>
                  <a:pt x="16637" y="26171"/>
                  <a:pt x="16672" y="26169"/>
                  <a:pt x="16708" y="26153"/>
                </a:cubicBezTo>
                <a:cubicBezTo>
                  <a:pt x="16692" y="26137"/>
                  <a:pt x="16668" y="26134"/>
                  <a:pt x="16643" y="26134"/>
                </a:cubicBezTo>
                <a:cubicBezTo>
                  <a:pt x="16617" y="26134"/>
                  <a:pt x="16591" y="26137"/>
                  <a:pt x="16572" y="26137"/>
                </a:cubicBezTo>
                <a:cubicBezTo>
                  <a:pt x="16542" y="26137"/>
                  <a:pt x="16528" y="26128"/>
                  <a:pt x="16560" y="26079"/>
                </a:cubicBezTo>
                <a:cubicBezTo>
                  <a:pt x="17780" y="25081"/>
                  <a:pt x="19314" y="24323"/>
                  <a:pt x="20700" y="23473"/>
                </a:cubicBezTo>
                <a:cubicBezTo>
                  <a:pt x="21199" y="23159"/>
                  <a:pt x="20663" y="22845"/>
                  <a:pt x="21421" y="22623"/>
                </a:cubicBezTo>
                <a:lnTo>
                  <a:pt x="21421" y="22623"/>
                </a:lnTo>
                <a:lnTo>
                  <a:pt x="21365" y="22900"/>
                </a:lnTo>
                <a:cubicBezTo>
                  <a:pt x="22216" y="22013"/>
                  <a:pt x="23361" y="21496"/>
                  <a:pt x="24212" y="20664"/>
                </a:cubicBezTo>
                <a:lnTo>
                  <a:pt x="24212" y="20664"/>
                </a:lnTo>
                <a:cubicBezTo>
                  <a:pt x="24193" y="20738"/>
                  <a:pt x="24212" y="20793"/>
                  <a:pt x="24119" y="20849"/>
                </a:cubicBezTo>
                <a:cubicBezTo>
                  <a:pt x="24396" y="20830"/>
                  <a:pt x="24877" y="20331"/>
                  <a:pt x="24822" y="20239"/>
                </a:cubicBezTo>
                <a:cubicBezTo>
                  <a:pt x="24857" y="20217"/>
                  <a:pt x="24881" y="20208"/>
                  <a:pt x="24898" y="20208"/>
                </a:cubicBezTo>
                <a:cubicBezTo>
                  <a:pt x="24948" y="20208"/>
                  <a:pt x="24942" y="20277"/>
                  <a:pt x="25007" y="20277"/>
                </a:cubicBezTo>
                <a:cubicBezTo>
                  <a:pt x="25012" y="20277"/>
                  <a:pt x="25018" y="20277"/>
                  <a:pt x="25025" y="20276"/>
                </a:cubicBezTo>
                <a:cubicBezTo>
                  <a:pt x="25273" y="20205"/>
                  <a:pt x="25436" y="19811"/>
                  <a:pt x="25612" y="19811"/>
                </a:cubicBezTo>
                <a:cubicBezTo>
                  <a:pt x="25619" y="19811"/>
                  <a:pt x="25627" y="19812"/>
                  <a:pt x="25635" y="19814"/>
                </a:cubicBezTo>
                <a:cubicBezTo>
                  <a:pt x="25646" y="19814"/>
                  <a:pt x="25631" y="19840"/>
                  <a:pt x="25609" y="19869"/>
                </a:cubicBezTo>
                <a:lnTo>
                  <a:pt x="25609" y="19869"/>
                </a:lnTo>
                <a:cubicBezTo>
                  <a:pt x="25767" y="19716"/>
                  <a:pt x="26164" y="19495"/>
                  <a:pt x="25967" y="19463"/>
                </a:cubicBezTo>
                <a:cubicBezTo>
                  <a:pt x="26353" y="19287"/>
                  <a:pt x="26605" y="18963"/>
                  <a:pt x="26914" y="18819"/>
                </a:cubicBezTo>
                <a:lnTo>
                  <a:pt x="26914" y="18819"/>
                </a:lnTo>
                <a:cubicBezTo>
                  <a:pt x="26910" y="18830"/>
                  <a:pt x="26910" y="18842"/>
                  <a:pt x="26910" y="18853"/>
                </a:cubicBezTo>
                <a:lnTo>
                  <a:pt x="27187" y="18760"/>
                </a:lnTo>
                <a:lnTo>
                  <a:pt x="27187" y="18742"/>
                </a:lnTo>
                <a:cubicBezTo>
                  <a:pt x="27112" y="18742"/>
                  <a:pt x="27038" y="18754"/>
                  <a:pt x="26973" y="18778"/>
                </a:cubicBezTo>
                <a:lnTo>
                  <a:pt x="26973" y="18778"/>
                </a:lnTo>
                <a:cubicBezTo>
                  <a:pt x="27084" y="18516"/>
                  <a:pt x="27629" y="18422"/>
                  <a:pt x="27538" y="18187"/>
                </a:cubicBezTo>
                <a:lnTo>
                  <a:pt x="27538" y="18187"/>
                </a:lnTo>
                <a:cubicBezTo>
                  <a:pt x="27566" y="18229"/>
                  <a:pt x="27604" y="18250"/>
                  <a:pt x="27661" y="18250"/>
                </a:cubicBezTo>
                <a:cubicBezTo>
                  <a:pt x="27679" y="18250"/>
                  <a:pt x="27700" y="18247"/>
                  <a:pt x="27723" y="18243"/>
                </a:cubicBezTo>
                <a:cubicBezTo>
                  <a:pt x="27760" y="18224"/>
                  <a:pt x="27797" y="18206"/>
                  <a:pt x="27853" y="18187"/>
                </a:cubicBezTo>
                <a:cubicBezTo>
                  <a:pt x="27908" y="18169"/>
                  <a:pt x="28000" y="18095"/>
                  <a:pt x="28074" y="18039"/>
                </a:cubicBezTo>
                <a:cubicBezTo>
                  <a:pt x="28426" y="17799"/>
                  <a:pt x="28777" y="17504"/>
                  <a:pt x="28888" y="17356"/>
                </a:cubicBezTo>
                <a:lnTo>
                  <a:pt x="28888" y="17356"/>
                </a:lnTo>
                <a:cubicBezTo>
                  <a:pt x="28884" y="17372"/>
                  <a:pt x="28891" y="17378"/>
                  <a:pt x="28906" y="17378"/>
                </a:cubicBezTo>
                <a:cubicBezTo>
                  <a:pt x="28960" y="17378"/>
                  <a:pt x="29119" y="17292"/>
                  <a:pt x="29220" y="17263"/>
                </a:cubicBezTo>
                <a:cubicBezTo>
                  <a:pt x="29220" y="17245"/>
                  <a:pt x="29230" y="17231"/>
                  <a:pt x="29248" y="17231"/>
                </a:cubicBezTo>
                <a:cubicBezTo>
                  <a:pt x="29266" y="17231"/>
                  <a:pt x="29294" y="17245"/>
                  <a:pt x="29331" y="17282"/>
                </a:cubicBezTo>
                <a:cubicBezTo>
                  <a:pt x="29022" y="16842"/>
                  <a:pt x="28713" y="16446"/>
                  <a:pt x="28593" y="16446"/>
                </a:cubicBezTo>
                <a:cubicBezTo>
                  <a:pt x="28577" y="16446"/>
                  <a:pt x="28564" y="16453"/>
                  <a:pt x="28555" y="16469"/>
                </a:cubicBezTo>
                <a:lnTo>
                  <a:pt x="28499" y="16469"/>
                </a:lnTo>
                <a:cubicBezTo>
                  <a:pt x="28481" y="16358"/>
                  <a:pt x="28426" y="16228"/>
                  <a:pt x="28370" y="16117"/>
                </a:cubicBezTo>
                <a:cubicBezTo>
                  <a:pt x="28315" y="16025"/>
                  <a:pt x="28222" y="15877"/>
                  <a:pt x="28204" y="15840"/>
                </a:cubicBezTo>
                <a:cubicBezTo>
                  <a:pt x="28111" y="15729"/>
                  <a:pt x="28019" y="15618"/>
                  <a:pt x="27927" y="15526"/>
                </a:cubicBezTo>
                <a:cubicBezTo>
                  <a:pt x="27723" y="15341"/>
                  <a:pt x="27575" y="15175"/>
                  <a:pt x="27649" y="14934"/>
                </a:cubicBezTo>
                <a:cubicBezTo>
                  <a:pt x="27483" y="14768"/>
                  <a:pt x="27335" y="14602"/>
                  <a:pt x="27206" y="14435"/>
                </a:cubicBezTo>
                <a:lnTo>
                  <a:pt x="26984" y="14195"/>
                </a:lnTo>
                <a:lnTo>
                  <a:pt x="26873" y="14084"/>
                </a:lnTo>
                <a:lnTo>
                  <a:pt x="26725" y="13881"/>
                </a:lnTo>
                <a:cubicBezTo>
                  <a:pt x="26522" y="13622"/>
                  <a:pt x="26319" y="13364"/>
                  <a:pt x="26115" y="13123"/>
                </a:cubicBezTo>
                <a:lnTo>
                  <a:pt x="25838" y="12772"/>
                </a:lnTo>
                <a:lnTo>
                  <a:pt x="25709" y="12587"/>
                </a:lnTo>
                <a:lnTo>
                  <a:pt x="25653" y="12513"/>
                </a:lnTo>
                <a:lnTo>
                  <a:pt x="25579" y="12495"/>
                </a:lnTo>
                <a:cubicBezTo>
                  <a:pt x="25542" y="12587"/>
                  <a:pt x="25487" y="12661"/>
                  <a:pt x="25450" y="12735"/>
                </a:cubicBezTo>
                <a:cubicBezTo>
                  <a:pt x="25450" y="12606"/>
                  <a:pt x="25505" y="12458"/>
                  <a:pt x="25579" y="12292"/>
                </a:cubicBezTo>
                <a:cubicBezTo>
                  <a:pt x="25635" y="12292"/>
                  <a:pt x="25727" y="12402"/>
                  <a:pt x="25801" y="12513"/>
                </a:cubicBezTo>
                <a:cubicBezTo>
                  <a:pt x="25875" y="12624"/>
                  <a:pt x="25967" y="12735"/>
                  <a:pt x="26041" y="12846"/>
                </a:cubicBezTo>
                <a:cubicBezTo>
                  <a:pt x="26148" y="12979"/>
                  <a:pt x="26244" y="13083"/>
                  <a:pt x="26304" y="13083"/>
                </a:cubicBezTo>
                <a:cubicBezTo>
                  <a:pt x="26327" y="13083"/>
                  <a:pt x="26345" y="13067"/>
                  <a:pt x="26356" y="13031"/>
                </a:cubicBezTo>
                <a:cubicBezTo>
                  <a:pt x="26189" y="12846"/>
                  <a:pt x="26060" y="12680"/>
                  <a:pt x="25930" y="12532"/>
                </a:cubicBezTo>
                <a:cubicBezTo>
                  <a:pt x="25875" y="12458"/>
                  <a:pt x="25801" y="12402"/>
                  <a:pt x="25746" y="12329"/>
                </a:cubicBezTo>
                <a:lnTo>
                  <a:pt x="25653" y="12236"/>
                </a:lnTo>
                <a:cubicBezTo>
                  <a:pt x="25635" y="12218"/>
                  <a:pt x="25616" y="12218"/>
                  <a:pt x="25579" y="12199"/>
                </a:cubicBezTo>
                <a:cubicBezTo>
                  <a:pt x="25376" y="12624"/>
                  <a:pt x="25191" y="12994"/>
                  <a:pt x="25006" y="13327"/>
                </a:cubicBezTo>
                <a:cubicBezTo>
                  <a:pt x="24914" y="13493"/>
                  <a:pt x="24822" y="13641"/>
                  <a:pt x="24711" y="13789"/>
                </a:cubicBezTo>
                <a:cubicBezTo>
                  <a:pt x="24655" y="13863"/>
                  <a:pt x="24600" y="13936"/>
                  <a:pt x="24544" y="14010"/>
                </a:cubicBezTo>
                <a:cubicBezTo>
                  <a:pt x="24489" y="14047"/>
                  <a:pt x="24452" y="14084"/>
                  <a:pt x="24415" y="14140"/>
                </a:cubicBezTo>
                <a:cubicBezTo>
                  <a:pt x="24390" y="14159"/>
                  <a:pt x="24372" y="14167"/>
                  <a:pt x="24361" y="14167"/>
                </a:cubicBezTo>
                <a:cubicBezTo>
                  <a:pt x="24308" y="14167"/>
                  <a:pt x="24400" y="13976"/>
                  <a:pt x="24415" y="13899"/>
                </a:cubicBezTo>
                <a:lnTo>
                  <a:pt x="24415" y="13899"/>
                </a:lnTo>
                <a:cubicBezTo>
                  <a:pt x="23990" y="14546"/>
                  <a:pt x="23400" y="14860"/>
                  <a:pt x="22919" y="15248"/>
                </a:cubicBezTo>
                <a:lnTo>
                  <a:pt x="22919" y="15248"/>
                </a:lnTo>
                <a:cubicBezTo>
                  <a:pt x="22992" y="15299"/>
                  <a:pt x="22923" y="15414"/>
                  <a:pt x="22825" y="15544"/>
                </a:cubicBezTo>
                <a:cubicBezTo>
                  <a:pt x="22725" y="15661"/>
                  <a:pt x="22579" y="15763"/>
                  <a:pt x="22553" y="15823"/>
                </a:cubicBezTo>
                <a:lnTo>
                  <a:pt x="22553" y="15823"/>
                </a:lnTo>
                <a:cubicBezTo>
                  <a:pt x="22583" y="15689"/>
                  <a:pt x="22506" y="15671"/>
                  <a:pt x="22407" y="15671"/>
                </a:cubicBezTo>
                <a:cubicBezTo>
                  <a:pt x="22370" y="15671"/>
                  <a:pt x="22329" y="15674"/>
                  <a:pt x="22290" y="15674"/>
                </a:cubicBezTo>
                <a:cubicBezTo>
                  <a:pt x="22142" y="15674"/>
                  <a:pt x="22031" y="15637"/>
                  <a:pt x="22142" y="15415"/>
                </a:cubicBezTo>
                <a:lnTo>
                  <a:pt x="22142" y="15415"/>
                </a:lnTo>
                <a:cubicBezTo>
                  <a:pt x="22086" y="15434"/>
                  <a:pt x="21994" y="15507"/>
                  <a:pt x="22012" y="15581"/>
                </a:cubicBezTo>
                <a:cubicBezTo>
                  <a:pt x="21901" y="15581"/>
                  <a:pt x="21864" y="15544"/>
                  <a:pt x="21975" y="15434"/>
                </a:cubicBezTo>
                <a:lnTo>
                  <a:pt x="21975" y="15434"/>
                </a:lnTo>
                <a:cubicBezTo>
                  <a:pt x="21772" y="15507"/>
                  <a:pt x="21698" y="15507"/>
                  <a:pt x="21643" y="15563"/>
                </a:cubicBezTo>
                <a:cubicBezTo>
                  <a:pt x="21601" y="15577"/>
                  <a:pt x="21548" y="15612"/>
                  <a:pt x="21444" y="15612"/>
                </a:cubicBezTo>
                <a:cubicBezTo>
                  <a:pt x="21411" y="15612"/>
                  <a:pt x="21373" y="15609"/>
                  <a:pt x="21328" y="15600"/>
                </a:cubicBezTo>
                <a:cubicBezTo>
                  <a:pt x="21328" y="15544"/>
                  <a:pt x="21421" y="15544"/>
                  <a:pt x="21458" y="15470"/>
                </a:cubicBezTo>
                <a:lnTo>
                  <a:pt x="21458" y="15470"/>
                </a:lnTo>
                <a:cubicBezTo>
                  <a:pt x="21365" y="15526"/>
                  <a:pt x="21255" y="15544"/>
                  <a:pt x="21125" y="15563"/>
                </a:cubicBezTo>
                <a:cubicBezTo>
                  <a:pt x="21100" y="15567"/>
                  <a:pt x="21073" y="15569"/>
                  <a:pt x="21045" y="15569"/>
                </a:cubicBezTo>
                <a:cubicBezTo>
                  <a:pt x="20948" y="15569"/>
                  <a:pt x="20833" y="15542"/>
                  <a:pt x="20719" y="15470"/>
                </a:cubicBezTo>
                <a:cubicBezTo>
                  <a:pt x="20744" y="15445"/>
                  <a:pt x="20743" y="15410"/>
                  <a:pt x="20771" y="15410"/>
                </a:cubicBezTo>
                <a:lnTo>
                  <a:pt x="20771" y="15410"/>
                </a:lnTo>
                <a:cubicBezTo>
                  <a:pt x="20657" y="15368"/>
                  <a:pt x="20533" y="15338"/>
                  <a:pt x="20423" y="15323"/>
                </a:cubicBezTo>
                <a:cubicBezTo>
                  <a:pt x="20293" y="15286"/>
                  <a:pt x="20183" y="15249"/>
                  <a:pt x="20053" y="15193"/>
                </a:cubicBezTo>
                <a:cubicBezTo>
                  <a:pt x="19905" y="15156"/>
                  <a:pt x="19794" y="15101"/>
                  <a:pt x="19684" y="15008"/>
                </a:cubicBezTo>
                <a:cubicBezTo>
                  <a:pt x="19573" y="14934"/>
                  <a:pt x="19462" y="14824"/>
                  <a:pt x="19406" y="14676"/>
                </a:cubicBezTo>
                <a:cubicBezTo>
                  <a:pt x="19721" y="14676"/>
                  <a:pt x="19351" y="14472"/>
                  <a:pt x="19536" y="14343"/>
                </a:cubicBezTo>
                <a:cubicBezTo>
                  <a:pt x="19499" y="14269"/>
                  <a:pt x="19443" y="14195"/>
                  <a:pt x="19388" y="14121"/>
                </a:cubicBezTo>
                <a:lnTo>
                  <a:pt x="19332" y="14251"/>
                </a:lnTo>
                <a:cubicBezTo>
                  <a:pt x="19240" y="14029"/>
                  <a:pt x="19074" y="13789"/>
                  <a:pt x="19185" y="13548"/>
                </a:cubicBezTo>
                <a:lnTo>
                  <a:pt x="19185" y="13548"/>
                </a:lnTo>
                <a:lnTo>
                  <a:pt x="19258" y="13752"/>
                </a:lnTo>
                <a:lnTo>
                  <a:pt x="19258" y="13511"/>
                </a:lnTo>
                <a:cubicBezTo>
                  <a:pt x="19277" y="13419"/>
                  <a:pt x="19295" y="13327"/>
                  <a:pt x="19314" y="13253"/>
                </a:cubicBezTo>
                <a:lnTo>
                  <a:pt x="19314" y="13253"/>
                </a:lnTo>
                <a:cubicBezTo>
                  <a:pt x="19258" y="13327"/>
                  <a:pt x="19185" y="13419"/>
                  <a:pt x="19148" y="13511"/>
                </a:cubicBezTo>
                <a:cubicBezTo>
                  <a:pt x="19111" y="13197"/>
                  <a:pt x="18870" y="13493"/>
                  <a:pt x="19055" y="13105"/>
                </a:cubicBezTo>
                <a:lnTo>
                  <a:pt x="19055" y="13105"/>
                </a:lnTo>
                <a:cubicBezTo>
                  <a:pt x="19055" y="13111"/>
                  <a:pt x="19056" y="13114"/>
                  <a:pt x="19057" y="13114"/>
                </a:cubicBezTo>
                <a:cubicBezTo>
                  <a:pt x="19063" y="13114"/>
                  <a:pt x="19084" y="13051"/>
                  <a:pt x="19129" y="12975"/>
                </a:cubicBezTo>
                <a:cubicBezTo>
                  <a:pt x="19203" y="12864"/>
                  <a:pt x="19295" y="12754"/>
                  <a:pt x="19388" y="12717"/>
                </a:cubicBezTo>
                <a:cubicBezTo>
                  <a:pt x="19406" y="12550"/>
                  <a:pt x="19462" y="12365"/>
                  <a:pt x="19665" y="12218"/>
                </a:cubicBezTo>
                <a:cubicBezTo>
                  <a:pt x="19757" y="12218"/>
                  <a:pt x="19794" y="12402"/>
                  <a:pt x="19868" y="12402"/>
                </a:cubicBezTo>
                <a:cubicBezTo>
                  <a:pt x="19850" y="12292"/>
                  <a:pt x="19979" y="12162"/>
                  <a:pt x="20109" y="12014"/>
                </a:cubicBezTo>
                <a:cubicBezTo>
                  <a:pt x="20232" y="11891"/>
                  <a:pt x="20373" y="11767"/>
                  <a:pt x="20401" y="11627"/>
                </a:cubicBezTo>
                <a:lnTo>
                  <a:pt x="20401" y="11627"/>
                </a:lnTo>
                <a:cubicBezTo>
                  <a:pt x="20395" y="11697"/>
                  <a:pt x="20444" y="11776"/>
                  <a:pt x="20478" y="11793"/>
                </a:cubicBezTo>
                <a:lnTo>
                  <a:pt x="20497" y="11589"/>
                </a:lnTo>
                <a:cubicBezTo>
                  <a:pt x="20559" y="11568"/>
                  <a:pt x="20601" y="11558"/>
                  <a:pt x="20630" y="11558"/>
                </a:cubicBezTo>
                <a:cubicBezTo>
                  <a:pt x="20680" y="11558"/>
                  <a:pt x="20695" y="11587"/>
                  <a:pt x="20719" y="11645"/>
                </a:cubicBezTo>
                <a:cubicBezTo>
                  <a:pt x="21107" y="11423"/>
                  <a:pt x="20441" y="11478"/>
                  <a:pt x="20977" y="11294"/>
                </a:cubicBezTo>
                <a:lnTo>
                  <a:pt x="20977" y="11294"/>
                </a:lnTo>
                <a:cubicBezTo>
                  <a:pt x="20940" y="11330"/>
                  <a:pt x="20977" y="11349"/>
                  <a:pt x="20903" y="11404"/>
                </a:cubicBezTo>
                <a:cubicBezTo>
                  <a:pt x="21144" y="11294"/>
                  <a:pt x="21384" y="11183"/>
                  <a:pt x="21606" y="11053"/>
                </a:cubicBezTo>
                <a:cubicBezTo>
                  <a:pt x="21717" y="10998"/>
                  <a:pt x="21846" y="10942"/>
                  <a:pt x="21957" y="10905"/>
                </a:cubicBezTo>
                <a:cubicBezTo>
                  <a:pt x="22068" y="10850"/>
                  <a:pt x="22197" y="10813"/>
                  <a:pt x="22382" y="10813"/>
                </a:cubicBezTo>
                <a:cubicBezTo>
                  <a:pt x="22530" y="10887"/>
                  <a:pt x="22382" y="10924"/>
                  <a:pt x="22234" y="10961"/>
                </a:cubicBezTo>
                <a:cubicBezTo>
                  <a:pt x="22123" y="11016"/>
                  <a:pt x="22031" y="11053"/>
                  <a:pt x="22142" y="11109"/>
                </a:cubicBezTo>
                <a:cubicBezTo>
                  <a:pt x="22216" y="11072"/>
                  <a:pt x="22437" y="11016"/>
                  <a:pt x="22604" y="10979"/>
                </a:cubicBezTo>
                <a:cubicBezTo>
                  <a:pt x="22752" y="10924"/>
                  <a:pt x="22918" y="10887"/>
                  <a:pt x="23103" y="10831"/>
                </a:cubicBezTo>
                <a:cubicBezTo>
                  <a:pt x="23417" y="10739"/>
                  <a:pt x="23731" y="10684"/>
                  <a:pt x="24027" y="10610"/>
                </a:cubicBezTo>
                <a:cubicBezTo>
                  <a:pt x="24045" y="10591"/>
                  <a:pt x="24008" y="10554"/>
                  <a:pt x="23971" y="10517"/>
                </a:cubicBezTo>
                <a:lnTo>
                  <a:pt x="23879" y="10388"/>
                </a:lnTo>
                <a:lnTo>
                  <a:pt x="23713" y="10148"/>
                </a:lnTo>
                <a:cubicBezTo>
                  <a:pt x="23620" y="10000"/>
                  <a:pt x="23528" y="9852"/>
                  <a:pt x="23435" y="9723"/>
                </a:cubicBezTo>
                <a:lnTo>
                  <a:pt x="23435" y="9723"/>
                </a:lnTo>
                <a:lnTo>
                  <a:pt x="23509" y="9870"/>
                </a:lnTo>
                <a:cubicBezTo>
                  <a:pt x="23269" y="9778"/>
                  <a:pt x="23251" y="9667"/>
                  <a:pt x="23195" y="9482"/>
                </a:cubicBezTo>
                <a:cubicBezTo>
                  <a:pt x="23177" y="9390"/>
                  <a:pt x="23140" y="9279"/>
                  <a:pt x="23103" y="9168"/>
                </a:cubicBezTo>
                <a:cubicBezTo>
                  <a:pt x="23066" y="9113"/>
                  <a:pt x="23047" y="9057"/>
                  <a:pt x="23010" y="9002"/>
                </a:cubicBezTo>
                <a:cubicBezTo>
                  <a:pt x="22973" y="8965"/>
                  <a:pt x="22936" y="8928"/>
                  <a:pt x="22899" y="8891"/>
                </a:cubicBezTo>
                <a:lnTo>
                  <a:pt x="22899" y="8891"/>
                </a:lnTo>
                <a:cubicBezTo>
                  <a:pt x="22929" y="8920"/>
                  <a:pt x="22967" y="8929"/>
                  <a:pt x="23001" y="8929"/>
                </a:cubicBezTo>
                <a:cubicBezTo>
                  <a:pt x="23050" y="8929"/>
                  <a:pt x="23088" y="8909"/>
                  <a:pt x="23066" y="8909"/>
                </a:cubicBezTo>
                <a:cubicBezTo>
                  <a:pt x="22844" y="8447"/>
                  <a:pt x="22456" y="8078"/>
                  <a:pt x="21975" y="7486"/>
                </a:cubicBezTo>
                <a:lnTo>
                  <a:pt x="21975" y="7486"/>
                </a:lnTo>
                <a:lnTo>
                  <a:pt x="22086" y="7523"/>
                </a:lnTo>
                <a:cubicBezTo>
                  <a:pt x="21994" y="7246"/>
                  <a:pt x="21698" y="6858"/>
                  <a:pt x="21569" y="6562"/>
                </a:cubicBezTo>
                <a:cubicBezTo>
                  <a:pt x="21481" y="6537"/>
                  <a:pt x="21419" y="6461"/>
                  <a:pt x="21376" y="6461"/>
                </a:cubicBezTo>
                <a:cubicBezTo>
                  <a:pt x="21356" y="6461"/>
                  <a:pt x="21340" y="6478"/>
                  <a:pt x="21328" y="6525"/>
                </a:cubicBezTo>
                <a:cubicBezTo>
                  <a:pt x="21162" y="5453"/>
                  <a:pt x="20109" y="5065"/>
                  <a:pt x="19961" y="4141"/>
                </a:cubicBezTo>
                <a:lnTo>
                  <a:pt x="19961" y="4141"/>
                </a:lnTo>
                <a:cubicBezTo>
                  <a:pt x="20000" y="4207"/>
                  <a:pt x="20078" y="4264"/>
                  <a:pt x="20105" y="4264"/>
                </a:cubicBezTo>
                <a:cubicBezTo>
                  <a:pt x="20116" y="4264"/>
                  <a:pt x="20119" y="4254"/>
                  <a:pt x="20109" y="4233"/>
                </a:cubicBezTo>
                <a:lnTo>
                  <a:pt x="19647" y="3660"/>
                </a:lnTo>
                <a:cubicBezTo>
                  <a:pt x="19554" y="3771"/>
                  <a:pt x="19628" y="3771"/>
                  <a:pt x="19628" y="3956"/>
                </a:cubicBezTo>
                <a:cubicBezTo>
                  <a:pt x="19499" y="3919"/>
                  <a:pt x="19332" y="3790"/>
                  <a:pt x="19240" y="3623"/>
                </a:cubicBezTo>
                <a:lnTo>
                  <a:pt x="19240" y="3623"/>
                </a:lnTo>
                <a:cubicBezTo>
                  <a:pt x="19302" y="3681"/>
                  <a:pt x="19346" y="3705"/>
                  <a:pt x="19375" y="3705"/>
                </a:cubicBezTo>
                <a:cubicBezTo>
                  <a:pt x="19466" y="3705"/>
                  <a:pt x="19420" y="3472"/>
                  <a:pt x="19406" y="3346"/>
                </a:cubicBezTo>
                <a:lnTo>
                  <a:pt x="19406" y="3346"/>
                </a:lnTo>
                <a:cubicBezTo>
                  <a:pt x="19388" y="3383"/>
                  <a:pt x="19314" y="3383"/>
                  <a:pt x="19295" y="3402"/>
                </a:cubicBezTo>
                <a:cubicBezTo>
                  <a:pt x="19289" y="3238"/>
                  <a:pt x="19252" y="3208"/>
                  <a:pt x="19200" y="3208"/>
                </a:cubicBezTo>
                <a:cubicBezTo>
                  <a:pt x="19170" y="3208"/>
                  <a:pt x="19135" y="3218"/>
                  <a:pt x="19098" y="3218"/>
                </a:cubicBezTo>
                <a:cubicBezTo>
                  <a:pt x="19027" y="3218"/>
                  <a:pt x="18950" y="3180"/>
                  <a:pt x="18889" y="2958"/>
                </a:cubicBezTo>
                <a:lnTo>
                  <a:pt x="18963" y="2958"/>
                </a:lnTo>
                <a:cubicBezTo>
                  <a:pt x="18815" y="2810"/>
                  <a:pt x="18630" y="2681"/>
                  <a:pt x="18538" y="2496"/>
                </a:cubicBezTo>
                <a:cubicBezTo>
                  <a:pt x="18547" y="2435"/>
                  <a:pt x="18562" y="2413"/>
                  <a:pt x="18581" y="2413"/>
                </a:cubicBezTo>
                <a:cubicBezTo>
                  <a:pt x="18629" y="2413"/>
                  <a:pt x="18701" y="2548"/>
                  <a:pt x="18763" y="2548"/>
                </a:cubicBezTo>
                <a:cubicBezTo>
                  <a:pt x="18775" y="2548"/>
                  <a:pt x="18786" y="2544"/>
                  <a:pt x="18796" y="2533"/>
                </a:cubicBezTo>
                <a:cubicBezTo>
                  <a:pt x="18630" y="2293"/>
                  <a:pt x="18408" y="2237"/>
                  <a:pt x="18297" y="2089"/>
                </a:cubicBezTo>
                <a:cubicBezTo>
                  <a:pt x="18237" y="2120"/>
                  <a:pt x="18189" y="2150"/>
                  <a:pt x="18143" y="2150"/>
                </a:cubicBezTo>
                <a:cubicBezTo>
                  <a:pt x="18133" y="2150"/>
                  <a:pt x="18123" y="2148"/>
                  <a:pt x="18113" y="2145"/>
                </a:cubicBezTo>
                <a:cubicBezTo>
                  <a:pt x="18168" y="2089"/>
                  <a:pt x="18242" y="2034"/>
                  <a:pt x="18334" y="1979"/>
                </a:cubicBezTo>
                <a:cubicBezTo>
                  <a:pt x="18390" y="2034"/>
                  <a:pt x="18445" y="2108"/>
                  <a:pt x="18501" y="2145"/>
                </a:cubicBezTo>
                <a:cubicBezTo>
                  <a:pt x="18445" y="1979"/>
                  <a:pt x="18408" y="1849"/>
                  <a:pt x="18390" y="1757"/>
                </a:cubicBezTo>
                <a:cubicBezTo>
                  <a:pt x="18260" y="1775"/>
                  <a:pt x="18187" y="1849"/>
                  <a:pt x="18020" y="1923"/>
                </a:cubicBezTo>
                <a:lnTo>
                  <a:pt x="18039" y="1905"/>
                </a:lnTo>
                <a:lnTo>
                  <a:pt x="17984" y="1929"/>
                </a:lnTo>
                <a:lnTo>
                  <a:pt x="17651" y="2034"/>
                </a:lnTo>
                <a:cubicBezTo>
                  <a:pt x="17788" y="2003"/>
                  <a:pt x="17875" y="1973"/>
                  <a:pt x="17953" y="1943"/>
                </a:cubicBezTo>
                <a:lnTo>
                  <a:pt x="17953" y="1943"/>
                </a:lnTo>
                <a:lnTo>
                  <a:pt x="17410" y="2182"/>
                </a:lnTo>
                <a:lnTo>
                  <a:pt x="17410" y="2182"/>
                </a:lnTo>
                <a:lnTo>
                  <a:pt x="17577" y="2126"/>
                </a:lnTo>
                <a:lnTo>
                  <a:pt x="17577" y="2126"/>
                </a:lnTo>
                <a:cubicBezTo>
                  <a:pt x="17410" y="2459"/>
                  <a:pt x="17299" y="2551"/>
                  <a:pt x="17115" y="2662"/>
                </a:cubicBezTo>
                <a:cubicBezTo>
                  <a:pt x="16936" y="2752"/>
                  <a:pt x="16740" y="2841"/>
                  <a:pt x="16594" y="3064"/>
                </a:cubicBezTo>
                <a:lnTo>
                  <a:pt x="16594" y="3064"/>
                </a:lnTo>
                <a:cubicBezTo>
                  <a:pt x="16737" y="2838"/>
                  <a:pt x="16724" y="2810"/>
                  <a:pt x="16672" y="2810"/>
                </a:cubicBezTo>
                <a:cubicBezTo>
                  <a:pt x="16655" y="2810"/>
                  <a:pt x="16634" y="2813"/>
                  <a:pt x="16613" y="2813"/>
                </a:cubicBezTo>
                <a:cubicBezTo>
                  <a:pt x="16577" y="2813"/>
                  <a:pt x="16539" y="2804"/>
                  <a:pt x="16523" y="2755"/>
                </a:cubicBezTo>
                <a:cubicBezTo>
                  <a:pt x="16431" y="2766"/>
                  <a:pt x="16325" y="2792"/>
                  <a:pt x="16262" y="2792"/>
                </a:cubicBezTo>
                <a:cubicBezTo>
                  <a:pt x="16224" y="2792"/>
                  <a:pt x="16202" y="2783"/>
                  <a:pt x="16209" y="2755"/>
                </a:cubicBezTo>
                <a:lnTo>
                  <a:pt x="16209" y="2755"/>
                </a:lnTo>
                <a:cubicBezTo>
                  <a:pt x="16061" y="2995"/>
                  <a:pt x="15802" y="2866"/>
                  <a:pt x="15618" y="3198"/>
                </a:cubicBezTo>
                <a:cubicBezTo>
                  <a:pt x="15614" y="3194"/>
                  <a:pt x="15608" y="3193"/>
                  <a:pt x="15601" y="3193"/>
                </a:cubicBezTo>
                <a:cubicBezTo>
                  <a:pt x="15564" y="3193"/>
                  <a:pt x="15488" y="3242"/>
                  <a:pt x="15430" y="3242"/>
                </a:cubicBezTo>
                <a:cubicBezTo>
                  <a:pt x="15397" y="3242"/>
                  <a:pt x="15371" y="3227"/>
                  <a:pt x="15359" y="3180"/>
                </a:cubicBezTo>
                <a:cubicBezTo>
                  <a:pt x="15239" y="3272"/>
                  <a:pt x="15271" y="3286"/>
                  <a:pt x="15333" y="3286"/>
                </a:cubicBezTo>
                <a:cubicBezTo>
                  <a:pt x="15360" y="3286"/>
                  <a:pt x="15392" y="3284"/>
                  <a:pt x="15420" y="3284"/>
                </a:cubicBezTo>
                <a:cubicBezTo>
                  <a:pt x="15458" y="3284"/>
                  <a:pt x="15488" y="3288"/>
                  <a:pt x="15488" y="3309"/>
                </a:cubicBezTo>
                <a:cubicBezTo>
                  <a:pt x="15174" y="3697"/>
                  <a:pt x="14398" y="3660"/>
                  <a:pt x="13936" y="4233"/>
                </a:cubicBezTo>
                <a:cubicBezTo>
                  <a:pt x="13474" y="4621"/>
                  <a:pt x="13474" y="4843"/>
                  <a:pt x="13030" y="5194"/>
                </a:cubicBezTo>
                <a:cubicBezTo>
                  <a:pt x="12827" y="5194"/>
                  <a:pt x="13067" y="4936"/>
                  <a:pt x="13067" y="4936"/>
                </a:cubicBezTo>
                <a:lnTo>
                  <a:pt x="13067" y="4936"/>
                </a:lnTo>
                <a:cubicBezTo>
                  <a:pt x="12771" y="5010"/>
                  <a:pt x="12568" y="5139"/>
                  <a:pt x="12365" y="5324"/>
                </a:cubicBezTo>
                <a:cubicBezTo>
                  <a:pt x="12383" y="5268"/>
                  <a:pt x="12309" y="5250"/>
                  <a:pt x="12217" y="5250"/>
                </a:cubicBezTo>
                <a:cubicBezTo>
                  <a:pt x="12014" y="5361"/>
                  <a:pt x="12180" y="5490"/>
                  <a:pt x="11884" y="5564"/>
                </a:cubicBezTo>
                <a:cubicBezTo>
                  <a:pt x="11884" y="5490"/>
                  <a:pt x="11903" y="5379"/>
                  <a:pt x="11958" y="5268"/>
                </a:cubicBezTo>
                <a:lnTo>
                  <a:pt x="11958" y="5268"/>
                </a:lnTo>
                <a:cubicBezTo>
                  <a:pt x="11755" y="5435"/>
                  <a:pt x="11570" y="5656"/>
                  <a:pt x="11367" y="5841"/>
                </a:cubicBezTo>
                <a:cubicBezTo>
                  <a:pt x="11256" y="5786"/>
                  <a:pt x="11441" y="5638"/>
                  <a:pt x="11478" y="5527"/>
                </a:cubicBezTo>
                <a:lnTo>
                  <a:pt x="11478" y="5527"/>
                </a:lnTo>
                <a:cubicBezTo>
                  <a:pt x="11237" y="5712"/>
                  <a:pt x="10831" y="6008"/>
                  <a:pt x="10831" y="6192"/>
                </a:cubicBezTo>
                <a:lnTo>
                  <a:pt x="10975" y="6149"/>
                </a:lnTo>
                <a:lnTo>
                  <a:pt x="10975" y="6149"/>
                </a:lnTo>
                <a:cubicBezTo>
                  <a:pt x="10976" y="6149"/>
                  <a:pt x="10977" y="6149"/>
                  <a:pt x="10978" y="6149"/>
                </a:cubicBezTo>
                <a:cubicBezTo>
                  <a:pt x="10989" y="6149"/>
                  <a:pt x="11001" y="6146"/>
                  <a:pt x="11015" y="6137"/>
                </a:cubicBezTo>
                <a:lnTo>
                  <a:pt x="11015" y="6137"/>
                </a:lnTo>
                <a:lnTo>
                  <a:pt x="10975" y="6149"/>
                </a:lnTo>
                <a:lnTo>
                  <a:pt x="10975" y="6149"/>
                </a:lnTo>
                <a:cubicBezTo>
                  <a:pt x="10919" y="6145"/>
                  <a:pt x="10914" y="6035"/>
                  <a:pt x="10960" y="5989"/>
                </a:cubicBezTo>
                <a:cubicBezTo>
                  <a:pt x="11056" y="5865"/>
                  <a:pt x="11151" y="5830"/>
                  <a:pt x="11226" y="5830"/>
                </a:cubicBezTo>
                <a:cubicBezTo>
                  <a:pt x="11296" y="5830"/>
                  <a:pt x="11349" y="5860"/>
                  <a:pt x="11367" y="5878"/>
                </a:cubicBezTo>
                <a:lnTo>
                  <a:pt x="11219" y="6008"/>
                </a:lnTo>
                <a:cubicBezTo>
                  <a:pt x="11261" y="6031"/>
                  <a:pt x="11303" y="6041"/>
                  <a:pt x="11345" y="6041"/>
                </a:cubicBezTo>
                <a:cubicBezTo>
                  <a:pt x="11636" y="6041"/>
                  <a:pt x="11928" y="5543"/>
                  <a:pt x="12235" y="5398"/>
                </a:cubicBezTo>
                <a:lnTo>
                  <a:pt x="12235" y="5398"/>
                </a:lnTo>
                <a:lnTo>
                  <a:pt x="12198" y="5675"/>
                </a:lnTo>
                <a:lnTo>
                  <a:pt x="12457" y="5305"/>
                </a:lnTo>
                <a:cubicBezTo>
                  <a:pt x="12568" y="5324"/>
                  <a:pt x="12679" y="5398"/>
                  <a:pt x="12531" y="5527"/>
                </a:cubicBezTo>
                <a:cubicBezTo>
                  <a:pt x="12845" y="5490"/>
                  <a:pt x="12716" y="5342"/>
                  <a:pt x="12993" y="5324"/>
                </a:cubicBezTo>
                <a:cubicBezTo>
                  <a:pt x="13030" y="5324"/>
                  <a:pt x="13012" y="5342"/>
                  <a:pt x="12993" y="5361"/>
                </a:cubicBezTo>
                <a:lnTo>
                  <a:pt x="13215" y="5176"/>
                </a:lnTo>
                <a:lnTo>
                  <a:pt x="13215" y="5176"/>
                </a:lnTo>
                <a:cubicBezTo>
                  <a:pt x="13178" y="5250"/>
                  <a:pt x="13326" y="5287"/>
                  <a:pt x="13159" y="5342"/>
                </a:cubicBezTo>
                <a:cubicBezTo>
                  <a:pt x="13619" y="5223"/>
                  <a:pt x="13749" y="4853"/>
                  <a:pt x="13969" y="4853"/>
                </a:cubicBezTo>
                <a:cubicBezTo>
                  <a:pt x="13988" y="4853"/>
                  <a:pt x="14008" y="4856"/>
                  <a:pt x="14028" y="4862"/>
                </a:cubicBezTo>
                <a:lnTo>
                  <a:pt x="13991" y="4899"/>
                </a:lnTo>
                <a:cubicBezTo>
                  <a:pt x="14564" y="4474"/>
                  <a:pt x="13973" y="4714"/>
                  <a:pt x="14324" y="4270"/>
                </a:cubicBezTo>
                <a:lnTo>
                  <a:pt x="14324" y="4270"/>
                </a:lnTo>
                <a:lnTo>
                  <a:pt x="14841" y="4474"/>
                </a:lnTo>
                <a:lnTo>
                  <a:pt x="14804" y="4289"/>
                </a:lnTo>
                <a:cubicBezTo>
                  <a:pt x="14852" y="4265"/>
                  <a:pt x="14922" y="4234"/>
                  <a:pt x="14966" y="4234"/>
                </a:cubicBezTo>
                <a:cubicBezTo>
                  <a:pt x="14991" y="4234"/>
                  <a:pt x="15008" y="4244"/>
                  <a:pt x="15008" y="4270"/>
                </a:cubicBezTo>
                <a:cubicBezTo>
                  <a:pt x="15192" y="4030"/>
                  <a:pt x="14934" y="4233"/>
                  <a:pt x="15008" y="4049"/>
                </a:cubicBezTo>
                <a:cubicBezTo>
                  <a:pt x="15330" y="4018"/>
                  <a:pt x="15666" y="3667"/>
                  <a:pt x="15887" y="3667"/>
                </a:cubicBezTo>
                <a:cubicBezTo>
                  <a:pt x="15931" y="3667"/>
                  <a:pt x="15971" y="3682"/>
                  <a:pt x="16006" y="3716"/>
                </a:cubicBezTo>
                <a:cubicBezTo>
                  <a:pt x="16017" y="3663"/>
                  <a:pt x="15989" y="3651"/>
                  <a:pt x="15952" y="3651"/>
                </a:cubicBezTo>
                <a:cubicBezTo>
                  <a:pt x="15922" y="3651"/>
                  <a:pt x="15886" y="3660"/>
                  <a:pt x="15864" y="3660"/>
                </a:cubicBezTo>
                <a:cubicBezTo>
                  <a:pt x="15831" y="3660"/>
                  <a:pt x="15835" y="3639"/>
                  <a:pt x="15950" y="3531"/>
                </a:cubicBezTo>
                <a:cubicBezTo>
                  <a:pt x="15993" y="3567"/>
                  <a:pt x="16031" y="3583"/>
                  <a:pt x="16067" y="3583"/>
                </a:cubicBezTo>
                <a:cubicBezTo>
                  <a:pt x="16232" y="3583"/>
                  <a:pt x="16346" y="3266"/>
                  <a:pt x="16634" y="3235"/>
                </a:cubicBezTo>
                <a:lnTo>
                  <a:pt x="16634" y="3235"/>
                </a:lnTo>
                <a:cubicBezTo>
                  <a:pt x="16619" y="3389"/>
                  <a:pt x="16411" y="3466"/>
                  <a:pt x="16545" y="3466"/>
                </a:cubicBezTo>
                <a:cubicBezTo>
                  <a:pt x="16572" y="3466"/>
                  <a:pt x="16612" y="3463"/>
                  <a:pt x="16671" y="3457"/>
                </a:cubicBezTo>
                <a:cubicBezTo>
                  <a:pt x="16689" y="3146"/>
                  <a:pt x="17215" y="3215"/>
                  <a:pt x="17423" y="3037"/>
                </a:cubicBezTo>
                <a:lnTo>
                  <a:pt x="17423" y="3037"/>
                </a:lnTo>
                <a:cubicBezTo>
                  <a:pt x="17419" y="3042"/>
                  <a:pt x="17415" y="3046"/>
                  <a:pt x="17410" y="3051"/>
                </a:cubicBezTo>
                <a:cubicBezTo>
                  <a:pt x="17429" y="3069"/>
                  <a:pt x="17447" y="3106"/>
                  <a:pt x="17503" y="3124"/>
                </a:cubicBezTo>
                <a:cubicBezTo>
                  <a:pt x="17557" y="3088"/>
                  <a:pt x="17506" y="2947"/>
                  <a:pt x="17486" y="2872"/>
                </a:cubicBezTo>
                <a:lnTo>
                  <a:pt x="17486" y="2872"/>
                </a:lnTo>
                <a:cubicBezTo>
                  <a:pt x="17529" y="2833"/>
                  <a:pt x="17588" y="2794"/>
                  <a:pt x="17651" y="2755"/>
                </a:cubicBezTo>
                <a:cubicBezTo>
                  <a:pt x="17798" y="2681"/>
                  <a:pt x="17946" y="2588"/>
                  <a:pt x="18113" y="2459"/>
                </a:cubicBezTo>
                <a:cubicBezTo>
                  <a:pt x="18113" y="2481"/>
                  <a:pt x="18125" y="2490"/>
                  <a:pt x="18147" y="2490"/>
                </a:cubicBezTo>
                <a:cubicBezTo>
                  <a:pt x="18162" y="2490"/>
                  <a:pt x="18182" y="2485"/>
                  <a:pt x="18205" y="2478"/>
                </a:cubicBezTo>
                <a:cubicBezTo>
                  <a:pt x="18297" y="2662"/>
                  <a:pt x="18462" y="3066"/>
                  <a:pt x="18555" y="3288"/>
                </a:cubicBezTo>
                <a:lnTo>
                  <a:pt x="18555" y="3288"/>
                </a:lnTo>
                <a:cubicBezTo>
                  <a:pt x="18763" y="3294"/>
                  <a:pt x="18955" y="3636"/>
                  <a:pt x="19148" y="3864"/>
                </a:cubicBezTo>
                <a:cubicBezTo>
                  <a:pt x="19108" y="3884"/>
                  <a:pt x="19073" y="3894"/>
                  <a:pt x="19037" y="3894"/>
                </a:cubicBezTo>
                <a:cubicBezTo>
                  <a:pt x="18974" y="3894"/>
                  <a:pt x="18910" y="3861"/>
                  <a:pt x="18815" y="3790"/>
                </a:cubicBezTo>
                <a:lnTo>
                  <a:pt x="18815" y="3790"/>
                </a:lnTo>
                <a:lnTo>
                  <a:pt x="18981" y="4030"/>
                </a:lnTo>
                <a:cubicBezTo>
                  <a:pt x="19074" y="4067"/>
                  <a:pt x="19148" y="4122"/>
                  <a:pt x="19277" y="4270"/>
                </a:cubicBezTo>
                <a:lnTo>
                  <a:pt x="19092" y="4289"/>
                </a:lnTo>
                <a:cubicBezTo>
                  <a:pt x="19314" y="4603"/>
                  <a:pt x="19684" y="4843"/>
                  <a:pt x="19850" y="5324"/>
                </a:cubicBezTo>
                <a:cubicBezTo>
                  <a:pt x="19957" y="5284"/>
                  <a:pt x="19986" y="5011"/>
                  <a:pt x="20128" y="5011"/>
                </a:cubicBezTo>
                <a:cubicBezTo>
                  <a:pt x="20182" y="5011"/>
                  <a:pt x="20252" y="5050"/>
                  <a:pt x="20349" y="5157"/>
                </a:cubicBezTo>
                <a:cubicBezTo>
                  <a:pt x="20312" y="5207"/>
                  <a:pt x="20259" y="5256"/>
                  <a:pt x="20194" y="5256"/>
                </a:cubicBezTo>
                <a:cubicBezTo>
                  <a:pt x="20162" y="5256"/>
                  <a:pt x="20127" y="5244"/>
                  <a:pt x="20090" y="5213"/>
                </a:cubicBezTo>
                <a:lnTo>
                  <a:pt x="20090" y="5213"/>
                </a:lnTo>
                <a:cubicBezTo>
                  <a:pt x="20127" y="5250"/>
                  <a:pt x="20238" y="5324"/>
                  <a:pt x="20256" y="5416"/>
                </a:cubicBezTo>
                <a:lnTo>
                  <a:pt x="20035" y="5305"/>
                </a:lnTo>
                <a:lnTo>
                  <a:pt x="20035" y="5305"/>
                </a:lnTo>
                <a:cubicBezTo>
                  <a:pt x="20109" y="5527"/>
                  <a:pt x="20183" y="5342"/>
                  <a:pt x="20275" y="5509"/>
                </a:cubicBezTo>
                <a:cubicBezTo>
                  <a:pt x="20183" y="5564"/>
                  <a:pt x="20275" y="5656"/>
                  <a:pt x="20183" y="5693"/>
                </a:cubicBezTo>
                <a:cubicBezTo>
                  <a:pt x="20164" y="5656"/>
                  <a:pt x="20146" y="5527"/>
                  <a:pt x="20072" y="5490"/>
                </a:cubicBezTo>
                <a:lnTo>
                  <a:pt x="20072" y="5490"/>
                </a:lnTo>
                <a:cubicBezTo>
                  <a:pt x="20164" y="5675"/>
                  <a:pt x="20238" y="5934"/>
                  <a:pt x="20220" y="6045"/>
                </a:cubicBezTo>
                <a:cubicBezTo>
                  <a:pt x="20238" y="6017"/>
                  <a:pt x="20270" y="5994"/>
                  <a:pt x="20310" y="5994"/>
                </a:cubicBezTo>
                <a:cubicBezTo>
                  <a:pt x="20349" y="5994"/>
                  <a:pt x="20395" y="6017"/>
                  <a:pt x="20441" y="6082"/>
                </a:cubicBezTo>
                <a:cubicBezTo>
                  <a:pt x="20645" y="6396"/>
                  <a:pt x="20386" y="6266"/>
                  <a:pt x="20460" y="6488"/>
                </a:cubicBezTo>
                <a:cubicBezTo>
                  <a:pt x="20570" y="6520"/>
                  <a:pt x="20626" y="6711"/>
                  <a:pt x="20732" y="6711"/>
                </a:cubicBezTo>
                <a:cubicBezTo>
                  <a:pt x="20750" y="6711"/>
                  <a:pt x="20770" y="6705"/>
                  <a:pt x="20792" y="6691"/>
                </a:cubicBezTo>
                <a:lnTo>
                  <a:pt x="20792" y="6691"/>
                </a:lnTo>
                <a:cubicBezTo>
                  <a:pt x="20848" y="6784"/>
                  <a:pt x="20792" y="6839"/>
                  <a:pt x="20774" y="6913"/>
                </a:cubicBezTo>
                <a:cubicBezTo>
                  <a:pt x="20925" y="7019"/>
                  <a:pt x="21187" y="7470"/>
                  <a:pt x="21288" y="7470"/>
                </a:cubicBezTo>
                <a:cubicBezTo>
                  <a:pt x="21305" y="7470"/>
                  <a:pt x="21318" y="7457"/>
                  <a:pt x="21324" y="7427"/>
                </a:cubicBezTo>
                <a:lnTo>
                  <a:pt x="21324" y="7427"/>
                </a:lnTo>
                <a:lnTo>
                  <a:pt x="21328" y="7431"/>
                </a:lnTo>
                <a:cubicBezTo>
                  <a:pt x="21328" y="7412"/>
                  <a:pt x="21328" y="7394"/>
                  <a:pt x="21328" y="7375"/>
                </a:cubicBezTo>
                <a:cubicBezTo>
                  <a:pt x="21328" y="7383"/>
                  <a:pt x="21328" y="7387"/>
                  <a:pt x="21327" y="7391"/>
                </a:cubicBezTo>
                <a:lnTo>
                  <a:pt x="21327" y="7391"/>
                </a:lnTo>
                <a:lnTo>
                  <a:pt x="21310" y="7357"/>
                </a:lnTo>
                <a:lnTo>
                  <a:pt x="21310" y="7357"/>
                </a:lnTo>
                <a:lnTo>
                  <a:pt x="21347" y="7375"/>
                </a:lnTo>
                <a:cubicBezTo>
                  <a:pt x="21846" y="7837"/>
                  <a:pt x="21994" y="8577"/>
                  <a:pt x="22419" y="9094"/>
                </a:cubicBezTo>
                <a:lnTo>
                  <a:pt x="22363" y="9131"/>
                </a:lnTo>
                <a:cubicBezTo>
                  <a:pt x="22511" y="9297"/>
                  <a:pt x="22585" y="9408"/>
                  <a:pt x="22696" y="9519"/>
                </a:cubicBezTo>
                <a:cubicBezTo>
                  <a:pt x="22789" y="9649"/>
                  <a:pt x="22899" y="9778"/>
                  <a:pt x="23047" y="9889"/>
                </a:cubicBezTo>
                <a:cubicBezTo>
                  <a:pt x="23085" y="9951"/>
                  <a:pt x="23055" y="9997"/>
                  <a:pt x="22991" y="9997"/>
                </a:cubicBezTo>
                <a:cubicBezTo>
                  <a:pt x="22961" y="9997"/>
                  <a:pt x="22923" y="9987"/>
                  <a:pt x="22881" y="9963"/>
                </a:cubicBezTo>
                <a:lnTo>
                  <a:pt x="22881" y="9963"/>
                </a:lnTo>
                <a:cubicBezTo>
                  <a:pt x="22936" y="10018"/>
                  <a:pt x="22973" y="10055"/>
                  <a:pt x="22992" y="10074"/>
                </a:cubicBezTo>
                <a:cubicBezTo>
                  <a:pt x="23029" y="10111"/>
                  <a:pt x="23084" y="10166"/>
                  <a:pt x="23047" y="10166"/>
                </a:cubicBezTo>
                <a:cubicBezTo>
                  <a:pt x="23020" y="10175"/>
                  <a:pt x="22978" y="10180"/>
                  <a:pt x="22918" y="10180"/>
                </a:cubicBezTo>
                <a:cubicBezTo>
                  <a:pt x="22858" y="10180"/>
                  <a:pt x="22779" y="10175"/>
                  <a:pt x="22678" y="10166"/>
                </a:cubicBezTo>
                <a:cubicBezTo>
                  <a:pt x="22713" y="10113"/>
                  <a:pt x="22676" y="10094"/>
                  <a:pt x="22657" y="10088"/>
                </a:cubicBezTo>
                <a:lnTo>
                  <a:pt x="22657" y="10088"/>
                </a:lnTo>
                <a:cubicBezTo>
                  <a:pt x="22671" y="10090"/>
                  <a:pt x="22705" y="10092"/>
                  <a:pt x="22770" y="10092"/>
                </a:cubicBezTo>
                <a:cubicBezTo>
                  <a:pt x="22613" y="10083"/>
                  <a:pt x="22521" y="10055"/>
                  <a:pt x="22447" y="10055"/>
                </a:cubicBezTo>
                <a:cubicBezTo>
                  <a:pt x="22373" y="10055"/>
                  <a:pt x="22317" y="10083"/>
                  <a:pt x="22234" y="10185"/>
                </a:cubicBezTo>
                <a:cubicBezTo>
                  <a:pt x="22234" y="10111"/>
                  <a:pt x="22160" y="10092"/>
                  <a:pt x="22086" y="10074"/>
                </a:cubicBezTo>
                <a:cubicBezTo>
                  <a:pt x="22049" y="10074"/>
                  <a:pt x="22012" y="10074"/>
                  <a:pt x="21994" y="10092"/>
                </a:cubicBezTo>
                <a:cubicBezTo>
                  <a:pt x="21938" y="10092"/>
                  <a:pt x="21864" y="10129"/>
                  <a:pt x="21827" y="10148"/>
                </a:cubicBezTo>
                <a:lnTo>
                  <a:pt x="21975" y="10148"/>
                </a:lnTo>
                <a:cubicBezTo>
                  <a:pt x="22031" y="10166"/>
                  <a:pt x="22049" y="10185"/>
                  <a:pt x="22086" y="10185"/>
                </a:cubicBezTo>
                <a:cubicBezTo>
                  <a:pt x="21994" y="10222"/>
                  <a:pt x="21920" y="10240"/>
                  <a:pt x="21846" y="10277"/>
                </a:cubicBezTo>
                <a:cubicBezTo>
                  <a:pt x="21735" y="10295"/>
                  <a:pt x="21643" y="10332"/>
                  <a:pt x="21550" y="10351"/>
                </a:cubicBezTo>
                <a:lnTo>
                  <a:pt x="21587" y="10148"/>
                </a:lnTo>
                <a:cubicBezTo>
                  <a:pt x="21365" y="10148"/>
                  <a:pt x="21162" y="10222"/>
                  <a:pt x="20996" y="10332"/>
                </a:cubicBezTo>
                <a:cubicBezTo>
                  <a:pt x="20829" y="10443"/>
                  <a:pt x="20663" y="10536"/>
                  <a:pt x="20534" y="10684"/>
                </a:cubicBezTo>
                <a:cubicBezTo>
                  <a:pt x="20386" y="10813"/>
                  <a:pt x="20256" y="10924"/>
                  <a:pt x="20127" y="11016"/>
                </a:cubicBezTo>
                <a:cubicBezTo>
                  <a:pt x="19979" y="11127"/>
                  <a:pt x="19831" y="11201"/>
                  <a:pt x="19628" y="11220"/>
                </a:cubicBezTo>
                <a:cubicBezTo>
                  <a:pt x="19607" y="11280"/>
                  <a:pt x="19619" y="11301"/>
                  <a:pt x="19650" y="11301"/>
                </a:cubicBezTo>
                <a:cubicBezTo>
                  <a:pt x="19723" y="11301"/>
                  <a:pt x="19898" y="11185"/>
                  <a:pt x="19971" y="11185"/>
                </a:cubicBezTo>
                <a:cubicBezTo>
                  <a:pt x="20001" y="11185"/>
                  <a:pt x="20014" y="11204"/>
                  <a:pt x="19998" y="11257"/>
                </a:cubicBezTo>
                <a:cubicBezTo>
                  <a:pt x="19684" y="11460"/>
                  <a:pt x="19203" y="11589"/>
                  <a:pt x="19092" y="11682"/>
                </a:cubicBezTo>
                <a:cubicBezTo>
                  <a:pt x="18649" y="12070"/>
                  <a:pt x="18963" y="12255"/>
                  <a:pt x="18630" y="12754"/>
                </a:cubicBezTo>
                <a:cubicBezTo>
                  <a:pt x="18655" y="12737"/>
                  <a:pt x="18684" y="12728"/>
                  <a:pt x="18711" y="12728"/>
                </a:cubicBezTo>
                <a:cubicBezTo>
                  <a:pt x="18745" y="12728"/>
                  <a:pt x="18776" y="12742"/>
                  <a:pt x="18796" y="12772"/>
                </a:cubicBezTo>
                <a:cubicBezTo>
                  <a:pt x="18833" y="12828"/>
                  <a:pt x="18852" y="12920"/>
                  <a:pt x="18815" y="13123"/>
                </a:cubicBezTo>
                <a:cubicBezTo>
                  <a:pt x="18741" y="13308"/>
                  <a:pt x="18649" y="13400"/>
                  <a:pt x="18575" y="13437"/>
                </a:cubicBezTo>
                <a:cubicBezTo>
                  <a:pt x="18560" y="13445"/>
                  <a:pt x="18545" y="13449"/>
                  <a:pt x="18531" y="13449"/>
                </a:cubicBezTo>
                <a:cubicBezTo>
                  <a:pt x="18474" y="13449"/>
                  <a:pt x="18427" y="13389"/>
                  <a:pt x="18427" y="13271"/>
                </a:cubicBezTo>
                <a:cubicBezTo>
                  <a:pt x="18440" y="13204"/>
                  <a:pt x="18463" y="13156"/>
                  <a:pt x="18482" y="13142"/>
                </a:cubicBezTo>
                <a:lnTo>
                  <a:pt x="18482" y="13142"/>
                </a:lnTo>
                <a:cubicBezTo>
                  <a:pt x="18482" y="13222"/>
                  <a:pt x="18468" y="13275"/>
                  <a:pt x="18477" y="13275"/>
                </a:cubicBezTo>
                <a:cubicBezTo>
                  <a:pt x="18478" y="13275"/>
                  <a:pt x="18480" y="13273"/>
                  <a:pt x="18482" y="13271"/>
                </a:cubicBezTo>
                <a:cubicBezTo>
                  <a:pt x="18501" y="13198"/>
                  <a:pt x="18501" y="13161"/>
                  <a:pt x="18483" y="13142"/>
                </a:cubicBezTo>
                <a:lnTo>
                  <a:pt x="18483" y="13142"/>
                </a:lnTo>
                <a:cubicBezTo>
                  <a:pt x="18486" y="13140"/>
                  <a:pt x="18490" y="13138"/>
                  <a:pt x="18493" y="13138"/>
                </a:cubicBezTo>
                <a:cubicBezTo>
                  <a:pt x="18496" y="13138"/>
                  <a:pt x="18498" y="13139"/>
                  <a:pt x="18501" y="13142"/>
                </a:cubicBezTo>
                <a:cubicBezTo>
                  <a:pt x="18514" y="13032"/>
                  <a:pt x="18538" y="12903"/>
                  <a:pt x="18497" y="12903"/>
                </a:cubicBezTo>
                <a:cubicBezTo>
                  <a:pt x="18483" y="12903"/>
                  <a:pt x="18460" y="12919"/>
                  <a:pt x="18427" y="12957"/>
                </a:cubicBezTo>
                <a:lnTo>
                  <a:pt x="18482" y="13031"/>
                </a:lnTo>
                <a:cubicBezTo>
                  <a:pt x="18318" y="13179"/>
                  <a:pt x="18285" y="13723"/>
                  <a:pt x="18201" y="13723"/>
                </a:cubicBezTo>
                <a:cubicBezTo>
                  <a:pt x="18191" y="13723"/>
                  <a:pt x="18180" y="13714"/>
                  <a:pt x="18168" y="13696"/>
                </a:cubicBezTo>
                <a:lnTo>
                  <a:pt x="18168" y="13696"/>
                </a:lnTo>
                <a:cubicBezTo>
                  <a:pt x="18196" y="13838"/>
                  <a:pt x="18217" y="13893"/>
                  <a:pt x="18235" y="13893"/>
                </a:cubicBezTo>
                <a:cubicBezTo>
                  <a:pt x="18254" y="13893"/>
                  <a:pt x="18271" y="13835"/>
                  <a:pt x="18292" y="13755"/>
                </a:cubicBezTo>
                <a:lnTo>
                  <a:pt x="18292" y="13755"/>
                </a:lnTo>
                <a:cubicBezTo>
                  <a:pt x="18255" y="13976"/>
                  <a:pt x="18319" y="14184"/>
                  <a:pt x="18334" y="14380"/>
                </a:cubicBezTo>
                <a:cubicBezTo>
                  <a:pt x="18371" y="14491"/>
                  <a:pt x="18427" y="14602"/>
                  <a:pt x="18464" y="14731"/>
                </a:cubicBezTo>
                <a:cubicBezTo>
                  <a:pt x="18501" y="14787"/>
                  <a:pt x="18519" y="14842"/>
                  <a:pt x="18538" y="14916"/>
                </a:cubicBezTo>
                <a:cubicBezTo>
                  <a:pt x="18575" y="14971"/>
                  <a:pt x="18612" y="15045"/>
                  <a:pt x="18649" y="15101"/>
                </a:cubicBezTo>
                <a:cubicBezTo>
                  <a:pt x="18634" y="15030"/>
                  <a:pt x="18642" y="14947"/>
                  <a:pt x="18672" y="14947"/>
                </a:cubicBezTo>
                <a:cubicBezTo>
                  <a:pt x="18681" y="14947"/>
                  <a:pt x="18691" y="14955"/>
                  <a:pt x="18704" y="14971"/>
                </a:cubicBezTo>
                <a:cubicBezTo>
                  <a:pt x="18907" y="15360"/>
                  <a:pt x="19000" y="15397"/>
                  <a:pt x="19092" y="15397"/>
                </a:cubicBezTo>
                <a:cubicBezTo>
                  <a:pt x="19106" y="15397"/>
                  <a:pt x="19118" y="15396"/>
                  <a:pt x="19132" y="15396"/>
                </a:cubicBezTo>
                <a:cubicBezTo>
                  <a:pt x="19191" y="15396"/>
                  <a:pt x="19258" y="15408"/>
                  <a:pt x="19425" y="15544"/>
                </a:cubicBezTo>
                <a:cubicBezTo>
                  <a:pt x="19610" y="15822"/>
                  <a:pt x="19185" y="15692"/>
                  <a:pt x="19684" y="15914"/>
                </a:cubicBezTo>
                <a:cubicBezTo>
                  <a:pt x="19848" y="16067"/>
                  <a:pt x="19796" y="16107"/>
                  <a:pt x="19694" y="16107"/>
                </a:cubicBezTo>
                <a:cubicBezTo>
                  <a:pt x="19635" y="16107"/>
                  <a:pt x="19559" y="16094"/>
                  <a:pt x="19499" y="16080"/>
                </a:cubicBezTo>
                <a:lnTo>
                  <a:pt x="19499" y="16080"/>
                </a:lnTo>
                <a:cubicBezTo>
                  <a:pt x="19998" y="16265"/>
                  <a:pt x="20330" y="16598"/>
                  <a:pt x="20626" y="16727"/>
                </a:cubicBezTo>
                <a:cubicBezTo>
                  <a:pt x="20534" y="16727"/>
                  <a:pt x="20441" y="16690"/>
                  <a:pt x="20349" y="16690"/>
                </a:cubicBezTo>
                <a:cubicBezTo>
                  <a:pt x="20515" y="16727"/>
                  <a:pt x="20645" y="16764"/>
                  <a:pt x="20792" y="16783"/>
                </a:cubicBezTo>
                <a:lnTo>
                  <a:pt x="20663" y="16616"/>
                </a:lnTo>
                <a:lnTo>
                  <a:pt x="20663" y="16616"/>
                </a:lnTo>
                <a:cubicBezTo>
                  <a:pt x="20811" y="16672"/>
                  <a:pt x="20959" y="16709"/>
                  <a:pt x="20940" y="16764"/>
                </a:cubicBezTo>
                <a:cubicBezTo>
                  <a:pt x="21125" y="16709"/>
                  <a:pt x="20866" y="16505"/>
                  <a:pt x="21199" y="16450"/>
                </a:cubicBezTo>
                <a:cubicBezTo>
                  <a:pt x="21273" y="16497"/>
                  <a:pt x="21376" y="16505"/>
                  <a:pt x="21480" y="16505"/>
                </a:cubicBezTo>
                <a:cubicBezTo>
                  <a:pt x="21535" y="16505"/>
                  <a:pt x="21590" y="16503"/>
                  <a:pt x="21642" y="16503"/>
                </a:cubicBezTo>
                <a:cubicBezTo>
                  <a:pt x="21765" y="16503"/>
                  <a:pt x="21868" y="16515"/>
                  <a:pt x="21901" y="16598"/>
                </a:cubicBezTo>
                <a:cubicBezTo>
                  <a:pt x="21823" y="16589"/>
                  <a:pt x="21765" y="16585"/>
                  <a:pt x="21721" y="16585"/>
                </a:cubicBezTo>
                <a:cubicBezTo>
                  <a:pt x="21442" y="16585"/>
                  <a:pt x="21788" y="16744"/>
                  <a:pt x="21556" y="16789"/>
                </a:cubicBezTo>
                <a:lnTo>
                  <a:pt x="21556" y="16789"/>
                </a:lnTo>
                <a:cubicBezTo>
                  <a:pt x="21635" y="16790"/>
                  <a:pt x="21722" y="16799"/>
                  <a:pt x="21827" y="16820"/>
                </a:cubicBezTo>
                <a:cubicBezTo>
                  <a:pt x="21846" y="16838"/>
                  <a:pt x="21791" y="16857"/>
                  <a:pt x="21754" y="16857"/>
                </a:cubicBezTo>
                <a:cubicBezTo>
                  <a:pt x="21859" y="16884"/>
                  <a:pt x="21939" y="16895"/>
                  <a:pt x="22002" y="16895"/>
                </a:cubicBezTo>
                <a:cubicBezTo>
                  <a:pt x="22149" y="16895"/>
                  <a:pt x="22201" y="16835"/>
                  <a:pt x="22253" y="16783"/>
                </a:cubicBezTo>
                <a:cubicBezTo>
                  <a:pt x="22308" y="16690"/>
                  <a:pt x="22382" y="16635"/>
                  <a:pt x="22696" y="16524"/>
                </a:cubicBezTo>
                <a:lnTo>
                  <a:pt x="22696" y="16524"/>
                </a:lnTo>
                <a:cubicBezTo>
                  <a:pt x="22660" y="16609"/>
                  <a:pt x="22758" y="16646"/>
                  <a:pt x="22862" y="16646"/>
                </a:cubicBezTo>
                <a:cubicBezTo>
                  <a:pt x="22916" y="16646"/>
                  <a:pt x="22972" y="16636"/>
                  <a:pt x="23010" y="16616"/>
                </a:cubicBezTo>
                <a:lnTo>
                  <a:pt x="23010" y="16616"/>
                </a:lnTo>
                <a:cubicBezTo>
                  <a:pt x="22972" y="16627"/>
                  <a:pt x="22942" y="16632"/>
                  <a:pt x="22919" y="16632"/>
                </a:cubicBezTo>
                <a:cubicBezTo>
                  <a:pt x="22781" y="16632"/>
                  <a:pt x="22874" y="16465"/>
                  <a:pt x="23047" y="16339"/>
                </a:cubicBezTo>
                <a:cubicBezTo>
                  <a:pt x="23454" y="16247"/>
                  <a:pt x="23435" y="16117"/>
                  <a:pt x="23620" y="16025"/>
                </a:cubicBezTo>
                <a:lnTo>
                  <a:pt x="23620" y="16025"/>
                </a:lnTo>
                <a:cubicBezTo>
                  <a:pt x="23546" y="16062"/>
                  <a:pt x="23454" y="16080"/>
                  <a:pt x="23380" y="16099"/>
                </a:cubicBezTo>
                <a:cubicBezTo>
                  <a:pt x="23417" y="15988"/>
                  <a:pt x="23583" y="15896"/>
                  <a:pt x="23805" y="15729"/>
                </a:cubicBezTo>
                <a:lnTo>
                  <a:pt x="23805" y="15729"/>
                </a:lnTo>
                <a:cubicBezTo>
                  <a:pt x="23856" y="15780"/>
                  <a:pt x="23655" y="15879"/>
                  <a:pt x="23712" y="15879"/>
                </a:cubicBezTo>
                <a:cubicBezTo>
                  <a:pt x="23716" y="15879"/>
                  <a:pt x="23723" y="15878"/>
                  <a:pt x="23731" y="15877"/>
                </a:cubicBezTo>
                <a:cubicBezTo>
                  <a:pt x="23805" y="15729"/>
                  <a:pt x="23971" y="15674"/>
                  <a:pt x="24156" y="15600"/>
                </a:cubicBezTo>
                <a:cubicBezTo>
                  <a:pt x="24341" y="15544"/>
                  <a:pt x="24526" y="15452"/>
                  <a:pt x="24655" y="15267"/>
                </a:cubicBezTo>
                <a:cubicBezTo>
                  <a:pt x="24684" y="15255"/>
                  <a:pt x="24708" y="15251"/>
                  <a:pt x="24727" y="15251"/>
                </a:cubicBezTo>
                <a:cubicBezTo>
                  <a:pt x="24809" y="15251"/>
                  <a:pt x="24813" y="15339"/>
                  <a:pt x="24887" y="15339"/>
                </a:cubicBezTo>
                <a:cubicBezTo>
                  <a:pt x="24904" y="15339"/>
                  <a:pt x="24925" y="15334"/>
                  <a:pt x="24951" y="15323"/>
                </a:cubicBezTo>
                <a:cubicBezTo>
                  <a:pt x="25080" y="15101"/>
                  <a:pt x="25191" y="15027"/>
                  <a:pt x="25321" y="14953"/>
                </a:cubicBezTo>
                <a:cubicBezTo>
                  <a:pt x="25376" y="14916"/>
                  <a:pt x="25431" y="14879"/>
                  <a:pt x="25487" y="14842"/>
                </a:cubicBezTo>
                <a:cubicBezTo>
                  <a:pt x="25505" y="14842"/>
                  <a:pt x="25505" y="14824"/>
                  <a:pt x="25505" y="14768"/>
                </a:cubicBezTo>
                <a:cubicBezTo>
                  <a:pt x="25413" y="14676"/>
                  <a:pt x="25394" y="14750"/>
                  <a:pt x="25431" y="14491"/>
                </a:cubicBezTo>
                <a:lnTo>
                  <a:pt x="25431" y="14491"/>
                </a:lnTo>
                <a:lnTo>
                  <a:pt x="25339" y="14676"/>
                </a:lnTo>
                <a:cubicBezTo>
                  <a:pt x="25339" y="14676"/>
                  <a:pt x="25302" y="14750"/>
                  <a:pt x="25265" y="14805"/>
                </a:cubicBezTo>
                <a:cubicBezTo>
                  <a:pt x="25228" y="14861"/>
                  <a:pt x="25191" y="14916"/>
                  <a:pt x="25154" y="14971"/>
                </a:cubicBezTo>
                <a:cubicBezTo>
                  <a:pt x="25191" y="14879"/>
                  <a:pt x="25210" y="14787"/>
                  <a:pt x="25247" y="14713"/>
                </a:cubicBezTo>
                <a:cubicBezTo>
                  <a:pt x="25265" y="14657"/>
                  <a:pt x="25284" y="14620"/>
                  <a:pt x="25265" y="14602"/>
                </a:cubicBezTo>
                <a:lnTo>
                  <a:pt x="25284" y="14509"/>
                </a:lnTo>
                <a:lnTo>
                  <a:pt x="25284" y="14509"/>
                </a:lnTo>
                <a:cubicBezTo>
                  <a:pt x="25265" y="14546"/>
                  <a:pt x="25247" y="14565"/>
                  <a:pt x="25228" y="14602"/>
                </a:cubicBezTo>
                <a:cubicBezTo>
                  <a:pt x="25191" y="14639"/>
                  <a:pt x="25154" y="14694"/>
                  <a:pt x="25136" y="14750"/>
                </a:cubicBezTo>
                <a:cubicBezTo>
                  <a:pt x="25080" y="14842"/>
                  <a:pt x="25006" y="14934"/>
                  <a:pt x="24951" y="14971"/>
                </a:cubicBezTo>
                <a:cubicBezTo>
                  <a:pt x="25016" y="14790"/>
                  <a:pt x="25035" y="14763"/>
                  <a:pt x="24984" y="14763"/>
                </a:cubicBezTo>
                <a:cubicBezTo>
                  <a:pt x="24962" y="14763"/>
                  <a:pt x="24927" y="14768"/>
                  <a:pt x="24877" y="14768"/>
                </a:cubicBezTo>
                <a:cubicBezTo>
                  <a:pt x="25062" y="14731"/>
                  <a:pt x="25173" y="14546"/>
                  <a:pt x="25210" y="14454"/>
                </a:cubicBezTo>
                <a:cubicBezTo>
                  <a:pt x="25247" y="14343"/>
                  <a:pt x="25321" y="14195"/>
                  <a:pt x="25413" y="14158"/>
                </a:cubicBezTo>
                <a:lnTo>
                  <a:pt x="25524" y="14583"/>
                </a:lnTo>
                <a:cubicBezTo>
                  <a:pt x="25561" y="14583"/>
                  <a:pt x="25579" y="14565"/>
                  <a:pt x="25616" y="14472"/>
                </a:cubicBezTo>
                <a:cubicBezTo>
                  <a:pt x="25628" y="14444"/>
                  <a:pt x="25650" y="14429"/>
                  <a:pt x="25678" y="14429"/>
                </a:cubicBezTo>
                <a:cubicBezTo>
                  <a:pt x="25740" y="14429"/>
                  <a:pt x="25830" y="14499"/>
                  <a:pt x="25894" y="14639"/>
                </a:cubicBezTo>
                <a:cubicBezTo>
                  <a:pt x="25894" y="14602"/>
                  <a:pt x="25894" y="14565"/>
                  <a:pt x="25875" y="14509"/>
                </a:cubicBezTo>
                <a:cubicBezTo>
                  <a:pt x="25891" y="14493"/>
                  <a:pt x="25906" y="14486"/>
                  <a:pt x="25919" y="14486"/>
                </a:cubicBezTo>
                <a:cubicBezTo>
                  <a:pt x="25952" y="14486"/>
                  <a:pt x="25978" y="14526"/>
                  <a:pt x="26004" y="14565"/>
                </a:cubicBezTo>
                <a:cubicBezTo>
                  <a:pt x="26023" y="14602"/>
                  <a:pt x="26023" y="14620"/>
                  <a:pt x="26060" y="14676"/>
                </a:cubicBezTo>
                <a:cubicBezTo>
                  <a:pt x="26097" y="14731"/>
                  <a:pt x="26134" y="14787"/>
                  <a:pt x="26189" y="14824"/>
                </a:cubicBezTo>
                <a:cubicBezTo>
                  <a:pt x="26078" y="14879"/>
                  <a:pt x="26115" y="15008"/>
                  <a:pt x="26115" y="15138"/>
                </a:cubicBezTo>
                <a:cubicBezTo>
                  <a:pt x="26119" y="15135"/>
                  <a:pt x="26124" y="15133"/>
                  <a:pt x="26129" y="15133"/>
                </a:cubicBezTo>
                <a:cubicBezTo>
                  <a:pt x="26207" y="15133"/>
                  <a:pt x="26392" y="15497"/>
                  <a:pt x="26585" y="15497"/>
                </a:cubicBezTo>
                <a:cubicBezTo>
                  <a:pt x="26601" y="15497"/>
                  <a:pt x="26617" y="15494"/>
                  <a:pt x="26633" y="15489"/>
                </a:cubicBezTo>
                <a:lnTo>
                  <a:pt x="26688" y="15840"/>
                </a:lnTo>
                <a:cubicBezTo>
                  <a:pt x="26818" y="16080"/>
                  <a:pt x="26984" y="16173"/>
                  <a:pt x="27132" y="16265"/>
                </a:cubicBezTo>
                <a:cubicBezTo>
                  <a:pt x="27298" y="16339"/>
                  <a:pt x="27464" y="16450"/>
                  <a:pt x="27557" y="16598"/>
                </a:cubicBezTo>
                <a:cubicBezTo>
                  <a:pt x="27533" y="16593"/>
                  <a:pt x="27512" y="16591"/>
                  <a:pt x="27493" y="16591"/>
                </a:cubicBezTo>
                <a:cubicBezTo>
                  <a:pt x="27408" y="16591"/>
                  <a:pt x="27373" y="16632"/>
                  <a:pt x="27312" y="16632"/>
                </a:cubicBezTo>
                <a:cubicBezTo>
                  <a:pt x="27284" y="16632"/>
                  <a:pt x="27251" y="16623"/>
                  <a:pt x="27206" y="16598"/>
                </a:cubicBezTo>
                <a:lnTo>
                  <a:pt x="27206" y="16598"/>
                </a:lnTo>
                <a:cubicBezTo>
                  <a:pt x="27238" y="16662"/>
                  <a:pt x="27256" y="16712"/>
                  <a:pt x="27309" y="16712"/>
                </a:cubicBezTo>
                <a:cubicBezTo>
                  <a:pt x="27317" y="16712"/>
                  <a:pt x="27325" y="16711"/>
                  <a:pt x="27335" y="16709"/>
                </a:cubicBezTo>
                <a:lnTo>
                  <a:pt x="27335" y="16709"/>
                </a:lnTo>
                <a:cubicBezTo>
                  <a:pt x="27298" y="16746"/>
                  <a:pt x="27557" y="16857"/>
                  <a:pt x="27594" y="16949"/>
                </a:cubicBezTo>
                <a:cubicBezTo>
                  <a:pt x="27575" y="16949"/>
                  <a:pt x="27557" y="16968"/>
                  <a:pt x="27520" y="16968"/>
                </a:cubicBezTo>
                <a:cubicBezTo>
                  <a:pt x="27557" y="17004"/>
                  <a:pt x="27686" y="17060"/>
                  <a:pt x="27557" y="17134"/>
                </a:cubicBezTo>
                <a:cubicBezTo>
                  <a:pt x="27535" y="17134"/>
                  <a:pt x="27520" y="17127"/>
                  <a:pt x="27511" y="17122"/>
                </a:cubicBezTo>
                <a:lnTo>
                  <a:pt x="27511" y="17122"/>
                </a:lnTo>
                <a:cubicBezTo>
                  <a:pt x="27533" y="17157"/>
                  <a:pt x="27408" y="17282"/>
                  <a:pt x="27612" y="17282"/>
                </a:cubicBezTo>
                <a:cubicBezTo>
                  <a:pt x="27520" y="17282"/>
                  <a:pt x="27446" y="17300"/>
                  <a:pt x="27372" y="17319"/>
                </a:cubicBezTo>
                <a:cubicBezTo>
                  <a:pt x="27317" y="17337"/>
                  <a:pt x="27261" y="17356"/>
                  <a:pt x="27169" y="17393"/>
                </a:cubicBezTo>
                <a:cubicBezTo>
                  <a:pt x="27002" y="17485"/>
                  <a:pt x="26855" y="17614"/>
                  <a:pt x="26688" y="17725"/>
                </a:cubicBezTo>
                <a:cubicBezTo>
                  <a:pt x="26393" y="17947"/>
                  <a:pt x="26097" y="18187"/>
                  <a:pt x="25801" y="18206"/>
                </a:cubicBezTo>
                <a:cubicBezTo>
                  <a:pt x="25813" y="18194"/>
                  <a:pt x="25826" y="18181"/>
                  <a:pt x="25838" y="18169"/>
                </a:cubicBezTo>
                <a:lnTo>
                  <a:pt x="25838" y="18169"/>
                </a:lnTo>
                <a:lnTo>
                  <a:pt x="25727" y="18224"/>
                </a:lnTo>
                <a:lnTo>
                  <a:pt x="25780" y="18224"/>
                </a:lnTo>
                <a:cubicBezTo>
                  <a:pt x="25487" y="18479"/>
                  <a:pt x="25111" y="18766"/>
                  <a:pt x="24840" y="18982"/>
                </a:cubicBezTo>
                <a:cubicBezTo>
                  <a:pt x="24840" y="18945"/>
                  <a:pt x="24803" y="18945"/>
                  <a:pt x="24859" y="18908"/>
                </a:cubicBezTo>
                <a:lnTo>
                  <a:pt x="24859" y="18908"/>
                </a:lnTo>
                <a:cubicBezTo>
                  <a:pt x="24396" y="19111"/>
                  <a:pt x="24803" y="19352"/>
                  <a:pt x="24267" y="19573"/>
                </a:cubicBezTo>
                <a:cubicBezTo>
                  <a:pt x="24255" y="19574"/>
                  <a:pt x="24244" y="19574"/>
                  <a:pt x="24234" y="19574"/>
                </a:cubicBezTo>
                <a:cubicBezTo>
                  <a:pt x="23972" y="19574"/>
                  <a:pt x="24381" y="19367"/>
                  <a:pt x="24295" y="19367"/>
                </a:cubicBezTo>
                <a:cubicBezTo>
                  <a:pt x="24289" y="19367"/>
                  <a:pt x="24279" y="19368"/>
                  <a:pt x="24267" y="19370"/>
                </a:cubicBezTo>
                <a:cubicBezTo>
                  <a:pt x="24224" y="19330"/>
                  <a:pt x="24182" y="19313"/>
                  <a:pt x="24139" y="19313"/>
                </a:cubicBezTo>
                <a:cubicBezTo>
                  <a:pt x="23905" y="19313"/>
                  <a:pt x="23662" y="19819"/>
                  <a:pt x="23288" y="19851"/>
                </a:cubicBezTo>
                <a:lnTo>
                  <a:pt x="23361" y="19777"/>
                </a:lnTo>
                <a:lnTo>
                  <a:pt x="23361" y="19777"/>
                </a:lnTo>
                <a:cubicBezTo>
                  <a:pt x="23047" y="19851"/>
                  <a:pt x="22844" y="20313"/>
                  <a:pt x="22437" y="20553"/>
                </a:cubicBezTo>
                <a:cubicBezTo>
                  <a:pt x="22437" y="20553"/>
                  <a:pt x="22437" y="20516"/>
                  <a:pt x="22419" y="20516"/>
                </a:cubicBezTo>
                <a:cubicBezTo>
                  <a:pt x="22253" y="20849"/>
                  <a:pt x="21791" y="21255"/>
                  <a:pt x="21439" y="21570"/>
                </a:cubicBezTo>
                <a:cubicBezTo>
                  <a:pt x="21476" y="21366"/>
                  <a:pt x="21569" y="21385"/>
                  <a:pt x="21402" y="21311"/>
                </a:cubicBezTo>
                <a:lnTo>
                  <a:pt x="21402" y="21311"/>
                </a:lnTo>
                <a:cubicBezTo>
                  <a:pt x="21255" y="21459"/>
                  <a:pt x="21587" y="21477"/>
                  <a:pt x="21273" y="21754"/>
                </a:cubicBezTo>
                <a:cubicBezTo>
                  <a:pt x="21169" y="21754"/>
                  <a:pt x="21000" y="21810"/>
                  <a:pt x="20864" y="21810"/>
                </a:cubicBezTo>
                <a:cubicBezTo>
                  <a:pt x="20807" y="21810"/>
                  <a:pt x="20757" y="21800"/>
                  <a:pt x="20719" y="21773"/>
                </a:cubicBezTo>
                <a:lnTo>
                  <a:pt x="21033" y="21533"/>
                </a:lnTo>
                <a:cubicBezTo>
                  <a:pt x="21013" y="21529"/>
                  <a:pt x="20993" y="21527"/>
                  <a:pt x="20975" y="21527"/>
                </a:cubicBezTo>
                <a:cubicBezTo>
                  <a:pt x="20736" y="21527"/>
                  <a:pt x="20613" y="21835"/>
                  <a:pt x="20441" y="21921"/>
                </a:cubicBezTo>
                <a:lnTo>
                  <a:pt x="20404" y="21828"/>
                </a:lnTo>
                <a:cubicBezTo>
                  <a:pt x="19942" y="22198"/>
                  <a:pt x="20053" y="22383"/>
                  <a:pt x="19536" y="22734"/>
                </a:cubicBezTo>
                <a:lnTo>
                  <a:pt x="19628" y="22752"/>
                </a:lnTo>
                <a:cubicBezTo>
                  <a:pt x="19462" y="23141"/>
                  <a:pt x="19314" y="22826"/>
                  <a:pt x="19111" y="23159"/>
                </a:cubicBezTo>
                <a:lnTo>
                  <a:pt x="18907" y="23030"/>
                </a:lnTo>
                <a:cubicBezTo>
                  <a:pt x="18741" y="23214"/>
                  <a:pt x="18371" y="23677"/>
                  <a:pt x="18057" y="23954"/>
                </a:cubicBezTo>
                <a:cubicBezTo>
                  <a:pt x="18150" y="23677"/>
                  <a:pt x="18501" y="23325"/>
                  <a:pt x="18686" y="23085"/>
                </a:cubicBezTo>
                <a:lnTo>
                  <a:pt x="18686" y="23085"/>
                </a:lnTo>
                <a:cubicBezTo>
                  <a:pt x="18501" y="23214"/>
                  <a:pt x="18057" y="23529"/>
                  <a:pt x="18020" y="23695"/>
                </a:cubicBezTo>
                <a:cubicBezTo>
                  <a:pt x="18076" y="23621"/>
                  <a:pt x="18150" y="23510"/>
                  <a:pt x="18242" y="23492"/>
                </a:cubicBezTo>
                <a:lnTo>
                  <a:pt x="18242" y="23492"/>
                </a:lnTo>
                <a:cubicBezTo>
                  <a:pt x="18113" y="23806"/>
                  <a:pt x="17872" y="24083"/>
                  <a:pt x="17484" y="24342"/>
                </a:cubicBezTo>
                <a:cubicBezTo>
                  <a:pt x="17453" y="24273"/>
                  <a:pt x="17402" y="24244"/>
                  <a:pt x="17337" y="24244"/>
                </a:cubicBezTo>
                <a:cubicBezTo>
                  <a:pt x="17038" y="24244"/>
                  <a:pt x="16439" y="24847"/>
                  <a:pt x="16051" y="24847"/>
                </a:cubicBezTo>
                <a:cubicBezTo>
                  <a:pt x="16029" y="24847"/>
                  <a:pt x="16008" y="24845"/>
                  <a:pt x="15987" y="24841"/>
                </a:cubicBezTo>
                <a:cubicBezTo>
                  <a:pt x="15414" y="25432"/>
                  <a:pt x="14638" y="25710"/>
                  <a:pt x="13880" y="26264"/>
                </a:cubicBezTo>
                <a:cubicBezTo>
                  <a:pt x="14342" y="26356"/>
                  <a:pt x="13658" y="26430"/>
                  <a:pt x="13917" y="26689"/>
                </a:cubicBezTo>
                <a:cubicBezTo>
                  <a:pt x="13805" y="26776"/>
                  <a:pt x="13735" y="26830"/>
                  <a:pt x="13690" y="26855"/>
                </a:cubicBezTo>
                <a:lnTo>
                  <a:pt x="13690" y="26855"/>
                </a:lnTo>
                <a:cubicBezTo>
                  <a:pt x="13658" y="26855"/>
                  <a:pt x="13657" y="26856"/>
                  <a:pt x="13640" y="26874"/>
                </a:cubicBezTo>
                <a:lnTo>
                  <a:pt x="13682" y="26860"/>
                </a:lnTo>
                <a:lnTo>
                  <a:pt x="13682" y="26860"/>
                </a:lnTo>
                <a:cubicBezTo>
                  <a:pt x="13664" y="26869"/>
                  <a:pt x="13650" y="26874"/>
                  <a:pt x="13640" y="26874"/>
                </a:cubicBezTo>
                <a:lnTo>
                  <a:pt x="12975" y="27077"/>
                </a:lnTo>
                <a:cubicBezTo>
                  <a:pt x="12790" y="27077"/>
                  <a:pt x="13104" y="26892"/>
                  <a:pt x="13049" y="26837"/>
                </a:cubicBezTo>
                <a:lnTo>
                  <a:pt x="13049" y="26837"/>
                </a:lnTo>
                <a:cubicBezTo>
                  <a:pt x="12894" y="26931"/>
                  <a:pt x="12818" y="26957"/>
                  <a:pt x="12768" y="26957"/>
                </a:cubicBezTo>
                <a:cubicBezTo>
                  <a:pt x="12708" y="26957"/>
                  <a:pt x="12687" y="26919"/>
                  <a:pt x="12613" y="26919"/>
                </a:cubicBezTo>
                <a:cubicBezTo>
                  <a:pt x="12580" y="26919"/>
                  <a:pt x="12537" y="26926"/>
                  <a:pt x="12476" y="26948"/>
                </a:cubicBezTo>
                <a:cubicBezTo>
                  <a:pt x="12605" y="27003"/>
                  <a:pt x="12439" y="27188"/>
                  <a:pt x="12198" y="27299"/>
                </a:cubicBezTo>
                <a:lnTo>
                  <a:pt x="12605" y="27207"/>
                </a:lnTo>
                <a:lnTo>
                  <a:pt x="12605" y="27207"/>
                </a:lnTo>
                <a:cubicBezTo>
                  <a:pt x="12161" y="27743"/>
                  <a:pt x="11958" y="27299"/>
                  <a:pt x="11514" y="27835"/>
                </a:cubicBezTo>
                <a:lnTo>
                  <a:pt x="11625" y="27632"/>
                </a:lnTo>
                <a:lnTo>
                  <a:pt x="11625" y="27632"/>
                </a:lnTo>
                <a:cubicBezTo>
                  <a:pt x="11554" y="27720"/>
                  <a:pt x="11245" y="27928"/>
                  <a:pt x="11269" y="27928"/>
                </a:cubicBezTo>
                <a:cubicBezTo>
                  <a:pt x="11270" y="27928"/>
                  <a:pt x="11272" y="27928"/>
                  <a:pt x="11274" y="27927"/>
                </a:cubicBezTo>
                <a:lnTo>
                  <a:pt x="11274" y="27927"/>
                </a:lnTo>
                <a:cubicBezTo>
                  <a:pt x="11256" y="27964"/>
                  <a:pt x="11237" y="28020"/>
                  <a:pt x="11163" y="28168"/>
                </a:cubicBezTo>
                <a:cubicBezTo>
                  <a:pt x="11145" y="28205"/>
                  <a:pt x="11108" y="28223"/>
                  <a:pt x="11089" y="28260"/>
                </a:cubicBezTo>
                <a:cubicBezTo>
                  <a:pt x="11089" y="28186"/>
                  <a:pt x="11126" y="28057"/>
                  <a:pt x="11163" y="28057"/>
                </a:cubicBezTo>
                <a:cubicBezTo>
                  <a:pt x="11145" y="28001"/>
                  <a:pt x="11126" y="27983"/>
                  <a:pt x="11071" y="27964"/>
                </a:cubicBezTo>
                <a:lnTo>
                  <a:pt x="11034" y="27927"/>
                </a:lnTo>
                <a:lnTo>
                  <a:pt x="10942" y="27798"/>
                </a:lnTo>
                <a:lnTo>
                  <a:pt x="10720" y="27539"/>
                </a:lnTo>
                <a:cubicBezTo>
                  <a:pt x="10443" y="27188"/>
                  <a:pt x="10202" y="26855"/>
                  <a:pt x="10110" y="26541"/>
                </a:cubicBezTo>
                <a:lnTo>
                  <a:pt x="10221" y="26541"/>
                </a:lnTo>
                <a:cubicBezTo>
                  <a:pt x="10110" y="26430"/>
                  <a:pt x="9944" y="26393"/>
                  <a:pt x="9907" y="26190"/>
                </a:cubicBezTo>
                <a:cubicBezTo>
                  <a:pt x="9944" y="26172"/>
                  <a:pt x="10017" y="26190"/>
                  <a:pt x="9980" y="26135"/>
                </a:cubicBezTo>
                <a:cubicBezTo>
                  <a:pt x="9925" y="26079"/>
                  <a:pt x="9648" y="25857"/>
                  <a:pt x="9592" y="25654"/>
                </a:cubicBezTo>
                <a:lnTo>
                  <a:pt x="9592" y="25654"/>
                </a:lnTo>
                <a:lnTo>
                  <a:pt x="9759" y="25765"/>
                </a:lnTo>
                <a:cubicBezTo>
                  <a:pt x="9445" y="25007"/>
                  <a:pt x="8927" y="24822"/>
                  <a:pt x="8520" y="24268"/>
                </a:cubicBezTo>
                <a:cubicBezTo>
                  <a:pt x="8742" y="24139"/>
                  <a:pt x="8483" y="23547"/>
                  <a:pt x="8354" y="23251"/>
                </a:cubicBezTo>
                <a:lnTo>
                  <a:pt x="8391" y="23251"/>
                </a:lnTo>
                <a:cubicBezTo>
                  <a:pt x="7947" y="22420"/>
                  <a:pt x="7393" y="21976"/>
                  <a:pt x="6857" y="21292"/>
                </a:cubicBezTo>
                <a:cubicBezTo>
                  <a:pt x="6820" y="20682"/>
                  <a:pt x="6025" y="19647"/>
                  <a:pt x="5711" y="18834"/>
                </a:cubicBezTo>
                <a:lnTo>
                  <a:pt x="5711" y="18834"/>
                </a:lnTo>
                <a:cubicBezTo>
                  <a:pt x="5719" y="18887"/>
                  <a:pt x="5689" y="18909"/>
                  <a:pt x="5645" y="18909"/>
                </a:cubicBezTo>
                <a:cubicBezTo>
                  <a:pt x="5582" y="18909"/>
                  <a:pt x="5489" y="18863"/>
                  <a:pt x="5434" y="18797"/>
                </a:cubicBezTo>
                <a:cubicBezTo>
                  <a:pt x="5360" y="18594"/>
                  <a:pt x="4990" y="18409"/>
                  <a:pt x="5212" y="18317"/>
                </a:cubicBezTo>
                <a:lnTo>
                  <a:pt x="5212" y="18317"/>
                </a:lnTo>
                <a:lnTo>
                  <a:pt x="5231" y="18372"/>
                </a:lnTo>
                <a:cubicBezTo>
                  <a:pt x="5360" y="18132"/>
                  <a:pt x="5083" y="17799"/>
                  <a:pt x="4916" y="17504"/>
                </a:cubicBezTo>
                <a:lnTo>
                  <a:pt x="4639" y="17614"/>
                </a:lnTo>
                <a:cubicBezTo>
                  <a:pt x="4584" y="16653"/>
                  <a:pt x="3345" y="15785"/>
                  <a:pt x="3438" y="15175"/>
                </a:cubicBezTo>
                <a:cubicBezTo>
                  <a:pt x="3272" y="15045"/>
                  <a:pt x="3142" y="14824"/>
                  <a:pt x="2976" y="14676"/>
                </a:cubicBezTo>
                <a:lnTo>
                  <a:pt x="3124" y="14602"/>
                </a:lnTo>
                <a:cubicBezTo>
                  <a:pt x="2865" y="14103"/>
                  <a:pt x="2736" y="13844"/>
                  <a:pt x="2329" y="13253"/>
                </a:cubicBezTo>
                <a:lnTo>
                  <a:pt x="2329" y="13253"/>
                </a:lnTo>
                <a:lnTo>
                  <a:pt x="2514" y="13327"/>
                </a:lnTo>
                <a:cubicBezTo>
                  <a:pt x="2310" y="12975"/>
                  <a:pt x="1848" y="13123"/>
                  <a:pt x="1645" y="12809"/>
                </a:cubicBezTo>
                <a:lnTo>
                  <a:pt x="1811" y="12606"/>
                </a:lnTo>
                <a:cubicBezTo>
                  <a:pt x="1682" y="12384"/>
                  <a:pt x="1701" y="12384"/>
                  <a:pt x="1682" y="12329"/>
                </a:cubicBezTo>
                <a:lnTo>
                  <a:pt x="1664" y="12218"/>
                </a:lnTo>
                <a:cubicBezTo>
                  <a:pt x="1756" y="12181"/>
                  <a:pt x="1774" y="12162"/>
                  <a:pt x="1830" y="12014"/>
                </a:cubicBezTo>
                <a:cubicBezTo>
                  <a:pt x="1830" y="12051"/>
                  <a:pt x="1867" y="12107"/>
                  <a:pt x="1848" y="12125"/>
                </a:cubicBezTo>
                <a:lnTo>
                  <a:pt x="1885" y="12125"/>
                </a:lnTo>
                <a:cubicBezTo>
                  <a:pt x="1941" y="12088"/>
                  <a:pt x="1996" y="12070"/>
                  <a:pt x="2052" y="12033"/>
                </a:cubicBezTo>
                <a:cubicBezTo>
                  <a:pt x="2181" y="11977"/>
                  <a:pt x="2310" y="11922"/>
                  <a:pt x="2421" y="11848"/>
                </a:cubicBezTo>
                <a:cubicBezTo>
                  <a:pt x="2623" y="11730"/>
                  <a:pt x="2779" y="11597"/>
                  <a:pt x="2694" y="11490"/>
                </a:cubicBezTo>
                <a:lnTo>
                  <a:pt x="2694" y="11490"/>
                </a:lnTo>
                <a:cubicBezTo>
                  <a:pt x="2706" y="11496"/>
                  <a:pt x="2719" y="11499"/>
                  <a:pt x="2734" y="11499"/>
                </a:cubicBezTo>
                <a:cubicBezTo>
                  <a:pt x="2918" y="11499"/>
                  <a:pt x="3330" y="11087"/>
                  <a:pt x="3567" y="10850"/>
                </a:cubicBezTo>
                <a:lnTo>
                  <a:pt x="3604" y="11016"/>
                </a:lnTo>
                <a:cubicBezTo>
                  <a:pt x="3771" y="10684"/>
                  <a:pt x="3752" y="10628"/>
                  <a:pt x="4103" y="10351"/>
                </a:cubicBezTo>
                <a:cubicBezTo>
                  <a:pt x="4119" y="10346"/>
                  <a:pt x="4133" y="10343"/>
                  <a:pt x="4145" y="10343"/>
                </a:cubicBezTo>
                <a:cubicBezTo>
                  <a:pt x="4211" y="10343"/>
                  <a:pt x="4227" y="10409"/>
                  <a:pt x="4145" y="10447"/>
                </a:cubicBezTo>
                <a:lnTo>
                  <a:pt x="4145" y="10447"/>
                </a:lnTo>
                <a:cubicBezTo>
                  <a:pt x="4438" y="10337"/>
                  <a:pt x="4270" y="10178"/>
                  <a:pt x="4695" y="10037"/>
                </a:cubicBezTo>
                <a:lnTo>
                  <a:pt x="4695" y="10037"/>
                </a:lnTo>
                <a:cubicBezTo>
                  <a:pt x="4639" y="10111"/>
                  <a:pt x="4621" y="10148"/>
                  <a:pt x="4602" y="10222"/>
                </a:cubicBezTo>
                <a:cubicBezTo>
                  <a:pt x="4639" y="10185"/>
                  <a:pt x="4676" y="10166"/>
                  <a:pt x="4695" y="10166"/>
                </a:cubicBezTo>
                <a:cubicBezTo>
                  <a:pt x="4732" y="10129"/>
                  <a:pt x="4769" y="10111"/>
                  <a:pt x="4806" y="10092"/>
                </a:cubicBezTo>
                <a:cubicBezTo>
                  <a:pt x="4861" y="10055"/>
                  <a:pt x="4916" y="10018"/>
                  <a:pt x="4935" y="9981"/>
                </a:cubicBezTo>
                <a:cubicBezTo>
                  <a:pt x="5009" y="9907"/>
                  <a:pt x="5027" y="9852"/>
                  <a:pt x="5083" y="9741"/>
                </a:cubicBezTo>
                <a:cubicBezTo>
                  <a:pt x="5268" y="9556"/>
                  <a:pt x="5896" y="9316"/>
                  <a:pt x="6210" y="9297"/>
                </a:cubicBezTo>
                <a:cubicBezTo>
                  <a:pt x="6155" y="9242"/>
                  <a:pt x="6173" y="9094"/>
                  <a:pt x="6487" y="8946"/>
                </a:cubicBezTo>
                <a:cubicBezTo>
                  <a:pt x="6508" y="8944"/>
                  <a:pt x="6525" y="8943"/>
                  <a:pt x="6539" y="8943"/>
                </a:cubicBezTo>
                <a:cubicBezTo>
                  <a:pt x="6630" y="8943"/>
                  <a:pt x="6614" y="8988"/>
                  <a:pt x="6598" y="9020"/>
                </a:cubicBezTo>
                <a:cubicBezTo>
                  <a:pt x="6672" y="8965"/>
                  <a:pt x="6746" y="8928"/>
                  <a:pt x="6839" y="8891"/>
                </a:cubicBezTo>
                <a:cubicBezTo>
                  <a:pt x="6894" y="8854"/>
                  <a:pt x="6986" y="8817"/>
                  <a:pt x="6968" y="8798"/>
                </a:cubicBezTo>
                <a:cubicBezTo>
                  <a:pt x="6672" y="8669"/>
                  <a:pt x="6340" y="8577"/>
                  <a:pt x="6099" y="8503"/>
                </a:cubicBezTo>
                <a:cubicBezTo>
                  <a:pt x="5822" y="8429"/>
                  <a:pt x="5637" y="8336"/>
                  <a:pt x="5489" y="8207"/>
                </a:cubicBezTo>
                <a:cubicBezTo>
                  <a:pt x="5545" y="8170"/>
                  <a:pt x="5526" y="8133"/>
                  <a:pt x="5508" y="8096"/>
                </a:cubicBezTo>
                <a:lnTo>
                  <a:pt x="5508" y="8096"/>
                </a:lnTo>
                <a:cubicBezTo>
                  <a:pt x="6130" y="8399"/>
                  <a:pt x="6630" y="8610"/>
                  <a:pt x="6659" y="8631"/>
                </a:cubicBezTo>
                <a:lnTo>
                  <a:pt x="6659" y="8631"/>
                </a:lnTo>
                <a:cubicBezTo>
                  <a:pt x="6800" y="8612"/>
                  <a:pt x="6746" y="8539"/>
                  <a:pt x="6746" y="8484"/>
                </a:cubicBezTo>
                <a:cubicBezTo>
                  <a:pt x="6746" y="8462"/>
                  <a:pt x="6766" y="8434"/>
                  <a:pt x="6879" y="8434"/>
                </a:cubicBezTo>
                <a:cubicBezTo>
                  <a:pt x="6956" y="8434"/>
                  <a:pt x="7077" y="8447"/>
                  <a:pt x="7264" y="8484"/>
                </a:cubicBezTo>
                <a:cubicBezTo>
                  <a:pt x="6912" y="8392"/>
                  <a:pt x="6413" y="8262"/>
                  <a:pt x="5914" y="8133"/>
                </a:cubicBezTo>
                <a:cubicBezTo>
                  <a:pt x="5489" y="8004"/>
                  <a:pt x="5120" y="7893"/>
                  <a:pt x="4879" y="7726"/>
                </a:cubicBezTo>
                <a:cubicBezTo>
                  <a:pt x="4861" y="7690"/>
                  <a:pt x="4842" y="7671"/>
                  <a:pt x="4842" y="7634"/>
                </a:cubicBezTo>
                <a:lnTo>
                  <a:pt x="4842" y="7634"/>
                </a:lnTo>
                <a:lnTo>
                  <a:pt x="4898" y="7653"/>
                </a:lnTo>
                <a:cubicBezTo>
                  <a:pt x="4769" y="7560"/>
                  <a:pt x="4713" y="7560"/>
                  <a:pt x="4639" y="7542"/>
                </a:cubicBezTo>
                <a:cubicBezTo>
                  <a:pt x="4547" y="7468"/>
                  <a:pt x="4510" y="7412"/>
                  <a:pt x="4417" y="7357"/>
                </a:cubicBezTo>
                <a:cubicBezTo>
                  <a:pt x="4454" y="7227"/>
                  <a:pt x="4122" y="7080"/>
                  <a:pt x="4011" y="6969"/>
                </a:cubicBezTo>
                <a:cubicBezTo>
                  <a:pt x="3919" y="7097"/>
                  <a:pt x="3755" y="6953"/>
                  <a:pt x="3842" y="7166"/>
                </a:cubicBezTo>
                <a:lnTo>
                  <a:pt x="3842" y="7166"/>
                </a:lnTo>
                <a:cubicBezTo>
                  <a:pt x="3842" y="7165"/>
                  <a:pt x="3843" y="7165"/>
                  <a:pt x="3843" y="7165"/>
                </a:cubicBezTo>
                <a:cubicBezTo>
                  <a:pt x="3854" y="7165"/>
                  <a:pt x="3903" y="7189"/>
                  <a:pt x="3974" y="7246"/>
                </a:cubicBezTo>
                <a:cubicBezTo>
                  <a:pt x="3992" y="7264"/>
                  <a:pt x="4029" y="7283"/>
                  <a:pt x="4048" y="7283"/>
                </a:cubicBezTo>
                <a:lnTo>
                  <a:pt x="4029" y="7283"/>
                </a:lnTo>
                <a:cubicBezTo>
                  <a:pt x="4122" y="7357"/>
                  <a:pt x="4251" y="7431"/>
                  <a:pt x="4399" y="7523"/>
                </a:cubicBezTo>
                <a:cubicBezTo>
                  <a:pt x="4233" y="7523"/>
                  <a:pt x="4066" y="7505"/>
                  <a:pt x="3955" y="7301"/>
                </a:cubicBezTo>
                <a:cubicBezTo>
                  <a:pt x="3826" y="7320"/>
                  <a:pt x="3678" y="7357"/>
                  <a:pt x="3604" y="7357"/>
                </a:cubicBezTo>
                <a:cubicBezTo>
                  <a:pt x="3567" y="7172"/>
                  <a:pt x="3493" y="7006"/>
                  <a:pt x="3456" y="6839"/>
                </a:cubicBezTo>
                <a:cubicBezTo>
                  <a:pt x="3419" y="6673"/>
                  <a:pt x="3382" y="6544"/>
                  <a:pt x="3419" y="6488"/>
                </a:cubicBezTo>
                <a:cubicBezTo>
                  <a:pt x="3253" y="6322"/>
                  <a:pt x="3124" y="6119"/>
                  <a:pt x="3031" y="5915"/>
                </a:cubicBezTo>
                <a:cubicBezTo>
                  <a:pt x="2939" y="5693"/>
                  <a:pt x="2902" y="5490"/>
                  <a:pt x="2772" y="5305"/>
                </a:cubicBezTo>
                <a:cubicBezTo>
                  <a:pt x="2772" y="5139"/>
                  <a:pt x="2902" y="5157"/>
                  <a:pt x="2976" y="5120"/>
                </a:cubicBezTo>
                <a:lnTo>
                  <a:pt x="2976" y="5120"/>
                </a:lnTo>
                <a:cubicBezTo>
                  <a:pt x="2976" y="5213"/>
                  <a:pt x="2939" y="5305"/>
                  <a:pt x="2976" y="5342"/>
                </a:cubicBezTo>
                <a:cubicBezTo>
                  <a:pt x="2939" y="5065"/>
                  <a:pt x="3253" y="4603"/>
                  <a:pt x="3142" y="4418"/>
                </a:cubicBezTo>
                <a:cubicBezTo>
                  <a:pt x="3211" y="4353"/>
                  <a:pt x="3252" y="4331"/>
                  <a:pt x="3276" y="4331"/>
                </a:cubicBezTo>
                <a:cubicBezTo>
                  <a:pt x="3327" y="4331"/>
                  <a:pt x="3304" y="4430"/>
                  <a:pt x="3324" y="4430"/>
                </a:cubicBezTo>
                <a:cubicBezTo>
                  <a:pt x="3337" y="4430"/>
                  <a:pt x="3369" y="4385"/>
                  <a:pt x="3456" y="4233"/>
                </a:cubicBezTo>
                <a:lnTo>
                  <a:pt x="3475" y="4326"/>
                </a:lnTo>
                <a:cubicBezTo>
                  <a:pt x="3918" y="3975"/>
                  <a:pt x="4085" y="3568"/>
                  <a:pt x="4288" y="3143"/>
                </a:cubicBezTo>
                <a:cubicBezTo>
                  <a:pt x="4499" y="2739"/>
                  <a:pt x="4777" y="2335"/>
                  <a:pt x="5328" y="2137"/>
                </a:cubicBezTo>
                <a:lnTo>
                  <a:pt x="5328" y="2137"/>
                </a:lnTo>
                <a:cubicBezTo>
                  <a:pt x="5320" y="2138"/>
                  <a:pt x="5312" y="2139"/>
                  <a:pt x="5305" y="2139"/>
                </a:cubicBezTo>
                <a:cubicBezTo>
                  <a:pt x="5283" y="2139"/>
                  <a:pt x="5264" y="2134"/>
                  <a:pt x="5249" y="2126"/>
                </a:cubicBezTo>
                <a:cubicBezTo>
                  <a:pt x="5859" y="1794"/>
                  <a:pt x="6450" y="1443"/>
                  <a:pt x="7116" y="1258"/>
                </a:cubicBezTo>
                <a:cubicBezTo>
                  <a:pt x="7376" y="1200"/>
                  <a:pt x="7635" y="1154"/>
                  <a:pt x="7895" y="1154"/>
                </a:cubicBezTo>
                <a:cubicBezTo>
                  <a:pt x="7968" y="1154"/>
                  <a:pt x="8041" y="1157"/>
                  <a:pt x="8114" y="1165"/>
                </a:cubicBezTo>
                <a:cubicBezTo>
                  <a:pt x="8280" y="1202"/>
                  <a:pt x="8428" y="1239"/>
                  <a:pt x="8576" y="1295"/>
                </a:cubicBezTo>
                <a:cubicBezTo>
                  <a:pt x="8650" y="1313"/>
                  <a:pt x="8724" y="1369"/>
                  <a:pt x="8779" y="1406"/>
                </a:cubicBezTo>
                <a:cubicBezTo>
                  <a:pt x="8835" y="1443"/>
                  <a:pt x="8853" y="1480"/>
                  <a:pt x="8890" y="1535"/>
                </a:cubicBezTo>
                <a:cubicBezTo>
                  <a:pt x="8982" y="1701"/>
                  <a:pt x="9112" y="1701"/>
                  <a:pt x="9297" y="1868"/>
                </a:cubicBezTo>
                <a:lnTo>
                  <a:pt x="9149" y="1997"/>
                </a:lnTo>
                <a:cubicBezTo>
                  <a:pt x="9260" y="2089"/>
                  <a:pt x="9352" y="2200"/>
                  <a:pt x="9445" y="2311"/>
                </a:cubicBezTo>
                <a:cubicBezTo>
                  <a:pt x="9703" y="2866"/>
                  <a:pt x="9167" y="3346"/>
                  <a:pt x="9463" y="4049"/>
                </a:cubicBezTo>
                <a:lnTo>
                  <a:pt x="9574" y="3956"/>
                </a:lnTo>
                <a:lnTo>
                  <a:pt x="9574" y="3956"/>
                </a:lnTo>
                <a:cubicBezTo>
                  <a:pt x="9556" y="4203"/>
                  <a:pt x="9623" y="4755"/>
                  <a:pt x="9516" y="4755"/>
                </a:cubicBezTo>
                <a:cubicBezTo>
                  <a:pt x="9511" y="4755"/>
                  <a:pt x="9506" y="4753"/>
                  <a:pt x="9500" y="4751"/>
                </a:cubicBezTo>
                <a:lnTo>
                  <a:pt x="9500" y="4751"/>
                </a:lnTo>
                <a:cubicBezTo>
                  <a:pt x="9518" y="4788"/>
                  <a:pt x="9611" y="4843"/>
                  <a:pt x="9555" y="4954"/>
                </a:cubicBezTo>
                <a:lnTo>
                  <a:pt x="9463" y="4954"/>
                </a:lnTo>
                <a:lnTo>
                  <a:pt x="9592" y="5620"/>
                </a:lnTo>
                <a:cubicBezTo>
                  <a:pt x="9481" y="6137"/>
                  <a:pt x="9241" y="5527"/>
                  <a:pt x="9149" y="6266"/>
                </a:cubicBezTo>
                <a:cubicBezTo>
                  <a:pt x="9166" y="6521"/>
                  <a:pt x="9308" y="6980"/>
                  <a:pt x="9388" y="6980"/>
                </a:cubicBezTo>
                <a:cubicBezTo>
                  <a:pt x="9395" y="6980"/>
                  <a:pt x="9402" y="6976"/>
                  <a:pt x="9408" y="6969"/>
                </a:cubicBezTo>
                <a:cubicBezTo>
                  <a:pt x="9408" y="6950"/>
                  <a:pt x="9426" y="6913"/>
                  <a:pt x="9426" y="6895"/>
                </a:cubicBezTo>
                <a:cubicBezTo>
                  <a:pt x="9436" y="6900"/>
                  <a:pt x="9447" y="6902"/>
                  <a:pt x="9459" y="6902"/>
                </a:cubicBezTo>
                <a:cubicBezTo>
                  <a:pt x="9493" y="6902"/>
                  <a:pt x="9533" y="6885"/>
                  <a:pt x="9574" y="6858"/>
                </a:cubicBezTo>
                <a:lnTo>
                  <a:pt x="9574" y="6691"/>
                </a:lnTo>
                <a:lnTo>
                  <a:pt x="9592" y="6691"/>
                </a:lnTo>
                <a:lnTo>
                  <a:pt x="9611" y="6950"/>
                </a:lnTo>
                <a:cubicBezTo>
                  <a:pt x="9735" y="6986"/>
                  <a:pt x="9855" y="7059"/>
                  <a:pt x="9974" y="7059"/>
                </a:cubicBezTo>
                <a:cubicBezTo>
                  <a:pt x="10104" y="7059"/>
                  <a:pt x="10234" y="6972"/>
                  <a:pt x="10369" y="6655"/>
                </a:cubicBezTo>
                <a:lnTo>
                  <a:pt x="10350" y="6544"/>
                </a:lnTo>
                <a:cubicBezTo>
                  <a:pt x="10369" y="6525"/>
                  <a:pt x="10406" y="6507"/>
                  <a:pt x="10424" y="6470"/>
                </a:cubicBezTo>
                <a:cubicBezTo>
                  <a:pt x="10498" y="6470"/>
                  <a:pt x="10461" y="6544"/>
                  <a:pt x="10480" y="6581"/>
                </a:cubicBezTo>
                <a:cubicBezTo>
                  <a:pt x="10590" y="6414"/>
                  <a:pt x="10683" y="6174"/>
                  <a:pt x="10498" y="6082"/>
                </a:cubicBezTo>
                <a:lnTo>
                  <a:pt x="10498" y="6082"/>
                </a:lnTo>
                <a:cubicBezTo>
                  <a:pt x="10480" y="6155"/>
                  <a:pt x="10461" y="6211"/>
                  <a:pt x="10443" y="6248"/>
                </a:cubicBezTo>
                <a:cubicBezTo>
                  <a:pt x="10443" y="6137"/>
                  <a:pt x="10387" y="6026"/>
                  <a:pt x="10350" y="5915"/>
                </a:cubicBezTo>
                <a:cubicBezTo>
                  <a:pt x="10424" y="5897"/>
                  <a:pt x="10480" y="5841"/>
                  <a:pt x="10516" y="5749"/>
                </a:cubicBezTo>
                <a:lnTo>
                  <a:pt x="10276" y="5287"/>
                </a:lnTo>
                <a:cubicBezTo>
                  <a:pt x="10284" y="5284"/>
                  <a:pt x="10292" y="5283"/>
                  <a:pt x="10299" y="5283"/>
                </a:cubicBezTo>
                <a:cubicBezTo>
                  <a:pt x="10359" y="5283"/>
                  <a:pt x="10414" y="5357"/>
                  <a:pt x="10463" y="5357"/>
                </a:cubicBezTo>
                <a:cubicBezTo>
                  <a:pt x="10496" y="5357"/>
                  <a:pt x="10526" y="5323"/>
                  <a:pt x="10553" y="5213"/>
                </a:cubicBezTo>
                <a:cubicBezTo>
                  <a:pt x="10527" y="5160"/>
                  <a:pt x="10499" y="5143"/>
                  <a:pt x="10471" y="5143"/>
                </a:cubicBezTo>
                <a:cubicBezTo>
                  <a:pt x="10422" y="5143"/>
                  <a:pt x="10373" y="5196"/>
                  <a:pt x="10329" y="5196"/>
                </a:cubicBezTo>
                <a:cubicBezTo>
                  <a:pt x="10295" y="5196"/>
                  <a:pt x="10264" y="5164"/>
                  <a:pt x="10239" y="5047"/>
                </a:cubicBezTo>
                <a:cubicBezTo>
                  <a:pt x="10369" y="4843"/>
                  <a:pt x="10480" y="4899"/>
                  <a:pt x="10369" y="4640"/>
                </a:cubicBezTo>
                <a:cubicBezTo>
                  <a:pt x="10378" y="4638"/>
                  <a:pt x="10387" y="4636"/>
                  <a:pt x="10395" y="4636"/>
                </a:cubicBezTo>
                <a:cubicBezTo>
                  <a:pt x="10452" y="4636"/>
                  <a:pt x="10484" y="4689"/>
                  <a:pt x="10516" y="4769"/>
                </a:cubicBezTo>
                <a:cubicBezTo>
                  <a:pt x="10443" y="4548"/>
                  <a:pt x="10480" y="4159"/>
                  <a:pt x="10350" y="4049"/>
                </a:cubicBezTo>
                <a:cubicBezTo>
                  <a:pt x="10491" y="3837"/>
                  <a:pt x="10296" y="3340"/>
                  <a:pt x="10502" y="3294"/>
                </a:cubicBezTo>
                <a:lnTo>
                  <a:pt x="10502" y="3294"/>
                </a:lnTo>
                <a:cubicBezTo>
                  <a:pt x="10510" y="3301"/>
                  <a:pt x="10517" y="3305"/>
                  <a:pt x="10523" y="3305"/>
                </a:cubicBezTo>
                <a:cubicBezTo>
                  <a:pt x="10530" y="3305"/>
                  <a:pt x="10535" y="3300"/>
                  <a:pt x="10535" y="3291"/>
                </a:cubicBezTo>
                <a:cubicBezTo>
                  <a:pt x="10461" y="3217"/>
                  <a:pt x="10295" y="2903"/>
                  <a:pt x="10258" y="2681"/>
                </a:cubicBezTo>
                <a:lnTo>
                  <a:pt x="10258" y="2681"/>
                </a:lnTo>
                <a:cubicBezTo>
                  <a:pt x="10308" y="2731"/>
                  <a:pt x="10343" y="2753"/>
                  <a:pt x="10367" y="2753"/>
                </a:cubicBezTo>
                <a:cubicBezTo>
                  <a:pt x="10431" y="2753"/>
                  <a:pt x="10414" y="2597"/>
                  <a:pt x="10387" y="2422"/>
                </a:cubicBezTo>
                <a:cubicBezTo>
                  <a:pt x="10350" y="2182"/>
                  <a:pt x="10295" y="1886"/>
                  <a:pt x="10461" y="1886"/>
                </a:cubicBezTo>
                <a:cubicBezTo>
                  <a:pt x="10295" y="1757"/>
                  <a:pt x="10202" y="1498"/>
                  <a:pt x="9999" y="1165"/>
                </a:cubicBezTo>
                <a:cubicBezTo>
                  <a:pt x="9888" y="999"/>
                  <a:pt x="9722" y="777"/>
                  <a:pt x="9537" y="648"/>
                </a:cubicBezTo>
                <a:cubicBezTo>
                  <a:pt x="9315" y="518"/>
                  <a:pt x="9112" y="463"/>
                  <a:pt x="8964" y="445"/>
                </a:cubicBezTo>
                <a:cubicBezTo>
                  <a:pt x="8992" y="445"/>
                  <a:pt x="9024" y="440"/>
                  <a:pt x="9054" y="440"/>
                </a:cubicBezTo>
                <a:cubicBezTo>
                  <a:pt x="9066" y="440"/>
                  <a:pt x="9077" y="441"/>
                  <a:pt x="9088" y="443"/>
                </a:cubicBezTo>
                <a:lnTo>
                  <a:pt x="9088" y="443"/>
                </a:lnTo>
                <a:cubicBezTo>
                  <a:pt x="8809" y="306"/>
                  <a:pt x="8733" y="218"/>
                  <a:pt x="8539" y="130"/>
                </a:cubicBezTo>
                <a:cubicBezTo>
                  <a:pt x="8483" y="241"/>
                  <a:pt x="8336" y="278"/>
                  <a:pt x="8169" y="315"/>
                </a:cubicBezTo>
                <a:cubicBezTo>
                  <a:pt x="8003" y="371"/>
                  <a:pt x="7818" y="408"/>
                  <a:pt x="7689" y="481"/>
                </a:cubicBezTo>
                <a:cubicBezTo>
                  <a:pt x="7301" y="297"/>
                  <a:pt x="7911" y="204"/>
                  <a:pt x="780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745725" y="603528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428900" y="3000078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713225" y="1425201"/>
            <a:ext cx="7717500" cy="9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3"/>
          <p:cNvPicPr preferRelativeResize="0"/>
          <p:nvPr/>
        </p:nvPicPr>
        <p:blipFill rotWithShape="1">
          <a:blip r:embed="rId2">
            <a:alphaModFix amt="70000"/>
          </a:blip>
          <a:srcRect l="267" t="9025" r="673" b="740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283675" y="2508196"/>
            <a:ext cx="65769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5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eucha"/>
              <a:buNone/>
              <a:defRPr sz="3600" b="1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3798600" y="1606350"/>
            <a:ext cx="15468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9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1283425" y="3341125"/>
            <a:ext cx="6577200" cy="3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rot="-9165503" flipH="1">
            <a:off x="2518665" y="4368402"/>
            <a:ext cx="408572" cy="354329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rot="-6836443" flipH="1">
            <a:off x="5315018" y="484747"/>
            <a:ext cx="145414" cy="184527"/>
          </a:xfrm>
          <a:custGeom>
            <a:avLst/>
            <a:gdLst/>
            <a:ahLst/>
            <a:cxnLst/>
            <a:rect l="l" t="t" r="r" b="b"/>
            <a:pathLst>
              <a:path w="10887" h="13812" extrusionOk="0">
                <a:moveTo>
                  <a:pt x="4547" y="4626"/>
                </a:moveTo>
                <a:lnTo>
                  <a:pt x="4547" y="4681"/>
                </a:lnTo>
                <a:lnTo>
                  <a:pt x="4529" y="4681"/>
                </a:lnTo>
                <a:cubicBezTo>
                  <a:pt x="4529" y="4663"/>
                  <a:pt x="4529" y="4644"/>
                  <a:pt x="4529" y="4626"/>
                </a:cubicBezTo>
                <a:close/>
                <a:moveTo>
                  <a:pt x="3734" y="6381"/>
                </a:moveTo>
                <a:lnTo>
                  <a:pt x="3734" y="6400"/>
                </a:lnTo>
                <a:lnTo>
                  <a:pt x="3715" y="6400"/>
                </a:lnTo>
                <a:lnTo>
                  <a:pt x="3715" y="6381"/>
                </a:lnTo>
                <a:close/>
                <a:moveTo>
                  <a:pt x="5970" y="6733"/>
                </a:moveTo>
                <a:lnTo>
                  <a:pt x="5970" y="6770"/>
                </a:lnTo>
                <a:lnTo>
                  <a:pt x="5933" y="6770"/>
                </a:lnTo>
                <a:cubicBezTo>
                  <a:pt x="5933" y="6751"/>
                  <a:pt x="5970" y="6733"/>
                  <a:pt x="5970" y="6733"/>
                </a:cubicBezTo>
                <a:close/>
                <a:moveTo>
                  <a:pt x="6673" y="8063"/>
                </a:moveTo>
                <a:lnTo>
                  <a:pt x="6746" y="8100"/>
                </a:lnTo>
                <a:cubicBezTo>
                  <a:pt x="6746" y="8100"/>
                  <a:pt x="6691" y="8100"/>
                  <a:pt x="6673" y="8063"/>
                </a:cubicBezTo>
                <a:close/>
                <a:moveTo>
                  <a:pt x="2762" y="1"/>
                </a:moveTo>
                <a:cubicBezTo>
                  <a:pt x="2746" y="1"/>
                  <a:pt x="2731" y="2"/>
                  <a:pt x="2717" y="5"/>
                </a:cubicBezTo>
                <a:cubicBezTo>
                  <a:pt x="2496" y="24"/>
                  <a:pt x="2311" y="227"/>
                  <a:pt x="2126" y="634"/>
                </a:cubicBezTo>
                <a:lnTo>
                  <a:pt x="2052" y="634"/>
                </a:lnTo>
                <a:lnTo>
                  <a:pt x="2034" y="781"/>
                </a:lnTo>
                <a:cubicBezTo>
                  <a:pt x="2015" y="966"/>
                  <a:pt x="2034" y="1133"/>
                  <a:pt x="2144" y="1280"/>
                </a:cubicBezTo>
                <a:cubicBezTo>
                  <a:pt x="2144" y="1299"/>
                  <a:pt x="2144" y="1299"/>
                  <a:pt x="2144" y="1317"/>
                </a:cubicBezTo>
                <a:lnTo>
                  <a:pt x="1682" y="1262"/>
                </a:lnTo>
                <a:lnTo>
                  <a:pt x="2237" y="1595"/>
                </a:lnTo>
                <a:cubicBezTo>
                  <a:pt x="2237" y="1595"/>
                  <a:pt x="2237" y="1632"/>
                  <a:pt x="2237" y="1650"/>
                </a:cubicBezTo>
                <a:cubicBezTo>
                  <a:pt x="2237" y="1706"/>
                  <a:pt x="2218" y="1798"/>
                  <a:pt x="2255" y="1872"/>
                </a:cubicBezTo>
                <a:lnTo>
                  <a:pt x="2218" y="1890"/>
                </a:lnTo>
                <a:cubicBezTo>
                  <a:pt x="2218" y="1890"/>
                  <a:pt x="2237" y="1927"/>
                  <a:pt x="2237" y="1927"/>
                </a:cubicBezTo>
                <a:cubicBezTo>
                  <a:pt x="2237" y="1927"/>
                  <a:pt x="2255" y="1946"/>
                  <a:pt x="2255" y="1946"/>
                </a:cubicBezTo>
                <a:lnTo>
                  <a:pt x="2181" y="1983"/>
                </a:lnTo>
                <a:lnTo>
                  <a:pt x="2255" y="2131"/>
                </a:lnTo>
                <a:cubicBezTo>
                  <a:pt x="2274" y="2168"/>
                  <a:pt x="2292" y="2223"/>
                  <a:pt x="2311" y="2278"/>
                </a:cubicBezTo>
                <a:cubicBezTo>
                  <a:pt x="2329" y="2334"/>
                  <a:pt x="2348" y="2408"/>
                  <a:pt x="2366" y="2463"/>
                </a:cubicBezTo>
                <a:lnTo>
                  <a:pt x="1997" y="2260"/>
                </a:lnTo>
                <a:lnTo>
                  <a:pt x="2200" y="2482"/>
                </a:lnTo>
                <a:lnTo>
                  <a:pt x="1701" y="2463"/>
                </a:lnTo>
                <a:lnTo>
                  <a:pt x="2385" y="2704"/>
                </a:lnTo>
                <a:lnTo>
                  <a:pt x="2144" y="2741"/>
                </a:lnTo>
                <a:lnTo>
                  <a:pt x="2680" y="2962"/>
                </a:lnTo>
                <a:lnTo>
                  <a:pt x="2699" y="2981"/>
                </a:lnTo>
                <a:lnTo>
                  <a:pt x="2717" y="2981"/>
                </a:lnTo>
                <a:cubicBezTo>
                  <a:pt x="2717" y="2981"/>
                  <a:pt x="2717" y="3018"/>
                  <a:pt x="2717" y="3036"/>
                </a:cubicBezTo>
                <a:lnTo>
                  <a:pt x="2662" y="3055"/>
                </a:lnTo>
                <a:lnTo>
                  <a:pt x="2791" y="3387"/>
                </a:lnTo>
                <a:cubicBezTo>
                  <a:pt x="2791" y="3480"/>
                  <a:pt x="2828" y="3535"/>
                  <a:pt x="2865" y="3572"/>
                </a:cubicBezTo>
                <a:lnTo>
                  <a:pt x="2958" y="3776"/>
                </a:lnTo>
                <a:lnTo>
                  <a:pt x="3032" y="3960"/>
                </a:lnTo>
                <a:lnTo>
                  <a:pt x="2791" y="4034"/>
                </a:lnTo>
                <a:lnTo>
                  <a:pt x="3106" y="4182"/>
                </a:lnTo>
                <a:lnTo>
                  <a:pt x="3106" y="4238"/>
                </a:lnTo>
                <a:cubicBezTo>
                  <a:pt x="3106" y="4275"/>
                  <a:pt x="3087" y="4367"/>
                  <a:pt x="3143" y="4441"/>
                </a:cubicBezTo>
                <a:cubicBezTo>
                  <a:pt x="3124" y="4478"/>
                  <a:pt x="3106" y="4533"/>
                  <a:pt x="3106" y="4607"/>
                </a:cubicBezTo>
                <a:cubicBezTo>
                  <a:pt x="3106" y="4607"/>
                  <a:pt x="3124" y="4626"/>
                  <a:pt x="3124" y="4626"/>
                </a:cubicBezTo>
                <a:lnTo>
                  <a:pt x="3087" y="4663"/>
                </a:lnTo>
                <a:lnTo>
                  <a:pt x="3106" y="4737"/>
                </a:lnTo>
                <a:cubicBezTo>
                  <a:pt x="3106" y="4755"/>
                  <a:pt x="3106" y="4774"/>
                  <a:pt x="3124" y="4811"/>
                </a:cubicBezTo>
                <a:lnTo>
                  <a:pt x="3124" y="4847"/>
                </a:lnTo>
                <a:cubicBezTo>
                  <a:pt x="3087" y="4995"/>
                  <a:pt x="3179" y="5106"/>
                  <a:pt x="3235" y="5162"/>
                </a:cubicBezTo>
                <a:cubicBezTo>
                  <a:pt x="3290" y="5254"/>
                  <a:pt x="3309" y="5273"/>
                  <a:pt x="3290" y="5328"/>
                </a:cubicBezTo>
                <a:lnTo>
                  <a:pt x="3216" y="5531"/>
                </a:lnTo>
                <a:lnTo>
                  <a:pt x="3346" y="5531"/>
                </a:lnTo>
                <a:cubicBezTo>
                  <a:pt x="3235" y="5753"/>
                  <a:pt x="3420" y="5864"/>
                  <a:pt x="3475" y="5919"/>
                </a:cubicBezTo>
                <a:cubicBezTo>
                  <a:pt x="3488" y="5919"/>
                  <a:pt x="3500" y="5928"/>
                  <a:pt x="3507" y="5928"/>
                </a:cubicBezTo>
                <a:cubicBezTo>
                  <a:pt x="3510" y="5928"/>
                  <a:pt x="3512" y="5926"/>
                  <a:pt x="3512" y="5919"/>
                </a:cubicBezTo>
                <a:lnTo>
                  <a:pt x="3568" y="6178"/>
                </a:lnTo>
                <a:cubicBezTo>
                  <a:pt x="3568" y="6197"/>
                  <a:pt x="3568" y="6234"/>
                  <a:pt x="3568" y="6252"/>
                </a:cubicBezTo>
                <a:lnTo>
                  <a:pt x="3586" y="6363"/>
                </a:lnTo>
                <a:lnTo>
                  <a:pt x="3605" y="6363"/>
                </a:lnTo>
                <a:lnTo>
                  <a:pt x="3605" y="6418"/>
                </a:lnTo>
                <a:lnTo>
                  <a:pt x="3549" y="6418"/>
                </a:lnTo>
                <a:cubicBezTo>
                  <a:pt x="3510" y="6432"/>
                  <a:pt x="3480" y="6445"/>
                  <a:pt x="3446" y="6445"/>
                </a:cubicBezTo>
                <a:cubicBezTo>
                  <a:pt x="3432" y="6445"/>
                  <a:pt x="3417" y="6442"/>
                  <a:pt x="3401" y="6437"/>
                </a:cubicBezTo>
                <a:cubicBezTo>
                  <a:pt x="3327" y="6381"/>
                  <a:pt x="3216" y="6363"/>
                  <a:pt x="3106" y="6345"/>
                </a:cubicBezTo>
                <a:lnTo>
                  <a:pt x="3069" y="6234"/>
                </a:lnTo>
                <a:lnTo>
                  <a:pt x="3087" y="6345"/>
                </a:lnTo>
                <a:cubicBezTo>
                  <a:pt x="3057" y="6342"/>
                  <a:pt x="3026" y="6341"/>
                  <a:pt x="2996" y="6341"/>
                </a:cubicBezTo>
                <a:cubicBezTo>
                  <a:pt x="2805" y="6341"/>
                  <a:pt x="2618" y="6387"/>
                  <a:pt x="2459" y="6418"/>
                </a:cubicBezTo>
                <a:lnTo>
                  <a:pt x="2403" y="6437"/>
                </a:lnTo>
                <a:lnTo>
                  <a:pt x="2385" y="6437"/>
                </a:lnTo>
                <a:lnTo>
                  <a:pt x="2348" y="6381"/>
                </a:lnTo>
                <a:lnTo>
                  <a:pt x="2366" y="6437"/>
                </a:lnTo>
                <a:cubicBezTo>
                  <a:pt x="2354" y="6439"/>
                  <a:pt x="2342" y="6441"/>
                  <a:pt x="2330" y="6441"/>
                </a:cubicBezTo>
                <a:cubicBezTo>
                  <a:pt x="2249" y="6441"/>
                  <a:pt x="2162" y="6390"/>
                  <a:pt x="2034" y="6326"/>
                </a:cubicBezTo>
                <a:cubicBezTo>
                  <a:pt x="1887" y="6253"/>
                  <a:pt x="1729" y="6156"/>
                  <a:pt x="1550" y="6156"/>
                </a:cubicBezTo>
                <a:cubicBezTo>
                  <a:pt x="1503" y="6156"/>
                  <a:pt x="1455" y="6163"/>
                  <a:pt x="1405" y="6178"/>
                </a:cubicBezTo>
                <a:lnTo>
                  <a:pt x="1387" y="6197"/>
                </a:lnTo>
                <a:cubicBezTo>
                  <a:pt x="1368" y="6197"/>
                  <a:pt x="1350" y="6197"/>
                  <a:pt x="1331" y="6215"/>
                </a:cubicBezTo>
                <a:lnTo>
                  <a:pt x="1091" y="6160"/>
                </a:lnTo>
                <a:cubicBezTo>
                  <a:pt x="1040" y="6152"/>
                  <a:pt x="911" y="6134"/>
                  <a:pt x="759" y="6134"/>
                </a:cubicBezTo>
                <a:cubicBezTo>
                  <a:pt x="524" y="6134"/>
                  <a:pt x="235" y="6179"/>
                  <a:pt x="111" y="6381"/>
                </a:cubicBezTo>
                <a:cubicBezTo>
                  <a:pt x="1" y="6603"/>
                  <a:pt x="74" y="6881"/>
                  <a:pt x="389" y="7250"/>
                </a:cubicBezTo>
                <a:lnTo>
                  <a:pt x="352" y="7324"/>
                </a:lnTo>
                <a:lnTo>
                  <a:pt x="481" y="7398"/>
                </a:lnTo>
                <a:cubicBezTo>
                  <a:pt x="578" y="7440"/>
                  <a:pt x="675" y="7492"/>
                  <a:pt x="788" y="7492"/>
                </a:cubicBezTo>
                <a:cubicBezTo>
                  <a:pt x="825" y="7492"/>
                  <a:pt x="865" y="7486"/>
                  <a:pt x="906" y="7472"/>
                </a:cubicBezTo>
                <a:lnTo>
                  <a:pt x="925" y="7472"/>
                </a:lnTo>
                <a:lnTo>
                  <a:pt x="740" y="7879"/>
                </a:lnTo>
                <a:lnTo>
                  <a:pt x="1202" y="7509"/>
                </a:lnTo>
                <a:cubicBezTo>
                  <a:pt x="1239" y="7527"/>
                  <a:pt x="1313" y="7583"/>
                  <a:pt x="1405" y="7583"/>
                </a:cubicBezTo>
                <a:lnTo>
                  <a:pt x="1405" y="7620"/>
                </a:lnTo>
                <a:lnTo>
                  <a:pt x="1442" y="7620"/>
                </a:lnTo>
                <a:lnTo>
                  <a:pt x="1424" y="7675"/>
                </a:lnTo>
                <a:lnTo>
                  <a:pt x="1738" y="7675"/>
                </a:lnTo>
                <a:cubicBezTo>
                  <a:pt x="1775" y="7675"/>
                  <a:pt x="1793" y="7694"/>
                  <a:pt x="1830" y="7694"/>
                </a:cubicBezTo>
                <a:lnTo>
                  <a:pt x="1516" y="7971"/>
                </a:lnTo>
                <a:lnTo>
                  <a:pt x="1830" y="7842"/>
                </a:lnTo>
                <a:lnTo>
                  <a:pt x="1830" y="7842"/>
                </a:lnTo>
                <a:lnTo>
                  <a:pt x="1590" y="8415"/>
                </a:lnTo>
                <a:lnTo>
                  <a:pt x="2052" y="7823"/>
                </a:lnTo>
                <a:lnTo>
                  <a:pt x="2015" y="8008"/>
                </a:lnTo>
                <a:lnTo>
                  <a:pt x="2385" y="7583"/>
                </a:lnTo>
                <a:lnTo>
                  <a:pt x="2422" y="7564"/>
                </a:lnTo>
                <a:lnTo>
                  <a:pt x="2422" y="7638"/>
                </a:lnTo>
                <a:lnTo>
                  <a:pt x="2773" y="7638"/>
                </a:lnTo>
                <a:lnTo>
                  <a:pt x="2791" y="7731"/>
                </a:lnTo>
                <a:lnTo>
                  <a:pt x="2773" y="7749"/>
                </a:lnTo>
                <a:cubicBezTo>
                  <a:pt x="2717" y="7786"/>
                  <a:pt x="2662" y="7823"/>
                  <a:pt x="2625" y="7879"/>
                </a:cubicBezTo>
                <a:cubicBezTo>
                  <a:pt x="2588" y="7934"/>
                  <a:pt x="2570" y="7989"/>
                  <a:pt x="2551" y="8026"/>
                </a:cubicBezTo>
                <a:cubicBezTo>
                  <a:pt x="2514" y="8100"/>
                  <a:pt x="2496" y="8119"/>
                  <a:pt x="2477" y="8137"/>
                </a:cubicBezTo>
                <a:lnTo>
                  <a:pt x="2200" y="8248"/>
                </a:lnTo>
                <a:lnTo>
                  <a:pt x="2366" y="8359"/>
                </a:lnTo>
                <a:lnTo>
                  <a:pt x="2255" y="8525"/>
                </a:lnTo>
                <a:cubicBezTo>
                  <a:pt x="2237" y="8544"/>
                  <a:pt x="2237" y="8562"/>
                  <a:pt x="2218" y="8599"/>
                </a:cubicBezTo>
                <a:lnTo>
                  <a:pt x="2144" y="8747"/>
                </a:lnTo>
                <a:cubicBezTo>
                  <a:pt x="2071" y="8877"/>
                  <a:pt x="2034" y="8895"/>
                  <a:pt x="1978" y="8969"/>
                </a:cubicBezTo>
                <a:lnTo>
                  <a:pt x="1960" y="8987"/>
                </a:lnTo>
                <a:lnTo>
                  <a:pt x="2015" y="8710"/>
                </a:lnTo>
                <a:lnTo>
                  <a:pt x="1793" y="9154"/>
                </a:lnTo>
                <a:lnTo>
                  <a:pt x="1719" y="9154"/>
                </a:lnTo>
                <a:lnTo>
                  <a:pt x="1756" y="9228"/>
                </a:lnTo>
                <a:lnTo>
                  <a:pt x="1516" y="9671"/>
                </a:lnTo>
                <a:cubicBezTo>
                  <a:pt x="1331" y="9727"/>
                  <a:pt x="1294" y="9875"/>
                  <a:pt x="1276" y="9949"/>
                </a:cubicBezTo>
                <a:cubicBezTo>
                  <a:pt x="1276" y="9986"/>
                  <a:pt x="1257" y="10022"/>
                  <a:pt x="1257" y="10022"/>
                </a:cubicBezTo>
                <a:lnTo>
                  <a:pt x="1091" y="10078"/>
                </a:lnTo>
                <a:lnTo>
                  <a:pt x="1109" y="10115"/>
                </a:lnTo>
                <a:lnTo>
                  <a:pt x="906" y="10133"/>
                </a:lnTo>
                <a:lnTo>
                  <a:pt x="1036" y="10226"/>
                </a:lnTo>
                <a:cubicBezTo>
                  <a:pt x="1017" y="10244"/>
                  <a:pt x="999" y="10263"/>
                  <a:pt x="980" y="10300"/>
                </a:cubicBezTo>
                <a:lnTo>
                  <a:pt x="795" y="10448"/>
                </a:lnTo>
                <a:lnTo>
                  <a:pt x="925" y="10448"/>
                </a:lnTo>
                <a:lnTo>
                  <a:pt x="684" y="10799"/>
                </a:lnTo>
                <a:lnTo>
                  <a:pt x="684" y="10854"/>
                </a:lnTo>
                <a:cubicBezTo>
                  <a:pt x="684" y="10910"/>
                  <a:pt x="703" y="10984"/>
                  <a:pt x="777" y="11020"/>
                </a:cubicBezTo>
                <a:lnTo>
                  <a:pt x="389" y="11168"/>
                </a:lnTo>
                <a:lnTo>
                  <a:pt x="703" y="11279"/>
                </a:lnTo>
                <a:lnTo>
                  <a:pt x="684" y="11279"/>
                </a:lnTo>
                <a:lnTo>
                  <a:pt x="574" y="11298"/>
                </a:lnTo>
                <a:lnTo>
                  <a:pt x="555" y="11409"/>
                </a:lnTo>
                <a:cubicBezTo>
                  <a:pt x="537" y="11926"/>
                  <a:pt x="629" y="12222"/>
                  <a:pt x="832" y="12333"/>
                </a:cubicBezTo>
                <a:cubicBezTo>
                  <a:pt x="906" y="12370"/>
                  <a:pt x="962" y="12388"/>
                  <a:pt x="1036" y="12388"/>
                </a:cubicBezTo>
                <a:cubicBezTo>
                  <a:pt x="1220" y="12388"/>
                  <a:pt x="1387" y="12259"/>
                  <a:pt x="1387" y="12259"/>
                </a:cubicBezTo>
                <a:cubicBezTo>
                  <a:pt x="1682" y="12092"/>
                  <a:pt x="1756" y="11871"/>
                  <a:pt x="1830" y="11630"/>
                </a:cubicBezTo>
                <a:cubicBezTo>
                  <a:pt x="1867" y="11520"/>
                  <a:pt x="1923" y="11409"/>
                  <a:pt x="1978" y="11261"/>
                </a:cubicBezTo>
                <a:cubicBezTo>
                  <a:pt x="2089" y="11168"/>
                  <a:pt x="2181" y="11094"/>
                  <a:pt x="2255" y="11039"/>
                </a:cubicBezTo>
                <a:cubicBezTo>
                  <a:pt x="2403" y="10928"/>
                  <a:pt x="2551" y="10836"/>
                  <a:pt x="2662" y="10595"/>
                </a:cubicBezTo>
                <a:cubicBezTo>
                  <a:pt x="2773" y="10466"/>
                  <a:pt x="2865" y="10318"/>
                  <a:pt x="2958" y="10189"/>
                </a:cubicBezTo>
                <a:lnTo>
                  <a:pt x="3069" y="10004"/>
                </a:lnTo>
                <a:lnTo>
                  <a:pt x="3069" y="9967"/>
                </a:lnTo>
                <a:lnTo>
                  <a:pt x="3069" y="9930"/>
                </a:lnTo>
                <a:cubicBezTo>
                  <a:pt x="3069" y="9930"/>
                  <a:pt x="3087" y="9893"/>
                  <a:pt x="3106" y="9893"/>
                </a:cubicBezTo>
                <a:cubicBezTo>
                  <a:pt x="3124" y="9856"/>
                  <a:pt x="3161" y="9819"/>
                  <a:pt x="3179" y="9782"/>
                </a:cubicBezTo>
                <a:lnTo>
                  <a:pt x="3272" y="9782"/>
                </a:lnTo>
                <a:lnTo>
                  <a:pt x="3401" y="9930"/>
                </a:lnTo>
                <a:lnTo>
                  <a:pt x="3401" y="9782"/>
                </a:lnTo>
                <a:lnTo>
                  <a:pt x="3420" y="9838"/>
                </a:lnTo>
                <a:lnTo>
                  <a:pt x="3512" y="9394"/>
                </a:lnTo>
                <a:cubicBezTo>
                  <a:pt x="3512" y="9320"/>
                  <a:pt x="3549" y="9283"/>
                  <a:pt x="3605" y="9228"/>
                </a:cubicBezTo>
                <a:lnTo>
                  <a:pt x="3697" y="9172"/>
                </a:lnTo>
                <a:lnTo>
                  <a:pt x="3697" y="9172"/>
                </a:lnTo>
                <a:cubicBezTo>
                  <a:pt x="3697" y="9228"/>
                  <a:pt x="3697" y="9246"/>
                  <a:pt x="3678" y="9265"/>
                </a:cubicBezTo>
                <a:lnTo>
                  <a:pt x="3512" y="9505"/>
                </a:lnTo>
                <a:lnTo>
                  <a:pt x="3715" y="9505"/>
                </a:lnTo>
                <a:lnTo>
                  <a:pt x="3715" y="9708"/>
                </a:lnTo>
                <a:cubicBezTo>
                  <a:pt x="3715" y="9745"/>
                  <a:pt x="3715" y="9764"/>
                  <a:pt x="3715" y="9801"/>
                </a:cubicBezTo>
                <a:lnTo>
                  <a:pt x="3734" y="9967"/>
                </a:lnTo>
                <a:cubicBezTo>
                  <a:pt x="3734" y="10115"/>
                  <a:pt x="3734" y="10152"/>
                  <a:pt x="3715" y="10244"/>
                </a:cubicBezTo>
                <a:lnTo>
                  <a:pt x="3642" y="9967"/>
                </a:lnTo>
                <a:lnTo>
                  <a:pt x="3660" y="10485"/>
                </a:lnTo>
                <a:lnTo>
                  <a:pt x="3586" y="10540"/>
                </a:lnTo>
                <a:lnTo>
                  <a:pt x="3660" y="10595"/>
                </a:lnTo>
                <a:lnTo>
                  <a:pt x="3678" y="11113"/>
                </a:lnTo>
                <a:cubicBezTo>
                  <a:pt x="3568" y="11224"/>
                  <a:pt x="3605" y="11372"/>
                  <a:pt x="3623" y="11464"/>
                </a:cubicBezTo>
                <a:cubicBezTo>
                  <a:pt x="3642" y="11483"/>
                  <a:pt x="3660" y="11538"/>
                  <a:pt x="3642" y="11538"/>
                </a:cubicBezTo>
                <a:lnTo>
                  <a:pt x="3531" y="11667"/>
                </a:lnTo>
                <a:lnTo>
                  <a:pt x="3549" y="11686"/>
                </a:lnTo>
                <a:lnTo>
                  <a:pt x="3401" y="11815"/>
                </a:lnTo>
                <a:lnTo>
                  <a:pt x="3549" y="11834"/>
                </a:lnTo>
                <a:cubicBezTo>
                  <a:pt x="3531" y="11852"/>
                  <a:pt x="3531" y="11889"/>
                  <a:pt x="3549" y="11926"/>
                </a:cubicBezTo>
                <a:lnTo>
                  <a:pt x="3475" y="12148"/>
                </a:lnTo>
                <a:lnTo>
                  <a:pt x="3568" y="12074"/>
                </a:lnTo>
                <a:lnTo>
                  <a:pt x="3531" y="12499"/>
                </a:lnTo>
                <a:lnTo>
                  <a:pt x="3549" y="12555"/>
                </a:lnTo>
                <a:cubicBezTo>
                  <a:pt x="3586" y="12591"/>
                  <a:pt x="3642" y="12647"/>
                  <a:pt x="3715" y="12665"/>
                </a:cubicBezTo>
                <a:lnTo>
                  <a:pt x="3457" y="12980"/>
                </a:lnTo>
                <a:lnTo>
                  <a:pt x="3771" y="12924"/>
                </a:lnTo>
                <a:lnTo>
                  <a:pt x="3771" y="12924"/>
                </a:lnTo>
                <a:cubicBezTo>
                  <a:pt x="3771" y="12924"/>
                  <a:pt x="3771" y="12924"/>
                  <a:pt x="3752" y="12943"/>
                </a:cubicBezTo>
                <a:lnTo>
                  <a:pt x="3678" y="13017"/>
                </a:lnTo>
                <a:lnTo>
                  <a:pt x="3715" y="13109"/>
                </a:lnTo>
                <a:cubicBezTo>
                  <a:pt x="3937" y="13571"/>
                  <a:pt x="4159" y="13811"/>
                  <a:pt x="4399" y="13811"/>
                </a:cubicBezTo>
                <a:cubicBezTo>
                  <a:pt x="4695" y="13793"/>
                  <a:pt x="4843" y="13479"/>
                  <a:pt x="4843" y="13460"/>
                </a:cubicBezTo>
                <a:cubicBezTo>
                  <a:pt x="5028" y="13164"/>
                  <a:pt x="4991" y="12924"/>
                  <a:pt x="4935" y="12665"/>
                </a:cubicBezTo>
                <a:cubicBezTo>
                  <a:pt x="4917" y="12555"/>
                  <a:pt x="4898" y="12425"/>
                  <a:pt x="4898" y="12259"/>
                </a:cubicBezTo>
                <a:cubicBezTo>
                  <a:pt x="4917" y="12111"/>
                  <a:pt x="4972" y="12019"/>
                  <a:pt x="5009" y="11908"/>
                </a:cubicBezTo>
                <a:cubicBezTo>
                  <a:pt x="5083" y="11741"/>
                  <a:pt x="5157" y="11575"/>
                  <a:pt x="5139" y="11298"/>
                </a:cubicBezTo>
                <a:cubicBezTo>
                  <a:pt x="5176" y="11131"/>
                  <a:pt x="5176" y="10947"/>
                  <a:pt x="5176" y="10780"/>
                </a:cubicBezTo>
                <a:lnTo>
                  <a:pt x="5194" y="10558"/>
                </a:lnTo>
                <a:lnTo>
                  <a:pt x="5157" y="10521"/>
                </a:lnTo>
                <a:lnTo>
                  <a:pt x="5139" y="10503"/>
                </a:lnTo>
                <a:cubicBezTo>
                  <a:pt x="5139" y="10485"/>
                  <a:pt x="5139" y="10466"/>
                  <a:pt x="5139" y="10429"/>
                </a:cubicBezTo>
                <a:cubicBezTo>
                  <a:pt x="5157" y="10392"/>
                  <a:pt x="5157" y="10337"/>
                  <a:pt x="5157" y="10281"/>
                </a:cubicBezTo>
                <a:lnTo>
                  <a:pt x="5231" y="10244"/>
                </a:lnTo>
                <a:lnTo>
                  <a:pt x="5416" y="10281"/>
                </a:lnTo>
                <a:lnTo>
                  <a:pt x="5323" y="10152"/>
                </a:lnTo>
                <a:lnTo>
                  <a:pt x="5379" y="10189"/>
                </a:lnTo>
                <a:lnTo>
                  <a:pt x="5231" y="9782"/>
                </a:lnTo>
                <a:cubicBezTo>
                  <a:pt x="5194" y="9708"/>
                  <a:pt x="5212" y="9653"/>
                  <a:pt x="5231" y="9579"/>
                </a:cubicBezTo>
                <a:lnTo>
                  <a:pt x="5249" y="9505"/>
                </a:lnTo>
                <a:lnTo>
                  <a:pt x="5286" y="9505"/>
                </a:lnTo>
                <a:lnTo>
                  <a:pt x="5638" y="9912"/>
                </a:lnTo>
                <a:cubicBezTo>
                  <a:pt x="5601" y="10078"/>
                  <a:pt x="5730" y="10170"/>
                  <a:pt x="5804" y="10226"/>
                </a:cubicBezTo>
                <a:cubicBezTo>
                  <a:pt x="5822" y="10244"/>
                  <a:pt x="5859" y="10263"/>
                  <a:pt x="5859" y="10281"/>
                </a:cubicBezTo>
                <a:lnTo>
                  <a:pt x="5859" y="10466"/>
                </a:lnTo>
                <a:lnTo>
                  <a:pt x="5878" y="10466"/>
                </a:lnTo>
                <a:lnTo>
                  <a:pt x="5822" y="10651"/>
                </a:lnTo>
                <a:lnTo>
                  <a:pt x="5952" y="10577"/>
                </a:lnTo>
                <a:cubicBezTo>
                  <a:pt x="5970" y="10595"/>
                  <a:pt x="5989" y="10614"/>
                  <a:pt x="6007" y="10632"/>
                </a:cubicBezTo>
                <a:lnTo>
                  <a:pt x="6081" y="10873"/>
                </a:lnTo>
                <a:lnTo>
                  <a:pt x="6118" y="10743"/>
                </a:lnTo>
                <a:lnTo>
                  <a:pt x="6377" y="11113"/>
                </a:lnTo>
                <a:lnTo>
                  <a:pt x="6414" y="11131"/>
                </a:lnTo>
                <a:cubicBezTo>
                  <a:pt x="6437" y="11139"/>
                  <a:pt x="6463" y="11144"/>
                  <a:pt x="6491" y="11144"/>
                </a:cubicBezTo>
                <a:cubicBezTo>
                  <a:pt x="6531" y="11144"/>
                  <a:pt x="6574" y="11135"/>
                  <a:pt x="6617" y="11113"/>
                </a:cubicBezTo>
                <a:lnTo>
                  <a:pt x="6617" y="11538"/>
                </a:lnTo>
                <a:lnTo>
                  <a:pt x="6820" y="11279"/>
                </a:lnTo>
                <a:cubicBezTo>
                  <a:pt x="6820" y="11279"/>
                  <a:pt x="6820" y="11298"/>
                  <a:pt x="6820" y="11298"/>
                </a:cubicBezTo>
                <a:lnTo>
                  <a:pt x="6802" y="11409"/>
                </a:lnTo>
                <a:lnTo>
                  <a:pt x="6913" y="11464"/>
                </a:lnTo>
                <a:cubicBezTo>
                  <a:pt x="7172" y="11593"/>
                  <a:pt x="7393" y="11649"/>
                  <a:pt x="7560" y="11649"/>
                </a:cubicBezTo>
                <a:cubicBezTo>
                  <a:pt x="7745" y="11649"/>
                  <a:pt x="7874" y="11575"/>
                  <a:pt x="7948" y="11446"/>
                </a:cubicBezTo>
                <a:cubicBezTo>
                  <a:pt x="8059" y="11242"/>
                  <a:pt x="8003" y="11002"/>
                  <a:pt x="7985" y="11002"/>
                </a:cubicBezTo>
                <a:cubicBezTo>
                  <a:pt x="7929" y="10669"/>
                  <a:pt x="7763" y="10521"/>
                  <a:pt x="7578" y="10355"/>
                </a:cubicBezTo>
                <a:cubicBezTo>
                  <a:pt x="7486" y="10281"/>
                  <a:pt x="7393" y="10189"/>
                  <a:pt x="7282" y="10078"/>
                </a:cubicBezTo>
                <a:cubicBezTo>
                  <a:pt x="7227" y="9949"/>
                  <a:pt x="7190" y="9838"/>
                  <a:pt x="7172" y="9727"/>
                </a:cubicBezTo>
                <a:cubicBezTo>
                  <a:pt x="7135" y="9560"/>
                  <a:pt x="7079" y="9394"/>
                  <a:pt x="6913" y="9191"/>
                </a:cubicBezTo>
                <a:cubicBezTo>
                  <a:pt x="6839" y="9043"/>
                  <a:pt x="6746" y="8895"/>
                  <a:pt x="6654" y="8766"/>
                </a:cubicBezTo>
                <a:lnTo>
                  <a:pt x="6525" y="8581"/>
                </a:lnTo>
                <a:lnTo>
                  <a:pt x="6488" y="8581"/>
                </a:lnTo>
                <a:lnTo>
                  <a:pt x="6469" y="8562"/>
                </a:lnTo>
                <a:cubicBezTo>
                  <a:pt x="6451" y="8562"/>
                  <a:pt x="6451" y="8525"/>
                  <a:pt x="6432" y="8507"/>
                </a:cubicBezTo>
                <a:cubicBezTo>
                  <a:pt x="6414" y="8488"/>
                  <a:pt x="6395" y="8433"/>
                  <a:pt x="6358" y="8396"/>
                </a:cubicBezTo>
                <a:lnTo>
                  <a:pt x="6395" y="8322"/>
                </a:lnTo>
                <a:lnTo>
                  <a:pt x="6580" y="8248"/>
                </a:lnTo>
                <a:lnTo>
                  <a:pt x="6451" y="8193"/>
                </a:lnTo>
                <a:lnTo>
                  <a:pt x="6506" y="8193"/>
                </a:lnTo>
                <a:lnTo>
                  <a:pt x="6247" y="8026"/>
                </a:lnTo>
                <a:lnTo>
                  <a:pt x="6247" y="8026"/>
                </a:lnTo>
                <a:lnTo>
                  <a:pt x="6340" y="8063"/>
                </a:lnTo>
                <a:cubicBezTo>
                  <a:pt x="6351" y="8075"/>
                  <a:pt x="6396" y="8093"/>
                  <a:pt x="6455" y="8093"/>
                </a:cubicBezTo>
                <a:cubicBezTo>
                  <a:pt x="6493" y="8093"/>
                  <a:pt x="6537" y="8085"/>
                  <a:pt x="6580" y="8063"/>
                </a:cubicBezTo>
                <a:lnTo>
                  <a:pt x="6710" y="8137"/>
                </a:lnTo>
                <a:cubicBezTo>
                  <a:pt x="6765" y="8165"/>
                  <a:pt x="6816" y="8175"/>
                  <a:pt x="6862" y="8175"/>
                </a:cubicBezTo>
                <a:cubicBezTo>
                  <a:pt x="6938" y="8175"/>
                  <a:pt x="7003" y="8149"/>
                  <a:pt x="7061" y="8137"/>
                </a:cubicBezTo>
                <a:cubicBezTo>
                  <a:pt x="7088" y="8119"/>
                  <a:pt x="7107" y="8114"/>
                  <a:pt x="7118" y="8114"/>
                </a:cubicBezTo>
                <a:cubicBezTo>
                  <a:pt x="7130" y="8114"/>
                  <a:pt x="7135" y="8119"/>
                  <a:pt x="7135" y="8119"/>
                </a:cubicBezTo>
                <a:lnTo>
                  <a:pt x="7393" y="8304"/>
                </a:lnTo>
                <a:lnTo>
                  <a:pt x="7375" y="8082"/>
                </a:lnTo>
                <a:lnTo>
                  <a:pt x="7523" y="8045"/>
                </a:lnTo>
                <a:cubicBezTo>
                  <a:pt x="7560" y="8045"/>
                  <a:pt x="7578" y="8045"/>
                  <a:pt x="7597" y="8026"/>
                </a:cubicBezTo>
                <a:lnTo>
                  <a:pt x="7745" y="8008"/>
                </a:lnTo>
                <a:cubicBezTo>
                  <a:pt x="7820" y="7986"/>
                  <a:pt x="7858" y="7977"/>
                  <a:pt x="7891" y="7977"/>
                </a:cubicBezTo>
                <a:cubicBezTo>
                  <a:pt x="7915" y="7977"/>
                  <a:pt x="7936" y="7982"/>
                  <a:pt x="7966" y="7989"/>
                </a:cubicBezTo>
                <a:lnTo>
                  <a:pt x="7985" y="7989"/>
                </a:lnTo>
                <a:lnTo>
                  <a:pt x="7745" y="8119"/>
                </a:lnTo>
                <a:lnTo>
                  <a:pt x="8170" y="8026"/>
                </a:lnTo>
                <a:lnTo>
                  <a:pt x="8244" y="8100"/>
                </a:lnTo>
                <a:lnTo>
                  <a:pt x="8281" y="7989"/>
                </a:lnTo>
                <a:lnTo>
                  <a:pt x="8669" y="7897"/>
                </a:lnTo>
                <a:cubicBezTo>
                  <a:pt x="8727" y="7941"/>
                  <a:pt x="8782" y="7956"/>
                  <a:pt x="8832" y="7956"/>
                </a:cubicBezTo>
                <a:cubicBezTo>
                  <a:pt x="8909" y="7956"/>
                  <a:pt x="8975" y="7919"/>
                  <a:pt x="9020" y="7897"/>
                </a:cubicBezTo>
                <a:cubicBezTo>
                  <a:pt x="9020" y="7897"/>
                  <a:pt x="9038" y="7879"/>
                  <a:pt x="9038" y="7879"/>
                </a:cubicBezTo>
                <a:lnTo>
                  <a:pt x="9168" y="7971"/>
                </a:lnTo>
                <a:lnTo>
                  <a:pt x="9297" y="8174"/>
                </a:lnTo>
                <a:lnTo>
                  <a:pt x="9297" y="7934"/>
                </a:lnTo>
                <a:lnTo>
                  <a:pt x="9371" y="7934"/>
                </a:lnTo>
                <a:lnTo>
                  <a:pt x="9611" y="7971"/>
                </a:lnTo>
                <a:lnTo>
                  <a:pt x="9519" y="7879"/>
                </a:lnTo>
                <a:lnTo>
                  <a:pt x="9888" y="7842"/>
                </a:lnTo>
                <a:lnTo>
                  <a:pt x="9925" y="7805"/>
                </a:lnTo>
                <a:cubicBezTo>
                  <a:pt x="9981" y="7749"/>
                  <a:pt x="9999" y="7694"/>
                  <a:pt x="9999" y="7657"/>
                </a:cubicBezTo>
                <a:lnTo>
                  <a:pt x="10314" y="7879"/>
                </a:lnTo>
                <a:lnTo>
                  <a:pt x="10314" y="7879"/>
                </a:lnTo>
                <a:lnTo>
                  <a:pt x="10221" y="7601"/>
                </a:lnTo>
                <a:lnTo>
                  <a:pt x="10221" y="7601"/>
                </a:lnTo>
                <a:lnTo>
                  <a:pt x="10258" y="7638"/>
                </a:lnTo>
                <a:lnTo>
                  <a:pt x="10369" y="7546"/>
                </a:lnTo>
                <a:cubicBezTo>
                  <a:pt x="10739" y="7250"/>
                  <a:pt x="10886" y="6991"/>
                  <a:pt x="10831" y="6751"/>
                </a:cubicBezTo>
                <a:lnTo>
                  <a:pt x="10850" y="6751"/>
                </a:lnTo>
                <a:cubicBezTo>
                  <a:pt x="10794" y="6529"/>
                  <a:pt x="10591" y="6418"/>
                  <a:pt x="10480" y="6381"/>
                </a:cubicBezTo>
                <a:cubicBezTo>
                  <a:pt x="10379" y="6335"/>
                  <a:pt x="10288" y="6317"/>
                  <a:pt x="10204" y="6317"/>
                </a:cubicBezTo>
                <a:cubicBezTo>
                  <a:pt x="10057" y="6317"/>
                  <a:pt x="9932" y="6371"/>
                  <a:pt x="9815" y="6418"/>
                </a:cubicBezTo>
                <a:cubicBezTo>
                  <a:pt x="9722" y="6455"/>
                  <a:pt x="9611" y="6511"/>
                  <a:pt x="9500" y="6529"/>
                </a:cubicBezTo>
                <a:cubicBezTo>
                  <a:pt x="9389" y="6511"/>
                  <a:pt x="9297" y="6492"/>
                  <a:pt x="9205" y="6455"/>
                </a:cubicBezTo>
                <a:cubicBezTo>
                  <a:pt x="9102" y="6430"/>
                  <a:pt x="8999" y="6395"/>
                  <a:pt x="8865" y="6395"/>
                </a:cubicBezTo>
                <a:cubicBezTo>
                  <a:pt x="8806" y="6395"/>
                  <a:pt x="8742" y="6402"/>
                  <a:pt x="8669" y="6418"/>
                </a:cubicBezTo>
                <a:cubicBezTo>
                  <a:pt x="8521" y="6418"/>
                  <a:pt x="8391" y="6437"/>
                  <a:pt x="8244" y="6455"/>
                </a:cubicBezTo>
                <a:lnTo>
                  <a:pt x="8133" y="6474"/>
                </a:lnTo>
                <a:lnTo>
                  <a:pt x="8077" y="6474"/>
                </a:lnTo>
                <a:lnTo>
                  <a:pt x="8040" y="6511"/>
                </a:lnTo>
                <a:lnTo>
                  <a:pt x="8022" y="6529"/>
                </a:lnTo>
                <a:lnTo>
                  <a:pt x="7874" y="6529"/>
                </a:lnTo>
                <a:lnTo>
                  <a:pt x="7855" y="6474"/>
                </a:lnTo>
                <a:lnTo>
                  <a:pt x="7892" y="6215"/>
                </a:lnTo>
                <a:lnTo>
                  <a:pt x="7781" y="6326"/>
                </a:lnTo>
                <a:lnTo>
                  <a:pt x="7800" y="6289"/>
                </a:lnTo>
                <a:lnTo>
                  <a:pt x="7412" y="6529"/>
                </a:lnTo>
                <a:cubicBezTo>
                  <a:pt x="7386" y="6542"/>
                  <a:pt x="7360" y="6555"/>
                  <a:pt x="7327" y="6555"/>
                </a:cubicBezTo>
                <a:cubicBezTo>
                  <a:pt x="7313" y="6555"/>
                  <a:pt x="7299" y="6553"/>
                  <a:pt x="7282" y="6548"/>
                </a:cubicBezTo>
                <a:lnTo>
                  <a:pt x="7079" y="6474"/>
                </a:lnTo>
                <a:lnTo>
                  <a:pt x="7079" y="6585"/>
                </a:lnTo>
                <a:cubicBezTo>
                  <a:pt x="7061" y="6603"/>
                  <a:pt x="7042" y="6603"/>
                  <a:pt x="7024" y="6603"/>
                </a:cubicBezTo>
                <a:lnTo>
                  <a:pt x="7061" y="6271"/>
                </a:lnTo>
                <a:lnTo>
                  <a:pt x="6746" y="6622"/>
                </a:lnTo>
                <a:cubicBezTo>
                  <a:pt x="6746" y="6622"/>
                  <a:pt x="6710" y="6622"/>
                  <a:pt x="6691" y="6603"/>
                </a:cubicBezTo>
                <a:cubicBezTo>
                  <a:pt x="6654" y="6585"/>
                  <a:pt x="6580" y="6548"/>
                  <a:pt x="6506" y="6548"/>
                </a:cubicBezTo>
                <a:lnTo>
                  <a:pt x="6506" y="6511"/>
                </a:lnTo>
                <a:lnTo>
                  <a:pt x="6303" y="6548"/>
                </a:lnTo>
                <a:cubicBezTo>
                  <a:pt x="6247" y="6566"/>
                  <a:pt x="6137" y="6585"/>
                  <a:pt x="6063" y="6696"/>
                </a:cubicBezTo>
                <a:lnTo>
                  <a:pt x="5841" y="6714"/>
                </a:lnTo>
                <a:lnTo>
                  <a:pt x="5804" y="6696"/>
                </a:lnTo>
                <a:lnTo>
                  <a:pt x="5748" y="6714"/>
                </a:lnTo>
                <a:cubicBezTo>
                  <a:pt x="5730" y="6696"/>
                  <a:pt x="5712" y="6677"/>
                  <a:pt x="5693" y="6659"/>
                </a:cubicBezTo>
                <a:cubicBezTo>
                  <a:pt x="5730" y="6622"/>
                  <a:pt x="5785" y="6585"/>
                  <a:pt x="5841" y="6548"/>
                </a:cubicBezTo>
                <a:lnTo>
                  <a:pt x="5933" y="6622"/>
                </a:lnTo>
                <a:lnTo>
                  <a:pt x="6026" y="6566"/>
                </a:lnTo>
                <a:cubicBezTo>
                  <a:pt x="6044" y="6548"/>
                  <a:pt x="6063" y="6529"/>
                  <a:pt x="6081" y="6511"/>
                </a:cubicBezTo>
                <a:lnTo>
                  <a:pt x="6137" y="6548"/>
                </a:lnTo>
                <a:lnTo>
                  <a:pt x="6137" y="6345"/>
                </a:lnTo>
                <a:cubicBezTo>
                  <a:pt x="6155" y="6326"/>
                  <a:pt x="6174" y="6308"/>
                  <a:pt x="6174" y="6289"/>
                </a:cubicBezTo>
                <a:lnTo>
                  <a:pt x="6192" y="6289"/>
                </a:lnTo>
                <a:lnTo>
                  <a:pt x="6229" y="6271"/>
                </a:lnTo>
                <a:cubicBezTo>
                  <a:pt x="6377" y="6197"/>
                  <a:pt x="6432" y="6067"/>
                  <a:pt x="6488" y="5975"/>
                </a:cubicBezTo>
                <a:cubicBezTo>
                  <a:pt x="6525" y="5901"/>
                  <a:pt x="6562" y="5846"/>
                  <a:pt x="6617" y="5809"/>
                </a:cubicBezTo>
                <a:cubicBezTo>
                  <a:pt x="6931" y="5698"/>
                  <a:pt x="7172" y="5291"/>
                  <a:pt x="7338" y="5014"/>
                </a:cubicBezTo>
                <a:lnTo>
                  <a:pt x="7356" y="4958"/>
                </a:lnTo>
                <a:cubicBezTo>
                  <a:pt x="7412" y="4811"/>
                  <a:pt x="7578" y="4737"/>
                  <a:pt x="7763" y="4644"/>
                </a:cubicBezTo>
                <a:cubicBezTo>
                  <a:pt x="7966" y="4570"/>
                  <a:pt x="8170" y="4478"/>
                  <a:pt x="8299" y="4275"/>
                </a:cubicBezTo>
                <a:lnTo>
                  <a:pt x="8354" y="4182"/>
                </a:lnTo>
                <a:cubicBezTo>
                  <a:pt x="8354" y="4164"/>
                  <a:pt x="8373" y="4145"/>
                  <a:pt x="8373" y="4127"/>
                </a:cubicBezTo>
                <a:lnTo>
                  <a:pt x="8595" y="3923"/>
                </a:lnTo>
                <a:cubicBezTo>
                  <a:pt x="8613" y="3923"/>
                  <a:pt x="8964" y="3628"/>
                  <a:pt x="9112" y="3313"/>
                </a:cubicBezTo>
                <a:cubicBezTo>
                  <a:pt x="9223" y="3092"/>
                  <a:pt x="9168" y="2944"/>
                  <a:pt x="9112" y="2851"/>
                </a:cubicBezTo>
                <a:cubicBezTo>
                  <a:pt x="9012" y="2702"/>
                  <a:pt x="8778" y="2627"/>
                  <a:pt x="8409" y="2627"/>
                </a:cubicBezTo>
                <a:cubicBezTo>
                  <a:pt x="8368" y="2627"/>
                  <a:pt x="8325" y="2628"/>
                  <a:pt x="8281" y="2630"/>
                </a:cubicBezTo>
                <a:lnTo>
                  <a:pt x="8244" y="2574"/>
                </a:lnTo>
                <a:lnTo>
                  <a:pt x="8096" y="2630"/>
                </a:lnTo>
                <a:cubicBezTo>
                  <a:pt x="7948" y="2704"/>
                  <a:pt x="7800" y="2777"/>
                  <a:pt x="7726" y="2962"/>
                </a:cubicBezTo>
                <a:lnTo>
                  <a:pt x="7689" y="2962"/>
                </a:lnTo>
                <a:lnTo>
                  <a:pt x="7523" y="2556"/>
                </a:lnTo>
                <a:lnTo>
                  <a:pt x="7486" y="3184"/>
                </a:lnTo>
                <a:cubicBezTo>
                  <a:pt x="7486" y="3184"/>
                  <a:pt x="7467" y="3203"/>
                  <a:pt x="7449" y="3203"/>
                </a:cubicBezTo>
                <a:cubicBezTo>
                  <a:pt x="7393" y="3221"/>
                  <a:pt x="7301" y="3258"/>
                  <a:pt x="7246" y="3332"/>
                </a:cubicBezTo>
                <a:lnTo>
                  <a:pt x="7227" y="3295"/>
                </a:lnTo>
                <a:cubicBezTo>
                  <a:pt x="7227" y="3295"/>
                  <a:pt x="7209" y="3332"/>
                  <a:pt x="7190" y="3332"/>
                </a:cubicBezTo>
                <a:cubicBezTo>
                  <a:pt x="7190" y="3350"/>
                  <a:pt x="7190" y="3350"/>
                  <a:pt x="7190" y="3350"/>
                </a:cubicBezTo>
                <a:lnTo>
                  <a:pt x="7135" y="3295"/>
                </a:lnTo>
                <a:lnTo>
                  <a:pt x="7042" y="3424"/>
                </a:lnTo>
                <a:cubicBezTo>
                  <a:pt x="7005" y="3461"/>
                  <a:pt x="6968" y="3498"/>
                  <a:pt x="6913" y="3554"/>
                </a:cubicBezTo>
                <a:cubicBezTo>
                  <a:pt x="6876" y="3591"/>
                  <a:pt x="6839" y="3628"/>
                  <a:pt x="6802" y="3665"/>
                </a:cubicBezTo>
                <a:lnTo>
                  <a:pt x="6802" y="3147"/>
                </a:lnTo>
                <a:lnTo>
                  <a:pt x="6691" y="3517"/>
                </a:lnTo>
                <a:lnTo>
                  <a:pt x="6488" y="3073"/>
                </a:lnTo>
                <a:lnTo>
                  <a:pt x="6580" y="3794"/>
                </a:lnTo>
                <a:lnTo>
                  <a:pt x="6451" y="3591"/>
                </a:lnTo>
                <a:lnTo>
                  <a:pt x="6506" y="4182"/>
                </a:lnTo>
                <a:lnTo>
                  <a:pt x="6488" y="4201"/>
                </a:lnTo>
                <a:lnTo>
                  <a:pt x="6488" y="4219"/>
                </a:lnTo>
                <a:cubicBezTo>
                  <a:pt x="6488" y="4219"/>
                  <a:pt x="6469" y="4238"/>
                  <a:pt x="6451" y="4256"/>
                </a:cubicBezTo>
                <a:lnTo>
                  <a:pt x="6414" y="4201"/>
                </a:lnTo>
                <a:lnTo>
                  <a:pt x="6174" y="4478"/>
                </a:lnTo>
                <a:cubicBezTo>
                  <a:pt x="6100" y="4515"/>
                  <a:pt x="6063" y="4552"/>
                  <a:pt x="6044" y="4607"/>
                </a:cubicBezTo>
                <a:lnTo>
                  <a:pt x="5915" y="4774"/>
                </a:lnTo>
                <a:lnTo>
                  <a:pt x="5896" y="4774"/>
                </a:lnTo>
                <a:lnTo>
                  <a:pt x="5785" y="4921"/>
                </a:lnTo>
                <a:lnTo>
                  <a:pt x="5712" y="4866"/>
                </a:lnTo>
                <a:cubicBezTo>
                  <a:pt x="5896" y="4570"/>
                  <a:pt x="5859" y="4127"/>
                  <a:pt x="5785" y="3702"/>
                </a:cubicBezTo>
                <a:cubicBezTo>
                  <a:pt x="5730" y="3535"/>
                  <a:pt x="5804" y="3369"/>
                  <a:pt x="5896" y="3184"/>
                </a:cubicBezTo>
                <a:cubicBezTo>
                  <a:pt x="5989" y="2981"/>
                  <a:pt x="6100" y="2759"/>
                  <a:pt x="6063" y="2519"/>
                </a:cubicBezTo>
                <a:lnTo>
                  <a:pt x="6044" y="2408"/>
                </a:lnTo>
                <a:cubicBezTo>
                  <a:pt x="6044" y="2389"/>
                  <a:pt x="6026" y="2371"/>
                  <a:pt x="6026" y="2352"/>
                </a:cubicBezTo>
                <a:lnTo>
                  <a:pt x="6081" y="2057"/>
                </a:lnTo>
                <a:cubicBezTo>
                  <a:pt x="6100" y="1835"/>
                  <a:pt x="6192" y="1077"/>
                  <a:pt x="5822" y="911"/>
                </a:cubicBezTo>
                <a:cubicBezTo>
                  <a:pt x="5768" y="882"/>
                  <a:pt x="5713" y="869"/>
                  <a:pt x="5657" y="869"/>
                </a:cubicBezTo>
                <a:cubicBezTo>
                  <a:pt x="5425" y="869"/>
                  <a:pt x="5181" y="1087"/>
                  <a:pt x="4972" y="1280"/>
                </a:cubicBezTo>
                <a:lnTo>
                  <a:pt x="4917" y="1243"/>
                </a:lnTo>
                <a:lnTo>
                  <a:pt x="4843" y="1391"/>
                </a:lnTo>
                <a:cubicBezTo>
                  <a:pt x="4769" y="1558"/>
                  <a:pt x="4713" y="1706"/>
                  <a:pt x="4769" y="1890"/>
                </a:cubicBezTo>
                <a:cubicBezTo>
                  <a:pt x="4769" y="1890"/>
                  <a:pt x="4769" y="1909"/>
                  <a:pt x="4750" y="1909"/>
                </a:cubicBezTo>
                <a:lnTo>
                  <a:pt x="4344" y="1687"/>
                </a:lnTo>
                <a:lnTo>
                  <a:pt x="4344" y="1687"/>
                </a:lnTo>
                <a:lnTo>
                  <a:pt x="4750" y="2223"/>
                </a:lnTo>
                <a:cubicBezTo>
                  <a:pt x="4750" y="2223"/>
                  <a:pt x="4732" y="2260"/>
                  <a:pt x="4713" y="2278"/>
                </a:cubicBezTo>
                <a:cubicBezTo>
                  <a:pt x="4695" y="2315"/>
                  <a:pt x="4658" y="2389"/>
                  <a:pt x="4658" y="2482"/>
                </a:cubicBezTo>
                <a:lnTo>
                  <a:pt x="4621" y="2482"/>
                </a:lnTo>
                <a:cubicBezTo>
                  <a:pt x="4621" y="2500"/>
                  <a:pt x="4621" y="2519"/>
                  <a:pt x="4621" y="2519"/>
                </a:cubicBezTo>
                <a:lnTo>
                  <a:pt x="4621" y="2537"/>
                </a:lnTo>
                <a:lnTo>
                  <a:pt x="4547" y="2537"/>
                </a:lnTo>
                <a:lnTo>
                  <a:pt x="4547" y="2704"/>
                </a:lnTo>
                <a:cubicBezTo>
                  <a:pt x="4547" y="2759"/>
                  <a:pt x="4547" y="2814"/>
                  <a:pt x="4547" y="2870"/>
                </a:cubicBezTo>
                <a:cubicBezTo>
                  <a:pt x="4529" y="2944"/>
                  <a:pt x="4529" y="2999"/>
                  <a:pt x="4529" y="3073"/>
                </a:cubicBezTo>
                <a:lnTo>
                  <a:pt x="3919" y="2777"/>
                </a:lnTo>
                <a:lnTo>
                  <a:pt x="4455" y="3295"/>
                </a:lnTo>
                <a:lnTo>
                  <a:pt x="4455" y="3295"/>
                </a:lnTo>
                <a:lnTo>
                  <a:pt x="4233" y="3221"/>
                </a:lnTo>
                <a:lnTo>
                  <a:pt x="4233" y="3221"/>
                </a:lnTo>
                <a:lnTo>
                  <a:pt x="4621" y="3628"/>
                </a:lnTo>
                <a:lnTo>
                  <a:pt x="4640" y="3683"/>
                </a:lnTo>
                <a:cubicBezTo>
                  <a:pt x="4640" y="3683"/>
                  <a:pt x="4640" y="3702"/>
                  <a:pt x="4640" y="3720"/>
                </a:cubicBezTo>
                <a:lnTo>
                  <a:pt x="4566" y="3720"/>
                </a:lnTo>
                <a:lnTo>
                  <a:pt x="4547" y="4071"/>
                </a:lnTo>
                <a:cubicBezTo>
                  <a:pt x="4510" y="4145"/>
                  <a:pt x="4529" y="4219"/>
                  <a:pt x="4547" y="4275"/>
                </a:cubicBezTo>
                <a:lnTo>
                  <a:pt x="4547" y="4311"/>
                </a:lnTo>
                <a:lnTo>
                  <a:pt x="4455" y="4275"/>
                </a:lnTo>
                <a:lnTo>
                  <a:pt x="4455" y="4256"/>
                </a:lnTo>
                <a:cubicBezTo>
                  <a:pt x="4455" y="4238"/>
                  <a:pt x="4436" y="4219"/>
                  <a:pt x="4436" y="4201"/>
                </a:cubicBezTo>
                <a:lnTo>
                  <a:pt x="4436" y="4182"/>
                </a:lnTo>
                <a:lnTo>
                  <a:pt x="4436" y="4145"/>
                </a:lnTo>
                <a:cubicBezTo>
                  <a:pt x="4418" y="3979"/>
                  <a:pt x="4344" y="3868"/>
                  <a:pt x="4288" y="3776"/>
                </a:cubicBezTo>
                <a:cubicBezTo>
                  <a:pt x="4233" y="3720"/>
                  <a:pt x="4196" y="3665"/>
                  <a:pt x="4177" y="3609"/>
                </a:cubicBezTo>
                <a:cubicBezTo>
                  <a:pt x="4233" y="3277"/>
                  <a:pt x="3974" y="2870"/>
                  <a:pt x="3808" y="2611"/>
                </a:cubicBezTo>
                <a:lnTo>
                  <a:pt x="3752" y="2537"/>
                </a:lnTo>
                <a:cubicBezTo>
                  <a:pt x="3660" y="2426"/>
                  <a:pt x="3660" y="2242"/>
                  <a:pt x="3678" y="2038"/>
                </a:cubicBezTo>
                <a:cubicBezTo>
                  <a:pt x="3678" y="1835"/>
                  <a:pt x="3697" y="1595"/>
                  <a:pt x="3568" y="1391"/>
                </a:cubicBezTo>
                <a:lnTo>
                  <a:pt x="3512" y="1299"/>
                </a:lnTo>
                <a:cubicBezTo>
                  <a:pt x="3512" y="1280"/>
                  <a:pt x="3494" y="1280"/>
                  <a:pt x="3475" y="1262"/>
                </a:cubicBezTo>
                <a:lnTo>
                  <a:pt x="3420" y="966"/>
                </a:lnTo>
                <a:cubicBezTo>
                  <a:pt x="3420" y="948"/>
                  <a:pt x="3309" y="486"/>
                  <a:pt x="3124" y="227"/>
                </a:cubicBezTo>
                <a:cubicBezTo>
                  <a:pt x="2998" y="53"/>
                  <a:pt x="2858" y="1"/>
                  <a:pt x="2762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rot="-4313918">
            <a:off x="1751458" y="-376606"/>
            <a:ext cx="1093907" cy="1019678"/>
          </a:xfrm>
          <a:custGeom>
            <a:avLst/>
            <a:gdLst/>
            <a:ahLst/>
            <a:cxnLst/>
            <a:rect l="l" t="t" r="r" b="b"/>
            <a:pathLst>
              <a:path w="27779" h="25894" extrusionOk="0">
                <a:moveTo>
                  <a:pt x="10313" y="1257"/>
                </a:moveTo>
                <a:cubicBezTo>
                  <a:pt x="10387" y="1294"/>
                  <a:pt x="10498" y="1350"/>
                  <a:pt x="10609" y="1387"/>
                </a:cubicBezTo>
                <a:cubicBezTo>
                  <a:pt x="10622" y="1441"/>
                  <a:pt x="10596" y="1475"/>
                  <a:pt x="10552" y="1475"/>
                </a:cubicBezTo>
                <a:cubicBezTo>
                  <a:pt x="10536" y="1475"/>
                  <a:pt x="10518" y="1471"/>
                  <a:pt x="10498" y="1461"/>
                </a:cubicBezTo>
                <a:cubicBezTo>
                  <a:pt x="10553" y="1442"/>
                  <a:pt x="10387" y="1350"/>
                  <a:pt x="10313" y="1257"/>
                </a:cubicBezTo>
                <a:close/>
                <a:moveTo>
                  <a:pt x="9629" y="1960"/>
                </a:moveTo>
                <a:cubicBezTo>
                  <a:pt x="9626" y="1960"/>
                  <a:pt x="9626" y="1961"/>
                  <a:pt x="9628" y="1963"/>
                </a:cubicBezTo>
                <a:lnTo>
                  <a:pt x="9628" y="1963"/>
                </a:lnTo>
                <a:cubicBezTo>
                  <a:pt x="9629" y="1962"/>
                  <a:pt x="9629" y="1961"/>
                  <a:pt x="9629" y="1960"/>
                </a:cubicBezTo>
                <a:close/>
                <a:moveTo>
                  <a:pt x="11699" y="2736"/>
                </a:moveTo>
                <a:lnTo>
                  <a:pt x="11625" y="2773"/>
                </a:lnTo>
                <a:cubicBezTo>
                  <a:pt x="11644" y="2773"/>
                  <a:pt x="11681" y="2791"/>
                  <a:pt x="11699" y="2791"/>
                </a:cubicBezTo>
                <a:lnTo>
                  <a:pt x="11755" y="2791"/>
                </a:lnTo>
                <a:cubicBezTo>
                  <a:pt x="11736" y="2773"/>
                  <a:pt x="11718" y="2754"/>
                  <a:pt x="11699" y="2736"/>
                </a:cubicBezTo>
                <a:close/>
                <a:moveTo>
                  <a:pt x="11847" y="2828"/>
                </a:moveTo>
                <a:cubicBezTo>
                  <a:pt x="11848" y="2830"/>
                  <a:pt x="11849" y="2831"/>
                  <a:pt x="11850" y="2832"/>
                </a:cubicBezTo>
                <a:lnTo>
                  <a:pt x="11850" y="2832"/>
                </a:lnTo>
                <a:cubicBezTo>
                  <a:pt x="11850" y="2831"/>
                  <a:pt x="11849" y="2830"/>
                  <a:pt x="11847" y="2828"/>
                </a:cubicBezTo>
                <a:close/>
                <a:moveTo>
                  <a:pt x="11256" y="2791"/>
                </a:moveTo>
                <a:lnTo>
                  <a:pt x="11256" y="2791"/>
                </a:lnTo>
                <a:cubicBezTo>
                  <a:pt x="11310" y="2809"/>
                  <a:pt x="11382" y="2845"/>
                  <a:pt x="11471" y="2864"/>
                </a:cubicBezTo>
                <a:lnTo>
                  <a:pt x="11471" y="2864"/>
                </a:lnTo>
                <a:cubicBezTo>
                  <a:pt x="11450" y="2882"/>
                  <a:pt x="11436" y="2902"/>
                  <a:pt x="11422" y="2902"/>
                </a:cubicBezTo>
                <a:cubicBezTo>
                  <a:pt x="11293" y="2884"/>
                  <a:pt x="11274" y="2828"/>
                  <a:pt x="11256" y="2791"/>
                </a:cubicBezTo>
                <a:close/>
                <a:moveTo>
                  <a:pt x="17078" y="3826"/>
                </a:moveTo>
                <a:cubicBezTo>
                  <a:pt x="17078" y="3829"/>
                  <a:pt x="17078" y="3833"/>
                  <a:pt x="17079" y="3836"/>
                </a:cubicBezTo>
                <a:lnTo>
                  <a:pt x="17079" y="3836"/>
                </a:lnTo>
                <a:cubicBezTo>
                  <a:pt x="17079" y="3833"/>
                  <a:pt x="17078" y="3830"/>
                  <a:pt x="17078" y="3826"/>
                </a:cubicBezTo>
                <a:close/>
                <a:moveTo>
                  <a:pt x="17041" y="3660"/>
                </a:moveTo>
                <a:lnTo>
                  <a:pt x="17041" y="3660"/>
                </a:lnTo>
                <a:cubicBezTo>
                  <a:pt x="17078" y="3734"/>
                  <a:pt x="17078" y="3789"/>
                  <a:pt x="17096" y="3845"/>
                </a:cubicBezTo>
                <a:cubicBezTo>
                  <a:pt x="17096" y="3715"/>
                  <a:pt x="17466" y="3826"/>
                  <a:pt x="17041" y="3660"/>
                </a:cubicBezTo>
                <a:close/>
                <a:moveTo>
                  <a:pt x="18108" y="5187"/>
                </a:moveTo>
                <a:cubicBezTo>
                  <a:pt x="18125" y="5212"/>
                  <a:pt x="18157" y="5232"/>
                  <a:pt x="18205" y="5268"/>
                </a:cubicBezTo>
                <a:cubicBezTo>
                  <a:pt x="18173" y="5239"/>
                  <a:pt x="18140" y="5212"/>
                  <a:pt x="18108" y="5187"/>
                </a:cubicBezTo>
                <a:close/>
                <a:moveTo>
                  <a:pt x="22056" y="5687"/>
                </a:moveTo>
                <a:lnTo>
                  <a:pt x="22056" y="5687"/>
                </a:lnTo>
                <a:cubicBezTo>
                  <a:pt x="22060" y="5689"/>
                  <a:pt x="22064" y="5691"/>
                  <a:pt x="22068" y="5693"/>
                </a:cubicBezTo>
                <a:cubicBezTo>
                  <a:pt x="22065" y="5690"/>
                  <a:pt x="22061" y="5688"/>
                  <a:pt x="22056" y="5687"/>
                </a:cubicBezTo>
                <a:close/>
                <a:moveTo>
                  <a:pt x="5489" y="7153"/>
                </a:moveTo>
                <a:lnTo>
                  <a:pt x="5471" y="7190"/>
                </a:lnTo>
                <a:lnTo>
                  <a:pt x="5563" y="7190"/>
                </a:lnTo>
                <a:lnTo>
                  <a:pt x="5489" y="7153"/>
                </a:lnTo>
                <a:close/>
                <a:moveTo>
                  <a:pt x="3198" y="8022"/>
                </a:moveTo>
                <a:lnTo>
                  <a:pt x="3068" y="8096"/>
                </a:lnTo>
                <a:cubicBezTo>
                  <a:pt x="3142" y="8077"/>
                  <a:pt x="3216" y="8040"/>
                  <a:pt x="3309" y="8040"/>
                </a:cubicBezTo>
                <a:cubicBezTo>
                  <a:pt x="3272" y="8022"/>
                  <a:pt x="3235" y="8022"/>
                  <a:pt x="3198" y="8022"/>
                </a:cubicBezTo>
                <a:close/>
                <a:moveTo>
                  <a:pt x="27354" y="8558"/>
                </a:moveTo>
                <a:cubicBezTo>
                  <a:pt x="27335" y="8576"/>
                  <a:pt x="27317" y="8595"/>
                  <a:pt x="27298" y="8632"/>
                </a:cubicBezTo>
                <a:lnTo>
                  <a:pt x="27391" y="8558"/>
                </a:lnTo>
                <a:close/>
                <a:moveTo>
                  <a:pt x="27707" y="8583"/>
                </a:moveTo>
                <a:cubicBezTo>
                  <a:pt x="27666" y="8583"/>
                  <a:pt x="27623" y="8619"/>
                  <a:pt x="27612" y="8706"/>
                </a:cubicBezTo>
                <a:lnTo>
                  <a:pt x="27760" y="8872"/>
                </a:lnTo>
                <a:lnTo>
                  <a:pt x="27779" y="8632"/>
                </a:lnTo>
                <a:cubicBezTo>
                  <a:pt x="27763" y="8601"/>
                  <a:pt x="27735" y="8583"/>
                  <a:pt x="27707" y="8583"/>
                </a:cubicBezTo>
                <a:close/>
                <a:moveTo>
                  <a:pt x="27501" y="8872"/>
                </a:moveTo>
                <a:cubicBezTo>
                  <a:pt x="27298" y="9020"/>
                  <a:pt x="27224" y="9260"/>
                  <a:pt x="27261" y="9537"/>
                </a:cubicBezTo>
                <a:cubicBezTo>
                  <a:pt x="27250" y="9544"/>
                  <a:pt x="27240" y="9547"/>
                  <a:pt x="27231" y="9547"/>
                </a:cubicBezTo>
                <a:cubicBezTo>
                  <a:pt x="27192" y="9547"/>
                  <a:pt x="27165" y="9497"/>
                  <a:pt x="27150" y="9482"/>
                </a:cubicBezTo>
                <a:lnTo>
                  <a:pt x="27150" y="9482"/>
                </a:lnTo>
                <a:cubicBezTo>
                  <a:pt x="27184" y="9665"/>
                  <a:pt x="27262" y="9878"/>
                  <a:pt x="27426" y="9878"/>
                </a:cubicBezTo>
                <a:cubicBezTo>
                  <a:pt x="27444" y="9878"/>
                  <a:pt x="27463" y="9875"/>
                  <a:pt x="27483" y="9870"/>
                </a:cubicBezTo>
                <a:cubicBezTo>
                  <a:pt x="27354" y="9648"/>
                  <a:pt x="27446" y="9630"/>
                  <a:pt x="27298" y="9389"/>
                </a:cubicBezTo>
                <a:cubicBezTo>
                  <a:pt x="27313" y="9271"/>
                  <a:pt x="27387" y="9188"/>
                  <a:pt x="27444" y="9188"/>
                </a:cubicBezTo>
                <a:cubicBezTo>
                  <a:pt x="27459" y="9188"/>
                  <a:pt x="27472" y="9194"/>
                  <a:pt x="27483" y="9205"/>
                </a:cubicBezTo>
                <a:cubicBezTo>
                  <a:pt x="27446" y="9131"/>
                  <a:pt x="27594" y="8983"/>
                  <a:pt x="27501" y="8872"/>
                </a:cubicBezTo>
                <a:close/>
                <a:moveTo>
                  <a:pt x="27068" y="10122"/>
                </a:moveTo>
                <a:cubicBezTo>
                  <a:pt x="27057" y="10130"/>
                  <a:pt x="27047" y="10144"/>
                  <a:pt x="27039" y="10166"/>
                </a:cubicBezTo>
                <a:lnTo>
                  <a:pt x="27068" y="10122"/>
                </a:lnTo>
                <a:close/>
                <a:moveTo>
                  <a:pt x="27391" y="10018"/>
                </a:moveTo>
                <a:lnTo>
                  <a:pt x="27391" y="10184"/>
                </a:lnTo>
                <a:cubicBezTo>
                  <a:pt x="27409" y="10129"/>
                  <a:pt x="27428" y="10055"/>
                  <a:pt x="27391" y="10018"/>
                </a:cubicBezTo>
                <a:close/>
                <a:moveTo>
                  <a:pt x="27391" y="10258"/>
                </a:moveTo>
                <a:lnTo>
                  <a:pt x="27372" y="10332"/>
                </a:lnTo>
                <a:lnTo>
                  <a:pt x="27409" y="10277"/>
                </a:lnTo>
                <a:cubicBezTo>
                  <a:pt x="27409" y="10277"/>
                  <a:pt x="27391" y="10258"/>
                  <a:pt x="27391" y="10258"/>
                </a:cubicBezTo>
                <a:close/>
                <a:moveTo>
                  <a:pt x="26984" y="11404"/>
                </a:moveTo>
                <a:lnTo>
                  <a:pt x="26965" y="11515"/>
                </a:lnTo>
                <a:lnTo>
                  <a:pt x="26984" y="11533"/>
                </a:lnTo>
                <a:cubicBezTo>
                  <a:pt x="26984" y="11478"/>
                  <a:pt x="26984" y="11441"/>
                  <a:pt x="26984" y="11404"/>
                </a:cubicBezTo>
                <a:close/>
                <a:moveTo>
                  <a:pt x="26910" y="11496"/>
                </a:moveTo>
                <a:cubicBezTo>
                  <a:pt x="26947" y="11533"/>
                  <a:pt x="26947" y="11552"/>
                  <a:pt x="26947" y="11589"/>
                </a:cubicBezTo>
                <a:lnTo>
                  <a:pt x="26965" y="11515"/>
                </a:lnTo>
                <a:cubicBezTo>
                  <a:pt x="26947" y="11496"/>
                  <a:pt x="26929" y="11496"/>
                  <a:pt x="26910" y="11496"/>
                </a:cubicBezTo>
                <a:close/>
                <a:moveTo>
                  <a:pt x="26799" y="12143"/>
                </a:moveTo>
                <a:cubicBezTo>
                  <a:pt x="26855" y="12254"/>
                  <a:pt x="26540" y="12494"/>
                  <a:pt x="26596" y="12642"/>
                </a:cubicBezTo>
                <a:cubicBezTo>
                  <a:pt x="26651" y="12531"/>
                  <a:pt x="26818" y="12365"/>
                  <a:pt x="26836" y="12162"/>
                </a:cubicBezTo>
                <a:lnTo>
                  <a:pt x="26799" y="12143"/>
                </a:lnTo>
                <a:close/>
                <a:moveTo>
                  <a:pt x="25228" y="14176"/>
                </a:moveTo>
                <a:cubicBezTo>
                  <a:pt x="25090" y="14379"/>
                  <a:pt x="25089" y="14412"/>
                  <a:pt x="25125" y="14412"/>
                </a:cubicBezTo>
                <a:cubicBezTo>
                  <a:pt x="25142" y="14412"/>
                  <a:pt x="25167" y="14405"/>
                  <a:pt x="25190" y="14405"/>
                </a:cubicBezTo>
                <a:cubicBezTo>
                  <a:pt x="25243" y="14405"/>
                  <a:pt x="25285" y="14442"/>
                  <a:pt x="25191" y="14694"/>
                </a:cubicBezTo>
                <a:lnTo>
                  <a:pt x="25376" y="14250"/>
                </a:lnTo>
                <a:lnTo>
                  <a:pt x="25376" y="14250"/>
                </a:lnTo>
                <a:cubicBezTo>
                  <a:pt x="25338" y="14279"/>
                  <a:pt x="25290" y="14317"/>
                  <a:pt x="25257" y="14317"/>
                </a:cubicBezTo>
                <a:cubicBezTo>
                  <a:pt x="25227" y="14317"/>
                  <a:pt x="25210" y="14284"/>
                  <a:pt x="25228" y="14176"/>
                </a:cubicBezTo>
                <a:close/>
                <a:moveTo>
                  <a:pt x="11528" y="15128"/>
                </a:moveTo>
                <a:cubicBezTo>
                  <a:pt x="11509" y="15128"/>
                  <a:pt x="11486" y="15131"/>
                  <a:pt x="11459" y="15137"/>
                </a:cubicBezTo>
                <a:lnTo>
                  <a:pt x="11515" y="15304"/>
                </a:lnTo>
                <a:cubicBezTo>
                  <a:pt x="11645" y="15287"/>
                  <a:pt x="11675" y="15128"/>
                  <a:pt x="11528" y="15128"/>
                </a:cubicBezTo>
                <a:close/>
                <a:moveTo>
                  <a:pt x="13511" y="15433"/>
                </a:moveTo>
                <a:cubicBezTo>
                  <a:pt x="13529" y="15433"/>
                  <a:pt x="13529" y="15452"/>
                  <a:pt x="13529" y="15452"/>
                </a:cubicBezTo>
                <a:cubicBezTo>
                  <a:pt x="13566" y="15452"/>
                  <a:pt x="13621" y="15452"/>
                  <a:pt x="13695" y="15489"/>
                </a:cubicBezTo>
                <a:cubicBezTo>
                  <a:pt x="13621" y="15452"/>
                  <a:pt x="13603" y="15433"/>
                  <a:pt x="13511" y="15433"/>
                </a:cubicBezTo>
                <a:close/>
                <a:moveTo>
                  <a:pt x="13215" y="15489"/>
                </a:moveTo>
                <a:lnTo>
                  <a:pt x="13215" y="15489"/>
                </a:lnTo>
                <a:cubicBezTo>
                  <a:pt x="13215" y="15489"/>
                  <a:pt x="13210" y="15494"/>
                  <a:pt x="13204" y="15501"/>
                </a:cubicBezTo>
                <a:lnTo>
                  <a:pt x="13204" y="15501"/>
                </a:lnTo>
                <a:cubicBezTo>
                  <a:pt x="13210" y="15497"/>
                  <a:pt x="13213" y="15493"/>
                  <a:pt x="13215" y="15489"/>
                </a:cubicBezTo>
                <a:close/>
                <a:moveTo>
                  <a:pt x="9851" y="15525"/>
                </a:moveTo>
                <a:cubicBezTo>
                  <a:pt x="9833" y="15525"/>
                  <a:pt x="9822" y="15527"/>
                  <a:pt x="9815" y="15529"/>
                </a:cubicBezTo>
                <a:lnTo>
                  <a:pt x="9815" y="15529"/>
                </a:lnTo>
                <a:cubicBezTo>
                  <a:pt x="9826" y="15527"/>
                  <a:pt x="9839" y="15526"/>
                  <a:pt x="9851" y="15525"/>
                </a:cubicBezTo>
                <a:close/>
                <a:moveTo>
                  <a:pt x="25431" y="16117"/>
                </a:moveTo>
                <a:lnTo>
                  <a:pt x="25431" y="16117"/>
                </a:lnTo>
                <a:cubicBezTo>
                  <a:pt x="25431" y="16135"/>
                  <a:pt x="25468" y="16154"/>
                  <a:pt x="25487" y="16172"/>
                </a:cubicBezTo>
                <a:lnTo>
                  <a:pt x="25431" y="16117"/>
                </a:lnTo>
                <a:close/>
                <a:moveTo>
                  <a:pt x="24670" y="15958"/>
                </a:moveTo>
                <a:cubicBezTo>
                  <a:pt x="24643" y="15958"/>
                  <a:pt x="24589" y="16028"/>
                  <a:pt x="24569" y="16028"/>
                </a:cubicBezTo>
                <a:cubicBezTo>
                  <a:pt x="24566" y="16028"/>
                  <a:pt x="24564" y="16027"/>
                  <a:pt x="24563" y="16024"/>
                </a:cubicBezTo>
                <a:lnTo>
                  <a:pt x="24563" y="16024"/>
                </a:lnTo>
                <a:cubicBezTo>
                  <a:pt x="24563" y="16129"/>
                  <a:pt x="24563" y="16186"/>
                  <a:pt x="24583" y="16186"/>
                </a:cubicBezTo>
                <a:cubicBezTo>
                  <a:pt x="24598" y="16186"/>
                  <a:pt x="24626" y="16152"/>
                  <a:pt x="24674" y="16080"/>
                </a:cubicBezTo>
                <a:cubicBezTo>
                  <a:pt x="24694" y="15987"/>
                  <a:pt x="24687" y="15958"/>
                  <a:pt x="24670" y="15958"/>
                </a:cubicBezTo>
                <a:close/>
                <a:moveTo>
                  <a:pt x="11644" y="16431"/>
                </a:moveTo>
                <a:cubicBezTo>
                  <a:pt x="11625" y="16450"/>
                  <a:pt x="11607" y="16468"/>
                  <a:pt x="11588" y="16487"/>
                </a:cubicBezTo>
                <a:lnTo>
                  <a:pt x="11847" y="16542"/>
                </a:lnTo>
                <a:cubicBezTo>
                  <a:pt x="11792" y="16487"/>
                  <a:pt x="11718" y="16450"/>
                  <a:pt x="11644" y="16431"/>
                </a:cubicBezTo>
                <a:close/>
                <a:moveTo>
                  <a:pt x="16301" y="16468"/>
                </a:moveTo>
                <a:cubicBezTo>
                  <a:pt x="16301" y="16505"/>
                  <a:pt x="16301" y="16542"/>
                  <a:pt x="16320" y="16579"/>
                </a:cubicBezTo>
                <a:cubicBezTo>
                  <a:pt x="16320" y="16560"/>
                  <a:pt x="16320" y="16542"/>
                  <a:pt x="16301" y="16468"/>
                </a:cubicBezTo>
                <a:close/>
                <a:moveTo>
                  <a:pt x="24563" y="16505"/>
                </a:moveTo>
                <a:cubicBezTo>
                  <a:pt x="24627" y="16528"/>
                  <a:pt x="24641" y="16592"/>
                  <a:pt x="24629" y="16682"/>
                </a:cubicBezTo>
                <a:lnTo>
                  <a:pt x="24629" y="16682"/>
                </a:lnTo>
                <a:cubicBezTo>
                  <a:pt x="24580" y="16629"/>
                  <a:pt x="24563" y="16576"/>
                  <a:pt x="24563" y="16505"/>
                </a:cubicBezTo>
                <a:close/>
                <a:moveTo>
                  <a:pt x="10103" y="16699"/>
                </a:moveTo>
                <a:cubicBezTo>
                  <a:pt x="10099" y="16702"/>
                  <a:pt x="10095" y="16705"/>
                  <a:pt x="10091" y="16708"/>
                </a:cubicBezTo>
                <a:cubicBezTo>
                  <a:pt x="10094" y="16706"/>
                  <a:pt x="10098" y="16702"/>
                  <a:pt x="10103" y="16699"/>
                </a:cubicBezTo>
                <a:close/>
                <a:moveTo>
                  <a:pt x="12956" y="16616"/>
                </a:moveTo>
                <a:cubicBezTo>
                  <a:pt x="13067" y="16634"/>
                  <a:pt x="13196" y="16671"/>
                  <a:pt x="13326" y="16708"/>
                </a:cubicBezTo>
                <a:cubicBezTo>
                  <a:pt x="13215" y="16653"/>
                  <a:pt x="13085" y="16634"/>
                  <a:pt x="12956" y="16616"/>
                </a:cubicBezTo>
                <a:close/>
                <a:moveTo>
                  <a:pt x="25117" y="17263"/>
                </a:moveTo>
                <a:lnTo>
                  <a:pt x="25117" y="17263"/>
                </a:lnTo>
                <a:cubicBezTo>
                  <a:pt x="25043" y="17355"/>
                  <a:pt x="25006" y="17429"/>
                  <a:pt x="24988" y="17503"/>
                </a:cubicBezTo>
                <a:lnTo>
                  <a:pt x="25117" y="17263"/>
                </a:lnTo>
                <a:close/>
                <a:moveTo>
                  <a:pt x="3500" y="18959"/>
                </a:moveTo>
                <a:cubicBezTo>
                  <a:pt x="3470" y="18959"/>
                  <a:pt x="3429" y="18982"/>
                  <a:pt x="3364" y="19056"/>
                </a:cubicBezTo>
                <a:cubicBezTo>
                  <a:pt x="3371" y="19052"/>
                  <a:pt x="3379" y="19050"/>
                  <a:pt x="3388" y="19050"/>
                </a:cubicBezTo>
                <a:cubicBezTo>
                  <a:pt x="3424" y="19050"/>
                  <a:pt x="3471" y="19074"/>
                  <a:pt x="3530" y="19074"/>
                </a:cubicBezTo>
                <a:cubicBezTo>
                  <a:pt x="3540" y="19077"/>
                  <a:pt x="3550" y="19079"/>
                  <a:pt x="3562" y="19079"/>
                </a:cubicBezTo>
                <a:cubicBezTo>
                  <a:pt x="3617" y="19079"/>
                  <a:pt x="3691" y="19043"/>
                  <a:pt x="3752" y="18982"/>
                </a:cubicBezTo>
                <a:lnTo>
                  <a:pt x="3752" y="18982"/>
                </a:lnTo>
                <a:cubicBezTo>
                  <a:pt x="3706" y="19019"/>
                  <a:pt x="3669" y="19032"/>
                  <a:pt x="3639" y="19032"/>
                </a:cubicBezTo>
                <a:cubicBezTo>
                  <a:pt x="3609" y="19032"/>
                  <a:pt x="3586" y="19019"/>
                  <a:pt x="3567" y="19000"/>
                </a:cubicBezTo>
                <a:cubicBezTo>
                  <a:pt x="3549" y="18982"/>
                  <a:pt x="3530" y="18959"/>
                  <a:pt x="3500" y="18959"/>
                </a:cubicBezTo>
                <a:close/>
                <a:moveTo>
                  <a:pt x="7874" y="20423"/>
                </a:moveTo>
                <a:lnTo>
                  <a:pt x="7874" y="20423"/>
                </a:lnTo>
                <a:cubicBezTo>
                  <a:pt x="7855" y="20423"/>
                  <a:pt x="7911" y="20497"/>
                  <a:pt x="7929" y="20534"/>
                </a:cubicBezTo>
                <a:cubicBezTo>
                  <a:pt x="7954" y="20553"/>
                  <a:pt x="7968" y="20559"/>
                  <a:pt x="7976" y="20559"/>
                </a:cubicBezTo>
                <a:cubicBezTo>
                  <a:pt x="7993" y="20559"/>
                  <a:pt x="7984" y="20534"/>
                  <a:pt x="7984" y="20534"/>
                </a:cubicBezTo>
                <a:lnTo>
                  <a:pt x="8003" y="20534"/>
                </a:lnTo>
                <a:cubicBezTo>
                  <a:pt x="8003" y="20516"/>
                  <a:pt x="8003" y="20497"/>
                  <a:pt x="7984" y="20460"/>
                </a:cubicBezTo>
                <a:cubicBezTo>
                  <a:pt x="7929" y="20442"/>
                  <a:pt x="7892" y="20423"/>
                  <a:pt x="7874" y="20423"/>
                </a:cubicBezTo>
                <a:close/>
                <a:moveTo>
                  <a:pt x="14277" y="20524"/>
                </a:moveTo>
                <a:cubicBezTo>
                  <a:pt x="14276" y="20524"/>
                  <a:pt x="14248" y="20568"/>
                  <a:pt x="14213" y="20627"/>
                </a:cubicBezTo>
                <a:cubicBezTo>
                  <a:pt x="14231" y="20608"/>
                  <a:pt x="14231" y="20590"/>
                  <a:pt x="14250" y="20571"/>
                </a:cubicBezTo>
                <a:cubicBezTo>
                  <a:pt x="14270" y="20538"/>
                  <a:pt x="14278" y="20524"/>
                  <a:pt x="14277" y="20524"/>
                </a:cubicBezTo>
                <a:close/>
                <a:moveTo>
                  <a:pt x="23435" y="20885"/>
                </a:moveTo>
                <a:cubicBezTo>
                  <a:pt x="23433" y="20908"/>
                  <a:pt x="23434" y="20928"/>
                  <a:pt x="23438" y="20945"/>
                </a:cubicBezTo>
                <a:lnTo>
                  <a:pt x="23438" y="20945"/>
                </a:lnTo>
                <a:cubicBezTo>
                  <a:pt x="23437" y="20922"/>
                  <a:pt x="23435" y="20901"/>
                  <a:pt x="23435" y="20885"/>
                </a:cubicBezTo>
                <a:close/>
                <a:moveTo>
                  <a:pt x="15127" y="21078"/>
                </a:moveTo>
                <a:cubicBezTo>
                  <a:pt x="15117" y="21093"/>
                  <a:pt x="15109" y="21108"/>
                  <a:pt x="15101" y="21124"/>
                </a:cubicBezTo>
                <a:lnTo>
                  <a:pt x="15101" y="21124"/>
                </a:lnTo>
                <a:cubicBezTo>
                  <a:pt x="15111" y="21109"/>
                  <a:pt x="15121" y="21093"/>
                  <a:pt x="15127" y="21078"/>
                </a:cubicBezTo>
                <a:close/>
                <a:moveTo>
                  <a:pt x="15101" y="21124"/>
                </a:moveTo>
                <a:lnTo>
                  <a:pt x="15101" y="21124"/>
                </a:lnTo>
                <a:cubicBezTo>
                  <a:pt x="15079" y="21158"/>
                  <a:pt x="15055" y="21186"/>
                  <a:pt x="15067" y="21186"/>
                </a:cubicBezTo>
                <a:cubicBezTo>
                  <a:pt x="15069" y="21186"/>
                  <a:pt x="15074" y="21185"/>
                  <a:pt x="15082" y="21181"/>
                </a:cubicBezTo>
                <a:cubicBezTo>
                  <a:pt x="15086" y="21161"/>
                  <a:pt x="15093" y="21142"/>
                  <a:pt x="15101" y="21124"/>
                </a:cubicBezTo>
                <a:close/>
                <a:moveTo>
                  <a:pt x="14338" y="22269"/>
                </a:moveTo>
                <a:cubicBezTo>
                  <a:pt x="14333" y="22275"/>
                  <a:pt x="14335" y="22283"/>
                  <a:pt x="14342" y="22290"/>
                </a:cubicBezTo>
                <a:cubicBezTo>
                  <a:pt x="14347" y="22281"/>
                  <a:pt x="14345" y="22274"/>
                  <a:pt x="14338" y="22269"/>
                </a:cubicBezTo>
                <a:close/>
                <a:moveTo>
                  <a:pt x="14435" y="22327"/>
                </a:moveTo>
                <a:cubicBezTo>
                  <a:pt x="14431" y="22327"/>
                  <a:pt x="14429" y="22327"/>
                  <a:pt x="14427" y="22328"/>
                </a:cubicBezTo>
                <a:lnTo>
                  <a:pt x="14427" y="22328"/>
                </a:lnTo>
                <a:lnTo>
                  <a:pt x="14435" y="22327"/>
                </a:lnTo>
                <a:close/>
                <a:moveTo>
                  <a:pt x="14535" y="22652"/>
                </a:moveTo>
                <a:cubicBezTo>
                  <a:pt x="14530" y="22652"/>
                  <a:pt x="14527" y="22654"/>
                  <a:pt x="14527" y="22660"/>
                </a:cubicBezTo>
                <a:cubicBezTo>
                  <a:pt x="14527" y="22660"/>
                  <a:pt x="14564" y="22678"/>
                  <a:pt x="14583" y="22678"/>
                </a:cubicBezTo>
                <a:cubicBezTo>
                  <a:pt x="14569" y="22665"/>
                  <a:pt x="14547" y="22652"/>
                  <a:pt x="14535" y="22652"/>
                </a:cubicBezTo>
                <a:close/>
                <a:moveTo>
                  <a:pt x="11570" y="22863"/>
                </a:moveTo>
                <a:cubicBezTo>
                  <a:pt x="11596" y="22871"/>
                  <a:pt x="11618" y="22878"/>
                  <a:pt x="11637" y="22882"/>
                </a:cubicBezTo>
                <a:lnTo>
                  <a:pt x="11637" y="22882"/>
                </a:lnTo>
                <a:cubicBezTo>
                  <a:pt x="11615" y="22876"/>
                  <a:pt x="11592" y="22870"/>
                  <a:pt x="11570" y="22863"/>
                </a:cubicBezTo>
                <a:close/>
                <a:moveTo>
                  <a:pt x="22607" y="23148"/>
                </a:moveTo>
                <a:cubicBezTo>
                  <a:pt x="22597" y="23153"/>
                  <a:pt x="22585" y="23159"/>
                  <a:pt x="22585" y="23159"/>
                </a:cubicBezTo>
                <a:lnTo>
                  <a:pt x="22604" y="23159"/>
                </a:lnTo>
                <a:cubicBezTo>
                  <a:pt x="22604" y="23154"/>
                  <a:pt x="22605" y="23150"/>
                  <a:pt x="22607" y="23148"/>
                </a:cubicBezTo>
                <a:close/>
                <a:moveTo>
                  <a:pt x="16006" y="23288"/>
                </a:moveTo>
                <a:cubicBezTo>
                  <a:pt x="15950" y="23288"/>
                  <a:pt x="15895" y="23288"/>
                  <a:pt x="15895" y="23306"/>
                </a:cubicBezTo>
                <a:cubicBezTo>
                  <a:pt x="15916" y="23312"/>
                  <a:pt x="15935" y="23314"/>
                  <a:pt x="15950" y="23314"/>
                </a:cubicBezTo>
                <a:cubicBezTo>
                  <a:pt x="15987" y="23314"/>
                  <a:pt x="16006" y="23301"/>
                  <a:pt x="16006" y="23288"/>
                </a:cubicBezTo>
                <a:close/>
                <a:moveTo>
                  <a:pt x="22548" y="23233"/>
                </a:moveTo>
                <a:lnTo>
                  <a:pt x="22419" y="23454"/>
                </a:lnTo>
                <a:cubicBezTo>
                  <a:pt x="22425" y="23458"/>
                  <a:pt x="22430" y="23460"/>
                  <a:pt x="22436" y="23460"/>
                </a:cubicBezTo>
                <a:cubicBezTo>
                  <a:pt x="22479" y="23460"/>
                  <a:pt x="22499" y="23332"/>
                  <a:pt x="22548" y="23233"/>
                </a:cubicBezTo>
                <a:close/>
                <a:moveTo>
                  <a:pt x="18150" y="23732"/>
                </a:moveTo>
                <a:lnTo>
                  <a:pt x="18390" y="23768"/>
                </a:lnTo>
                <a:lnTo>
                  <a:pt x="18482" y="23768"/>
                </a:lnTo>
                <a:lnTo>
                  <a:pt x="18150" y="23732"/>
                </a:lnTo>
                <a:close/>
                <a:moveTo>
                  <a:pt x="15969" y="24027"/>
                </a:moveTo>
                <a:lnTo>
                  <a:pt x="15969" y="24027"/>
                </a:lnTo>
                <a:cubicBezTo>
                  <a:pt x="16080" y="24101"/>
                  <a:pt x="16172" y="24120"/>
                  <a:pt x="16264" y="24120"/>
                </a:cubicBezTo>
                <a:cubicBezTo>
                  <a:pt x="16172" y="24083"/>
                  <a:pt x="16080" y="24046"/>
                  <a:pt x="15969" y="24027"/>
                </a:cubicBezTo>
                <a:close/>
                <a:moveTo>
                  <a:pt x="16486" y="24120"/>
                </a:moveTo>
                <a:cubicBezTo>
                  <a:pt x="16412" y="24120"/>
                  <a:pt x="16338" y="24138"/>
                  <a:pt x="16264" y="24138"/>
                </a:cubicBezTo>
                <a:cubicBezTo>
                  <a:pt x="16324" y="24158"/>
                  <a:pt x="16378" y="24178"/>
                  <a:pt x="16418" y="24178"/>
                </a:cubicBezTo>
                <a:cubicBezTo>
                  <a:pt x="16453" y="24178"/>
                  <a:pt x="16478" y="24163"/>
                  <a:pt x="16486" y="24120"/>
                </a:cubicBezTo>
                <a:close/>
                <a:moveTo>
                  <a:pt x="21378" y="24856"/>
                </a:moveTo>
                <a:cubicBezTo>
                  <a:pt x="21325" y="24856"/>
                  <a:pt x="21382" y="24922"/>
                  <a:pt x="21365" y="24988"/>
                </a:cubicBezTo>
                <a:lnTo>
                  <a:pt x="21402" y="24859"/>
                </a:lnTo>
                <a:cubicBezTo>
                  <a:pt x="21393" y="24857"/>
                  <a:pt x="21385" y="24856"/>
                  <a:pt x="21378" y="24856"/>
                </a:cubicBezTo>
                <a:close/>
                <a:moveTo>
                  <a:pt x="19222" y="25136"/>
                </a:moveTo>
                <a:lnTo>
                  <a:pt x="19388" y="25284"/>
                </a:lnTo>
                <a:lnTo>
                  <a:pt x="19517" y="25173"/>
                </a:lnTo>
                <a:lnTo>
                  <a:pt x="19222" y="25136"/>
                </a:lnTo>
                <a:close/>
                <a:moveTo>
                  <a:pt x="8114" y="1"/>
                </a:moveTo>
                <a:cubicBezTo>
                  <a:pt x="8095" y="74"/>
                  <a:pt x="8077" y="130"/>
                  <a:pt x="8058" y="185"/>
                </a:cubicBezTo>
                <a:cubicBezTo>
                  <a:pt x="8040" y="426"/>
                  <a:pt x="8021" y="647"/>
                  <a:pt x="8021" y="869"/>
                </a:cubicBezTo>
                <a:cubicBezTo>
                  <a:pt x="8002" y="929"/>
                  <a:pt x="7966" y="967"/>
                  <a:pt x="7940" y="967"/>
                </a:cubicBezTo>
                <a:cubicBezTo>
                  <a:pt x="7917" y="967"/>
                  <a:pt x="7902" y="938"/>
                  <a:pt x="7911" y="869"/>
                </a:cubicBezTo>
                <a:lnTo>
                  <a:pt x="7911" y="869"/>
                </a:lnTo>
                <a:cubicBezTo>
                  <a:pt x="7689" y="1331"/>
                  <a:pt x="7984" y="980"/>
                  <a:pt x="7966" y="1257"/>
                </a:cubicBezTo>
                <a:cubicBezTo>
                  <a:pt x="7923" y="1417"/>
                  <a:pt x="7862" y="1497"/>
                  <a:pt x="7822" y="1497"/>
                </a:cubicBezTo>
                <a:cubicBezTo>
                  <a:pt x="7792" y="1497"/>
                  <a:pt x="7773" y="1454"/>
                  <a:pt x="7781" y="1368"/>
                </a:cubicBezTo>
                <a:lnTo>
                  <a:pt x="7781" y="1368"/>
                </a:lnTo>
                <a:cubicBezTo>
                  <a:pt x="7763" y="1479"/>
                  <a:pt x="7726" y="1608"/>
                  <a:pt x="7707" y="1756"/>
                </a:cubicBezTo>
                <a:cubicBezTo>
                  <a:pt x="7689" y="1886"/>
                  <a:pt x="7689" y="1941"/>
                  <a:pt x="7670" y="2034"/>
                </a:cubicBezTo>
                <a:cubicBezTo>
                  <a:pt x="7652" y="2218"/>
                  <a:pt x="7633" y="2403"/>
                  <a:pt x="7578" y="2606"/>
                </a:cubicBezTo>
                <a:cubicBezTo>
                  <a:pt x="7504" y="2976"/>
                  <a:pt x="7393" y="3346"/>
                  <a:pt x="7208" y="3586"/>
                </a:cubicBezTo>
                <a:lnTo>
                  <a:pt x="7208" y="3475"/>
                </a:lnTo>
                <a:lnTo>
                  <a:pt x="7208" y="3475"/>
                </a:lnTo>
                <a:cubicBezTo>
                  <a:pt x="7005" y="3882"/>
                  <a:pt x="7375" y="4048"/>
                  <a:pt x="7116" y="4399"/>
                </a:cubicBezTo>
                <a:lnTo>
                  <a:pt x="7116" y="4307"/>
                </a:lnTo>
                <a:cubicBezTo>
                  <a:pt x="6746" y="5212"/>
                  <a:pt x="6580" y="6266"/>
                  <a:pt x="6136" y="6894"/>
                </a:cubicBezTo>
                <a:cubicBezTo>
                  <a:pt x="6173" y="6950"/>
                  <a:pt x="6173" y="7024"/>
                  <a:pt x="6155" y="7116"/>
                </a:cubicBezTo>
                <a:cubicBezTo>
                  <a:pt x="6136" y="7172"/>
                  <a:pt x="6136" y="7209"/>
                  <a:pt x="6118" y="7209"/>
                </a:cubicBezTo>
                <a:lnTo>
                  <a:pt x="6099" y="7282"/>
                </a:lnTo>
                <a:cubicBezTo>
                  <a:pt x="6062" y="7356"/>
                  <a:pt x="6025" y="7412"/>
                  <a:pt x="6155" y="7615"/>
                </a:cubicBezTo>
                <a:cubicBezTo>
                  <a:pt x="6120" y="7621"/>
                  <a:pt x="6095" y="7625"/>
                  <a:pt x="6075" y="7625"/>
                </a:cubicBezTo>
                <a:cubicBezTo>
                  <a:pt x="6029" y="7625"/>
                  <a:pt x="6008" y="7605"/>
                  <a:pt x="5970" y="7541"/>
                </a:cubicBezTo>
                <a:cubicBezTo>
                  <a:pt x="5914" y="7486"/>
                  <a:pt x="5878" y="7430"/>
                  <a:pt x="5767" y="7246"/>
                </a:cubicBezTo>
                <a:cubicBezTo>
                  <a:pt x="5763" y="7243"/>
                  <a:pt x="5759" y="7242"/>
                  <a:pt x="5755" y="7242"/>
                </a:cubicBezTo>
                <a:cubicBezTo>
                  <a:pt x="5718" y="7242"/>
                  <a:pt x="5697" y="7378"/>
                  <a:pt x="5527" y="7378"/>
                </a:cubicBezTo>
                <a:cubicBezTo>
                  <a:pt x="5491" y="7378"/>
                  <a:pt x="5448" y="7371"/>
                  <a:pt x="5397" y="7356"/>
                </a:cubicBezTo>
                <a:lnTo>
                  <a:pt x="5471" y="7190"/>
                </a:lnTo>
                <a:cubicBezTo>
                  <a:pt x="5323" y="7190"/>
                  <a:pt x="5194" y="7209"/>
                  <a:pt x="5046" y="7209"/>
                </a:cubicBezTo>
                <a:lnTo>
                  <a:pt x="4935" y="6950"/>
                </a:lnTo>
                <a:cubicBezTo>
                  <a:pt x="4861" y="6931"/>
                  <a:pt x="4769" y="6913"/>
                  <a:pt x="4676" y="6894"/>
                </a:cubicBezTo>
                <a:lnTo>
                  <a:pt x="4676" y="6894"/>
                </a:lnTo>
                <a:cubicBezTo>
                  <a:pt x="4769" y="6950"/>
                  <a:pt x="4861" y="7042"/>
                  <a:pt x="4824" y="7098"/>
                </a:cubicBezTo>
                <a:cubicBezTo>
                  <a:pt x="4436" y="7024"/>
                  <a:pt x="3900" y="6710"/>
                  <a:pt x="3881" y="6617"/>
                </a:cubicBezTo>
                <a:cubicBezTo>
                  <a:pt x="3530" y="6617"/>
                  <a:pt x="3179" y="6636"/>
                  <a:pt x="2828" y="6710"/>
                </a:cubicBezTo>
                <a:cubicBezTo>
                  <a:pt x="2846" y="6654"/>
                  <a:pt x="2920" y="6636"/>
                  <a:pt x="3013" y="6599"/>
                </a:cubicBezTo>
                <a:lnTo>
                  <a:pt x="3013" y="6599"/>
                </a:lnTo>
                <a:cubicBezTo>
                  <a:pt x="2974" y="6607"/>
                  <a:pt x="2944" y="6611"/>
                  <a:pt x="2921" y="6611"/>
                </a:cubicBezTo>
                <a:cubicBezTo>
                  <a:pt x="2799" y="6611"/>
                  <a:pt x="2851" y="6515"/>
                  <a:pt x="2763" y="6515"/>
                </a:cubicBezTo>
                <a:cubicBezTo>
                  <a:pt x="2722" y="6515"/>
                  <a:pt x="2650" y="6536"/>
                  <a:pt x="2514" y="6599"/>
                </a:cubicBezTo>
                <a:cubicBezTo>
                  <a:pt x="2588" y="6617"/>
                  <a:pt x="2495" y="6710"/>
                  <a:pt x="2495" y="6746"/>
                </a:cubicBezTo>
                <a:cubicBezTo>
                  <a:pt x="2454" y="6734"/>
                  <a:pt x="2407" y="6728"/>
                  <a:pt x="2354" y="6728"/>
                </a:cubicBezTo>
                <a:cubicBezTo>
                  <a:pt x="2026" y="6728"/>
                  <a:pt x="1504" y="6962"/>
                  <a:pt x="1202" y="7264"/>
                </a:cubicBezTo>
                <a:lnTo>
                  <a:pt x="1202" y="7116"/>
                </a:lnTo>
                <a:cubicBezTo>
                  <a:pt x="832" y="7375"/>
                  <a:pt x="536" y="7763"/>
                  <a:pt x="351" y="8170"/>
                </a:cubicBezTo>
                <a:cubicBezTo>
                  <a:pt x="240" y="8354"/>
                  <a:pt x="185" y="8595"/>
                  <a:pt x="111" y="8816"/>
                </a:cubicBezTo>
                <a:cubicBezTo>
                  <a:pt x="93" y="8927"/>
                  <a:pt x="37" y="9038"/>
                  <a:pt x="19" y="9168"/>
                </a:cubicBezTo>
                <a:lnTo>
                  <a:pt x="0" y="9556"/>
                </a:lnTo>
                <a:cubicBezTo>
                  <a:pt x="33" y="9392"/>
                  <a:pt x="91" y="9326"/>
                  <a:pt x="146" y="9326"/>
                </a:cubicBezTo>
                <a:cubicBezTo>
                  <a:pt x="214" y="9326"/>
                  <a:pt x="277" y="9430"/>
                  <a:pt x="277" y="9574"/>
                </a:cubicBezTo>
                <a:cubicBezTo>
                  <a:pt x="222" y="9611"/>
                  <a:pt x="167" y="9648"/>
                  <a:pt x="93" y="9685"/>
                </a:cubicBezTo>
                <a:cubicBezTo>
                  <a:pt x="112" y="9718"/>
                  <a:pt x="128" y="9731"/>
                  <a:pt x="141" y="9731"/>
                </a:cubicBezTo>
                <a:cubicBezTo>
                  <a:pt x="180" y="9731"/>
                  <a:pt x="195" y="9623"/>
                  <a:pt x="225" y="9623"/>
                </a:cubicBezTo>
                <a:cubicBezTo>
                  <a:pt x="242" y="9623"/>
                  <a:pt x="263" y="9656"/>
                  <a:pt x="296" y="9759"/>
                </a:cubicBezTo>
                <a:cubicBezTo>
                  <a:pt x="314" y="9925"/>
                  <a:pt x="273" y="9995"/>
                  <a:pt x="215" y="9995"/>
                </a:cubicBezTo>
                <a:cubicBezTo>
                  <a:pt x="157" y="9995"/>
                  <a:pt x="83" y="9925"/>
                  <a:pt x="37" y="9815"/>
                </a:cubicBezTo>
                <a:lnTo>
                  <a:pt x="37" y="9815"/>
                </a:lnTo>
                <a:cubicBezTo>
                  <a:pt x="74" y="9962"/>
                  <a:pt x="130" y="10110"/>
                  <a:pt x="185" y="10258"/>
                </a:cubicBezTo>
                <a:cubicBezTo>
                  <a:pt x="174" y="10269"/>
                  <a:pt x="163" y="10273"/>
                  <a:pt x="152" y="10273"/>
                </a:cubicBezTo>
                <a:cubicBezTo>
                  <a:pt x="107" y="10273"/>
                  <a:pt x="60" y="10199"/>
                  <a:pt x="0" y="10184"/>
                </a:cubicBezTo>
                <a:lnTo>
                  <a:pt x="0" y="10184"/>
                </a:lnTo>
                <a:cubicBezTo>
                  <a:pt x="74" y="10277"/>
                  <a:pt x="74" y="10498"/>
                  <a:pt x="148" y="10702"/>
                </a:cubicBezTo>
                <a:cubicBezTo>
                  <a:pt x="222" y="10923"/>
                  <a:pt x="314" y="11145"/>
                  <a:pt x="481" y="11182"/>
                </a:cubicBezTo>
                <a:lnTo>
                  <a:pt x="462" y="11238"/>
                </a:lnTo>
                <a:cubicBezTo>
                  <a:pt x="536" y="11330"/>
                  <a:pt x="610" y="11422"/>
                  <a:pt x="684" y="11496"/>
                </a:cubicBezTo>
                <a:cubicBezTo>
                  <a:pt x="758" y="11570"/>
                  <a:pt x="832" y="11626"/>
                  <a:pt x="906" y="11700"/>
                </a:cubicBezTo>
                <a:cubicBezTo>
                  <a:pt x="1054" y="11811"/>
                  <a:pt x="1183" y="11921"/>
                  <a:pt x="1312" y="11977"/>
                </a:cubicBezTo>
                <a:cubicBezTo>
                  <a:pt x="1571" y="12143"/>
                  <a:pt x="1811" y="12254"/>
                  <a:pt x="2126" y="12402"/>
                </a:cubicBezTo>
                <a:cubicBezTo>
                  <a:pt x="2152" y="12357"/>
                  <a:pt x="2196" y="12343"/>
                  <a:pt x="2252" y="12343"/>
                </a:cubicBezTo>
                <a:cubicBezTo>
                  <a:pt x="2334" y="12343"/>
                  <a:pt x="2442" y="12372"/>
                  <a:pt x="2554" y="12372"/>
                </a:cubicBezTo>
                <a:cubicBezTo>
                  <a:pt x="2584" y="12372"/>
                  <a:pt x="2613" y="12370"/>
                  <a:pt x="2643" y="12365"/>
                </a:cubicBezTo>
                <a:cubicBezTo>
                  <a:pt x="2846" y="12476"/>
                  <a:pt x="3068" y="12587"/>
                  <a:pt x="3309" y="12716"/>
                </a:cubicBezTo>
                <a:cubicBezTo>
                  <a:pt x="3419" y="12772"/>
                  <a:pt x="3549" y="12827"/>
                  <a:pt x="3678" y="12864"/>
                </a:cubicBezTo>
                <a:lnTo>
                  <a:pt x="3863" y="12938"/>
                </a:lnTo>
                <a:lnTo>
                  <a:pt x="3955" y="12956"/>
                </a:lnTo>
                <a:lnTo>
                  <a:pt x="3974" y="12956"/>
                </a:lnTo>
                <a:cubicBezTo>
                  <a:pt x="4122" y="12920"/>
                  <a:pt x="4085" y="12846"/>
                  <a:pt x="4214" y="12772"/>
                </a:cubicBezTo>
                <a:lnTo>
                  <a:pt x="4214" y="12772"/>
                </a:lnTo>
                <a:cubicBezTo>
                  <a:pt x="4140" y="12920"/>
                  <a:pt x="4307" y="12920"/>
                  <a:pt x="4122" y="12993"/>
                </a:cubicBezTo>
                <a:lnTo>
                  <a:pt x="4196" y="12993"/>
                </a:lnTo>
                <a:cubicBezTo>
                  <a:pt x="4214" y="13030"/>
                  <a:pt x="4196" y="13086"/>
                  <a:pt x="4214" y="13141"/>
                </a:cubicBezTo>
                <a:cubicBezTo>
                  <a:pt x="4214" y="13160"/>
                  <a:pt x="4214" y="13197"/>
                  <a:pt x="4214" y="13234"/>
                </a:cubicBezTo>
                <a:cubicBezTo>
                  <a:pt x="4214" y="13271"/>
                  <a:pt x="4233" y="13252"/>
                  <a:pt x="4214" y="13326"/>
                </a:cubicBezTo>
                <a:cubicBezTo>
                  <a:pt x="4196" y="13400"/>
                  <a:pt x="4196" y="13474"/>
                  <a:pt x="4177" y="13566"/>
                </a:cubicBezTo>
                <a:cubicBezTo>
                  <a:pt x="4247" y="13510"/>
                  <a:pt x="4296" y="13455"/>
                  <a:pt x="4323" y="13455"/>
                </a:cubicBezTo>
                <a:cubicBezTo>
                  <a:pt x="4332" y="13455"/>
                  <a:pt x="4339" y="13460"/>
                  <a:pt x="4344" y="13474"/>
                </a:cubicBezTo>
                <a:cubicBezTo>
                  <a:pt x="4327" y="13606"/>
                  <a:pt x="4222" y="13738"/>
                  <a:pt x="4147" y="13738"/>
                </a:cubicBezTo>
                <a:cubicBezTo>
                  <a:pt x="4138" y="13738"/>
                  <a:pt x="4130" y="13737"/>
                  <a:pt x="4122" y="13733"/>
                </a:cubicBezTo>
                <a:lnTo>
                  <a:pt x="4122" y="13696"/>
                </a:lnTo>
                <a:cubicBezTo>
                  <a:pt x="4067" y="14612"/>
                  <a:pt x="3103" y="15528"/>
                  <a:pt x="3159" y="16300"/>
                </a:cubicBezTo>
                <a:lnTo>
                  <a:pt x="3159" y="16300"/>
                </a:lnTo>
                <a:lnTo>
                  <a:pt x="3087" y="17041"/>
                </a:lnTo>
                <a:cubicBezTo>
                  <a:pt x="3061" y="17114"/>
                  <a:pt x="3045" y="17140"/>
                  <a:pt x="3034" y="17140"/>
                </a:cubicBezTo>
                <a:cubicBezTo>
                  <a:pt x="3006" y="17140"/>
                  <a:pt x="3007" y="16969"/>
                  <a:pt x="2951" y="16969"/>
                </a:cubicBezTo>
                <a:cubicBezTo>
                  <a:pt x="2934" y="16969"/>
                  <a:pt x="2913" y="16984"/>
                  <a:pt x="2883" y="17023"/>
                </a:cubicBezTo>
                <a:cubicBezTo>
                  <a:pt x="2883" y="17448"/>
                  <a:pt x="2773" y="17743"/>
                  <a:pt x="2662" y="18021"/>
                </a:cubicBezTo>
                <a:cubicBezTo>
                  <a:pt x="2606" y="18168"/>
                  <a:pt x="2569" y="18298"/>
                  <a:pt x="2514" y="18446"/>
                </a:cubicBezTo>
                <a:cubicBezTo>
                  <a:pt x="2440" y="18686"/>
                  <a:pt x="2366" y="18945"/>
                  <a:pt x="2329" y="19203"/>
                </a:cubicBezTo>
                <a:cubicBezTo>
                  <a:pt x="2163" y="19407"/>
                  <a:pt x="2015" y="19721"/>
                  <a:pt x="1867" y="20072"/>
                </a:cubicBezTo>
                <a:cubicBezTo>
                  <a:pt x="2126" y="20164"/>
                  <a:pt x="2440" y="20257"/>
                  <a:pt x="2754" y="20349"/>
                </a:cubicBezTo>
                <a:cubicBezTo>
                  <a:pt x="3050" y="20423"/>
                  <a:pt x="3345" y="20497"/>
                  <a:pt x="3660" y="20571"/>
                </a:cubicBezTo>
                <a:cubicBezTo>
                  <a:pt x="4011" y="20664"/>
                  <a:pt x="4344" y="20756"/>
                  <a:pt x="4584" y="20941"/>
                </a:cubicBezTo>
                <a:lnTo>
                  <a:pt x="4565" y="20830"/>
                </a:lnTo>
                <a:cubicBezTo>
                  <a:pt x="4593" y="20822"/>
                  <a:pt x="4618" y="20819"/>
                  <a:pt x="4639" y="20819"/>
                </a:cubicBezTo>
                <a:cubicBezTo>
                  <a:pt x="4771" y="20819"/>
                  <a:pt x="4784" y="20951"/>
                  <a:pt x="4879" y="21015"/>
                </a:cubicBezTo>
                <a:cubicBezTo>
                  <a:pt x="4879" y="20922"/>
                  <a:pt x="4713" y="20867"/>
                  <a:pt x="4843" y="20848"/>
                </a:cubicBezTo>
                <a:lnTo>
                  <a:pt x="4843" y="20848"/>
                </a:lnTo>
                <a:cubicBezTo>
                  <a:pt x="5489" y="20978"/>
                  <a:pt x="6118" y="21181"/>
                  <a:pt x="6783" y="21440"/>
                </a:cubicBezTo>
                <a:cubicBezTo>
                  <a:pt x="8021" y="21865"/>
                  <a:pt x="9278" y="22290"/>
                  <a:pt x="10498" y="22715"/>
                </a:cubicBezTo>
                <a:cubicBezTo>
                  <a:pt x="10295" y="22271"/>
                  <a:pt x="10073" y="21828"/>
                  <a:pt x="9870" y="21403"/>
                </a:cubicBezTo>
                <a:cubicBezTo>
                  <a:pt x="9278" y="20164"/>
                  <a:pt x="8835" y="20497"/>
                  <a:pt x="8724" y="19407"/>
                </a:cubicBezTo>
                <a:lnTo>
                  <a:pt x="8724" y="19407"/>
                </a:lnTo>
                <a:lnTo>
                  <a:pt x="8779" y="19444"/>
                </a:lnTo>
                <a:cubicBezTo>
                  <a:pt x="8816" y="19462"/>
                  <a:pt x="8835" y="19499"/>
                  <a:pt x="8853" y="19518"/>
                </a:cubicBezTo>
                <a:lnTo>
                  <a:pt x="9001" y="19702"/>
                </a:lnTo>
                <a:lnTo>
                  <a:pt x="8798" y="19185"/>
                </a:lnTo>
                <a:cubicBezTo>
                  <a:pt x="8761" y="19074"/>
                  <a:pt x="8724" y="18945"/>
                  <a:pt x="8705" y="18815"/>
                </a:cubicBezTo>
                <a:cubicBezTo>
                  <a:pt x="8650" y="18575"/>
                  <a:pt x="8631" y="18335"/>
                  <a:pt x="8668" y="18113"/>
                </a:cubicBezTo>
                <a:cubicBezTo>
                  <a:pt x="8705" y="17651"/>
                  <a:pt x="8853" y="17318"/>
                  <a:pt x="9056" y="17004"/>
                </a:cubicBezTo>
                <a:lnTo>
                  <a:pt x="9056" y="17004"/>
                </a:lnTo>
                <a:cubicBezTo>
                  <a:pt x="9056" y="17059"/>
                  <a:pt x="9093" y="17115"/>
                  <a:pt x="9038" y="17152"/>
                </a:cubicBezTo>
                <a:cubicBezTo>
                  <a:pt x="9149" y="17152"/>
                  <a:pt x="9241" y="17078"/>
                  <a:pt x="9315" y="16967"/>
                </a:cubicBezTo>
                <a:cubicBezTo>
                  <a:pt x="9426" y="16893"/>
                  <a:pt x="9500" y="16782"/>
                  <a:pt x="9482" y="16727"/>
                </a:cubicBezTo>
                <a:cubicBezTo>
                  <a:pt x="9497" y="16722"/>
                  <a:pt x="9510" y="16719"/>
                  <a:pt x="9519" y="16719"/>
                </a:cubicBezTo>
                <a:cubicBezTo>
                  <a:pt x="9580" y="16719"/>
                  <a:pt x="9550" y="16803"/>
                  <a:pt x="9629" y="16819"/>
                </a:cubicBezTo>
                <a:cubicBezTo>
                  <a:pt x="9639" y="16821"/>
                  <a:pt x="9649" y="16822"/>
                  <a:pt x="9659" y="16822"/>
                </a:cubicBezTo>
                <a:cubicBezTo>
                  <a:pt x="9810" y="16822"/>
                  <a:pt x="9981" y="16612"/>
                  <a:pt x="10104" y="16612"/>
                </a:cubicBezTo>
                <a:cubicBezTo>
                  <a:pt x="10126" y="16612"/>
                  <a:pt x="10147" y="16618"/>
                  <a:pt x="10165" y="16634"/>
                </a:cubicBezTo>
                <a:cubicBezTo>
                  <a:pt x="10181" y="16650"/>
                  <a:pt x="10130" y="16679"/>
                  <a:pt x="10103" y="16699"/>
                </a:cubicBezTo>
                <a:lnTo>
                  <a:pt x="10103" y="16699"/>
                </a:lnTo>
                <a:cubicBezTo>
                  <a:pt x="10223" y="16617"/>
                  <a:pt x="10732" y="16629"/>
                  <a:pt x="10572" y="16487"/>
                </a:cubicBezTo>
                <a:lnTo>
                  <a:pt x="10572" y="16487"/>
                </a:lnTo>
                <a:cubicBezTo>
                  <a:pt x="10594" y="16488"/>
                  <a:pt x="10615" y="16488"/>
                  <a:pt x="10636" y="16488"/>
                </a:cubicBezTo>
                <a:cubicBezTo>
                  <a:pt x="10926" y="16488"/>
                  <a:pt x="11179" y="16403"/>
                  <a:pt x="11423" y="16403"/>
                </a:cubicBezTo>
                <a:cubicBezTo>
                  <a:pt x="11497" y="16403"/>
                  <a:pt x="11571" y="16411"/>
                  <a:pt x="11644" y="16431"/>
                </a:cubicBezTo>
                <a:cubicBezTo>
                  <a:pt x="11695" y="16380"/>
                  <a:pt x="11769" y="16368"/>
                  <a:pt x="11851" y="16368"/>
                </a:cubicBezTo>
                <a:cubicBezTo>
                  <a:pt x="11915" y="16368"/>
                  <a:pt x="11985" y="16376"/>
                  <a:pt x="12051" y="16376"/>
                </a:cubicBezTo>
                <a:cubicBezTo>
                  <a:pt x="12105" y="16389"/>
                  <a:pt x="12156" y="16398"/>
                  <a:pt x="12203" y="16398"/>
                </a:cubicBezTo>
                <a:cubicBezTo>
                  <a:pt x="12283" y="16398"/>
                  <a:pt x="12348" y="16372"/>
                  <a:pt x="12383" y="16302"/>
                </a:cubicBezTo>
                <a:lnTo>
                  <a:pt x="12383" y="16302"/>
                </a:lnTo>
                <a:cubicBezTo>
                  <a:pt x="12344" y="16472"/>
                  <a:pt x="12686" y="16531"/>
                  <a:pt x="12980" y="16531"/>
                </a:cubicBezTo>
                <a:cubicBezTo>
                  <a:pt x="13101" y="16531"/>
                  <a:pt x="13214" y="16521"/>
                  <a:pt x="13289" y="16505"/>
                </a:cubicBezTo>
                <a:lnTo>
                  <a:pt x="13289" y="16505"/>
                </a:lnTo>
                <a:cubicBezTo>
                  <a:pt x="13196" y="16560"/>
                  <a:pt x="13474" y="16634"/>
                  <a:pt x="13363" y="16708"/>
                </a:cubicBezTo>
                <a:cubicBezTo>
                  <a:pt x="13487" y="16733"/>
                  <a:pt x="13604" y="16751"/>
                  <a:pt x="13693" y="16751"/>
                </a:cubicBezTo>
                <a:cubicBezTo>
                  <a:pt x="13803" y="16751"/>
                  <a:pt x="13872" y="16724"/>
                  <a:pt x="13862" y="16653"/>
                </a:cubicBezTo>
                <a:lnTo>
                  <a:pt x="13862" y="16653"/>
                </a:lnTo>
                <a:cubicBezTo>
                  <a:pt x="14065" y="16856"/>
                  <a:pt x="14305" y="16893"/>
                  <a:pt x="14527" y="16930"/>
                </a:cubicBezTo>
                <a:cubicBezTo>
                  <a:pt x="14749" y="16967"/>
                  <a:pt x="14952" y="17041"/>
                  <a:pt x="14952" y="17263"/>
                </a:cubicBezTo>
                <a:cubicBezTo>
                  <a:pt x="15636" y="17540"/>
                  <a:pt x="16098" y="18002"/>
                  <a:pt x="15932" y="18557"/>
                </a:cubicBezTo>
                <a:cubicBezTo>
                  <a:pt x="15802" y="18520"/>
                  <a:pt x="15876" y="18372"/>
                  <a:pt x="15839" y="18261"/>
                </a:cubicBezTo>
                <a:cubicBezTo>
                  <a:pt x="15858" y="18205"/>
                  <a:pt x="15839" y="18131"/>
                  <a:pt x="15802" y="18094"/>
                </a:cubicBezTo>
                <a:cubicBezTo>
                  <a:pt x="15792" y="18073"/>
                  <a:pt x="15774" y="18064"/>
                  <a:pt x="15747" y="18064"/>
                </a:cubicBezTo>
                <a:cubicBezTo>
                  <a:pt x="15728" y="18064"/>
                  <a:pt x="15704" y="18068"/>
                  <a:pt x="15673" y="18076"/>
                </a:cubicBezTo>
                <a:cubicBezTo>
                  <a:pt x="15784" y="18224"/>
                  <a:pt x="15821" y="18390"/>
                  <a:pt x="15821" y="18612"/>
                </a:cubicBezTo>
                <a:cubicBezTo>
                  <a:pt x="15765" y="18871"/>
                  <a:pt x="15673" y="19129"/>
                  <a:pt x="15451" y="19407"/>
                </a:cubicBezTo>
                <a:cubicBezTo>
                  <a:pt x="15426" y="19426"/>
                  <a:pt x="15408" y="19434"/>
                  <a:pt x="15396" y="19434"/>
                </a:cubicBezTo>
                <a:cubicBezTo>
                  <a:pt x="15338" y="19434"/>
                  <a:pt x="15414" y="19246"/>
                  <a:pt x="15414" y="19185"/>
                </a:cubicBezTo>
                <a:lnTo>
                  <a:pt x="15414" y="19185"/>
                </a:lnTo>
                <a:cubicBezTo>
                  <a:pt x="15119" y="19813"/>
                  <a:pt x="14546" y="20220"/>
                  <a:pt x="14157" y="20756"/>
                </a:cubicBezTo>
                <a:cubicBezTo>
                  <a:pt x="14139" y="20737"/>
                  <a:pt x="14176" y="20682"/>
                  <a:pt x="14213" y="20627"/>
                </a:cubicBezTo>
                <a:lnTo>
                  <a:pt x="14213" y="20627"/>
                </a:lnTo>
                <a:cubicBezTo>
                  <a:pt x="14120" y="20719"/>
                  <a:pt x="13973" y="20793"/>
                  <a:pt x="14065" y="20867"/>
                </a:cubicBezTo>
                <a:lnTo>
                  <a:pt x="14120" y="20756"/>
                </a:lnTo>
                <a:cubicBezTo>
                  <a:pt x="14382" y="20756"/>
                  <a:pt x="14018" y="21317"/>
                  <a:pt x="14008" y="21441"/>
                </a:cubicBezTo>
                <a:lnTo>
                  <a:pt x="14008" y="21441"/>
                </a:lnTo>
                <a:cubicBezTo>
                  <a:pt x="13997" y="21369"/>
                  <a:pt x="13970" y="21340"/>
                  <a:pt x="13926" y="21340"/>
                </a:cubicBezTo>
                <a:cubicBezTo>
                  <a:pt x="13871" y="21340"/>
                  <a:pt x="13787" y="21388"/>
                  <a:pt x="13677" y="21458"/>
                </a:cubicBezTo>
                <a:cubicBezTo>
                  <a:pt x="13580" y="21506"/>
                  <a:pt x="13474" y="21565"/>
                  <a:pt x="13399" y="21565"/>
                </a:cubicBezTo>
                <a:cubicBezTo>
                  <a:pt x="13331" y="21565"/>
                  <a:pt x="13290" y="21516"/>
                  <a:pt x="13307" y="21366"/>
                </a:cubicBezTo>
                <a:lnTo>
                  <a:pt x="13307" y="21366"/>
                </a:lnTo>
                <a:cubicBezTo>
                  <a:pt x="13196" y="21477"/>
                  <a:pt x="13122" y="21606"/>
                  <a:pt x="13215" y="21625"/>
                </a:cubicBezTo>
                <a:cubicBezTo>
                  <a:pt x="13132" y="21680"/>
                  <a:pt x="13058" y="21717"/>
                  <a:pt x="13016" y="21717"/>
                </a:cubicBezTo>
                <a:cubicBezTo>
                  <a:pt x="12975" y="21717"/>
                  <a:pt x="12965" y="21680"/>
                  <a:pt x="13012" y="21588"/>
                </a:cubicBezTo>
                <a:lnTo>
                  <a:pt x="13012" y="21588"/>
                </a:lnTo>
                <a:cubicBezTo>
                  <a:pt x="12402" y="22124"/>
                  <a:pt x="12827" y="21957"/>
                  <a:pt x="12235" y="22364"/>
                </a:cubicBezTo>
                <a:cubicBezTo>
                  <a:pt x="12124" y="22364"/>
                  <a:pt x="12217" y="22271"/>
                  <a:pt x="12161" y="22234"/>
                </a:cubicBezTo>
                <a:lnTo>
                  <a:pt x="12161" y="22234"/>
                </a:lnTo>
                <a:cubicBezTo>
                  <a:pt x="12051" y="22401"/>
                  <a:pt x="11995" y="22549"/>
                  <a:pt x="11699" y="22770"/>
                </a:cubicBezTo>
                <a:cubicBezTo>
                  <a:pt x="11718" y="22789"/>
                  <a:pt x="11699" y="22807"/>
                  <a:pt x="11736" y="22826"/>
                </a:cubicBezTo>
                <a:cubicBezTo>
                  <a:pt x="11773" y="22826"/>
                  <a:pt x="11810" y="22844"/>
                  <a:pt x="11866" y="22863"/>
                </a:cubicBezTo>
                <a:cubicBezTo>
                  <a:pt x="11798" y="22874"/>
                  <a:pt x="11765" y="22892"/>
                  <a:pt x="11712" y="22892"/>
                </a:cubicBezTo>
                <a:cubicBezTo>
                  <a:pt x="11691" y="22892"/>
                  <a:pt x="11667" y="22889"/>
                  <a:pt x="11637" y="22882"/>
                </a:cubicBezTo>
                <a:lnTo>
                  <a:pt x="11637" y="22882"/>
                </a:lnTo>
                <a:cubicBezTo>
                  <a:pt x="12115" y="23017"/>
                  <a:pt x="12606" y="23088"/>
                  <a:pt x="13030" y="23159"/>
                </a:cubicBezTo>
                <a:cubicBezTo>
                  <a:pt x="13474" y="23251"/>
                  <a:pt x="13825" y="23306"/>
                  <a:pt x="14250" y="23491"/>
                </a:cubicBezTo>
                <a:cubicBezTo>
                  <a:pt x="14065" y="23565"/>
                  <a:pt x="14157" y="23621"/>
                  <a:pt x="14250" y="23658"/>
                </a:cubicBezTo>
                <a:cubicBezTo>
                  <a:pt x="14324" y="23713"/>
                  <a:pt x="14435" y="23750"/>
                  <a:pt x="14416" y="23861"/>
                </a:cubicBezTo>
                <a:lnTo>
                  <a:pt x="14804" y="23916"/>
                </a:lnTo>
                <a:lnTo>
                  <a:pt x="14693" y="23768"/>
                </a:lnTo>
                <a:lnTo>
                  <a:pt x="14693" y="23768"/>
                </a:lnTo>
                <a:cubicBezTo>
                  <a:pt x="15008" y="23879"/>
                  <a:pt x="15322" y="23805"/>
                  <a:pt x="15581" y="23953"/>
                </a:cubicBezTo>
                <a:lnTo>
                  <a:pt x="15322" y="23972"/>
                </a:lnTo>
                <a:lnTo>
                  <a:pt x="15913" y="24120"/>
                </a:lnTo>
                <a:lnTo>
                  <a:pt x="15599" y="23935"/>
                </a:lnTo>
                <a:cubicBezTo>
                  <a:pt x="15859" y="23921"/>
                  <a:pt x="15765" y="23776"/>
                  <a:pt x="15855" y="23776"/>
                </a:cubicBezTo>
                <a:cubicBezTo>
                  <a:pt x="15887" y="23776"/>
                  <a:pt x="15941" y="23794"/>
                  <a:pt x="16043" y="23842"/>
                </a:cubicBezTo>
                <a:cubicBezTo>
                  <a:pt x="15969" y="23842"/>
                  <a:pt x="16357" y="23953"/>
                  <a:pt x="16486" y="24120"/>
                </a:cubicBezTo>
                <a:cubicBezTo>
                  <a:pt x="16552" y="24113"/>
                  <a:pt x="16615" y="24107"/>
                  <a:pt x="16679" y="24107"/>
                </a:cubicBezTo>
                <a:cubicBezTo>
                  <a:pt x="16796" y="24107"/>
                  <a:pt x="16916" y="24128"/>
                  <a:pt x="17059" y="24212"/>
                </a:cubicBezTo>
                <a:cubicBezTo>
                  <a:pt x="17096" y="24286"/>
                  <a:pt x="16948" y="24415"/>
                  <a:pt x="16967" y="24471"/>
                </a:cubicBezTo>
                <a:cubicBezTo>
                  <a:pt x="17000" y="24453"/>
                  <a:pt x="17042" y="24445"/>
                  <a:pt x="17091" y="24445"/>
                </a:cubicBezTo>
                <a:cubicBezTo>
                  <a:pt x="17293" y="24445"/>
                  <a:pt x="17606" y="24570"/>
                  <a:pt x="17825" y="24570"/>
                </a:cubicBezTo>
                <a:cubicBezTo>
                  <a:pt x="17868" y="24570"/>
                  <a:pt x="17908" y="24565"/>
                  <a:pt x="17942" y="24554"/>
                </a:cubicBezTo>
                <a:lnTo>
                  <a:pt x="17942" y="24554"/>
                </a:lnTo>
                <a:cubicBezTo>
                  <a:pt x="17884" y="24586"/>
                  <a:pt x="17856" y="24676"/>
                  <a:pt x="17872" y="24693"/>
                </a:cubicBezTo>
                <a:lnTo>
                  <a:pt x="18039" y="24600"/>
                </a:lnTo>
                <a:cubicBezTo>
                  <a:pt x="18168" y="24693"/>
                  <a:pt x="18187" y="24711"/>
                  <a:pt x="18131" y="24785"/>
                </a:cubicBezTo>
                <a:cubicBezTo>
                  <a:pt x="18199" y="24812"/>
                  <a:pt x="18244" y="24822"/>
                  <a:pt x="18273" y="24822"/>
                </a:cubicBezTo>
                <a:cubicBezTo>
                  <a:pt x="18383" y="24822"/>
                  <a:pt x="18275" y="24676"/>
                  <a:pt x="18350" y="24676"/>
                </a:cubicBezTo>
                <a:cubicBezTo>
                  <a:pt x="18380" y="24676"/>
                  <a:pt x="18440" y="24700"/>
                  <a:pt x="18556" y="24767"/>
                </a:cubicBezTo>
                <a:cubicBezTo>
                  <a:pt x="18519" y="24767"/>
                  <a:pt x="18519" y="24785"/>
                  <a:pt x="18427" y="24785"/>
                </a:cubicBezTo>
                <a:cubicBezTo>
                  <a:pt x="18944" y="25007"/>
                  <a:pt x="19462" y="25007"/>
                  <a:pt x="19924" y="25229"/>
                </a:cubicBezTo>
                <a:cubicBezTo>
                  <a:pt x="19947" y="25304"/>
                  <a:pt x="19914" y="25325"/>
                  <a:pt x="19861" y="25325"/>
                </a:cubicBezTo>
                <a:cubicBezTo>
                  <a:pt x="19794" y="25325"/>
                  <a:pt x="19695" y="25292"/>
                  <a:pt x="19634" y="25292"/>
                </a:cubicBezTo>
                <a:cubicBezTo>
                  <a:pt x="19588" y="25292"/>
                  <a:pt x="19564" y="25311"/>
                  <a:pt x="19591" y="25376"/>
                </a:cubicBezTo>
                <a:cubicBezTo>
                  <a:pt x="20330" y="25561"/>
                  <a:pt x="20996" y="25543"/>
                  <a:pt x="21975" y="25894"/>
                </a:cubicBezTo>
                <a:lnTo>
                  <a:pt x="21791" y="25820"/>
                </a:lnTo>
                <a:cubicBezTo>
                  <a:pt x="21797" y="25760"/>
                  <a:pt x="21823" y="25736"/>
                  <a:pt x="21866" y="25736"/>
                </a:cubicBezTo>
                <a:cubicBezTo>
                  <a:pt x="21941" y="25736"/>
                  <a:pt x="22069" y="25811"/>
                  <a:pt x="22234" y="25894"/>
                </a:cubicBezTo>
                <a:cubicBezTo>
                  <a:pt x="22321" y="25807"/>
                  <a:pt x="22440" y="25623"/>
                  <a:pt x="22454" y="25388"/>
                </a:cubicBezTo>
                <a:lnTo>
                  <a:pt x="22454" y="25388"/>
                </a:lnTo>
                <a:cubicBezTo>
                  <a:pt x="22461" y="25483"/>
                  <a:pt x="22516" y="25579"/>
                  <a:pt x="22529" y="25579"/>
                </a:cubicBezTo>
                <a:cubicBezTo>
                  <a:pt x="22532" y="25579"/>
                  <a:pt x="22533" y="25574"/>
                  <a:pt x="22530" y="25561"/>
                </a:cubicBezTo>
                <a:cubicBezTo>
                  <a:pt x="22641" y="25284"/>
                  <a:pt x="22770" y="24822"/>
                  <a:pt x="22789" y="24619"/>
                </a:cubicBezTo>
                <a:cubicBezTo>
                  <a:pt x="22844" y="24341"/>
                  <a:pt x="22881" y="24027"/>
                  <a:pt x="22936" y="23676"/>
                </a:cubicBezTo>
                <a:lnTo>
                  <a:pt x="22992" y="23768"/>
                </a:lnTo>
                <a:cubicBezTo>
                  <a:pt x="23140" y="23528"/>
                  <a:pt x="23251" y="23085"/>
                  <a:pt x="23380" y="22807"/>
                </a:cubicBezTo>
                <a:cubicBezTo>
                  <a:pt x="23332" y="22712"/>
                  <a:pt x="23381" y="22575"/>
                  <a:pt x="23300" y="22575"/>
                </a:cubicBezTo>
                <a:cubicBezTo>
                  <a:pt x="23287" y="22575"/>
                  <a:pt x="23271" y="22578"/>
                  <a:pt x="23251" y="22586"/>
                </a:cubicBezTo>
                <a:cubicBezTo>
                  <a:pt x="23953" y="21828"/>
                  <a:pt x="23565" y="20811"/>
                  <a:pt x="24156" y="20128"/>
                </a:cubicBezTo>
                <a:lnTo>
                  <a:pt x="24156" y="20128"/>
                </a:lnTo>
                <a:cubicBezTo>
                  <a:pt x="24141" y="20202"/>
                  <a:pt x="24151" y="20314"/>
                  <a:pt x="24164" y="20314"/>
                </a:cubicBezTo>
                <a:cubicBezTo>
                  <a:pt x="24168" y="20314"/>
                  <a:pt x="24171" y="20308"/>
                  <a:pt x="24175" y="20294"/>
                </a:cubicBezTo>
                <a:lnTo>
                  <a:pt x="24323" y="19592"/>
                </a:lnTo>
                <a:lnTo>
                  <a:pt x="24323" y="19592"/>
                </a:lnTo>
                <a:cubicBezTo>
                  <a:pt x="24175" y="19610"/>
                  <a:pt x="24212" y="19665"/>
                  <a:pt x="24082" y="19776"/>
                </a:cubicBezTo>
                <a:cubicBezTo>
                  <a:pt x="24027" y="19665"/>
                  <a:pt x="24027" y="19462"/>
                  <a:pt x="24082" y="19277"/>
                </a:cubicBezTo>
                <a:lnTo>
                  <a:pt x="24082" y="19277"/>
                </a:lnTo>
                <a:cubicBezTo>
                  <a:pt x="24076" y="19398"/>
                  <a:pt x="24101" y="19441"/>
                  <a:pt x="24141" y="19441"/>
                </a:cubicBezTo>
                <a:cubicBezTo>
                  <a:pt x="24211" y="19441"/>
                  <a:pt x="24326" y="19311"/>
                  <a:pt x="24396" y="19240"/>
                </a:cubicBezTo>
                <a:cubicBezTo>
                  <a:pt x="24341" y="19240"/>
                  <a:pt x="24323" y="19185"/>
                  <a:pt x="24286" y="19185"/>
                </a:cubicBezTo>
                <a:cubicBezTo>
                  <a:pt x="24618" y="18908"/>
                  <a:pt x="24045" y="19056"/>
                  <a:pt x="24341" y="18612"/>
                </a:cubicBezTo>
                <a:lnTo>
                  <a:pt x="24341" y="18612"/>
                </a:lnTo>
                <a:lnTo>
                  <a:pt x="24396" y="18649"/>
                </a:lnTo>
                <a:cubicBezTo>
                  <a:pt x="24433" y="18464"/>
                  <a:pt x="24396" y="18279"/>
                  <a:pt x="24470" y="18076"/>
                </a:cubicBezTo>
                <a:cubicBezTo>
                  <a:pt x="24481" y="18074"/>
                  <a:pt x="24491" y="18072"/>
                  <a:pt x="24499" y="18072"/>
                </a:cubicBezTo>
                <a:cubicBezTo>
                  <a:pt x="24616" y="18072"/>
                  <a:pt x="24479" y="18301"/>
                  <a:pt x="24600" y="18353"/>
                </a:cubicBezTo>
                <a:cubicBezTo>
                  <a:pt x="24674" y="18076"/>
                  <a:pt x="24489" y="17725"/>
                  <a:pt x="24711" y="17522"/>
                </a:cubicBezTo>
                <a:lnTo>
                  <a:pt x="24711" y="17522"/>
                </a:lnTo>
                <a:cubicBezTo>
                  <a:pt x="24711" y="17651"/>
                  <a:pt x="24655" y="17817"/>
                  <a:pt x="24674" y="17947"/>
                </a:cubicBezTo>
                <a:cubicBezTo>
                  <a:pt x="24914" y="17725"/>
                  <a:pt x="24896" y="17688"/>
                  <a:pt x="24969" y="17485"/>
                </a:cubicBezTo>
                <a:lnTo>
                  <a:pt x="24969" y="17503"/>
                </a:lnTo>
                <a:lnTo>
                  <a:pt x="25191" y="17059"/>
                </a:lnTo>
                <a:lnTo>
                  <a:pt x="25099" y="17170"/>
                </a:lnTo>
                <a:cubicBezTo>
                  <a:pt x="24840" y="16708"/>
                  <a:pt x="25247" y="16450"/>
                  <a:pt x="25154" y="15914"/>
                </a:cubicBezTo>
                <a:lnTo>
                  <a:pt x="25154" y="15914"/>
                </a:lnTo>
                <a:cubicBezTo>
                  <a:pt x="25192" y="16125"/>
                  <a:pt x="25217" y="16182"/>
                  <a:pt x="25244" y="16182"/>
                </a:cubicBezTo>
                <a:cubicBezTo>
                  <a:pt x="25276" y="16182"/>
                  <a:pt x="25310" y="16103"/>
                  <a:pt x="25369" y="16103"/>
                </a:cubicBezTo>
                <a:cubicBezTo>
                  <a:pt x="25382" y="16103"/>
                  <a:pt x="25397" y="16107"/>
                  <a:pt x="25413" y="16117"/>
                </a:cubicBezTo>
                <a:cubicBezTo>
                  <a:pt x="25490" y="16025"/>
                  <a:pt x="25579" y="15895"/>
                  <a:pt x="25618" y="15895"/>
                </a:cubicBezTo>
                <a:cubicBezTo>
                  <a:pt x="25626" y="15895"/>
                  <a:pt x="25632" y="15901"/>
                  <a:pt x="25635" y="15914"/>
                </a:cubicBezTo>
                <a:cubicBezTo>
                  <a:pt x="25579" y="15655"/>
                  <a:pt x="25857" y="15581"/>
                  <a:pt x="25764" y="15211"/>
                </a:cubicBezTo>
                <a:cubicBezTo>
                  <a:pt x="25812" y="15211"/>
                  <a:pt x="25832" y="15048"/>
                  <a:pt x="25907" y="15048"/>
                </a:cubicBezTo>
                <a:cubicBezTo>
                  <a:pt x="25919" y="15048"/>
                  <a:pt x="25933" y="15053"/>
                  <a:pt x="25949" y="15063"/>
                </a:cubicBezTo>
                <a:cubicBezTo>
                  <a:pt x="25966" y="14971"/>
                  <a:pt x="25962" y="14940"/>
                  <a:pt x="25946" y="14940"/>
                </a:cubicBezTo>
                <a:cubicBezTo>
                  <a:pt x="25914" y="14940"/>
                  <a:pt x="25835" y="15066"/>
                  <a:pt x="25793" y="15066"/>
                </a:cubicBezTo>
                <a:cubicBezTo>
                  <a:pt x="25789" y="15066"/>
                  <a:pt x="25786" y="15065"/>
                  <a:pt x="25783" y="15063"/>
                </a:cubicBezTo>
                <a:cubicBezTo>
                  <a:pt x="25746" y="14564"/>
                  <a:pt x="26319" y="14102"/>
                  <a:pt x="26263" y="13400"/>
                </a:cubicBezTo>
                <a:cubicBezTo>
                  <a:pt x="26337" y="12827"/>
                  <a:pt x="26189" y="12661"/>
                  <a:pt x="26263" y="12125"/>
                </a:cubicBezTo>
                <a:cubicBezTo>
                  <a:pt x="26284" y="12104"/>
                  <a:pt x="26302" y="12095"/>
                  <a:pt x="26318" y="12095"/>
                </a:cubicBezTo>
                <a:cubicBezTo>
                  <a:pt x="26398" y="12095"/>
                  <a:pt x="26411" y="12328"/>
                  <a:pt x="26411" y="12328"/>
                </a:cubicBezTo>
                <a:cubicBezTo>
                  <a:pt x="26577" y="12088"/>
                  <a:pt x="26614" y="11866"/>
                  <a:pt x="26633" y="11589"/>
                </a:cubicBezTo>
                <a:cubicBezTo>
                  <a:pt x="26647" y="11617"/>
                  <a:pt x="26664" y="11629"/>
                  <a:pt x="26684" y="11629"/>
                </a:cubicBezTo>
                <a:cubicBezTo>
                  <a:pt x="26718" y="11629"/>
                  <a:pt x="26761" y="11598"/>
                  <a:pt x="26818" y="11552"/>
                </a:cubicBezTo>
                <a:cubicBezTo>
                  <a:pt x="26855" y="11349"/>
                  <a:pt x="26651" y="11367"/>
                  <a:pt x="26818" y="11108"/>
                </a:cubicBezTo>
                <a:lnTo>
                  <a:pt x="26818" y="11108"/>
                </a:lnTo>
                <a:cubicBezTo>
                  <a:pt x="26873" y="11182"/>
                  <a:pt x="26947" y="11275"/>
                  <a:pt x="26965" y="11385"/>
                </a:cubicBezTo>
                <a:cubicBezTo>
                  <a:pt x="27002" y="11127"/>
                  <a:pt x="26965" y="10850"/>
                  <a:pt x="27002" y="10591"/>
                </a:cubicBezTo>
                <a:cubicBezTo>
                  <a:pt x="27011" y="10588"/>
                  <a:pt x="27018" y="10587"/>
                  <a:pt x="27025" y="10587"/>
                </a:cubicBezTo>
                <a:cubicBezTo>
                  <a:pt x="27111" y="10587"/>
                  <a:pt x="27098" y="10784"/>
                  <a:pt x="27132" y="10886"/>
                </a:cubicBezTo>
                <a:cubicBezTo>
                  <a:pt x="27169" y="10591"/>
                  <a:pt x="27280" y="10129"/>
                  <a:pt x="27150" y="9999"/>
                </a:cubicBezTo>
                <a:lnTo>
                  <a:pt x="27150" y="9999"/>
                </a:lnTo>
                <a:lnTo>
                  <a:pt x="27068" y="10122"/>
                </a:lnTo>
                <a:lnTo>
                  <a:pt x="27068" y="10122"/>
                </a:lnTo>
                <a:cubicBezTo>
                  <a:pt x="27076" y="10117"/>
                  <a:pt x="27084" y="10115"/>
                  <a:pt x="27093" y="10115"/>
                </a:cubicBezTo>
                <a:cubicBezTo>
                  <a:pt x="27137" y="10115"/>
                  <a:pt x="27187" y="10177"/>
                  <a:pt x="27187" y="10240"/>
                </a:cubicBezTo>
                <a:cubicBezTo>
                  <a:pt x="27224" y="10517"/>
                  <a:pt x="27039" y="10572"/>
                  <a:pt x="26965" y="10572"/>
                </a:cubicBezTo>
                <a:lnTo>
                  <a:pt x="27002" y="10369"/>
                </a:lnTo>
                <a:lnTo>
                  <a:pt x="27002" y="10369"/>
                </a:lnTo>
                <a:cubicBezTo>
                  <a:pt x="26614" y="10461"/>
                  <a:pt x="26818" y="11108"/>
                  <a:pt x="26688" y="11478"/>
                </a:cubicBezTo>
                <a:lnTo>
                  <a:pt x="26503" y="11256"/>
                </a:lnTo>
                <a:lnTo>
                  <a:pt x="26577" y="11681"/>
                </a:lnTo>
                <a:cubicBezTo>
                  <a:pt x="26548" y="11703"/>
                  <a:pt x="26507" y="11719"/>
                  <a:pt x="26470" y="11719"/>
                </a:cubicBezTo>
                <a:cubicBezTo>
                  <a:pt x="26412" y="11719"/>
                  <a:pt x="26363" y="11682"/>
                  <a:pt x="26374" y="11570"/>
                </a:cubicBezTo>
                <a:lnTo>
                  <a:pt x="26374" y="11570"/>
                </a:lnTo>
                <a:cubicBezTo>
                  <a:pt x="26171" y="11792"/>
                  <a:pt x="26374" y="11829"/>
                  <a:pt x="26189" y="11995"/>
                </a:cubicBezTo>
                <a:cubicBezTo>
                  <a:pt x="26174" y="12003"/>
                  <a:pt x="26165" y="12008"/>
                  <a:pt x="26160" y="12008"/>
                </a:cubicBezTo>
                <a:cubicBezTo>
                  <a:pt x="26152" y="12008"/>
                  <a:pt x="26152" y="11999"/>
                  <a:pt x="26152" y="11977"/>
                </a:cubicBezTo>
                <a:lnTo>
                  <a:pt x="26134" y="12254"/>
                </a:lnTo>
                <a:cubicBezTo>
                  <a:pt x="26097" y="12199"/>
                  <a:pt x="25967" y="12254"/>
                  <a:pt x="26041" y="12106"/>
                </a:cubicBezTo>
                <a:lnTo>
                  <a:pt x="26041" y="12106"/>
                </a:lnTo>
                <a:cubicBezTo>
                  <a:pt x="25764" y="12513"/>
                  <a:pt x="25986" y="12901"/>
                  <a:pt x="25764" y="13012"/>
                </a:cubicBezTo>
                <a:lnTo>
                  <a:pt x="25764" y="12975"/>
                </a:lnTo>
                <a:lnTo>
                  <a:pt x="25764" y="12975"/>
                </a:lnTo>
                <a:cubicBezTo>
                  <a:pt x="25635" y="13622"/>
                  <a:pt x="25912" y="13086"/>
                  <a:pt x="25949" y="13622"/>
                </a:cubicBezTo>
                <a:lnTo>
                  <a:pt x="25450" y="13807"/>
                </a:lnTo>
                <a:lnTo>
                  <a:pt x="25598" y="13918"/>
                </a:lnTo>
                <a:cubicBezTo>
                  <a:pt x="25567" y="13979"/>
                  <a:pt x="25524" y="14079"/>
                  <a:pt x="25478" y="14079"/>
                </a:cubicBezTo>
                <a:cubicBezTo>
                  <a:pt x="25469" y="14079"/>
                  <a:pt x="25459" y="14075"/>
                  <a:pt x="25450" y="14065"/>
                </a:cubicBezTo>
                <a:lnTo>
                  <a:pt x="25450" y="14065"/>
                </a:lnTo>
                <a:cubicBezTo>
                  <a:pt x="25463" y="14166"/>
                  <a:pt x="25479" y="14191"/>
                  <a:pt x="25497" y="14191"/>
                </a:cubicBezTo>
                <a:cubicBezTo>
                  <a:pt x="25514" y="14191"/>
                  <a:pt x="25533" y="14166"/>
                  <a:pt x="25552" y="14166"/>
                </a:cubicBezTo>
                <a:cubicBezTo>
                  <a:pt x="25567" y="14166"/>
                  <a:pt x="25583" y="14181"/>
                  <a:pt x="25598" y="14232"/>
                </a:cubicBezTo>
                <a:cubicBezTo>
                  <a:pt x="25361" y="14487"/>
                  <a:pt x="25394" y="15101"/>
                  <a:pt x="25129" y="15101"/>
                </a:cubicBezTo>
                <a:cubicBezTo>
                  <a:pt x="25125" y="15101"/>
                  <a:pt x="25121" y="15101"/>
                  <a:pt x="25117" y="15100"/>
                </a:cubicBezTo>
                <a:lnTo>
                  <a:pt x="25117" y="15100"/>
                </a:lnTo>
                <a:cubicBezTo>
                  <a:pt x="25132" y="15124"/>
                  <a:pt x="25147" y="15133"/>
                  <a:pt x="25161" y="15133"/>
                </a:cubicBezTo>
                <a:cubicBezTo>
                  <a:pt x="25208" y="15133"/>
                  <a:pt x="25249" y="15037"/>
                  <a:pt x="25271" y="15037"/>
                </a:cubicBezTo>
                <a:cubicBezTo>
                  <a:pt x="25284" y="15037"/>
                  <a:pt x="25290" y="15074"/>
                  <a:pt x="25284" y="15193"/>
                </a:cubicBezTo>
                <a:cubicBezTo>
                  <a:pt x="24969" y="15193"/>
                  <a:pt x="25228" y="15599"/>
                  <a:pt x="25006" y="15840"/>
                </a:cubicBezTo>
                <a:cubicBezTo>
                  <a:pt x="24917" y="15750"/>
                  <a:pt x="24969" y="15600"/>
                  <a:pt x="24936" y="15600"/>
                </a:cubicBezTo>
                <a:lnTo>
                  <a:pt x="24936" y="15600"/>
                </a:lnTo>
                <a:cubicBezTo>
                  <a:pt x="24922" y="15600"/>
                  <a:pt x="24890" y="15630"/>
                  <a:pt x="24822" y="15710"/>
                </a:cubicBezTo>
                <a:cubicBezTo>
                  <a:pt x="25006" y="15951"/>
                  <a:pt x="24581" y="16246"/>
                  <a:pt x="24563" y="16505"/>
                </a:cubicBezTo>
                <a:lnTo>
                  <a:pt x="24452" y="16505"/>
                </a:lnTo>
                <a:cubicBezTo>
                  <a:pt x="24416" y="16576"/>
                  <a:pt x="24553" y="16631"/>
                  <a:pt x="24629" y="16684"/>
                </a:cubicBezTo>
                <a:lnTo>
                  <a:pt x="24629" y="16684"/>
                </a:lnTo>
                <a:cubicBezTo>
                  <a:pt x="24602" y="16879"/>
                  <a:pt x="24453" y="17195"/>
                  <a:pt x="24415" y="17485"/>
                </a:cubicBezTo>
                <a:cubicBezTo>
                  <a:pt x="24413" y="17483"/>
                  <a:pt x="24411" y="17482"/>
                  <a:pt x="24408" y="17482"/>
                </a:cubicBezTo>
                <a:cubicBezTo>
                  <a:pt x="24339" y="17482"/>
                  <a:pt x="24057" y="18218"/>
                  <a:pt x="23879" y="18575"/>
                </a:cubicBezTo>
                <a:lnTo>
                  <a:pt x="23842" y="18557"/>
                </a:lnTo>
                <a:lnTo>
                  <a:pt x="23842" y="18557"/>
                </a:lnTo>
                <a:cubicBezTo>
                  <a:pt x="24027" y="18686"/>
                  <a:pt x="23879" y="19056"/>
                  <a:pt x="23824" y="19351"/>
                </a:cubicBezTo>
                <a:cubicBezTo>
                  <a:pt x="23713" y="19314"/>
                  <a:pt x="23676" y="19240"/>
                  <a:pt x="23676" y="19074"/>
                </a:cubicBezTo>
                <a:lnTo>
                  <a:pt x="23586" y="19324"/>
                </a:lnTo>
                <a:lnTo>
                  <a:pt x="23586" y="19324"/>
                </a:lnTo>
                <a:cubicBezTo>
                  <a:pt x="23573" y="19304"/>
                  <a:pt x="23560" y="19291"/>
                  <a:pt x="23546" y="19277"/>
                </a:cubicBezTo>
                <a:lnTo>
                  <a:pt x="23546" y="19277"/>
                </a:lnTo>
                <a:lnTo>
                  <a:pt x="23583" y="19425"/>
                </a:lnTo>
                <a:lnTo>
                  <a:pt x="23599" y="19362"/>
                </a:lnTo>
                <a:lnTo>
                  <a:pt x="23599" y="19362"/>
                </a:lnTo>
                <a:cubicBezTo>
                  <a:pt x="23638" y="19446"/>
                  <a:pt x="23635" y="19537"/>
                  <a:pt x="23602" y="19702"/>
                </a:cubicBezTo>
                <a:lnTo>
                  <a:pt x="23472" y="19592"/>
                </a:lnTo>
                <a:cubicBezTo>
                  <a:pt x="23380" y="19943"/>
                  <a:pt x="23435" y="20349"/>
                  <a:pt x="23195" y="20774"/>
                </a:cubicBezTo>
                <a:cubicBezTo>
                  <a:pt x="23210" y="20783"/>
                  <a:pt x="23229" y="20786"/>
                  <a:pt x="23249" y="20786"/>
                </a:cubicBezTo>
                <a:cubicBezTo>
                  <a:pt x="23320" y="20786"/>
                  <a:pt x="23418" y="20746"/>
                  <a:pt x="23498" y="20746"/>
                </a:cubicBezTo>
                <a:cubicBezTo>
                  <a:pt x="23594" y="20746"/>
                  <a:pt x="23665" y="20803"/>
                  <a:pt x="23639" y="21052"/>
                </a:cubicBezTo>
                <a:cubicBezTo>
                  <a:pt x="23576" y="21052"/>
                  <a:pt x="23461" y="21038"/>
                  <a:pt x="23438" y="20945"/>
                </a:cubicBezTo>
                <a:lnTo>
                  <a:pt x="23438" y="20945"/>
                </a:lnTo>
                <a:cubicBezTo>
                  <a:pt x="23440" y="21001"/>
                  <a:pt x="23438" y="21073"/>
                  <a:pt x="23398" y="21126"/>
                </a:cubicBezTo>
                <a:lnTo>
                  <a:pt x="23325" y="20904"/>
                </a:lnTo>
                <a:lnTo>
                  <a:pt x="23325" y="20904"/>
                </a:lnTo>
                <a:cubicBezTo>
                  <a:pt x="23195" y="21089"/>
                  <a:pt x="23398" y="21033"/>
                  <a:pt x="23325" y="21199"/>
                </a:cubicBezTo>
                <a:cubicBezTo>
                  <a:pt x="23313" y="21195"/>
                  <a:pt x="23302" y="21193"/>
                  <a:pt x="23293" y="21193"/>
                </a:cubicBezTo>
                <a:cubicBezTo>
                  <a:pt x="23236" y="21193"/>
                  <a:pt x="23212" y="21262"/>
                  <a:pt x="23166" y="21262"/>
                </a:cubicBezTo>
                <a:cubicBezTo>
                  <a:pt x="23158" y="21262"/>
                  <a:pt x="23149" y="21260"/>
                  <a:pt x="23140" y="21255"/>
                </a:cubicBezTo>
                <a:cubicBezTo>
                  <a:pt x="23140" y="21199"/>
                  <a:pt x="23232" y="21126"/>
                  <a:pt x="23214" y="21033"/>
                </a:cubicBezTo>
                <a:lnTo>
                  <a:pt x="23214" y="21033"/>
                </a:lnTo>
                <a:cubicBezTo>
                  <a:pt x="23121" y="21218"/>
                  <a:pt x="22992" y="21421"/>
                  <a:pt x="22881" y="21477"/>
                </a:cubicBezTo>
                <a:cubicBezTo>
                  <a:pt x="22955" y="21477"/>
                  <a:pt x="23029" y="21532"/>
                  <a:pt x="23010" y="21662"/>
                </a:cubicBezTo>
                <a:cubicBezTo>
                  <a:pt x="22955" y="21846"/>
                  <a:pt x="22913" y="21869"/>
                  <a:pt x="22869" y="21869"/>
                </a:cubicBezTo>
                <a:cubicBezTo>
                  <a:pt x="22855" y="21869"/>
                  <a:pt x="22840" y="21867"/>
                  <a:pt x="22824" y="21867"/>
                </a:cubicBezTo>
                <a:cubicBezTo>
                  <a:pt x="22793" y="21867"/>
                  <a:pt x="22758" y="21877"/>
                  <a:pt x="22715" y="21939"/>
                </a:cubicBezTo>
                <a:cubicBezTo>
                  <a:pt x="22770" y="22050"/>
                  <a:pt x="22622" y="22253"/>
                  <a:pt x="22770" y="22308"/>
                </a:cubicBezTo>
                <a:cubicBezTo>
                  <a:pt x="22752" y="22401"/>
                  <a:pt x="22659" y="22401"/>
                  <a:pt x="22604" y="22438"/>
                </a:cubicBezTo>
                <a:cubicBezTo>
                  <a:pt x="22620" y="22621"/>
                  <a:pt x="22413" y="23162"/>
                  <a:pt x="22545" y="23162"/>
                </a:cubicBezTo>
                <a:cubicBezTo>
                  <a:pt x="22560" y="23162"/>
                  <a:pt x="22579" y="23155"/>
                  <a:pt x="22604" y="23140"/>
                </a:cubicBezTo>
                <a:lnTo>
                  <a:pt x="22622" y="23103"/>
                </a:lnTo>
                <a:lnTo>
                  <a:pt x="22622" y="23122"/>
                </a:lnTo>
                <a:cubicBezTo>
                  <a:pt x="22622" y="23128"/>
                  <a:pt x="22622" y="23134"/>
                  <a:pt x="22621" y="23140"/>
                </a:cubicBezTo>
                <a:lnTo>
                  <a:pt x="22621" y="23140"/>
                </a:lnTo>
                <a:cubicBezTo>
                  <a:pt x="22618" y="23140"/>
                  <a:pt x="22611" y="23142"/>
                  <a:pt x="22607" y="23148"/>
                </a:cubicBezTo>
                <a:lnTo>
                  <a:pt x="22607" y="23148"/>
                </a:lnTo>
                <a:cubicBezTo>
                  <a:pt x="22613" y="23145"/>
                  <a:pt x="22619" y="23142"/>
                  <a:pt x="22621" y="23141"/>
                </a:cubicBezTo>
                <a:lnTo>
                  <a:pt x="22621" y="23141"/>
                </a:lnTo>
                <a:cubicBezTo>
                  <a:pt x="22599" y="23466"/>
                  <a:pt x="22490" y="23774"/>
                  <a:pt x="22363" y="24064"/>
                </a:cubicBezTo>
                <a:cubicBezTo>
                  <a:pt x="22216" y="24360"/>
                  <a:pt x="22068" y="24693"/>
                  <a:pt x="22049" y="24877"/>
                </a:cubicBezTo>
                <a:lnTo>
                  <a:pt x="21994" y="24840"/>
                </a:lnTo>
                <a:cubicBezTo>
                  <a:pt x="21994" y="24988"/>
                  <a:pt x="21957" y="25155"/>
                  <a:pt x="21920" y="25303"/>
                </a:cubicBezTo>
                <a:cubicBezTo>
                  <a:pt x="21845" y="25292"/>
                  <a:pt x="21777" y="25281"/>
                  <a:pt x="21711" y="25281"/>
                </a:cubicBezTo>
                <a:cubicBezTo>
                  <a:pt x="21662" y="25281"/>
                  <a:pt x="21616" y="25287"/>
                  <a:pt x="21569" y="25303"/>
                </a:cubicBezTo>
                <a:cubicBezTo>
                  <a:pt x="21476" y="25284"/>
                  <a:pt x="21365" y="25136"/>
                  <a:pt x="21421" y="25081"/>
                </a:cubicBezTo>
                <a:cubicBezTo>
                  <a:pt x="21236" y="25062"/>
                  <a:pt x="21125" y="25099"/>
                  <a:pt x="20774" y="24896"/>
                </a:cubicBezTo>
                <a:cubicBezTo>
                  <a:pt x="20964" y="24885"/>
                  <a:pt x="20904" y="24847"/>
                  <a:pt x="20908" y="24847"/>
                </a:cubicBezTo>
                <a:lnTo>
                  <a:pt x="20908" y="24847"/>
                </a:lnTo>
                <a:cubicBezTo>
                  <a:pt x="20911" y="24847"/>
                  <a:pt x="20942" y="24863"/>
                  <a:pt x="21088" y="24914"/>
                </a:cubicBezTo>
                <a:cubicBezTo>
                  <a:pt x="20783" y="24770"/>
                  <a:pt x="20701" y="24667"/>
                  <a:pt x="20405" y="24667"/>
                </a:cubicBezTo>
                <a:cubicBezTo>
                  <a:pt x="20361" y="24667"/>
                  <a:pt x="20312" y="24669"/>
                  <a:pt x="20257" y="24674"/>
                </a:cubicBezTo>
                <a:cubicBezTo>
                  <a:pt x="20441" y="24563"/>
                  <a:pt x="20053" y="24415"/>
                  <a:pt x="19868" y="24397"/>
                </a:cubicBezTo>
                <a:lnTo>
                  <a:pt x="19868" y="24397"/>
                </a:lnTo>
                <a:lnTo>
                  <a:pt x="20090" y="24582"/>
                </a:lnTo>
                <a:cubicBezTo>
                  <a:pt x="19887" y="24545"/>
                  <a:pt x="19739" y="24471"/>
                  <a:pt x="19573" y="24415"/>
                </a:cubicBezTo>
                <a:lnTo>
                  <a:pt x="19721" y="24249"/>
                </a:lnTo>
                <a:cubicBezTo>
                  <a:pt x="19055" y="23805"/>
                  <a:pt x="18297" y="24231"/>
                  <a:pt x="17854" y="23676"/>
                </a:cubicBezTo>
                <a:lnTo>
                  <a:pt x="17854" y="23676"/>
                </a:lnTo>
                <a:cubicBezTo>
                  <a:pt x="17614" y="23750"/>
                  <a:pt x="18224" y="23898"/>
                  <a:pt x="18002" y="23990"/>
                </a:cubicBezTo>
                <a:cubicBezTo>
                  <a:pt x="17669" y="23861"/>
                  <a:pt x="17410" y="23491"/>
                  <a:pt x="17299" y="23454"/>
                </a:cubicBezTo>
                <a:cubicBezTo>
                  <a:pt x="17186" y="23390"/>
                  <a:pt x="17097" y="23369"/>
                  <a:pt x="17020" y="23369"/>
                </a:cubicBezTo>
                <a:cubicBezTo>
                  <a:pt x="16880" y="23369"/>
                  <a:pt x="16776" y="23436"/>
                  <a:pt x="16626" y="23436"/>
                </a:cubicBezTo>
                <a:cubicBezTo>
                  <a:pt x="16547" y="23436"/>
                  <a:pt x="16455" y="23418"/>
                  <a:pt x="16338" y="23362"/>
                </a:cubicBezTo>
                <a:lnTo>
                  <a:pt x="16338" y="23362"/>
                </a:lnTo>
                <a:cubicBezTo>
                  <a:pt x="16372" y="23446"/>
                  <a:pt x="16375" y="23607"/>
                  <a:pt x="16096" y="23607"/>
                </a:cubicBezTo>
                <a:cubicBezTo>
                  <a:pt x="16068" y="23607"/>
                  <a:pt x="16039" y="23605"/>
                  <a:pt x="16006" y="23602"/>
                </a:cubicBezTo>
                <a:cubicBezTo>
                  <a:pt x="15684" y="23477"/>
                  <a:pt x="15673" y="23213"/>
                  <a:pt x="15891" y="23213"/>
                </a:cubicBezTo>
                <a:cubicBezTo>
                  <a:pt x="15898" y="23213"/>
                  <a:pt x="15906" y="23213"/>
                  <a:pt x="15913" y="23214"/>
                </a:cubicBezTo>
                <a:cubicBezTo>
                  <a:pt x="15987" y="23233"/>
                  <a:pt x="16024" y="23269"/>
                  <a:pt x="16006" y="23288"/>
                </a:cubicBezTo>
                <a:cubicBezTo>
                  <a:pt x="16038" y="23288"/>
                  <a:pt x="16072" y="23289"/>
                  <a:pt x="16102" y="23289"/>
                </a:cubicBezTo>
                <a:cubicBezTo>
                  <a:pt x="16193" y="23289"/>
                  <a:pt x="16255" y="23279"/>
                  <a:pt x="16172" y="23196"/>
                </a:cubicBezTo>
                <a:lnTo>
                  <a:pt x="16172" y="23196"/>
                </a:lnTo>
                <a:lnTo>
                  <a:pt x="16098" y="23251"/>
                </a:lnTo>
                <a:cubicBezTo>
                  <a:pt x="15950" y="23122"/>
                  <a:pt x="15488" y="22992"/>
                  <a:pt x="15636" y="22918"/>
                </a:cubicBezTo>
                <a:cubicBezTo>
                  <a:pt x="15612" y="22917"/>
                  <a:pt x="15591" y="22916"/>
                  <a:pt x="15573" y="22916"/>
                </a:cubicBezTo>
                <a:cubicBezTo>
                  <a:pt x="15385" y="22916"/>
                  <a:pt x="15521" y="23000"/>
                  <a:pt x="15673" y="23085"/>
                </a:cubicBezTo>
                <a:cubicBezTo>
                  <a:pt x="15266" y="22863"/>
                  <a:pt x="15008" y="22881"/>
                  <a:pt x="14583" y="22678"/>
                </a:cubicBezTo>
                <a:lnTo>
                  <a:pt x="14583" y="22678"/>
                </a:lnTo>
                <a:cubicBezTo>
                  <a:pt x="14633" y="22729"/>
                  <a:pt x="14684" y="22810"/>
                  <a:pt x="14636" y="22810"/>
                </a:cubicBezTo>
                <a:cubicBezTo>
                  <a:pt x="14632" y="22810"/>
                  <a:pt x="14626" y="22809"/>
                  <a:pt x="14620" y="22807"/>
                </a:cubicBezTo>
                <a:cubicBezTo>
                  <a:pt x="14546" y="22770"/>
                  <a:pt x="14509" y="22752"/>
                  <a:pt x="14453" y="22733"/>
                </a:cubicBezTo>
                <a:cubicBezTo>
                  <a:pt x="14435" y="22733"/>
                  <a:pt x="14416" y="22715"/>
                  <a:pt x="14398" y="22715"/>
                </a:cubicBezTo>
                <a:cubicBezTo>
                  <a:pt x="14361" y="22715"/>
                  <a:pt x="14342" y="22733"/>
                  <a:pt x="14305" y="22752"/>
                </a:cubicBezTo>
                <a:cubicBezTo>
                  <a:pt x="14263" y="22766"/>
                  <a:pt x="14221" y="22801"/>
                  <a:pt x="14130" y="22801"/>
                </a:cubicBezTo>
                <a:cubicBezTo>
                  <a:pt x="14102" y="22801"/>
                  <a:pt x="14068" y="22798"/>
                  <a:pt x="14028" y="22789"/>
                </a:cubicBezTo>
                <a:cubicBezTo>
                  <a:pt x="13973" y="22660"/>
                  <a:pt x="14342" y="22623"/>
                  <a:pt x="14010" y="22604"/>
                </a:cubicBezTo>
                <a:cubicBezTo>
                  <a:pt x="13973" y="22530"/>
                  <a:pt x="14250" y="22493"/>
                  <a:pt x="14324" y="22475"/>
                </a:cubicBezTo>
                <a:lnTo>
                  <a:pt x="14324" y="22475"/>
                </a:lnTo>
                <a:cubicBezTo>
                  <a:pt x="14304" y="22476"/>
                  <a:pt x="14287" y="22477"/>
                  <a:pt x="14271" y="22477"/>
                </a:cubicBezTo>
                <a:cubicBezTo>
                  <a:pt x="14085" y="22477"/>
                  <a:pt x="14206" y="22381"/>
                  <a:pt x="14342" y="22364"/>
                </a:cubicBezTo>
                <a:lnTo>
                  <a:pt x="14379" y="22345"/>
                </a:lnTo>
                <a:lnTo>
                  <a:pt x="14416" y="22345"/>
                </a:lnTo>
                <a:cubicBezTo>
                  <a:pt x="14416" y="22345"/>
                  <a:pt x="14416" y="22333"/>
                  <a:pt x="14427" y="22328"/>
                </a:cubicBezTo>
                <a:lnTo>
                  <a:pt x="14427" y="22328"/>
                </a:lnTo>
                <a:lnTo>
                  <a:pt x="14139" y="22382"/>
                </a:lnTo>
                <a:cubicBezTo>
                  <a:pt x="14213" y="22345"/>
                  <a:pt x="14231" y="22345"/>
                  <a:pt x="14342" y="22327"/>
                </a:cubicBezTo>
                <a:cubicBezTo>
                  <a:pt x="14327" y="22325"/>
                  <a:pt x="14309" y="22324"/>
                  <a:pt x="14290" y="22324"/>
                </a:cubicBezTo>
                <a:cubicBezTo>
                  <a:pt x="14187" y="22324"/>
                  <a:pt x="14030" y="22348"/>
                  <a:pt x="13914" y="22348"/>
                </a:cubicBezTo>
                <a:cubicBezTo>
                  <a:pt x="13859" y="22348"/>
                  <a:pt x="13814" y="22343"/>
                  <a:pt x="13788" y="22327"/>
                </a:cubicBezTo>
                <a:cubicBezTo>
                  <a:pt x="13938" y="22294"/>
                  <a:pt x="13923" y="22155"/>
                  <a:pt x="14094" y="22155"/>
                </a:cubicBezTo>
                <a:cubicBezTo>
                  <a:pt x="14113" y="22155"/>
                  <a:pt x="14134" y="22157"/>
                  <a:pt x="14157" y="22161"/>
                </a:cubicBezTo>
                <a:cubicBezTo>
                  <a:pt x="14028" y="22234"/>
                  <a:pt x="14102" y="22234"/>
                  <a:pt x="14176" y="22234"/>
                </a:cubicBezTo>
                <a:cubicBezTo>
                  <a:pt x="14246" y="22249"/>
                  <a:pt x="14316" y="22252"/>
                  <a:pt x="14338" y="22269"/>
                </a:cubicBezTo>
                <a:lnTo>
                  <a:pt x="14338" y="22269"/>
                </a:lnTo>
                <a:cubicBezTo>
                  <a:pt x="14345" y="22260"/>
                  <a:pt x="14365" y="22253"/>
                  <a:pt x="14398" y="22253"/>
                </a:cubicBezTo>
                <a:cubicBezTo>
                  <a:pt x="14435" y="22253"/>
                  <a:pt x="14453" y="22271"/>
                  <a:pt x="14453" y="22271"/>
                </a:cubicBezTo>
                <a:cubicBezTo>
                  <a:pt x="14471" y="22273"/>
                  <a:pt x="14485" y="22273"/>
                  <a:pt x="14495" y="22273"/>
                </a:cubicBezTo>
                <a:cubicBezTo>
                  <a:pt x="14629" y="22273"/>
                  <a:pt x="14246" y="22168"/>
                  <a:pt x="14435" y="22031"/>
                </a:cubicBezTo>
                <a:lnTo>
                  <a:pt x="14435" y="22031"/>
                </a:lnTo>
                <a:cubicBezTo>
                  <a:pt x="14442" y="22076"/>
                  <a:pt x="14480" y="22094"/>
                  <a:pt x="14527" y="22094"/>
                </a:cubicBezTo>
                <a:cubicBezTo>
                  <a:pt x="14594" y="22094"/>
                  <a:pt x="14679" y="22057"/>
                  <a:pt x="14712" y="22013"/>
                </a:cubicBezTo>
                <a:lnTo>
                  <a:pt x="14712" y="22013"/>
                </a:lnTo>
                <a:cubicBezTo>
                  <a:pt x="14672" y="22048"/>
                  <a:pt x="14641" y="22063"/>
                  <a:pt x="14618" y="22063"/>
                </a:cubicBezTo>
                <a:cubicBezTo>
                  <a:pt x="14544" y="22063"/>
                  <a:pt x="14554" y="21909"/>
                  <a:pt x="14638" y="21754"/>
                </a:cubicBezTo>
                <a:cubicBezTo>
                  <a:pt x="14952" y="21588"/>
                  <a:pt x="14878" y="21458"/>
                  <a:pt x="15026" y="21329"/>
                </a:cubicBezTo>
                <a:lnTo>
                  <a:pt x="15026" y="21329"/>
                </a:lnTo>
                <a:lnTo>
                  <a:pt x="14841" y="21458"/>
                </a:lnTo>
                <a:cubicBezTo>
                  <a:pt x="14823" y="21329"/>
                  <a:pt x="14971" y="21218"/>
                  <a:pt x="15119" y="21015"/>
                </a:cubicBezTo>
                <a:lnTo>
                  <a:pt x="15119" y="21015"/>
                </a:lnTo>
                <a:cubicBezTo>
                  <a:pt x="15142" y="21026"/>
                  <a:pt x="15139" y="21051"/>
                  <a:pt x="15127" y="21078"/>
                </a:cubicBezTo>
                <a:lnTo>
                  <a:pt x="15127" y="21078"/>
                </a:lnTo>
                <a:cubicBezTo>
                  <a:pt x="15277" y="20861"/>
                  <a:pt x="15693" y="20819"/>
                  <a:pt x="15839" y="20479"/>
                </a:cubicBezTo>
                <a:cubicBezTo>
                  <a:pt x="15874" y="20455"/>
                  <a:pt x="15901" y="20447"/>
                  <a:pt x="15923" y="20447"/>
                </a:cubicBezTo>
                <a:cubicBezTo>
                  <a:pt x="15983" y="20447"/>
                  <a:pt x="16006" y="20511"/>
                  <a:pt x="16060" y="20511"/>
                </a:cubicBezTo>
                <a:cubicBezTo>
                  <a:pt x="16080" y="20511"/>
                  <a:pt x="16104" y="20502"/>
                  <a:pt x="16135" y="20479"/>
                </a:cubicBezTo>
                <a:cubicBezTo>
                  <a:pt x="16301" y="20035"/>
                  <a:pt x="16560" y="20183"/>
                  <a:pt x="16726" y="19684"/>
                </a:cubicBezTo>
                <a:lnTo>
                  <a:pt x="16726" y="19684"/>
                </a:lnTo>
                <a:cubicBezTo>
                  <a:pt x="16665" y="19702"/>
                  <a:pt x="16626" y="19719"/>
                  <a:pt x="16603" y="19719"/>
                </a:cubicBezTo>
                <a:cubicBezTo>
                  <a:pt x="16558" y="19719"/>
                  <a:pt x="16579" y="19653"/>
                  <a:pt x="16616" y="19407"/>
                </a:cubicBezTo>
                <a:lnTo>
                  <a:pt x="16616" y="19407"/>
                </a:lnTo>
                <a:cubicBezTo>
                  <a:pt x="16505" y="19665"/>
                  <a:pt x="16394" y="19906"/>
                  <a:pt x="16264" y="20128"/>
                </a:cubicBezTo>
                <a:cubicBezTo>
                  <a:pt x="16320" y="19961"/>
                  <a:pt x="16357" y="19776"/>
                  <a:pt x="16375" y="19610"/>
                </a:cubicBezTo>
                <a:lnTo>
                  <a:pt x="16375" y="19610"/>
                </a:lnTo>
                <a:cubicBezTo>
                  <a:pt x="16264" y="19813"/>
                  <a:pt x="16172" y="20054"/>
                  <a:pt x="16080" y="20164"/>
                </a:cubicBezTo>
                <a:cubicBezTo>
                  <a:pt x="16105" y="19986"/>
                  <a:pt x="16122" y="19948"/>
                  <a:pt x="16081" y="19948"/>
                </a:cubicBezTo>
                <a:cubicBezTo>
                  <a:pt x="16063" y="19948"/>
                  <a:pt x="16033" y="19955"/>
                  <a:pt x="15987" y="19961"/>
                </a:cubicBezTo>
                <a:cubicBezTo>
                  <a:pt x="16338" y="19832"/>
                  <a:pt x="16227" y="19388"/>
                  <a:pt x="16505" y="19129"/>
                </a:cubicBezTo>
                <a:lnTo>
                  <a:pt x="16819" y="19296"/>
                </a:lnTo>
                <a:cubicBezTo>
                  <a:pt x="16856" y="19240"/>
                  <a:pt x="16911" y="19185"/>
                  <a:pt x="16948" y="19111"/>
                </a:cubicBezTo>
                <a:cubicBezTo>
                  <a:pt x="16985" y="19037"/>
                  <a:pt x="17004" y="18963"/>
                  <a:pt x="17022" y="18871"/>
                </a:cubicBezTo>
                <a:cubicBezTo>
                  <a:pt x="17078" y="18704"/>
                  <a:pt x="17096" y="18538"/>
                  <a:pt x="17059" y="18353"/>
                </a:cubicBezTo>
                <a:cubicBezTo>
                  <a:pt x="17059" y="18279"/>
                  <a:pt x="17041" y="18187"/>
                  <a:pt x="17041" y="18094"/>
                </a:cubicBezTo>
                <a:cubicBezTo>
                  <a:pt x="17004" y="18002"/>
                  <a:pt x="16985" y="17910"/>
                  <a:pt x="16948" y="17817"/>
                </a:cubicBezTo>
                <a:cubicBezTo>
                  <a:pt x="16911" y="17614"/>
                  <a:pt x="16819" y="17448"/>
                  <a:pt x="16726" y="17244"/>
                </a:cubicBezTo>
                <a:lnTo>
                  <a:pt x="16726" y="17244"/>
                </a:lnTo>
                <a:lnTo>
                  <a:pt x="16800" y="17522"/>
                </a:lnTo>
                <a:cubicBezTo>
                  <a:pt x="16708" y="17503"/>
                  <a:pt x="16653" y="17374"/>
                  <a:pt x="16597" y="17244"/>
                </a:cubicBezTo>
                <a:cubicBezTo>
                  <a:pt x="16523" y="17133"/>
                  <a:pt x="16431" y="16986"/>
                  <a:pt x="16320" y="16893"/>
                </a:cubicBezTo>
                <a:cubicBezTo>
                  <a:pt x="16431" y="16838"/>
                  <a:pt x="16338" y="16690"/>
                  <a:pt x="16301" y="16560"/>
                </a:cubicBezTo>
                <a:cubicBezTo>
                  <a:pt x="16299" y="16565"/>
                  <a:pt x="16295" y="16568"/>
                  <a:pt x="16289" y="16568"/>
                </a:cubicBezTo>
                <a:cubicBezTo>
                  <a:pt x="16253" y="16568"/>
                  <a:pt x="16154" y="16474"/>
                  <a:pt x="16043" y="16394"/>
                </a:cubicBezTo>
                <a:cubicBezTo>
                  <a:pt x="15956" y="16345"/>
                  <a:pt x="15862" y="16304"/>
                  <a:pt x="15781" y="16304"/>
                </a:cubicBezTo>
                <a:cubicBezTo>
                  <a:pt x="15741" y="16304"/>
                  <a:pt x="15704" y="16314"/>
                  <a:pt x="15673" y="16339"/>
                </a:cubicBezTo>
                <a:cubicBezTo>
                  <a:pt x="15599" y="16228"/>
                  <a:pt x="15544" y="16135"/>
                  <a:pt x="15451" y="16024"/>
                </a:cubicBezTo>
                <a:cubicBezTo>
                  <a:pt x="15271" y="15900"/>
                  <a:pt x="15112" y="15869"/>
                  <a:pt x="14965" y="15869"/>
                </a:cubicBezTo>
                <a:cubicBezTo>
                  <a:pt x="14916" y="15869"/>
                  <a:pt x="14869" y="15872"/>
                  <a:pt x="14823" y="15877"/>
                </a:cubicBezTo>
                <a:cubicBezTo>
                  <a:pt x="14741" y="15877"/>
                  <a:pt x="14662" y="15884"/>
                  <a:pt x="14578" y="15884"/>
                </a:cubicBezTo>
                <a:cubicBezTo>
                  <a:pt x="14472" y="15884"/>
                  <a:pt x="14357" y="15873"/>
                  <a:pt x="14213" y="15821"/>
                </a:cubicBezTo>
                <a:cubicBezTo>
                  <a:pt x="14387" y="15752"/>
                  <a:pt x="14217" y="15616"/>
                  <a:pt x="14521" y="15616"/>
                </a:cubicBezTo>
                <a:cubicBezTo>
                  <a:pt x="14540" y="15616"/>
                  <a:pt x="14560" y="15617"/>
                  <a:pt x="14583" y="15618"/>
                </a:cubicBezTo>
                <a:cubicBezTo>
                  <a:pt x="14453" y="15579"/>
                  <a:pt x="14333" y="15531"/>
                  <a:pt x="14266" y="15531"/>
                </a:cubicBezTo>
                <a:cubicBezTo>
                  <a:pt x="14237" y="15531"/>
                  <a:pt x="14218" y="15540"/>
                  <a:pt x="14213" y="15562"/>
                </a:cubicBezTo>
                <a:cubicBezTo>
                  <a:pt x="14177" y="15520"/>
                  <a:pt x="14090" y="15513"/>
                  <a:pt x="13988" y="15513"/>
                </a:cubicBezTo>
                <a:cubicBezTo>
                  <a:pt x="13936" y="15513"/>
                  <a:pt x="13880" y="15515"/>
                  <a:pt x="13824" y="15515"/>
                </a:cubicBezTo>
                <a:cubicBezTo>
                  <a:pt x="13706" y="15515"/>
                  <a:pt x="13591" y="15506"/>
                  <a:pt x="13529" y="15452"/>
                </a:cubicBezTo>
                <a:cubicBezTo>
                  <a:pt x="13450" y="15467"/>
                  <a:pt x="13411" y="15551"/>
                  <a:pt x="13273" y="15551"/>
                </a:cubicBezTo>
                <a:cubicBezTo>
                  <a:pt x="13250" y="15551"/>
                  <a:pt x="13225" y="15549"/>
                  <a:pt x="13196" y="15544"/>
                </a:cubicBezTo>
                <a:cubicBezTo>
                  <a:pt x="13185" y="15532"/>
                  <a:pt x="13195" y="15514"/>
                  <a:pt x="13204" y="15501"/>
                </a:cubicBezTo>
                <a:lnTo>
                  <a:pt x="13204" y="15501"/>
                </a:lnTo>
                <a:cubicBezTo>
                  <a:pt x="13146" y="15542"/>
                  <a:pt x="12895" y="15538"/>
                  <a:pt x="13030" y="15673"/>
                </a:cubicBezTo>
                <a:cubicBezTo>
                  <a:pt x="12790" y="15452"/>
                  <a:pt x="12402" y="15433"/>
                  <a:pt x="12014" y="15415"/>
                </a:cubicBezTo>
                <a:cubicBezTo>
                  <a:pt x="11876" y="15421"/>
                  <a:pt x="11744" y="15428"/>
                  <a:pt x="11618" y="15428"/>
                </a:cubicBezTo>
                <a:cubicBezTo>
                  <a:pt x="11402" y="15428"/>
                  <a:pt x="11207" y="15408"/>
                  <a:pt x="11046" y="15336"/>
                </a:cubicBezTo>
                <a:lnTo>
                  <a:pt x="11046" y="15336"/>
                </a:lnTo>
                <a:cubicBezTo>
                  <a:pt x="11066" y="15331"/>
                  <a:pt x="11082" y="15322"/>
                  <a:pt x="11108" y="15322"/>
                </a:cubicBezTo>
                <a:lnTo>
                  <a:pt x="10960" y="15304"/>
                </a:lnTo>
                <a:lnTo>
                  <a:pt x="10960" y="15304"/>
                </a:lnTo>
                <a:cubicBezTo>
                  <a:pt x="10972" y="15315"/>
                  <a:pt x="10983" y="15320"/>
                  <a:pt x="10995" y="15326"/>
                </a:cubicBezTo>
                <a:lnTo>
                  <a:pt x="10995" y="15326"/>
                </a:lnTo>
                <a:cubicBezTo>
                  <a:pt x="10593" y="15399"/>
                  <a:pt x="10141" y="15490"/>
                  <a:pt x="9796" y="15581"/>
                </a:cubicBezTo>
                <a:cubicBezTo>
                  <a:pt x="9810" y="15553"/>
                  <a:pt x="9792" y="15535"/>
                  <a:pt x="9815" y="15529"/>
                </a:cubicBezTo>
                <a:lnTo>
                  <a:pt x="9815" y="15529"/>
                </a:lnTo>
                <a:cubicBezTo>
                  <a:pt x="9585" y="15553"/>
                  <a:pt x="9516" y="15642"/>
                  <a:pt x="9463" y="15747"/>
                </a:cubicBezTo>
                <a:cubicBezTo>
                  <a:pt x="9408" y="15840"/>
                  <a:pt x="9334" y="15914"/>
                  <a:pt x="9056" y="16006"/>
                </a:cubicBezTo>
                <a:cubicBezTo>
                  <a:pt x="8732" y="15989"/>
                  <a:pt x="9212" y="15799"/>
                  <a:pt x="9127" y="15799"/>
                </a:cubicBezTo>
                <a:cubicBezTo>
                  <a:pt x="9120" y="15799"/>
                  <a:pt x="9109" y="15800"/>
                  <a:pt x="9093" y="15803"/>
                </a:cubicBezTo>
                <a:cubicBezTo>
                  <a:pt x="9054" y="15750"/>
                  <a:pt x="9005" y="15728"/>
                  <a:pt x="8950" y="15728"/>
                </a:cubicBezTo>
                <a:cubicBezTo>
                  <a:pt x="8851" y="15728"/>
                  <a:pt x="8732" y="15800"/>
                  <a:pt x="8613" y="15895"/>
                </a:cubicBezTo>
                <a:cubicBezTo>
                  <a:pt x="8428" y="16061"/>
                  <a:pt x="8243" y="16265"/>
                  <a:pt x="8021" y="16376"/>
                </a:cubicBezTo>
                <a:lnTo>
                  <a:pt x="8077" y="16283"/>
                </a:lnTo>
                <a:lnTo>
                  <a:pt x="8077" y="16283"/>
                </a:lnTo>
                <a:cubicBezTo>
                  <a:pt x="7929" y="16376"/>
                  <a:pt x="7800" y="16579"/>
                  <a:pt x="7726" y="16819"/>
                </a:cubicBezTo>
                <a:cubicBezTo>
                  <a:pt x="7670" y="17059"/>
                  <a:pt x="7615" y="17318"/>
                  <a:pt x="7559" y="17577"/>
                </a:cubicBezTo>
                <a:cubicBezTo>
                  <a:pt x="7559" y="17577"/>
                  <a:pt x="7548" y="17553"/>
                  <a:pt x="7524" y="17553"/>
                </a:cubicBezTo>
                <a:cubicBezTo>
                  <a:pt x="7518" y="17553"/>
                  <a:pt x="7511" y="17555"/>
                  <a:pt x="7504" y="17559"/>
                </a:cubicBezTo>
                <a:cubicBezTo>
                  <a:pt x="7578" y="17965"/>
                  <a:pt x="7670" y="18575"/>
                  <a:pt x="7800" y="19019"/>
                </a:cubicBezTo>
                <a:cubicBezTo>
                  <a:pt x="7686" y="18943"/>
                  <a:pt x="7676" y="18876"/>
                  <a:pt x="7640" y="18876"/>
                </a:cubicBezTo>
                <a:cubicBezTo>
                  <a:pt x="7623" y="18876"/>
                  <a:pt x="7601" y="18891"/>
                  <a:pt x="7559" y="18926"/>
                </a:cubicBezTo>
                <a:cubicBezTo>
                  <a:pt x="7579" y="18999"/>
                  <a:pt x="7613" y="19008"/>
                  <a:pt x="7654" y="19008"/>
                </a:cubicBezTo>
                <a:cubicBezTo>
                  <a:pt x="7667" y="19008"/>
                  <a:pt x="7681" y="19007"/>
                  <a:pt x="7695" y="19007"/>
                </a:cubicBezTo>
                <a:cubicBezTo>
                  <a:pt x="7760" y="19007"/>
                  <a:pt x="7834" y="19026"/>
                  <a:pt x="7892" y="19240"/>
                </a:cubicBezTo>
                <a:cubicBezTo>
                  <a:pt x="7837" y="19370"/>
                  <a:pt x="7855" y="19684"/>
                  <a:pt x="7689" y="19739"/>
                </a:cubicBezTo>
                <a:lnTo>
                  <a:pt x="7596" y="19370"/>
                </a:lnTo>
                <a:lnTo>
                  <a:pt x="7596" y="19370"/>
                </a:lnTo>
                <a:cubicBezTo>
                  <a:pt x="7522" y="19499"/>
                  <a:pt x="7559" y="19629"/>
                  <a:pt x="7615" y="19739"/>
                </a:cubicBezTo>
                <a:cubicBezTo>
                  <a:pt x="7633" y="19795"/>
                  <a:pt x="7707" y="19850"/>
                  <a:pt x="7707" y="19887"/>
                </a:cubicBezTo>
                <a:lnTo>
                  <a:pt x="7596" y="19869"/>
                </a:lnTo>
                <a:lnTo>
                  <a:pt x="7596" y="19869"/>
                </a:lnTo>
                <a:cubicBezTo>
                  <a:pt x="7707" y="20072"/>
                  <a:pt x="7984" y="20257"/>
                  <a:pt x="8132" y="20627"/>
                </a:cubicBezTo>
                <a:lnTo>
                  <a:pt x="8225" y="20664"/>
                </a:lnTo>
                <a:cubicBezTo>
                  <a:pt x="8317" y="20774"/>
                  <a:pt x="8373" y="20848"/>
                  <a:pt x="8391" y="20885"/>
                </a:cubicBezTo>
                <a:cubicBezTo>
                  <a:pt x="8411" y="20926"/>
                  <a:pt x="8409" y="20939"/>
                  <a:pt x="8397" y="20939"/>
                </a:cubicBezTo>
                <a:cubicBezTo>
                  <a:pt x="8387" y="20939"/>
                  <a:pt x="8371" y="20931"/>
                  <a:pt x="8354" y="20922"/>
                </a:cubicBezTo>
                <a:cubicBezTo>
                  <a:pt x="8299" y="20889"/>
                  <a:pt x="8257" y="20862"/>
                  <a:pt x="8232" y="20862"/>
                </a:cubicBezTo>
                <a:cubicBezTo>
                  <a:pt x="8215" y="20862"/>
                  <a:pt x="8206" y="20874"/>
                  <a:pt x="8206" y="20904"/>
                </a:cubicBezTo>
                <a:cubicBezTo>
                  <a:pt x="8077" y="20774"/>
                  <a:pt x="7947" y="20664"/>
                  <a:pt x="7837" y="20553"/>
                </a:cubicBezTo>
                <a:cubicBezTo>
                  <a:pt x="7818" y="20571"/>
                  <a:pt x="7781" y="20627"/>
                  <a:pt x="7670" y="20645"/>
                </a:cubicBezTo>
                <a:cubicBezTo>
                  <a:pt x="7616" y="20667"/>
                  <a:pt x="7537" y="20676"/>
                  <a:pt x="7450" y="20676"/>
                </a:cubicBezTo>
                <a:cubicBezTo>
                  <a:pt x="7389" y="20676"/>
                  <a:pt x="7325" y="20671"/>
                  <a:pt x="7264" y="20664"/>
                </a:cubicBezTo>
                <a:cubicBezTo>
                  <a:pt x="7430" y="20534"/>
                  <a:pt x="7633" y="20497"/>
                  <a:pt x="7652" y="20405"/>
                </a:cubicBezTo>
                <a:cubicBezTo>
                  <a:pt x="7606" y="20386"/>
                  <a:pt x="7532" y="20368"/>
                  <a:pt x="7465" y="20368"/>
                </a:cubicBezTo>
                <a:cubicBezTo>
                  <a:pt x="7398" y="20368"/>
                  <a:pt x="7338" y="20386"/>
                  <a:pt x="7319" y="20442"/>
                </a:cubicBezTo>
                <a:cubicBezTo>
                  <a:pt x="7345" y="20429"/>
                  <a:pt x="7370" y="20407"/>
                  <a:pt x="7402" y="20407"/>
                </a:cubicBezTo>
                <a:cubicBezTo>
                  <a:pt x="7416" y="20407"/>
                  <a:pt x="7431" y="20412"/>
                  <a:pt x="7448" y="20423"/>
                </a:cubicBezTo>
                <a:cubicBezTo>
                  <a:pt x="7430" y="20516"/>
                  <a:pt x="7338" y="20571"/>
                  <a:pt x="7227" y="20571"/>
                </a:cubicBezTo>
                <a:cubicBezTo>
                  <a:pt x="7153" y="20571"/>
                  <a:pt x="7079" y="20571"/>
                  <a:pt x="7005" y="20553"/>
                </a:cubicBezTo>
                <a:cubicBezTo>
                  <a:pt x="6913" y="20534"/>
                  <a:pt x="6802" y="20516"/>
                  <a:pt x="6709" y="20479"/>
                </a:cubicBezTo>
                <a:cubicBezTo>
                  <a:pt x="6894" y="20091"/>
                  <a:pt x="5637" y="20054"/>
                  <a:pt x="5434" y="19629"/>
                </a:cubicBezTo>
                <a:cubicBezTo>
                  <a:pt x="5046" y="19610"/>
                  <a:pt x="4676" y="19481"/>
                  <a:pt x="4307" y="19333"/>
                </a:cubicBezTo>
                <a:cubicBezTo>
                  <a:pt x="3808" y="19148"/>
                  <a:pt x="3900" y="19129"/>
                  <a:pt x="3734" y="19093"/>
                </a:cubicBezTo>
                <a:cubicBezTo>
                  <a:pt x="3634" y="19192"/>
                  <a:pt x="3594" y="19212"/>
                  <a:pt x="3562" y="19212"/>
                </a:cubicBezTo>
                <a:cubicBezTo>
                  <a:pt x="3541" y="19212"/>
                  <a:pt x="3523" y="19203"/>
                  <a:pt x="3493" y="19203"/>
                </a:cubicBezTo>
                <a:cubicBezTo>
                  <a:pt x="3493" y="19186"/>
                  <a:pt x="3485" y="19173"/>
                  <a:pt x="3460" y="19173"/>
                </a:cubicBezTo>
                <a:cubicBezTo>
                  <a:pt x="3431" y="19173"/>
                  <a:pt x="3379" y="19191"/>
                  <a:pt x="3290" y="19240"/>
                </a:cubicBezTo>
                <a:cubicBezTo>
                  <a:pt x="3309" y="19129"/>
                  <a:pt x="3327" y="19074"/>
                  <a:pt x="3345" y="19056"/>
                </a:cubicBezTo>
                <a:lnTo>
                  <a:pt x="3364" y="19037"/>
                </a:lnTo>
                <a:cubicBezTo>
                  <a:pt x="3419" y="18963"/>
                  <a:pt x="3475" y="18908"/>
                  <a:pt x="3530" y="18852"/>
                </a:cubicBezTo>
                <a:lnTo>
                  <a:pt x="3604" y="18797"/>
                </a:lnTo>
                <a:cubicBezTo>
                  <a:pt x="3623" y="18778"/>
                  <a:pt x="3660" y="18704"/>
                  <a:pt x="3697" y="18667"/>
                </a:cubicBezTo>
                <a:cubicBezTo>
                  <a:pt x="3719" y="18648"/>
                  <a:pt x="3734" y="18640"/>
                  <a:pt x="3745" y="18640"/>
                </a:cubicBezTo>
                <a:cubicBezTo>
                  <a:pt x="3801" y="18640"/>
                  <a:pt x="3728" y="18858"/>
                  <a:pt x="3788" y="18858"/>
                </a:cubicBezTo>
                <a:cubicBezTo>
                  <a:pt x="3793" y="18858"/>
                  <a:pt x="3800" y="18856"/>
                  <a:pt x="3808" y="18852"/>
                </a:cubicBezTo>
                <a:cubicBezTo>
                  <a:pt x="3955" y="18483"/>
                  <a:pt x="3992" y="18723"/>
                  <a:pt x="4177" y="18483"/>
                </a:cubicBezTo>
                <a:lnTo>
                  <a:pt x="4177" y="18483"/>
                </a:lnTo>
                <a:cubicBezTo>
                  <a:pt x="4171" y="18483"/>
                  <a:pt x="4166" y="18484"/>
                  <a:pt x="4161" y="18484"/>
                </a:cubicBezTo>
                <a:cubicBezTo>
                  <a:pt x="4031" y="18484"/>
                  <a:pt x="4053" y="18270"/>
                  <a:pt x="4177" y="18039"/>
                </a:cubicBezTo>
                <a:lnTo>
                  <a:pt x="4177" y="18039"/>
                </a:lnTo>
                <a:lnTo>
                  <a:pt x="3900" y="18353"/>
                </a:lnTo>
                <a:cubicBezTo>
                  <a:pt x="3918" y="17669"/>
                  <a:pt x="4362" y="17910"/>
                  <a:pt x="4380" y="17226"/>
                </a:cubicBezTo>
                <a:lnTo>
                  <a:pt x="4417" y="17466"/>
                </a:lnTo>
                <a:cubicBezTo>
                  <a:pt x="4454" y="17133"/>
                  <a:pt x="4787" y="16302"/>
                  <a:pt x="4621" y="15895"/>
                </a:cubicBezTo>
                <a:cubicBezTo>
                  <a:pt x="4646" y="15879"/>
                  <a:pt x="4681" y="15862"/>
                  <a:pt x="4712" y="15862"/>
                </a:cubicBezTo>
                <a:cubicBezTo>
                  <a:pt x="4749" y="15862"/>
                  <a:pt x="4779" y="15887"/>
                  <a:pt x="4769" y="15969"/>
                </a:cubicBezTo>
                <a:cubicBezTo>
                  <a:pt x="5046" y="15211"/>
                  <a:pt x="5009" y="14195"/>
                  <a:pt x="5360" y="13659"/>
                </a:cubicBezTo>
                <a:lnTo>
                  <a:pt x="5434" y="13733"/>
                </a:lnTo>
                <a:cubicBezTo>
                  <a:pt x="5434" y="13640"/>
                  <a:pt x="5434" y="13529"/>
                  <a:pt x="5434" y="13437"/>
                </a:cubicBezTo>
                <a:cubicBezTo>
                  <a:pt x="5452" y="13308"/>
                  <a:pt x="5471" y="13197"/>
                  <a:pt x="5563" y="13049"/>
                </a:cubicBezTo>
                <a:cubicBezTo>
                  <a:pt x="5585" y="13060"/>
                  <a:pt x="5601" y="13090"/>
                  <a:pt x="5621" y="13090"/>
                </a:cubicBezTo>
                <a:cubicBezTo>
                  <a:pt x="5635" y="13090"/>
                  <a:pt x="5652" y="13076"/>
                  <a:pt x="5674" y="13030"/>
                </a:cubicBezTo>
                <a:cubicBezTo>
                  <a:pt x="5674" y="12883"/>
                  <a:pt x="5693" y="12439"/>
                  <a:pt x="5859" y="12106"/>
                </a:cubicBezTo>
                <a:cubicBezTo>
                  <a:pt x="5859" y="12180"/>
                  <a:pt x="5878" y="12254"/>
                  <a:pt x="5878" y="12328"/>
                </a:cubicBezTo>
                <a:cubicBezTo>
                  <a:pt x="5951" y="12162"/>
                  <a:pt x="6007" y="12014"/>
                  <a:pt x="6044" y="11885"/>
                </a:cubicBezTo>
                <a:cubicBezTo>
                  <a:pt x="5471" y="11792"/>
                  <a:pt x="4935" y="11774"/>
                  <a:pt x="4510" y="11755"/>
                </a:cubicBezTo>
                <a:cubicBezTo>
                  <a:pt x="4448" y="11755"/>
                  <a:pt x="4370" y="11747"/>
                  <a:pt x="4309" y="11747"/>
                </a:cubicBezTo>
                <a:cubicBezTo>
                  <a:pt x="4278" y="11747"/>
                  <a:pt x="4251" y="11749"/>
                  <a:pt x="4233" y="11755"/>
                </a:cubicBezTo>
                <a:lnTo>
                  <a:pt x="4048" y="11755"/>
                </a:lnTo>
                <a:cubicBezTo>
                  <a:pt x="3918" y="11755"/>
                  <a:pt x="3789" y="11737"/>
                  <a:pt x="3660" y="11718"/>
                </a:cubicBezTo>
                <a:cubicBezTo>
                  <a:pt x="3715" y="11478"/>
                  <a:pt x="3216" y="11219"/>
                  <a:pt x="2994" y="11071"/>
                </a:cubicBezTo>
                <a:lnTo>
                  <a:pt x="3013" y="11034"/>
                </a:lnTo>
                <a:cubicBezTo>
                  <a:pt x="2329" y="10702"/>
                  <a:pt x="1756" y="10609"/>
                  <a:pt x="1386" y="10110"/>
                </a:cubicBezTo>
                <a:cubicBezTo>
                  <a:pt x="1405" y="9888"/>
                  <a:pt x="1423" y="9648"/>
                  <a:pt x="1497" y="9334"/>
                </a:cubicBezTo>
                <a:cubicBezTo>
                  <a:pt x="1571" y="9186"/>
                  <a:pt x="1590" y="9001"/>
                  <a:pt x="1719" y="8853"/>
                </a:cubicBezTo>
                <a:cubicBezTo>
                  <a:pt x="1756" y="8780"/>
                  <a:pt x="1811" y="8706"/>
                  <a:pt x="1867" y="8650"/>
                </a:cubicBezTo>
                <a:cubicBezTo>
                  <a:pt x="1922" y="8595"/>
                  <a:pt x="1978" y="8558"/>
                  <a:pt x="2052" y="8502"/>
                </a:cubicBezTo>
                <a:lnTo>
                  <a:pt x="2052" y="8502"/>
                </a:lnTo>
                <a:cubicBezTo>
                  <a:pt x="2043" y="8506"/>
                  <a:pt x="2034" y="8508"/>
                  <a:pt x="2026" y="8508"/>
                </a:cubicBezTo>
                <a:cubicBezTo>
                  <a:pt x="1950" y="8508"/>
                  <a:pt x="1909" y="8362"/>
                  <a:pt x="1959" y="8262"/>
                </a:cubicBezTo>
                <a:cubicBezTo>
                  <a:pt x="2072" y="8234"/>
                  <a:pt x="2153" y="8023"/>
                  <a:pt x="2226" y="8023"/>
                </a:cubicBezTo>
                <a:cubicBezTo>
                  <a:pt x="2248" y="8023"/>
                  <a:pt x="2270" y="8043"/>
                  <a:pt x="2292" y="8096"/>
                </a:cubicBezTo>
                <a:cubicBezTo>
                  <a:pt x="2274" y="8114"/>
                  <a:pt x="2274" y="8114"/>
                  <a:pt x="2255" y="8114"/>
                </a:cubicBezTo>
                <a:cubicBezTo>
                  <a:pt x="2327" y="8173"/>
                  <a:pt x="2396" y="8192"/>
                  <a:pt x="2465" y="8192"/>
                </a:cubicBezTo>
                <a:cubicBezTo>
                  <a:pt x="2593" y="8192"/>
                  <a:pt x="2721" y="8126"/>
                  <a:pt x="2865" y="8114"/>
                </a:cubicBezTo>
                <a:lnTo>
                  <a:pt x="2865" y="7800"/>
                </a:lnTo>
                <a:cubicBezTo>
                  <a:pt x="3216" y="8003"/>
                  <a:pt x="3623" y="8003"/>
                  <a:pt x="4066" y="8077"/>
                </a:cubicBezTo>
                <a:cubicBezTo>
                  <a:pt x="4491" y="8133"/>
                  <a:pt x="4898" y="8280"/>
                  <a:pt x="5009" y="8539"/>
                </a:cubicBezTo>
                <a:cubicBezTo>
                  <a:pt x="5268" y="8576"/>
                  <a:pt x="5674" y="8798"/>
                  <a:pt x="5951" y="8890"/>
                </a:cubicBezTo>
                <a:lnTo>
                  <a:pt x="5951" y="9075"/>
                </a:lnTo>
                <a:cubicBezTo>
                  <a:pt x="6266" y="9297"/>
                  <a:pt x="6524" y="9482"/>
                  <a:pt x="6746" y="9648"/>
                </a:cubicBezTo>
                <a:cubicBezTo>
                  <a:pt x="6931" y="9186"/>
                  <a:pt x="7079" y="8687"/>
                  <a:pt x="7301" y="7911"/>
                </a:cubicBezTo>
                <a:lnTo>
                  <a:pt x="7319" y="8225"/>
                </a:lnTo>
                <a:cubicBezTo>
                  <a:pt x="7578" y="7430"/>
                  <a:pt x="7097" y="7356"/>
                  <a:pt x="7208" y="6987"/>
                </a:cubicBezTo>
                <a:lnTo>
                  <a:pt x="7467" y="6950"/>
                </a:lnTo>
                <a:cubicBezTo>
                  <a:pt x="7652" y="6321"/>
                  <a:pt x="8058" y="5748"/>
                  <a:pt x="8040" y="5046"/>
                </a:cubicBezTo>
                <a:lnTo>
                  <a:pt x="8040" y="5046"/>
                </a:lnTo>
                <a:cubicBezTo>
                  <a:pt x="8077" y="5065"/>
                  <a:pt x="8132" y="5102"/>
                  <a:pt x="8114" y="5212"/>
                </a:cubicBezTo>
                <a:cubicBezTo>
                  <a:pt x="8203" y="4928"/>
                  <a:pt x="8600" y="4165"/>
                  <a:pt x="8317" y="4123"/>
                </a:cubicBezTo>
                <a:lnTo>
                  <a:pt x="8317" y="4123"/>
                </a:lnTo>
                <a:cubicBezTo>
                  <a:pt x="8486" y="4087"/>
                  <a:pt x="8503" y="3433"/>
                  <a:pt x="8520" y="3087"/>
                </a:cubicBezTo>
                <a:lnTo>
                  <a:pt x="8650" y="3198"/>
                </a:lnTo>
                <a:cubicBezTo>
                  <a:pt x="8539" y="2847"/>
                  <a:pt x="8502" y="2810"/>
                  <a:pt x="8557" y="2403"/>
                </a:cubicBezTo>
                <a:cubicBezTo>
                  <a:pt x="8579" y="2367"/>
                  <a:pt x="8606" y="2351"/>
                  <a:pt x="8627" y="2351"/>
                </a:cubicBezTo>
                <a:cubicBezTo>
                  <a:pt x="8660" y="2351"/>
                  <a:pt x="8676" y="2391"/>
                  <a:pt x="8631" y="2459"/>
                </a:cubicBezTo>
                <a:cubicBezTo>
                  <a:pt x="8816" y="2181"/>
                  <a:pt x="8576" y="2126"/>
                  <a:pt x="8724" y="1941"/>
                </a:cubicBezTo>
                <a:lnTo>
                  <a:pt x="8724" y="1941"/>
                </a:lnTo>
                <a:cubicBezTo>
                  <a:pt x="8742" y="1978"/>
                  <a:pt x="8779" y="2034"/>
                  <a:pt x="8798" y="2071"/>
                </a:cubicBezTo>
                <a:cubicBezTo>
                  <a:pt x="8853" y="1904"/>
                  <a:pt x="8798" y="1904"/>
                  <a:pt x="8742" y="1664"/>
                </a:cubicBezTo>
                <a:cubicBezTo>
                  <a:pt x="8742" y="1590"/>
                  <a:pt x="8779" y="1498"/>
                  <a:pt x="8816" y="1461"/>
                </a:cubicBezTo>
                <a:cubicBezTo>
                  <a:pt x="8946" y="1535"/>
                  <a:pt x="9075" y="1664"/>
                  <a:pt x="9093" y="1775"/>
                </a:cubicBezTo>
                <a:cubicBezTo>
                  <a:pt x="9093" y="1709"/>
                  <a:pt x="9149" y="1644"/>
                  <a:pt x="9227" y="1644"/>
                </a:cubicBezTo>
                <a:cubicBezTo>
                  <a:pt x="9259" y="1644"/>
                  <a:pt x="9296" y="1655"/>
                  <a:pt x="9334" y="1682"/>
                </a:cubicBezTo>
                <a:cubicBezTo>
                  <a:pt x="9334" y="1738"/>
                  <a:pt x="9278" y="1756"/>
                  <a:pt x="9260" y="1775"/>
                </a:cubicBezTo>
                <a:cubicBezTo>
                  <a:pt x="9352" y="1867"/>
                  <a:pt x="9629" y="1923"/>
                  <a:pt x="9796" y="1960"/>
                </a:cubicBezTo>
                <a:cubicBezTo>
                  <a:pt x="9999" y="1997"/>
                  <a:pt x="10165" y="2015"/>
                  <a:pt x="10313" y="2163"/>
                </a:cubicBezTo>
                <a:cubicBezTo>
                  <a:pt x="10313" y="2218"/>
                  <a:pt x="10313" y="2255"/>
                  <a:pt x="10350" y="2274"/>
                </a:cubicBezTo>
                <a:cubicBezTo>
                  <a:pt x="9963" y="2122"/>
                  <a:pt x="9653" y="1986"/>
                  <a:pt x="9628" y="1963"/>
                </a:cubicBezTo>
                <a:lnTo>
                  <a:pt x="9628" y="1963"/>
                </a:lnTo>
                <a:cubicBezTo>
                  <a:pt x="9579" y="2110"/>
                  <a:pt x="9904" y="2256"/>
                  <a:pt x="9555" y="2348"/>
                </a:cubicBezTo>
                <a:cubicBezTo>
                  <a:pt x="9639" y="2348"/>
                  <a:pt x="9740" y="2345"/>
                  <a:pt x="9849" y="2345"/>
                </a:cubicBezTo>
                <a:cubicBezTo>
                  <a:pt x="10148" y="2345"/>
                  <a:pt x="10508" y="2365"/>
                  <a:pt x="10738" y="2514"/>
                </a:cubicBezTo>
                <a:cubicBezTo>
                  <a:pt x="10757" y="2533"/>
                  <a:pt x="10757" y="2551"/>
                  <a:pt x="10775" y="2570"/>
                </a:cubicBezTo>
                <a:lnTo>
                  <a:pt x="10720" y="2570"/>
                </a:lnTo>
                <a:cubicBezTo>
                  <a:pt x="10794" y="2625"/>
                  <a:pt x="10868" y="2643"/>
                  <a:pt x="10942" y="2643"/>
                </a:cubicBezTo>
                <a:cubicBezTo>
                  <a:pt x="11052" y="2699"/>
                  <a:pt x="11108" y="2754"/>
                  <a:pt x="11200" y="2791"/>
                </a:cubicBezTo>
                <a:cubicBezTo>
                  <a:pt x="11200" y="2921"/>
                  <a:pt x="11570" y="3013"/>
                  <a:pt x="11755" y="3087"/>
                </a:cubicBezTo>
                <a:cubicBezTo>
                  <a:pt x="11792" y="2922"/>
                  <a:pt x="12011" y="3030"/>
                  <a:pt x="11850" y="2832"/>
                </a:cubicBezTo>
                <a:lnTo>
                  <a:pt x="11850" y="2832"/>
                </a:lnTo>
                <a:cubicBezTo>
                  <a:pt x="11852" y="2834"/>
                  <a:pt x="11850" y="2836"/>
                  <a:pt x="11846" y="2836"/>
                </a:cubicBezTo>
                <a:cubicBezTo>
                  <a:pt x="11832" y="2836"/>
                  <a:pt x="11781" y="2818"/>
                  <a:pt x="11699" y="2791"/>
                </a:cubicBezTo>
                <a:cubicBezTo>
                  <a:pt x="11675" y="2791"/>
                  <a:pt x="11650" y="2783"/>
                  <a:pt x="11631" y="2783"/>
                </a:cubicBezTo>
                <a:cubicBezTo>
                  <a:pt x="11621" y="2783"/>
                  <a:pt x="11613" y="2785"/>
                  <a:pt x="11607" y="2791"/>
                </a:cubicBezTo>
                <a:lnTo>
                  <a:pt x="11625" y="2773"/>
                </a:lnTo>
                <a:cubicBezTo>
                  <a:pt x="11515" y="2736"/>
                  <a:pt x="11367" y="2680"/>
                  <a:pt x="11200" y="2606"/>
                </a:cubicBezTo>
                <a:cubicBezTo>
                  <a:pt x="11244" y="2602"/>
                  <a:pt x="11287" y="2598"/>
                  <a:pt x="11330" y="2598"/>
                </a:cubicBezTo>
                <a:cubicBezTo>
                  <a:pt x="11452" y="2598"/>
                  <a:pt x="11572" y="2627"/>
                  <a:pt x="11681" y="2736"/>
                </a:cubicBezTo>
                <a:cubicBezTo>
                  <a:pt x="11810" y="2680"/>
                  <a:pt x="11958" y="2625"/>
                  <a:pt x="12014" y="2588"/>
                </a:cubicBezTo>
                <a:cubicBezTo>
                  <a:pt x="12180" y="2902"/>
                  <a:pt x="12586" y="3198"/>
                  <a:pt x="12586" y="3346"/>
                </a:cubicBezTo>
                <a:cubicBezTo>
                  <a:pt x="13034" y="3450"/>
                  <a:pt x="13579" y="3663"/>
                  <a:pt x="14006" y="3663"/>
                </a:cubicBezTo>
                <a:cubicBezTo>
                  <a:pt x="14107" y="3663"/>
                  <a:pt x="14202" y="3651"/>
                  <a:pt x="14287" y="3623"/>
                </a:cubicBezTo>
                <a:cubicBezTo>
                  <a:pt x="14453" y="3641"/>
                  <a:pt x="14416" y="3771"/>
                  <a:pt x="14453" y="3845"/>
                </a:cubicBezTo>
                <a:cubicBezTo>
                  <a:pt x="14374" y="3845"/>
                  <a:pt x="14295" y="3804"/>
                  <a:pt x="14227" y="3804"/>
                </a:cubicBezTo>
                <a:cubicBezTo>
                  <a:pt x="14216" y="3804"/>
                  <a:pt x="14205" y="3805"/>
                  <a:pt x="14194" y="3808"/>
                </a:cubicBezTo>
                <a:cubicBezTo>
                  <a:pt x="14452" y="3851"/>
                  <a:pt x="14843" y="4027"/>
                  <a:pt x="15083" y="4027"/>
                </a:cubicBezTo>
                <a:cubicBezTo>
                  <a:pt x="15153" y="4027"/>
                  <a:pt x="15210" y="4012"/>
                  <a:pt x="15248" y="3974"/>
                </a:cubicBezTo>
                <a:lnTo>
                  <a:pt x="15248" y="3974"/>
                </a:lnTo>
                <a:cubicBezTo>
                  <a:pt x="15581" y="4196"/>
                  <a:pt x="14952" y="4067"/>
                  <a:pt x="15488" y="4233"/>
                </a:cubicBezTo>
                <a:lnTo>
                  <a:pt x="15396" y="4270"/>
                </a:lnTo>
                <a:cubicBezTo>
                  <a:pt x="16253" y="4966"/>
                  <a:pt x="17179" y="4455"/>
                  <a:pt x="18108" y="5187"/>
                </a:cubicBezTo>
                <a:lnTo>
                  <a:pt x="18108" y="5187"/>
                </a:lnTo>
                <a:cubicBezTo>
                  <a:pt x="18099" y="5173"/>
                  <a:pt x="18094" y="5158"/>
                  <a:pt x="18094" y="5139"/>
                </a:cubicBezTo>
                <a:lnTo>
                  <a:pt x="18094" y="5139"/>
                </a:lnTo>
                <a:cubicBezTo>
                  <a:pt x="19295" y="5841"/>
                  <a:pt x="20793" y="6026"/>
                  <a:pt x="21957" y="6820"/>
                </a:cubicBezTo>
                <a:cubicBezTo>
                  <a:pt x="22108" y="6904"/>
                  <a:pt x="22210" y="6927"/>
                  <a:pt x="22298" y="6927"/>
                </a:cubicBezTo>
                <a:cubicBezTo>
                  <a:pt x="22404" y="6927"/>
                  <a:pt x="22491" y="6894"/>
                  <a:pt x="22622" y="6894"/>
                </a:cubicBezTo>
                <a:lnTo>
                  <a:pt x="22641" y="7079"/>
                </a:lnTo>
                <a:lnTo>
                  <a:pt x="23084" y="7042"/>
                </a:lnTo>
                <a:cubicBezTo>
                  <a:pt x="23676" y="7116"/>
                  <a:pt x="23861" y="7818"/>
                  <a:pt x="24637" y="7818"/>
                </a:cubicBezTo>
                <a:lnTo>
                  <a:pt x="24581" y="7671"/>
                </a:lnTo>
                <a:lnTo>
                  <a:pt x="24581" y="7671"/>
                </a:lnTo>
                <a:cubicBezTo>
                  <a:pt x="24822" y="7800"/>
                  <a:pt x="25376" y="7911"/>
                  <a:pt x="25284" y="8022"/>
                </a:cubicBezTo>
                <a:cubicBezTo>
                  <a:pt x="25306" y="8022"/>
                  <a:pt x="25350" y="7994"/>
                  <a:pt x="25398" y="7994"/>
                </a:cubicBezTo>
                <a:cubicBezTo>
                  <a:pt x="25427" y="7994"/>
                  <a:pt x="25459" y="8005"/>
                  <a:pt x="25487" y="8040"/>
                </a:cubicBezTo>
                <a:lnTo>
                  <a:pt x="25450" y="8133"/>
                </a:lnTo>
                <a:lnTo>
                  <a:pt x="26115" y="8207"/>
                </a:lnTo>
                <a:cubicBezTo>
                  <a:pt x="26540" y="8465"/>
                  <a:pt x="25894" y="8521"/>
                  <a:pt x="26559" y="8798"/>
                </a:cubicBezTo>
                <a:cubicBezTo>
                  <a:pt x="26661" y="8825"/>
                  <a:pt x="26797" y="8837"/>
                  <a:pt x="26926" y="8837"/>
                </a:cubicBezTo>
                <a:cubicBezTo>
                  <a:pt x="27147" y="8837"/>
                  <a:pt x="27345" y="8801"/>
                  <a:pt x="27298" y="8743"/>
                </a:cubicBezTo>
                <a:cubicBezTo>
                  <a:pt x="27206" y="8706"/>
                  <a:pt x="27076" y="8595"/>
                  <a:pt x="27095" y="8502"/>
                </a:cubicBezTo>
                <a:lnTo>
                  <a:pt x="27095" y="8502"/>
                </a:lnTo>
                <a:lnTo>
                  <a:pt x="27335" y="8558"/>
                </a:lnTo>
                <a:cubicBezTo>
                  <a:pt x="27483" y="8317"/>
                  <a:pt x="27760" y="8133"/>
                  <a:pt x="27261" y="7745"/>
                </a:cubicBezTo>
                <a:lnTo>
                  <a:pt x="27280" y="7726"/>
                </a:lnTo>
                <a:lnTo>
                  <a:pt x="26818" y="7726"/>
                </a:lnTo>
                <a:lnTo>
                  <a:pt x="26744" y="7560"/>
                </a:lnTo>
                <a:lnTo>
                  <a:pt x="27076" y="7689"/>
                </a:lnTo>
                <a:cubicBezTo>
                  <a:pt x="26988" y="7568"/>
                  <a:pt x="26900" y="7539"/>
                  <a:pt x="26808" y="7539"/>
                </a:cubicBezTo>
                <a:cubicBezTo>
                  <a:pt x="26746" y="7539"/>
                  <a:pt x="26682" y="7552"/>
                  <a:pt x="26614" y="7560"/>
                </a:cubicBezTo>
                <a:cubicBezTo>
                  <a:pt x="26614" y="7486"/>
                  <a:pt x="26577" y="7430"/>
                  <a:pt x="26503" y="7356"/>
                </a:cubicBezTo>
                <a:lnTo>
                  <a:pt x="26023" y="7449"/>
                </a:lnTo>
                <a:cubicBezTo>
                  <a:pt x="26023" y="7338"/>
                  <a:pt x="26282" y="7319"/>
                  <a:pt x="26041" y="7172"/>
                </a:cubicBezTo>
                <a:lnTo>
                  <a:pt x="26041" y="7172"/>
                </a:lnTo>
                <a:cubicBezTo>
                  <a:pt x="25835" y="7206"/>
                  <a:pt x="26092" y="7416"/>
                  <a:pt x="25863" y="7416"/>
                </a:cubicBezTo>
                <a:cubicBezTo>
                  <a:pt x="25845" y="7416"/>
                  <a:pt x="25825" y="7414"/>
                  <a:pt x="25801" y="7412"/>
                </a:cubicBezTo>
                <a:cubicBezTo>
                  <a:pt x="25653" y="7227"/>
                  <a:pt x="25746" y="7153"/>
                  <a:pt x="25487" y="7153"/>
                </a:cubicBezTo>
                <a:cubicBezTo>
                  <a:pt x="25487" y="7079"/>
                  <a:pt x="25561" y="7061"/>
                  <a:pt x="25653" y="7061"/>
                </a:cubicBezTo>
                <a:cubicBezTo>
                  <a:pt x="25480" y="7061"/>
                  <a:pt x="25250" y="6959"/>
                  <a:pt x="25087" y="6959"/>
                </a:cubicBezTo>
                <a:cubicBezTo>
                  <a:pt x="25042" y="6959"/>
                  <a:pt x="25002" y="6967"/>
                  <a:pt x="24969" y="6987"/>
                </a:cubicBezTo>
                <a:cubicBezTo>
                  <a:pt x="24822" y="6765"/>
                  <a:pt x="24304" y="6765"/>
                  <a:pt x="24415" y="6525"/>
                </a:cubicBezTo>
                <a:lnTo>
                  <a:pt x="24415" y="6525"/>
                </a:lnTo>
                <a:cubicBezTo>
                  <a:pt x="24415" y="6530"/>
                  <a:pt x="24415" y="6537"/>
                  <a:pt x="24415" y="6543"/>
                </a:cubicBezTo>
                <a:cubicBezTo>
                  <a:pt x="24433" y="6525"/>
                  <a:pt x="24433" y="6525"/>
                  <a:pt x="24415" y="6506"/>
                </a:cubicBezTo>
                <a:cubicBezTo>
                  <a:pt x="24415" y="6506"/>
                  <a:pt x="24415" y="6514"/>
                  <a:pt x="24415" y="6525"/>
                </a:cubicBezTo>
                <a:lnTo>
                  <a:pt x="24415" y="6525"/>
                </a:lnTo>
                <a:cubicBezTo>
                  <a:pt x="24364" y="6545"/>
                  <a:pt x="24241" y="6560"/>
                  <a:pt x="24110" y="6560"/>
                </a:cubicBezTo>
                <a:cubicBezTo>
                  <a:pt x="24002" y="6560"/>
                  <a:pt x="23889" y="6550"/>
                  <a:pt x="23805" y="6525"/>
                </a:cubicBezTo>
                <a:cubicBezTo>
                  <a:pt x="24249" y="6358"/>
                  <a:pt x="23140" y="6247"/>
                  <a:pt x="23343" y="5970"/>
                </a:cubicBezTo>
                <a:lnTo>
                  <a:pt x="23343" y="5970"/>
                </a:lnTo>
                <a:cubicBezTo>
                  <a:pt x="23290" y="5994"/>
                  <a:pt x="23231" y="6004"/>
                  <a:pt x="23167" y="6004"/>
                </a:cubicBezTo>
                <a:cubicBezTo>
                  <a:pt x="22830" y="6004"/>
                  <a:pt x="22358" y="5727"/>
                  <a:pt x="21938" y="5711"/>
                </a:cubicBezTo>
                <a:cubicBezTo>
                  <a:pt x="21965" y="5698"/>
                  <a:pt x="22009" y="5685"/>
                  <a:pt x="22040" y="5685"/>
                </a:cubicBezTo>
                <a:cubicBezTo>
                  <a:pt x="22046" y="5685"/>
                  <a:pt x="22051" y="5686"/>
                  <a:pt x="22056" y="5687"/>
                </a:cubicBezTo>
                <a:lnTo>
                  <a:pt x="22056" y="5687"/>
                </a:lnTo>
                <a:cubicBezTo>
                  <a:pt x="21845" y="5578"/>
                  <a:pt x="21806" y="5469"/>
                  <a:pt x="21661" y="5360"/>
                </a:cubicBezTo>
                <a:cubicBezTo>
                  <a:pt x="21592" y="5486"/>
                  <a:pt x="21417" y="5499"/>
                  <a:pt x="21232" y="5499"/>
                </a:cubicBezTo>
                <a:cubicBezTo>
                  <a:pt x="21187" y="5499"/>
                  <a:pt x="21141" y="5498"/>
                  <a:pt x="21097" y="5498"/>
                </a:cubicBezTo>
                <a:cubicBezTo>
                  <a:pt x="21029" y="5498"/>
                  <a:pt x="20963" y="5500"/>
                  <a:pt x="20903" y="5508"/>
                </a:cubicBezTo>
                <a:cubicBezTo>
                  <a:pt x="20682" y="5194"/>
                  <a:pt x="21181" y="5342"/>
                  <a:pt x="21162" y="5102"/>
                </a:cubicBezTo>
                <a:lnTo>
                  <a:pt x="21162" y="5102"/>
                </a:lnTo>
                <a:cubicBezTo>
                  <a:pt x="21143" y="5166"/>
                  <a:pt x="21065" y="5181"/>
                  <a:pt x="20974" y="5181"/>
                </a:cubicBezTo>
                <a:cubicBezTo>
                  <a:pt x="20895" y="5181"/>
                  <a:pt x="20807" y="5170"/>
                  <a:pt x="20739" y="5170"/>
                </a:cubicBezTo>
                <a:cubicBezTo>
                  <a:pt x="20660" y="5170"/>
                  <a:pt x="20607" y="5185"/>
                  <a:pt x="20626" y="5249"/>
                </a:cubicBezTo>
                <a:cubicBezTo>
                  <a:pt x="20441" y="5028"/>
                  <a:pt x="20460" y="5120"/>
                  <a:pt x="20404" y="4898"/>
                </a:cubicBezTo>
                <a:cubicBezTo>
                  <a:pt x="20358" y="4974"/>
                  <a:pt x="20318" y="4998"/>
                  <a:pt x="20278" y="4998"/>
                </a:cubicBezTo>
                <a:cubicBezTo>
                  <a:pt x="20207" y="4998"/>
                  <a:pt x="20134" y="4922"/>
                  <a:pt x="20012" y="4922"/>
                </a:cubicBezTo>
                <a:cubicBezTo>
                  <a:pt x="19985" y="4922"/>
                  <a:pt x="19956" y="4926"/>
                  <a:pt x="19924" y="4935"/>
                </a:cubicBezTo>
                <a:cubicBezTo>
                  <a:pt x="19647" y="4676"/>
                  <a:pt x="19942" y="4658"/>
                  <a:pt x="19536" y="4603"/>
                </a:cubicBezTo>
                <a:cubicBezTo>
                  <a:pt x="19449" y="4504"/>
                  <a:pt x="19577" y="4488"/>
                  <a:pt x="19671" y="4488"/>
                </a:cubicBezTo>
                <a:cubicBezTo>
                  <a:pt x="19718" y="4488"/>
                  <a:pt x="19758" y="4492"/>
                  <a:pt x="19758" y="4492"/>
                </a:cubicBezTo>
                <a:cubicBezTo>
                  <a:pt x="19675" y="4455"/>
                  <a:pt x="19618" y="4440"/>
                  <a:pt x="19576" y="4440"/>
                </a:cubicBezTo>
                <a:cubicBezTo>
                  <a:pt x="19433" y="4440"/>
                  <a:pt x="19488" y="4623"/>
                  <a:pt x="19388" y="4695"/>
                </a:cubicBezTo>
                <a:cubicBezTo>
                  <a:pt x="18926" y="4566"/>
                  <a:pt x="19240" y="4473"/>
                  <a:pt x="19129" y="4307"/>
                </a:cubicBezTo>
                <a:cubicBezTo>
                  <a:pt x="19050" y="4292"/>
                  <a:pt x="18972" y="4288"/>
                  <a:pt x="18896" y="4288"/>
                </a:cubicBezTo>
                <a:cubicBezTo>
                  <a:pt x="18797" y="4288"/>
                  <a:pt x="18702" y="4295"/>
                  <a:pt x="18614" y="4295"/>
                </a:cubicBezTo>
                <a:cubicBezTo>
                  <a:pt x="18518" y="4295"/>
                  <a:pt x="18430" y="4287"/>
                  <a:pt x="18353" y="4251"/>
                </a:cubicBezTo>
                <a:cubicBezTo>
                  <a:pt x="18353" y="4214"/>
                  <a:pt x="18316" y="4196"/>
                  <a:pt x="18390" y="4177"/>
                </a:cubicBezTo>
                <a:lnTo>
                  <a:pt x="18390" y="4177"/>
                </a:lnTo>
                <a:cubicBezTo>
                  <a:pt x="18373" y="4179"/>
                  <a:pt x="18356" y="4180"/>
                  <a:pt x="18338" y="4180"/>
                </a:cubicBezTo>
                <a:cubicBezTo>
                  <a:pt x="18015" y="4180"/>
                  <a:pt x="17573" y="3895"/>
                  <a:pt x="17202" y="3895"/>
                </a:cubicBezTo>
                <a:cubicBezTo>
                  <a:pt x="17172" y="3895"/>
                  <a:pt x="17143" y="3896"/>
                  <a:pt x="17115" y="3900"/>
                </a:cubicBezTo>
                <a:cubicBezTo>
                  <a:pt x="17099" y="3885"/>
                  <a:pt x="17084" y="3856"/>
                  <a:pt x="17079" y="3836"/>
                </a:cubicBezTo>
                <a:lnTo>
                  <a:pt x="17079" y="3836"/>
                </a:lnTo>
                <a:cubicBezTo>
                  <a:pt x="17094" y="3961"/>
                  <a:pt x="17058" y="4068"/>
                  <a:pt x="17022" y="4122"/>
                </a:cubicBezTo>
                <a:cubicBezTo>
                  <a:pt x="16856" y="4067"/>
                  <a:pt x="16671" y="4122"/>
                  <a:pt x="16671" y="3974"/>
                </a:cubicBezTo>
                <a:lnTo>
                  <a:pt x="16671" y="3974"/>
                </a:lnTo>
                <a:cubicBezTo>
                  <a:pt x="16700" y="3992"/>
                  <a:pt x="16724" y="3998"/>
                  <a:pt x="16745" y="3998"/>
                </a:cubicBezTo>
                <a:cubicBezTo>
                  <a:pt x="16789" y="3998"/>
                  <a:pt x="16818" y="3968"/>
                  <a:pt x="16856" y="3956"/>
                </a:cubicBezTo>
                <a:lnTo>
                  <a:pt x="16653" y="3937"/>
                </a:lnTo>
                <a:cubicBezTo>
                  <a:pt x="16628" y="3857"/>
                  <a:pt x="16650" y="3835"/>
                  <a:pt x="16693" y="3835"/>
                </a:cubicBezTo>
                <a:cubicBezTo>
                  <a:pt x="16748" y="3835"/>
                  <a:pt x="16836" y="3872"/>
                  <a:pt x="16898" y="3872"/>
                </a:cubicBezTo>
                <a:cubicBezTo>
                  <a:pt x="16932" y="3872"/>
                  <a:pt x="16958" y="3861"/>
                  <a:pt x="16967" y="3826"/>
                </a:cubicBezTo>
                <a:cubicBezTo>
                  <a:pt x="16616" y="3752"/>
                  <a:pt x="16172" y="3752"/>
                  <a:pt x="15932" y="3605"/>
                </a:cubicBezTo>
                <a:cubicBezTo>
                  <a:pt x="15936" y="3556"/>
                  <a:pt x="15974" y="3540"/>
                  <a:pt x="16026" y="3540"/>
                </a:cubicBezTo>
                <a:cubicBezTo>
                  <a:pt x="16123" y="3540"/>
                  <a:pt x="16265" y="3595"/>
                  <a:pt x="16321" y="3595"/>
                </a:cubicBezTo>
                <a:cubicBezTo>
                  <a:pt x="16361" y="3595"/>
                  <a:pt x="16357" y="3568"/>
                  <a:pt x="16264" y="3475"/>
                </a:cubicBezTo>
                <a:lnTo>
                  <a:pt x="16264" y="3475"/>
                </a:lnTo>
                <a:lnTo>
                  <a:pt x="16634" y="3715"/>
                </a:lnTo>
                <a:cubicBezTo>
                  <a:pt x="16573" y="3581"/>
                  <a:pt x="16578" y="3548"/>
                  <a:pt x="16608" y="3548"/>
                </a:cubicBezTo>
                <a:cubicBezTo>
                  <a:pt x="16637" y="3548"/>
                  <a:pt x="16690" y="3581"/>
                  <a:pt x="16725" y="3581"/>
                </a:cubicBezTo>
                <a:cubicBezTo>
                  <a:pt x="16761" y="3581"/>
                  <a:pt x="16777" y="3546"/>
                  <a:pt x="16726" y="3401"/>
                </a:cubicBezTo>
                <a:cubicBezTo>
                  <a:pt x="16209" y="3142"/>
                  <a:pt x="16098" y="3272"/>
                  <a:pt x="15599" y="3013"/>
                </a:cubicBezTo>
                <a:cubicBezTo>
                  <a:pt x="15433" y="3050"/>
                  <a:pt x="15581" y="3161"/>
                  <a:pt x="15414" y="3216"/>
                </a:cubicBezTo>
                <a:cubicBezTo>
                  <a:pt x="14626" y="3109"/>
                  <a:pt x="14983" y="2568"/>
                  <a:pt x="14435" y="2568"/>
                </a:cubicBezTo>
                <a:cubicBezTo>
                  <a:pt x="14417" y="2568"/>
                  <a:pt x="14399" y="2568"/>
                  <a:pt x="14379" y="2570"/>
                </a:cubicBezTo>
                <a:cubicBezTo>
                  <a:pt x="14254" y="2604"/>
                  <a:pt x="14150" y="2693"/>
                  <a:pt x="14012" y="2693"/>
                </a:cubicBezTo>
                <a:cubicBezTo>
                  <a:pt x="13925" y="2693"/>
                  <a:pt x="13824" y="2658"/>
                  <a:pt x="13695" y="2551"/>
                </a:cubicBezTo>
                <a:lnTo>
                  <a:pt x="13917" y="2403"/>
                </a:lnTo>
                <a:cubicBezTo>
                  <a:pt x="13797" y="2350"/>
                  <a:pt x="13712" y="2333"/>
                  <a:pt x="13644" y="2333"/>
                </a:cubicBezTo>
                <a:cubicBezTo>
                  <a:pt x="13524" y="2333"/>
                  <a:pt x="13460" y="2387"/>
                  <a:pt x="13363" y="2387"/>
                </a:cubicBezTo>
                <a:cubicBezTo>
                  <a:pt x="13287" y="2387"/>
                  <a:pt x="13190" y="2354"/>
                  <a:pt x="13030" y="2237"/>
                </a:cubicBezTo>
                <a:cubicBezTo>
                  <a:pt x="13047" y="2232"/>
                  <a:pt x="13066" y="2230"/>
                  <a:pt x="13087" y="2230"/>
                </a:cubicBezTo>
                <a:cubicBezTo>
                  <a:pt x="13200" y="2230"/>
                  <a:pt x="13359" y="2288"/>
                  <a:pt x="13388" y="2288"/>
                </a:cubicBezTo>
                <a:cubicBezTo>
                  <a:pt x="13396" y="2288"/>
                  <a:pt x="13395" y="2284"/>
                  <a:pt x="13381" y="2274"/>
                </a:cubicBezTo>
                <a:cubicBezTo>
                  <a:pt x="13287" y="2173"/>
                  <a:pt x="13224" y="2143"/>
                  <a:pt x="13172" y="2143"/>
                </a:cubicBezTo>
                <a:cubicBezTo>
                  <a:pt x="13097" y="2143"/>
                  <a:pt x="13042" y="2206"/>
                  <a:pt x="12942" y="2206"/>
                </a:cubicBezTo>
                <a:cubicBezTo>
                  <a:pt x="12910" y="2206"/>
                  <a:pt x="12872" y="2199"/>
                  <a:pt x="12827" y="2181"/>
                </a:cubicBezTo>
                <a:lnTo>
                  <a:pt x="12845" y="1978"/>
                </a:lnTo>
                <a:cubicBezTo>
                  <a:pt x="12291" y="1793"/>
                  <a:pt x="11644" y="1701"/>
                  <a:pt x="11034" y="1498"/>
                </a:cubicBezTo>
                <a:cubicBezTo>
                  <a:pt x="11089" y="1442"/>
                  <a:pt x="11219" y="1424"/>
                  <a:pt x="11108" y="1313"/>
                </a:cubicBezTo>
                <a:cubicBezTo>
                  <a:pt x="10720" y="1220"/>
                  <a:pt x="10350" y="1072"/>
                  <a:pt x="9981" y="888"/>
                </a:cubicBezTo>
                <a:cubicBezTo>
                  <a:pt x="9334" y="592"/>
                  <a:pt x="8705" y="278"/>
                  <a:pt x="8114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2191765" flipH="1">
            <a:off x="8264467" y="1245511"/>
            <a:ext cx="1057095" cy="1051367"/>
          </a:xfrm>
          <a:custGeom>
            <a:avLst/>
            <a:gdLst/>
            <a:ahLst/>
            <a:cxnLst/>
            <a:rect l="l" t="t" r="r" b="b"/>
            <a:pathLst>
              <a:path w="34802" h="34618" extrusionOk="0">
                <a:moveTo>
                  <a:pt x="11070" y="15"/>
                </a:moveTo>
                <a:cubicBezTo>
                  <a:pt x="11015" y="15"/>
                  <a:pt x="10943" y="16"/>
                  <a:pt x="10849" y="19"/>
                </a:cubicBezTo>
                <a:cubicBezTo>
                  <a:pt x="10942" y="56"/>
                  <a:pt x="10997" y="111"/>
                  <a:pt x="11034" y="167"/>
                </a:cubicBezTo>
                <a:cubicBezTo>
                  <a:pt x="10986" y="70"/>
                  <a:pt x="11444" y="15"/>
                  <a:pt x="11070" y="15"/>
                </a:cubicBezTo>
                <a:close/>
                <a:moveTo>
                  <a:pt x="11034" y="148"/>
                </a:moveTo>
                <a:cubicBezTo>
                  <a:pt x="11034" y="160"/>
                  <a:pt x="11041" y="171"/>
                  <a:pt x="11055" y="182"/>
                </a:cubicBezTo>
                <a:lnTo>
                  <a:pt x="11055" y="182"/>
                </a:lnTo>
                <a:cubicBezTo>
                  <a:pt x="11049" y="171"/>
                  <a:pt x="11042" y="160"/>
                  <a:pt x="11034" y="148"/>
                </a:cubicBezTo>
                <a:close/>
                <a:moveTo>
                  <a:pt x="22776" y="721"/>
                </a:moveTo>
                <a:cubicBezTo>
                  <a:pt x="22719" y="721"/>
                  <a:pt x="22676" y="795"/>
                  <a:pt x="22733" y="924"/>
                </a:cubicBezTo>
                <a:lnTo>
                  <a:pt x="22955" y="980"/>
                </a:lnTo>
                <a:lnTo>
                  <a:pt x="22955" y="980"/>
                </a:lnTo>
                <a:lnTo>
                  <a:pt x="22826" y="740"/>
                </a:lnTo>
                <a:cubicBezTo>
                  <a:pt x="22809" y="727"/>
                  <a:pt x="22792" y="721"/>
                  <a:pt x="22776" y="721"/>
                </a:cubicBezTo>
                <a:close/>
                <a:moveTo>
                  <a:pt x="22474" y="887"/>
                </a:moveTo>
                <a:lnTo>
                  <a:pt x="22419" y="906"/>
                </a:lnTo>
                <a:cubicBezTo>
                  <a:pt x="22419" y="943"/>
                  <a:pt x="22419" y="980"/>
                  <a:pt x="22437" y="998"/>
                </a:cubicBezTo>
                <a:lnTo>
                  <a:pt x="22474" y="887"/>
                </a:lnTo>
                <a:close/>
                <a:moveTo>
                  <a:pt x="19758" y="1072"/>
                </a:moveTo>
                <a:lnTo>
                  <a:pt x="19758" y="1072"/>
                </a:lnTo>
                <a:cubicBezTo>
                  <a:pt x="19755" y="1074"/>
                  <a:pt x="19752" y="1077"/>
                  <a:pt x="19749" y="1079"/>
                </a:cubicBezTo>
                <a:lnTo>
                  <a:pt x="19749" y="1079"/>
                </a:lnTo>
                <a:cubicBezTo>
                  <a:pt x="19752" y="1077"/>
                  <a:pt x="19755" y="1074"/>
                  <a:pt x="19758" y="1072"/>
                </a:cubicBezTo>
                <a:close/>
                <a:moveTo>
                  <a:pt x="18224" y="1571"/>
                </a:moveTo>
                <a:cubicBezTo>
                  <a:pt x="18224" y="1590"/>
                  <a:pt x="18242" y="1590"/>
                  <a:pt x="18242" y="1608"/>
                </a:cubicBezTo>
                <a:cubicBezTo>
                  <a:pt x="18242" y="1590"/>
                  <a:pt x="18261" y="1571"/>
                  <a:pt x="18224" y="1571"/>
                </a:cubicBezTo>
                <a:close/>
                <a:moveTo>
                  <a:pt x="12396" y="1605"/>
                </a:moveTo>
                <a:cubicBezTo>
                  <a:pt x="12403" y="1619"/>
                  <a:pt x="12413" y="1635"/>
                  <a:pt x="12424" y="1654"/>
                </a:cubicBezTo>
                <a:lnTo>
                  <a:pt x="12424" y="1654"/>
                </a:lnTo>
                <a:cubicBezTo>
                  <a:pt x="12415" y="1637"/>
                  <a:pt x="12405" y="1621"/>
                  <a:pt x="12396" y="1605"/>
                </a:cubicBezTo>
                <a:close/>
                <a:moveTo>
                  <a:pt x="12424" y="1654"/>
                </a:moveTo>
                <a:cubicBezTo>
                  <a:pt x="12429" y="1663"/>
                  <a:pt x="12434" y="1673"/>
                  <a:pt x="12439" y="1682"/>
                </a:cubicBezTo>
                <a:cubicBezTo>
                  <a:pt x="12434" y="1672"/>
                  <a:pt x="12429" y="1663"/>
                  <a:pt x="12424" y="1654"/>
                </a:cubicBezTo>
                <a:close/>
                <a:moveTo>
                  <a:pt x="22752" y="1146"/>
                </a:moveTo>
                <a:lnTo>
                  <a:pt x="22752" y="1146"/>
                </a:lnTo>
                <a:cubicBezTo>
                  <a:pt x="22678" y="1423"/>
                  <a:pt x="22752" y="1701"/>
                  <a:pt x="22973" y="1959"/>
                </a:cubicBezTo>
                <a:cubicBezTo>
                  <a:pt x="22966" y="1989"/>
                  <a:pt x="22950" y="1998"/>
                  <a:pt x="22931" y="1998"/>
                </a:cubicBezTo>
                <a:cubicBezTo>
                  <a:pt x="22902" y="1998"/>
                  <a:pt x="22866" y="1978"/>
                  <a:pt x="22844" y="1978"/>
                </a:cubicBezTo>
                <a:cubicBezTo>
                  <a:pt x="22948" y="2095"/>
                  <a:pt x="23098" y="2221"/>
                  <a:pt x="23216" y="2221"/>
                </a:cubicBezTo>
                <a:cubicBezTo>
                  <a:pt x="23266" y="2221"/>
                  <a:pt x="23310" y="2199"/>
                  <a:pt x="23343" y="2144"/>
                </a:cubicBezTo>
                <a:cubicBezTo>
                  <a:pt x="23103" y="2015"/>
                  <a:pt x="23177" y="1941"/>
                  <a:pt x="22900" y="1793"/>
                </a:cubicBezTo>
                <a:cubicBezTo>
                  <a:pt x="22826" y="1627"/>
                  <a:pt x="22863" y="1479"/>
                  <a:pt x="22936" y="1479"/>
                </a:cubicBezTo>
                <a:cubicBezTo>
                  <a:pt x="22863" y="1442"/>
                  <a:pt x="22881" y="1202"/>
                  <a:pt x="22752" y="1146"/>
                </a:cubicBezTo>
                <a:close/>
                <a:moveTo>
                  <a:pt x="23380" y="2348"/>
                </a:moveTo>
                <a:lnTo>
                  <a:pt x="23472" y="2514"/>
                </a:lnTo>
                <a:cubicBezTo>
                  <a:pt x="23454" y="2458"/>
                  <a:pt x="23435" y="2366"/>
                  <a:pt x="23380" y="2348"/>
                </a:cubicBezTo>
                <a:close/>
                <a:moveTo>
                  <a:pt x="23472" y="2514"/>
                </a:moveTo>
                <a:cubicBezTo>
                  <a:pt x="23491" y="2551"/>
                  <a:pt x="23491" y="2588"/>
                  <a:pt x="23528" y="2588"/>
                </a:cubicBezTo>
                <a:lnTo>
                  <a:pt x="23472" y="2514"/>
                </a:lnTo>
                <a:close/>
                <a:moveTo>
                  <a:pt x="23528" y="2606"/>
                </a:moveTo>
                <a:lnTo>
                  <a:pt x="23565" y="2680"/>
                </a:lnTo>
                <a:lnTo>
                  <a:pt x="23546" y="2606"/>
                </a:lnTo>
                <a:close/>
                <a:moveTo>
                  <a:pt x="15470" y="2699"/>
                </a:moveTo>
                <a:cubicBezTo>
                  <a:pt x="15456" y="2699"/>
                  <a:pt x="15443" y="2703"/>
                  <a:pt x="15430" y="2710"/>
                </a:cubicBezTo>
                <a:lnTo>
                  <a:pt x="15430" y="2710"/>
                </a:lnTo>
                <a:cubicBezTo>
                  <a:pt x="15443" y="2706"/>
                  <a:pt x="15456" y="2703"/>
                  <a:pt x="15470" y="2699"/>
                </a:cubicBezTo>
                <a:close/>
                <a:moveTo>
                  <a:pt x="23191" y="2663"/>
                </a:moveTo>
                <a:cubicBezTo>
                  <a:pt x="23188" y="2677"/>
                  <a:pt x="23189" y="2695"/>
                  <a:pt x="23195" y="2717"/>
                </a:cubicBezTo>
                <a:lnTo>
                  <a:pt x="23191" y="2663"/>
                </a:lnTo>
                <a:close/>
                <a:moveTo>
                  <a:pt x="23916" y="3992"/>
                </a:moveTo>
                <a:lnTo>
                  <a:pt x="23971" y="4122"/>
                </a:lnTo>
                <a:lnTo>
                  <a:pt x="24008" y="4122"/>
                </a:lnTo>
                <a:cubicBezTo>
                  <a:pt x="23971" y="4066"/>
                  <a:pt x="23953" y="4029"/>
                  <a:pt x="23916" y="3992"/>
                </a:cubicBezTo>
                <a:close/>
                <a:moveTo>
                  <a:pt x="23971" y="4122"/>
                </a:moveTo>
                <a:cubicBezTo>
                  <a:pt x="23953" y="4122"/>
                  <a:pt x="23934" y="4122"/>
                  <a:pt x="23916" y="4159"/>
                </a:cubicBezTo>
                <a:cubicBezTo>
                  <a:pt x="23971" y="4159"/>
                  <a:pt x="23990" y="4177"/>
                  <a:pt x="24008" y="4214"/>
                </a:cubicBezTo>
                <a:cubicBezTo>
                  <a:pt x="24008" y="4196"/>
                  <a:pt x="23990" y="4159"/>
                  <a:pt x="23971" y="4122"/>
                </a:cubicBezTo>
                <a:close/>
                <a:moveTo>
                  <a:pt x="24008" y="4214"/>
                </a:moveTo>
                <a:lnTo>
                  <a:pt x="24064" y="4362"/>
                </a:lnTo>
                <a:cubicBezTo>
                  <a:pt x="24045" y="4288"/>
                  <a:pt x="24027" y="4251"/>
                  <a:pt x="24008" y="4214"/>
                </a:cubicBezTo>
                <a:close/>
                <a:moveTo>
                  <a:pt x="24230" y="4843"/>
                </a:moveTo>
                <a:cubicBezTo>
                  <a:pt x="24360" y="4917"/>
                  <a:pt x="24249" y="5379"/>
                  <a:pt x="24397" y="5489"/>
                </a:cubicBezTo>
                <a:cubicBezTo>
                  <a:pt x="24360" y="5323"/>
                  <a:pt x="24397" y="5064"/>
                  <a:pt x="24286" y="4861"/>
                </a:cubicBezTo>
                <a:lnTo>
                  <a:pt x="24230" y="4843"/>
                </a:lnTo>
                <a:close/>
                <a:moveTo>
                  <a:pt x="8114" y="5582"/>
                </a:moveTo>
                <a:cubicBezTo>
                  <a:pt x="8077" y="5600"/>
                  <a:pt x="8003" y="5637"/>
                  <a:pt x="7911" y="5674"/>
                </a:cubicBezTo>
                <a:cubicBezTo>
                  <a:pt x="7985" y="5637"/>
                  <a:pt x="8058" y="5600"/>
                  <a:pt x="8114" y="5582"/>
                </a:cubicBezTo>
                <a:close/>
                <a:moveTo>
                  <a:pt x="7412" y="5859"/>
                </a:moveTo>
                <a:lnTo>
                  <a:pt x="7412" y="5859"/>
                </a:lnTo>
                <a:cubicBezTo>
                  <a:pt x="7467" y="5915"/>
                  <a:pt x="7449" y="5970"/>
                  <a:pt x="7356" y="6007"/>
                </a:cubicBezTo>
                <a:cubicBezTo>
                  <a:pt x="7372" y="5983"/>
                  <a:pt x="7340" y="5976"/>
                  <a:pt x="7287" y="5976"/>
                </a:cubicBezTo>
                <a:cubicBezTo>
                  <a:pt x="7217" y="5976"/>
                  <a:pt x="7108" y="5988"/>
                  <a:pt x="7023" y="5988"/>
                </a:cubicBezTo>
                <a:cubicBezTo>
                  <a:pt x="7134" y="5970"/>
                  <a:pt x="7264" y="5915"/>
                  <a:pt x="7412" y="5859"/>
                </a:cubicBezTo>
                <a:close/>
                <a:moveTo>
                  <a:pt x="9519" y="6210"/>
                </a:moveTo>
                <a:cubicBezTo>
                  <a:pt x="9519" y="6229"/>
                  <a:pt x="9500" y="6266"/>
                  <a:pt x="9482" y="6303"/>
                </a:cubicBezTo>
                <a:cubicBezTo>
                  <a:pt x="9311" y="6381"/>
                  <a:pt x="9215" y="6404"/>
                  <a:pt x="9160" y="6404"/>
                </a:cubicBezTo>
                <a:cubicBezTo>
                  <a:pt x="9138" y="6404"/>
                  <a:pt x="9123" y="6400"/>
                  <a:pt x="9112" y="6395"/>
                </a:cubicBezTo>
                <a:cubicBezTo>
                  <a:pt x="9204" y="6340"/>
                  <a:pt x="9334" y="6303"/>
                  <a:pt x="9500" y="6229"/>
                </a:cubicBezTo>
                <a:cubicBezTo>
                  <a:pt x="9500" y="6229"/>
                  <a:pt x="9518" y="6210"/>
                  <a:pt x="9519" y="6210"/>
                </a:cubicBezTo>
                <a:close/>
                <a:moveTo>
                  <a:pt x="6913" y="6987"/>
                </a:moveTo>
                <a:cubicBezTo>
                  <a:pt x="6909" y="6990"/>
                  <a:pt x="6910" y="6992"/>
                  <a:pt x="6915" y="6992"/>
                </a:cubicBezTo>
                <a:lnTo>
                  <a:pt x="6915" y="6992"/>
                </a:lnTo>
                <a:cubicBezTo>
                  <a:pt x="6914" y="6990"/>
                  <a:pt x="6913" y="6988"/>
                  <a:pt x="6913" y="6987"/>
                </a:cubicBezTo>
                <a:close/>
                <a:moveTo>
                  <a:pt x="3981" y="8018"/>
                </a:moveTo>
                <a:cubicBezTo>
                  <a:pt x="3972" y="8019"/>
                  <a:pt x="3964" y="8020"/>
                  <a:pt x="3955" y="8022"/>
                </a:cubicBezTo>
                <a:cubicBezTo>
                  <a:pt x="3964" y="8021"/>
                  <a:pt x="3973" y="8019"/>
                  <a:pt x="3981" y="8018"/>
                </a:cubicBezTo>
                <a:close/>
                <a:moveTo>
                  <a:pt x="24434" y="7855"/>
                </a:moveTo>
                <a:cubicBezTo>
                  <a:pt x="24422" y="7923"/>
                  <a:pt x="24397" y="8011"/>
                  <a:pt x="24359" y="8011"/>
                </a:cubicBezTo>
                <a:cubicBezTo>
                  <a:pt x="24334" y="8011"/>
                  <a:pt x="24303" y="7975"/>
                  <a:pt x="24267" y="7874"/>
                </a:cubicBezTo>
                <a:lnTo>
                  <a:pt x="24267" y="7874"/>
                </a:lnTo>
                <a:cubicBezTo>
                  <a:pt x="24279" y="8126"/>
                  <a:pt x="24294" y="8190"/>
                  <a:pt x="24315" y="8190"/>
                </a:cubicBezTo>
                <a:cubicBezTo>
                  <a:pt x="24337" y="8190"/>
                  <a:pt x="24365" y="8124"/>
                  <a:pt x="24406" y="8124"/>
                </a:cubicBezTo>
                <a:cubicBezTo>
                  <a:pt x="24445" y="8124"/>
                  <a:pt x="24496" y="8186"/>
                  <a:pt x="24563" y="8428"/>
                </a:cubicBezTo>
                <a:lnTo>
                  <a:pt x="24434" y="7855"/>
                </a:lnTo>
                <a:close/>
                <a:moveTo>
                  <a:pt x="31759" y="9020"/>
                </a:moveTo>
                <a:lnTo>
                  <a:pt x="31759" y="9020"/>
                </a:lnTo>
                <a:cubicBezTo>
                  <a:pt x="31766" y="9024"/>
                  <a:pt x="31771" y="9029"/>
                  <a:pt x="31771" y="9038"/>
                </a:cubicBezTo>
                <a:lnTo>
                  <a:pt x="31771" y="9020"/>
                </a:lnTo>
                <a:close/>
                <a:moveTo>
                  <a:pt x="32010" y="9046"/>
                </a:moveTo>
                <a:cubicBezTo>
                  <a:pt x="31970" y="9046"/>
                  <a:pt x="31925" y="9050"/>
                  <a:pt x="31882" y="9057"/>
                </a:cubicBezTo>
                <a:cubicBezTo>
                  <a:pt x="31974" y="9075"/>
                  <a:pt x="32067" y="9057"/>
                  <a:pt x="32141" y="9112"/>
                </a:cubicBezTo>
                <a:cubicBezTo>
                  <a:pt x="32153" y="9063"/>
                  <a:pt x="32091" y="9046"/>
                  <a:pt x="32010" y="9046"/>
                </a:cubicBezTo>
                <a:close/>
                <a:moveTo>
                  <a:pt x="29159" y="9856"/>
                </a:moveTo>
                <a:cubicBezTo>
                  <a:pt x="29146" y="9869"/>
                  <a:pt x="29136" y="9880"/>
                  <a:pt x="29128" y="9888"/>
                </a:cubicBezTo>
                <a:cubicBezTo>
                  <a:pt x="29141" y="9878"/>
                  <a:pt x="29151" y="9867"/>
                  <a:pt x="29159" y="9856"/>
                </a:cubicBezTo>
                <a:close/>
                <a:moveTo>
                  <a:pt x="24944" y="10020"/>
                </a:moveTo>
                <a:cubicBezTo>
                  <a:pt x="24912" y="10020"/>
                  <a:pt x="24921" y="10165"/>
                  <a:pt x="24896" y="10165"/>
                </a:cubicBezTo>
                <a:cubicBezTo>
                  <a:pt x="24952" y="10251"/>
                  <a:pt x="24985" y="10302"/>
                  <a:pt x="25003" y="10302"/>
                </a:cubicBezTo>
                <a:cubicBezTo>
                  <a:pt x="25021" y="10302"/>
                  <a:pt x="25025" y="10255"/>
                  <a:pt x="25025" y="10147"/>
                </a:cubicBezTo>
                <a:cubicBezTo>
                  <a:pt x="24984" y="10052"/>
                  <a:pt x="24959" y="10020"/>
                  <a:pt x="24944" y="10020"/>
                </a:cubicBezTo>
                <a:close/>
                <a:moveTo>
                  <a:pt x="27000" y="10798"/>
                </a:moveTo>
                <a:cubicBezTo>
                  <a:pt x="26984" y="10798"/>
                  <a:pt x="26966" y="10803"/>
                  <a:pt x="26947" y="10812"/>
                </a:cubicBezTo>
                <a:lnTo>
                  <a:pt x="27039" y="10812"/>
                </a:lnTo>
                <a:cubicBezTo>
                  <a:pt x="27030" y="10803"/>
                  <a:pt x="27016" y="10798"/>
                  <a:pt x="27000" y="10798"/>
                </a:cubicBezTo>
                <a:close/>
                <a:moveTo>
                  <a:pt x="33693" y="11422"/>
                </a:moveTo>
                <a:cubicBezTo>
                  <a:pt x="33711" y="11496"/>
                  <a:pt x="33724" y="11521"/>
                  <a:pt x="33735" y="11521"/>
                </a:cubicBezTo>
                <a:cubicBezTo>
                  <a:pt x="33759" y="11521"/>
                  <a:pt x="33779" y="11422"/>
                  <a:pt x="33841" y="11422"/>
                </a:cubicBezTo>
                <a:close/>
                <a:moveTo>
                  <a:pt x="34580" y="13511"/>
                </a:moveTo>
                <a:cubicBezTo>
                  <a:pt x="34580" y="13640"/>
                  <a:pt x="34580" y="13751"/>
                  <a:pt x="34580" y="13862"/>
                </a:cubicBezTo>
                <a:cubicBezTo>
                  <a:pt x="34617" y="13788"/>
                  <a:pt x="34673" y="13714"/>
                  <a:pt x="34710" y="13640"/>
                </a:cubicBezTo>
                <a:lnTo>
                  <a:pt x="34580" y="13511"/>
                </a:lnTo>
                <a:close/>
                <a:moveTo>
                  <a:pt x="33231" y="14915"/>
                </a:moveTo>
                <a:cubicBezTo>
                  <a:pt x="33212" y="15026"/>
                  <a:pt x="33194" y="15156"/>
                  <a:pt x="33176" y="15266"/>
                </a:cubicBezTo>
                <a:cubicBezTo>
                  <a:pt x="33194" y="15174"/>
                  <a:pt x="33212" y="15100"/>
                  <a:pt x="33231" y="15008"/>
                </a:cubicBezTo>
                <a:lnTo>
                  <a:pt x="33231" y="14915"/>
                </a:lnTo>
                <a:close/>
                <a:moveTo>
                  <a:pt x="4048" y="16246"/>
                </a:moveTo>
                <a:lnTo>
                  <a:pt x="4085" y="16412"/>
                </a:lnTo>
                <a:lnTo>
                  <a:pt x="4196" y="16560"/>
                </a:lnTo>
                <a:lnTo>
                  <a:pt x="4214" y="16560"/>
                </a:lnTo>
                <a:lnTo>
                  <a:pt x="4048" y="16246"/>
                </a:lnTo>
                <a:close/>
                <a:moveTo>
                  <a:pt x="2699" y="16930"/>
                </a:moveTo>
                <a:lnTo>
                  <a:pt x="2699" y="16930"/>
                </a:lnTo>
                <a:cubicBezTo>
                  <a:pt x="2726" y="16968"/>
                  <a:pt x="2752" y="17008"/>
                  <a:pt x="2777" y="17046"/>
                </a:cubicBezTo>
                <a:lnTo>
                  <a:pt x="2777" y="17046"/>
                </a:lnTo>
                <a:cubicBezTo>
                  <a:pt x="2757" y="17013"/>
                  <a:pt x="2732" y="16975"/>
                  <a:pt x="2699" y="16930"/>
                </a:cubicBezTo>
                <a:close/>
                <a:moveTo>
                  <a:pt x="31900" y="17004"/>
                </a:moveTo>
                <a:cubicBezTo>
                  <a:pt x="31845" y="17041"/>
                  <a:pt x="31808" y="17078"/>
                  <a:pt x="31826" y="17096"/>
                </a:cubicBezTo>
                <a:cubicBezTo>
                  <a:pt x="31882" y="17059"/>
                  <a:pt x="31919" y="17022"/>
                  <a:pt x="31900" y="17004"/>
                </a:cubicBezTo>
                <a:close/>
                <a:moveTo>
                  <a:pt x="30173" y="17291"/>
                </a:moveTo>
                <a:cubicBezTo>
                  <a:pt x="30161" y="17291"/>
                  <a:pt x="30151" y="17293"/>
                  <a:pt x="30144" y="17300"/>
                </a:cubicBezTo>
                <a:lnTo>
                  <a:pt x="30255" y="17300"/>
                </a:lnTo>
                <a:cubicBezTo>
                  <a:pt x="30231" y="17300"/>
                  <a:pt x="30198" y="17291"/>
                  <a:pt x="30173" y="17291"/>
                </a:cubicBezTo>
                <a:close/>
                <a:moveTo>
                  <a:pt x="32954" y="17115"/>
                </a:moveTo>
                <a:lnTo>
                  <a:pt x="32954" y="17115"/>
                </a:lnTo>
                <a:cubicBezTo>
                  <a:pt x="32898" y="17189"/>
                  <a:pt x="32843" y="17281"/>
                  <a:pt x="32769" y="17336"/>
                </a:cubicBezTo>
                <a:cubicBezTo>
                  <a:pt x="32917" y="17263"/>
                  <a:pt x="33009" y="17170"/>
                  <a:pt x="32954" y="17115"/>
                </a:cubicBezTo>
                <a:close/>
                <a:moveTo>
                  <a:pt x="32769" y="17336"/>
                </a:moveTo>
                <a:lnTo>
                  <a:pt x="32769" y="17336"/>
                </a:lnTo>
                <a:cubicBezTo>
                  <a:pt x="32658" y="17410"/>
                  <a:pt x="32529" y="17466"/>
                  <a:pt x="32436" y="17558"/>
                </a:cubicBezTo>
                <a:cubicBezTo>
                  <a:pt x="32584" y="17503"/>
                  <a:pt x="32695" y="17429"/>
                  <a:pt x="32769" y="17336"/>
                </a:cubicBezTo>
                <a:close/>
                <a:moveTo>
                  <a:pt x="27594" y="18593"/>
                </a:moveTo>
                <a:lnTo>
                  <a:pt x="27594" y="18593"/>
                </a:lnTo>
                <a:cubicBezTo>
                  <a:pt x="27636" y="18697"/>
                  <a:pt x="27670" y="18774"/>
                  <a:pt x="27698" y="18830"/>
                </a:cubicBezTo>
                <a:lnTo>
                  <a:pt x="27698" y="18830"/>
                </a:lnTo>
                <a:cubicBezTo>
                  <a:pt x="27666" y="18746"/>
                  <a:pt x="27631" y="18668"/>
                  <a:pt x="27594" y="18593"/>
                </a:cubicBezTo>
                <a:close/>
                <a:moveTo>
                  <a:pt x="27699" y="19045"/>
                </a:moveTo>
                <a:cubicBezTo>
                  <a:pt x="27698" y="19045"/>
                  <a:pt x="27720" y="19093"/>
                  <a:pt x="27742" y="19148"/>
                </a:cubicBezTo>
                <a:cubicBezTo>
                  <a:pt x="27742" y="19129"/>
                  <a:pt x="27742" y="19129"/>
                  <a:pt x="27742" y="19129"/>
                </a:cubicBezTo>
                <a:cubicBezTo>
                  <a:pt x="27711" y="19069"/>
                  <a:pt x="27700" y="19045"/>
                  <a:pt x="27699" y="19045"/>
                </a:cubicBezTo>
                <a:close/>
                <a:moveTo>
                  <a:pt x="29589" y="20229"/>
                </a:moveTo>
                <a:cubicBezTo>
                  <a:pt x="29578" y="20229"/>
                  <a:pt x="29566" y="20232"/>
                  <a:pt x="29553" y="20238"/>
                </a:cubicBezTo>
                <a:lnTo>
                  <a:pt x="29645" y="20368"/>
                </a:lnTo>
                <a:cubicBezTo>
                  <a:pt x="29642" y="20383"/>
                  <a:pt x="29637" y="20395"/>
                  <a:pt x="29632" y="20406"/>
                </a:cubicBezTo>
                <a:lnTo>
                  <a:pt x="29632" y="20406"/>
                </a:lnTo>
                <a:cubicBezTo>
                  <a:pt x="29630" y="20405"/>
                  <a:pt x="29628" y="20405"/>
                  <a:pt x="29627" y="20405"/>
                </a:cubicBezTo>
                <a:lnTo>
                  <a:pt x="29627" y="20405"/>
                </a:lnTo>
                <a:cubicBezTo>
                  <a:pt x="29628" y="20406"/>
                  <a:pt x="29629" y="20408"/>
                  <a:pt x="29630" y="20409"/>
                </a:cubicBezTo>
                <a:lnTo>
                  <a:pt x="29630" y="20409"/>
                </a:lnTo>
                <a:cubicBezTo>
                  <a:pt x="29631" y="20408"/>
                  <a:pt x="29631" y="20407"/>
                  <a:pt x="29632" y="20406"/>
                </a:cubicBezTo>
                <a:lnTo>
                  <a:pt x="29632" y="20406"/>
                </a:lnTo>
                <a:cubicBezTo>
                  <a:pt x="29656" y="20415"/>
                  <a:pt x="29722" y="20483"/>
                  <a:pt x="29756" y="20534"/>
                </a:cubicBezTo>
                <a:cubicBezTo>
                  <a:pt x="29707" y="20403"/>
                  <a:pt x="29673" y="20229"/>
                  <a:pt x="29589" y="20229"/>
                </a:cubicBezTo>
                <a:close/>
                <a:moveTo>
                  <a:pt x="29775" y="20534"/>
                </a:moveTo>
                <a:cubicBezTo>
                  <a:pt x="29793" y="20571"/>
                  <a:pt x="29793" y="20589"/>
                  <a:pt x="29812" y="20608"/>
                </a:cubicBezTo>
                <a:cubicBezTo>
                  <a:pt x="29837" y="20653"/>
                  <a:pt x="29850" y="20671"/>
                  <a:pt x="29852" y="20671"/>
                </a:cubicBezTo>
                <a:cubicBezTo>
                  <a:pt x="29856" y="20671"/>
                  <a:pt x="29823" y="20606"/>
                  <a:pt x="29775" y="20534"/>
                </a:cubicBezTo>
                <a:close/>
                <a:moveTo>
                  <a:pt x="28931" y="21154"/>
                </a:moveTo>
                <a:cubicBezTo>
                  <a:pt x="28927" y="21154"/>
                  <a:pt x="28925" y="21162"/>
                  <a:pt x="28925" y="21181"/>
                </a:cubicBezTo>
                <a:cubicBezTo>
                  <a:pt x="28945" y="21197"/>
                  <a:pt x="28964" y="21216"/>
                  <a:pt x="28979" y="21235"/>
                </a:cubicBezTo>
                <a:lnTo>
                  <a:pt x="28979" y="21235"/>
                </a:lnTo>
                <a:cubicBezTo>
                  <a:pt x="28958" y="21197"/>
                  <a:pt x="28940" y="21154"/>
                  <a:pt x="28931" y="21154"/>
                </a:cubicBezTo>
                <a:close/>
                <a:moveTo>
                  <a:pt x="28979" y="21235"/>
                </a:moveTo>
                <a:lnTo>
                  <a:pt x="28979" y="21235"/>
                </a:lnTo>
                <a:cubicBezTo>
                  <a:pt x="28990" y="21254"/>
                  <a:pt x="29001" y="21272"/>
                  <a:pt x="29012" y="21284"/>
                </a:cubicBezTo>
                <a:lnTo>
                  <a:pt x="29012" y="21284"/>
                </a:lnTo>
                <a:cubicBezTo>
                  <a:pt x="29002" y="21267"/>
                  <a:pt x="28992" y="21251"/>
                  <a:pt x="28979" y="21235"/>
                </a:cubicBezTo>
                <a:close/>
                <a:moveTo>
                  <a:pt x="30643" y="26430"/>
                </a:moveTo>
                <a:cubicBezTo>
                  <a:pt x="30643" y="26430"/>
                  <a:pt x="30625" y="26448"/>
                  <a:pt x="30607" y="26522"/>
                </a:cubicBezTo>
                <a:cubicBezTo>
                  <a:pt x="30625" y="26504"/>
                  <a:pt x="30643" y="26467"/>
                  <a:pt x="30643" y="26430"/>
                </a:cubicBezTo>
                <a:close/>
                <a:moveTo>
                  <a:pt x="29978" y="27520"/>
                </a:moveTo>
                <a:cubicBezTo>
                  <a:pt x="29919" y="27520"/>
                  <a:pt x="29874" y="27528"/>
                  <a:pt x="29841" y="27543"/>
                </a:cubicBezTo>
                <a:lnTo>
                  <a:pt x="29841" y="27543"/>
                </a:lnTo>
                <a:cubicBezTo>
                  <a:pt x="29884" y="27528"/>
                  <a:pt x="29913" y="27533"/>
                  <a:pt x="29978" y="27520"/>
                </a:cubicBezTo>
                <a:close/>
                <a:moveTo>
                  <a:pt x="29841" y="27543"/>
                </a:moveTo>
                <a:lnTo>
                  <a:pt x="29841" y="27543"/>
                </a:lnTo>
                <a:cubicBezTo>
                  <a:pt x="29823" y="27549"/>
                  <a:pt x="29802" y="27559"/>
                  <a:pt x="29775" y="27576"/>
                </a:cubicBezTo>
                <a:lnTo>
                  <a:pt x="29793" y="27576"/>
                </a:lnTo>
                <a:cubicBezTo>
                  <a:pt x="29806" y="27562"/>
                  <a:pt x="29822" y="27552"/>
                  <a:pt x="29841" y="27543"/>
                </a:cubicBezTo>
                <a:close/>
                <a:moveTo>
                  <a:pt x="29479" y="27779"/>
                </a:moveTo>
                <a:cubicBezTo>
                  <a:pt x="29479" y="27779"/>
                  <a:pt x="29475" y="27787"/>
                  <a:pt x="29475" y="27797"/>
                </a:cubicBezTo>
                <a:lnTo>
                  <a:pt x="29475" y="27797"/>
                </a:lnTo>
                <a:cubicBezTo>
                  <a:pt x="29479" y="27790"/>
                  <a:pt x="29481" y="27784"/>
                  <a:pt x="29479" y="27779"/>
                </a:cubicBezTo>
                <a:close/>
                <a:moveTo>
                  <a:pt x="27597" y="28051"/>
                </a:moveTo>
                <a:cubicBezTo>
                  <a:pt x="27564" y="28051"/>
                  <a:pt x="27520" y="28063"/>
                  <a:pt x="27465" y="28093"/>
                </a:cubicBezTo>
                <a:lnTo>
                  <a:pt x="27575" y="28241"/>
                </a:lnTo>
                <a:cubicBezTo>
                  <a:pt x="27689" y="28184"/>
                  <a:pt x="27704" y="28051"/>
                  <a:pt x="27597" y="28051"/>
                </a:cubicBezTo>
                <a:close/>
                <a:moveTo>
                  <a:pt x="27132" y="28352"/>
                </a:moveTo>
                <a:lnTo>
                  <a:pt x="26989" y="28383"/>
                </a:lnTo>
                <a:lnTo>
                  <a:pt x="26989" y="28383"/>
                </a:lnTo>
                <a:cubicBezTo>
                  <a:pt x="26980" y="28381"/>
                  <a:pt x="26972" y="28377"/>
                  <a:pt x="26966" y="28370"/>
                </a:cubicBezTo>
                <a:lnTo>
                  <a:pt x="26966" y="28389"/>
                </a:lnTo>
                <a:lnTo>
                  <a:pt x="26989" y="28383"/>
                </a:lnTo>
                <a:lnTo>
                  <a:pt x="26989" y="28383"/>
                </a:lnTo>
                <a:cubicBezTo>
                  <a:pt x="27007" y="28389"/>
                  <a:pt x="27027" y="28389"/>
                  <a:pt x="27039" y="28389"/>
                </a:cubicBezTo>
                <a:cubicBezTo>
                  <a:pt x="27058" y="28389"/>
                  <a:pt x="27095" y="28370"/>
                  <a:pt x="27132" y="28352"/>
                </a:cubicBezTo>
                <a:close/>
                <a:moveTo>
                  <a:pt x="30200" y="28777"/>
                </a:moveTo>
                <a:lnTo>
                  <a:pt x="29788" y="28888"/>
                </a:lnTo>
                <a:lnTo>
                  <a:pt x="29788" y="28888"/>
                </a:lnTo>
                <a:cubicBezTo>
                  <a:pt x="29910" y="28856"/>
                  <a:pt x="30061" y="28823"/>
                  <a:pt x="30200" y="28777"/>
                </a:cubicBezTo>
                <a:close/>
                <a:moveTo>
                  <a:pt x="29788" y="28888"/>
                </a:moveTo>
                <a:cubicBezTo>
                  <a:pt x="29764" y="28894"/>
                  <a:pt x="29741" y="28900"/>
                  <a:pt x="29719" y="28906"/>
                </a:cubicBezTo>
                <a:lnTo>
                  <a:pt x="29788" y="28888"/>
                </a:lnTo>
                <a:close/>
                <a:moveTo>
                  <a:pt x="28001" y="29294"/>
                </a:moveTo>
                <a:cubicBezTo>
                  <a:pt x="28001" y="29313"/>
                  <a:pt x="27964" y="29331"/>
                  <a:pt x="27964" y="29350"/>
                </a:cubicBezTo>
                <a:lnTo>
                  <a:pt x="28315" y="29331"/>
                </a:lnTo>
                <a:cubicBezTo>
                  <a:pt x="28204" y="29294"/>
                  <a:pt x="28111" y="29294"/>
                  <a:pt x="28001" y="29294"/>
                </a:cubicBezTo>
                <a:close/>
                <a:moveTo>
                  <a:pt x="26130" y="29917"/>
                </a:moveTo>
                <a:cubicBezTo>
                  <a:pt x="26094" y="29931"/>
                  <a:pt x="26063" y="29945"/>
                  <a:pt x="26041" y="29960"/>
                </a:cubicBezTo>
                <a:cubicBezTo>
                  <a:pt x="26069" y="29951"/>
                  <a:pt x="26105" y="29933"/>
                  <a:pt x="26130" y="29917"/>
                </a:cubicBezTo>
                <a:close/>
                <a:moveTo>
                  <a:pt x="18413" y="30780"/>
                </a:moveTo>
                <a:cubicBezTo>
                  <a:pt x="18290" y="30780"/>
                  <a:pt x="18142" y="30818"/>
                  <a:pt x="18057" y="30902"/>
                </a:cubicBezTo>
                <a:cubicBezTo>
                  <a:pt x="18261" y="30847"/>
                  <a:pt x="18482" y="30865"/>
                  <a:pt x="18575" y="30810"/>
                </a:cubicBezTo>
                <a:cubicBezTo>
                  <a:pt x="18536" y="30791"/>
                  <a:pt x="18478" y="30780"/>
                  <a:pt x="18413" y="30780"/>
                </a:cubicBezTo>
                <a:close/>
                <a:moveTo>
                  <a:pt x="10616" y="32840"/>
                </a:moveTo>
                <a:cubicBezTo>
                  <a:pt x="10598" y="32840"/>
                  <a:pt x="10577" y="32841"/>
                  <a:pt x="10554" y="32843"/>
                </a:cubicBezTo>
                <a:cubicBezTo>
                  <a:pt x="10923" y="32880"/>
                  <a:pt x="10054" y="33176"/>
                  <a:pt x="10609" y="33176"/>
                </a:cubicBezTo>
                <a:cubicBezTo>
                  <a:pt x="10539" y="33141"/>
                  <a:pt x="10950" y="32840"/>
                  <a:pt x="10616" y="32840"/>
                </a:cubicBezTo>
                <a:close/>
                <a:moveTo>
                  <a:pt x="10239" y="0"/>
                </a:moveTo>
                <a:lnTo>
                  <a:pt x="10239" y="0"/>
                </a:lnTo>
                <a:cubicBezTo>
                  <a:pt x="9999" y="37"/>
                  <a:pt x="9851" y="130"/>
                  <a:pt x="9703" y="204"/>
                </a:cubicBezTo>
                <a:cubicBezTo>
                  <a:pt x="9555" y="259"/>
                  <a:pt x="9463" y="333"/>
                  <a:pt x="9352" y="425"/>
                </a:cubicBezTo>
                <a:cubicBezTo>
                  <a:pt x="9260" y="518"/>
                  <a:pt x="9149" y="610"/>
                  <a:pt x="9038" y="721"/>
                </a:cubicBezTo>
                <a:cubicBezTo>
                  <a:pt x="8946" y="850"/>
                  <a:pt x="8798" y="980"/>
                  <a:pt x="8668" y="1183"/>
                </a:cubicBezTo>
                <a:cubicBezTo>
                  <a:pt x="8650" y="1423"/>
                  <a:pt x="8835" y="1202"/>
                  <a:pt x="8835" y="1442"/>
                </a:cubicBezTo>
                <a:cubicBezTo>
                  <a:pt x="8724" y="1719"/>
                  <a:pt x="8687" y="1904"/>
                  <a:pt x="8594" y="2052"/>
                </a:cubicBezTo>
                <a:cubicBezTo>
                  <a:pt x="8520" y="2181"/>
                  <a:pt x="8465" y="2274"/>
                  <a:pt x="8391" y="2366"/>
                </a:cubicBezTo>
                <a:cubicBezTo>
                  <a:pt x="8243" y="2532"/>
                  <a:pt x="8132" y="2699"/>
                  <a:pt x="8262" y="3105"/>
                </a:cubicBezTo>
                <a:cubicBezTo>
                  <a:pt x="8410" y="3309"/>
                  <a:pt x="8650" y="3364"/>
                  <a:pt x="8594" y="3918"/>
                </a:cubicBezTo>
                <a:lnTo>
                  <a:pt x="8354" y="3771"/>
                </a:lnTo>
                <a:lnTo>
                  <a:pt x="8354" y="3771"/>
                </a:lnTo>
                <a:cubicBezTo>
                  <a:pt x="8465" y="4491"/>
                  <a:pt x="8724" y="4103"/>
                  <a:pt x="8779" y="4843"/>
                </a:cubicBezTo>
                <a:cubicBezTo>
                  <a:pt x="8681" y="4761"/>
                  <a:pt x="8583" y="4418"/>
                  <a:pt x="8562" y="4418"/>
                </a:cubicBezTo>
                <a:cubicBezTo>
                  <a:pt x="8559" y="4418"/>
                  <a:pt x="8557" y="4423"/>
                  <a:pt x="8557" y="4436"/>
                </a:cubicBezTo>
                <a:cubicBezTo>
                  <a:pt x="8520" y="4953"/>
                  <a:pt x="8798" y="4787"/>
                  <a:pt x="8835" y="4935"/>
                </a:cubicBezTo>
                <a:cubicBezTo>
                  <a:pt x="8779" y="4953"/>
                  <a:pt x="8724" y="4972"/>
                  <a:pt x="8650" y="4972"/>
                </a:cubicBezTo>
                <a:cubicBezTo>
                  <a:pt x="8668" y="5009"/>
                  <a:pt x="8705" y="5064"/>
                  <a:pt x="8742" y="5120"/>
                </a:cubicBezTo>
                <a:cubicBezTo>
                  <a:pt x="8742" y="5175"/>
                  <a:pt x="8668" y="5231"/>
                  <a:pt x="8576" y="5286"/>
                </a:cubicBezTo>
                <a:cubicBezTo>
                  <a:pt x="8557" y="5323"/>
                  <a:pt x="8391" y="5397"/>
                  <a:pt x="8262" y="5453"/>
                </a:cubicBezTo>
                <a:lnTo>
                  <a:pt x="7874" y="5637"/>
                </a:lnTo>
                <a:cubicBezTo>
                  <a:pt x="7891" y="5569"/>
                  <a:pt x="7971" y="5469"/>
                  <a:pt x="7837" y="5469"/>
                </a:cubicBezTo>
                <a:cubicBezTo>
                  <a:pt x="7826" y="5469"/>
                  <a:pt x="7814" y="5470"/>
                  <a:pt x="7800" y="5471"/>
                </a:cubicBezTo>
                <a:cubicBezTo>
                  <a:pt x="6913" y="5896"/>
                  <a:pt x="5841" y="6155"/>
                  <a:pt x="4916" y="6358"/>
                </a:cubicBezTo>
                <a:lnTo>
                  <a:pt x="4639" y="6635"/>
                </a:lnTo>
                <a:cubicBezTo>
                  <a:pt x="4623" y="6644"/>
                  <a:pt x="4605" y="6647"/>
                  <a:pt x="4589" y="6647"/>
                </a:cubicBezTo>
                <a:cubicBezTo>
                  <a:pt x="4532" y="6647"/>
                  <a:pt x="4490" y="6604"/>
                  <a:pt x="4547" y="6561"/>
                </a:cubicBezTo>
                <a:lnTo>
                  <a:pt x="4547" y="6561"/>
                </a:lnTo>
                <a:cubicBezTo>
                  <a:pt x="4177" y="6635"/>
                  <a:pt x="4565" y="6672"/>
                  <a:pt x="4417" y="6783"/>
                </a:cubicBezTo>
                <a:cubicBezTo>
                  <a:pt x="4357" y="6813"/>
                  <a:pt x="4305" y="6826"/>
                  <a:pt x="4266" y="6826"/>
                </a:cubicBezTo>
                <a:cubicBezTo>
                  <a:pt x="4184" y="6826"/>
                  <a:pt x="4158" y="6772"/>
                  <a:pt x="4233" y="6709"/>
                </a:cubicBezTo>
                <a:lnTo>
                  <a:pt x="4233" y="6709"/>
                </a:lnTo>
                <a:cubicBezTo>
                  <a:pt x="3678" y="7060"/>
                  <a:pt x="2606" y="7615"/>
                  <a:pt x="1922" y="7689"/>
                </a:cubicBezTo>
                <a:lnTo>
                  <a:pt x="2015" y="7596"/>
                </a:lnTo>
                <a:lnTo>
                  <a:pt x="2015" y="7596"/>
                </a:lnTo>
                <a:cubicBezTo>
                  <a:pt x="1756" y="7652"/>
                  <a:pt x="1645" y="7781"/>
                  <a:pt x="1534" y="7892"/>
                </a:cubicBezTo>
                <a:cubicBezTo>
                  <a:pt x="1479" y="7966"/>
                  <a:pt x="1423" y="8022"/>
                  <a:pt x="1349" y="8058"/>
                </a:cubicBezTo>
                <a:cubicBezTo>
                  <a:pt x="1239" y="8114"/>
                  <a:pt x="1128" y="8169"/>
                  <a:pt x="924" y="8188"/>
                </a:cubicBezTo>
                <a:lnTo>
                  <a:pt x="1035" y="8114"/>
                </a:lnTo>
                <a:lnTo>
                  <a:pt x="1035" y="8114"/>
                </a:lnTo>
                <a:cubicBezTo>
                  <a:pt x="703" y="8225"/>
                  <a:pt x="351" y="8336"/>
                  <a:pt x="0" y="8465"/>
                </a:cubicBezTo>
                <a:cubicBezTo>
                  <a:pt x="555" y="10055"/>
                  <a:pt x="813" y="10646"/>
                  <a:pt x="869" y="11441"/>
                </a:cubicBezTo>
                <a:cubicBezTo>
                  <a:pt x="1157" y="11513"/>
                  <a:pt x="1147" y="12496"/>
                  <a:pt x="1471" y="12496"/>
                </a:cubicBezTo>
                <a:cubicBezTo>
                  <a:pt x="1479" y="12496"/>
                  <a:pt x="1488" y="12496"/>
                  <a:pt x="1497" y="12494"/>
                </a:cubicBezTo>
                <a:lnTo>
                  <a:pt x="1497" y="12494"/>
                </a:lnTo>
                <a:cubicBezTo>
                  <a:pt x="1553" y="13178"/>
                  <a:pt x="1442" y="13012"/>
                  <a:pt x="1627" y="13936"/>
                </a:cubicBezTo>
                <a:cubicBezTo>
                  <a:pt x="1701" y="14158"/>
                  <a:pt x="1959" y="14213"/>
                  <a:pt x="2089" y="14490"/>
                </a:cubicBezTo>
                <a:lnTo>
                  <a:pt x="1936" y="14541"/>
                </a:lnTo>
                <a:lnTo>
                  <a:pt x="1936" y="14541"/>
                </a:lnTo>
                <a:lnTo>
                  <a:pt x="1885" y="14490"/>
                </a:lnTo>
                <a:lnTo>
                  <a:pt x="1904" y="14564"/>
                </a:lnTo>
                <a:lnTo>
                  <a:pt x="1928" y="14552"/>
                </a:lnTo>
                <a:lnTo>
                  <a:pt x="1928" y="14552"/>
                </a:lnTo>
                <a:lnTo>
                  <a:pt x="2237" y="14878"/>
                </a:lnTo>
                <a:lnTo>
                  <a:pt x="2107" y="15156"/>
                </a:lnTo>
                <a:lnTo>
                  <a:pt x="2237" y="15414"/>
                </a:lnTo>
                <a:cubicBezTo>
                  <a:pt x="2218" y="15303"/>
                  <a:pt x="2237" y="15156"/>
                  <a:pt x="2292" y="15156"/>
                </a:cubicBezTo>
                <a:cubicBezTo>
                  <a:pt x="2514" y="15544"/>
                  <a:pt x="2532" y="16228"/>
                  <a:pt x="2458" y="16265"/>
                </a:cubicBezTo>
                <a:lnTo>
                  <a:pt x="2939" y="17207"/>
                </a:lnTo>
                <a:cubicBezTo>
                  <a:pt x="2887" y="17207"/>
                  <a:pt x="2835" y="17134"/>
                  <a:pt x="2777" y="17046"/>
                </a:cubicBezTo>
                <a:lnTo>
                  <a:pt x="2777" y="17046"/>
                </a:lnTo>
                <a:cubicBezTo>
                  <a:pt x="2963" y="17358"/>
                  <a:pt x="2582" y="17136"/>
                  <a:pt x="2883" y="17521"/>
                </a:cubicBezTo>
                <a:cubicBezTo>
                  <a:pt x="2890" y="17497"/>
                  <a:pt x="2904" y="17488"/>
                  <a:pt x="2922" y="17488"/>
                </a:cubicBezTo>
                <a:cubicBezTo>
                  <a:pt x="2957" y="17488"/>
                  <a:pt x="3007" y="17521"/>
                  <a:pt x="3031" y="17521"/>
                </a:cubicBezTo>
                <a:cubicBezTo>
                  <a:pt x="3013" y="17799"/>
                  <a:pt x="3198" y="18353"/>
                  <a:pt x="3401" y="18760"/>
                </a:cubicBezTo>
                <a:lnTo>
                  <a:pt x="3253" y="18723"/>
                </a:lnTo>
                <a:lnTo>
                  <a:pt x="3253" y="18723"/>
                </a:lnTo>
                <a:cubicBezTo>
                  <a:pt x="3475" y="19462"/>
                  <a:pt x="3845" y="20257"/>
                  <a:pt x="4140" y="21088"/>
                </a:cubicBezTo>
                <a:cubicBezTo>
                  <a:pt x="4111" y="20921"/>
                  <a:pt x="4160" y="20843"/>
                  <a:pt x="4229" y="20843"/>
                </a:cubicBezTo>
                <a:cubicBezTo>
                  <a:pt x="4290" y="20843"/>
                  <a:pt x="4366" y="20902"/>
                  <a:pt x="4417" y="21014"/>
                </a:cubicBezTo>
                <a:lnTo>
                  <a:pt x="4270" y="21162"/>
                </a:lnTo>
                <a:cubicBezTo>
                  <a:pt x="4294" y="21181"/>
                  <a:pt x="4310" y="21188"/>
                  <a:pt x="4322" y="21188"/>
                </a:cubicBezTo>
                <a:cubicBezTo>
                  <a:pt x="4370" y="21188"/>
                  <a:pt x="4335" y="21063"/>
                  <a:pt x="4375" y="21063"/>
                </a:cubicBezTo>
                <a:cubicBezTo>
                  <a:pt x="4394" y="21063"/>
                  <a:pt x="4428" y="21089"/>
                  <a:pt x="4491" y="21162"/>
                </a:cubicBezTo>
                <a:cubicBezTo>
                  <a:pt x="4542" y="21336"/>
                  <a:pt x="4498" y="21402"/>
                  <a:pt x="4429" y="21402"/>
                </a:cubicBezTo>
                <a:cubicBezTo>
                  <a:pt x="4373" y="21402"/>
                  <a:pt x="4301" y="21358"/>
                  <a:pt x="4251" y="21292"/>
                </a:cubicBezTo>
                <a:lnTo>
                  <a:pt x="4251" y="21292"/>
                </a:lnTo>
                <a:lnTo>
                  <a:pt x="4454" y="21643"/>
                </a:lnTo>
                <a:cubicBezTo>
                  <a:pt x="4443" y="21650"/>
                  <a:pt x="4432" y="21653"/>
                  <a:pt x="4421" y="21653"/>
                </a:cubicBezTo>
                <a:cubicBezTo>
                  <a:pt x="4376" y="21653"/>
                  <a:pt x="4329" y="21606"/>
                  <a:pt x="4270" y="21606"/>
                </a:cubicBezTo>
                <a:cubicBezTo>
                  <a:pt x="4436" y="21717"/>
                  <a:pt x="4325" y="22327"/>
                  <a:pt x="4584" y="22475"/>
                </a:cubicBezTo>
                <a:lnTo>
                  <a:pt x="4547" y="22511"/>
                </a:lnTo>
                <a:cubicBezTo>
                  <a:pt x="4824" y="23343"/>
                  <a:pt x="5027" y="23694"/>
                  <a:pt x="5268" y="24378"/>
                </a:cubicBezTo>
                <a:cubicBezTo>
                  <a:pt x="5277" y="24376"/>
                  <a:pt x="5285" y="24375"/>
                  <a:pt x="5294" y="24375"/>
                </a:cubicBezTo>
                <a:cubicBezTo>
                  <a:pt x="5423" y="24375"/>
                  <a:pt x="5483" y="24628"/>
                  <a:pt x="5674" y="24766"/>
                </a:cubicBezTo>
                <a:cubicBezTo>
                  <a:pt x="5804" y="25284"/>
                  <a:pt x="5878" y="25875"/>
                  <a:pt x="6099" y="26467"/>
                </a:cubicBezTo>
                <a:cubicBezTo>
                  <a:pt x="6198" y="26647"/>
                  <a:pt x="6241" y="26685"/>
                  <a:pt x="6274" y="26685"/>
                </a:cubicBezTo>
                <a:cubicBezTo>
                  <a:pt x="6299" y="26685"/>
                  <a:pt x="6317" y="26664"/>
                  <a:pt x="6348" y="26664"/>
                </a:cubicBezTo>
                <a:cubicBezTo>
                  <a:pt x="6369" y="26664"/>
                  <a:pt x="6395" y="26674"/>
                  <a:pt x="6432" y="26707"/>
                </a:cubicBezTo>
                <a:cubicBezTo>
                  <a:pt x="6326" y="26768"/>
                  <a:pt x="6457" y="27179"/>
                  <a:pt x="6383" y="27179"/>
                </a:cubicBezTo>
                <a:cubicBezTo>
                  <a:pt x="6367" y="27179"/>
                  <a:pt x="6342" y="27159"/>
                  <a:pt x="6303" y="27114"/>
                </a:cubicBezTo>
                <a:lnTo>
                  <a:pt x="6303" y="27114"/>
                </a:lnTo>
                <a:cubicBezTo>
                  <a:pt x="6580" y="27816"/>
                  <a:pt x="6654" y="28019"/>
                  <a:pt x="7079" y="28888"/>
                </a:cubicBezTo>
                <a:cubicBezTo>
                  <a:pt x="7111" y="28776"/>
                  <a:pt x="7101" y="28677"/>
                  <a:pt x="7146" y="28677"/>
                </a:cubicBezTo>
                <a:cubicBezTo>
                  <a:pt x="7153" y="28677"/>
                  <a:pt x="7161" y="28680"/>
                  <a:pt x="7171" y="28685"/>
                </a:cubicBezTo>
                <a:cubicBezTo>
                  <a:pt x="7245" y="28851"/>
                  <a:pt x="7245" y="29091"/>
                  <a:pt x="7171" y="29091"/>
                </a:cubicBezTo>
                <a:lnTo>
                  <a:pt x="7134" y="29036"/>
                </a:lnTo>
                <a:lnTo>
                  <a:pt x="7134" y="29036"/>
                </a:lnTo>
                <a:cubicBezTo>
                  <a:pt x="7707" y="29997"/>
                  <a:pt x="7559" y="31549"/>
                  <a:pt x="8132" y="32252"/>
                </a:cubicBezTo>
                <a:lnTo>
                  <a:pt x="8095" y="32215"/>
                </a:lnTo>
                <a:lnTo>
                  <a:pt x="8539" y="33009"/>
                </a:lnTo>
                <a:cubicBezTo>
                  <a:pt x="8569" y="33113"/>
                  <a:pt x="8569" y="33147"/>
                  <a:pt x="8555" y="33147"/>
                </a:cubicBezTo>
                <a:cubicBezTo>
                  <a:pt x="8527" y="33147"/>
                  <a:pt x="8444" y="33024"/>
                  <a:pt x="8400" y="33024"/>
                </a:cubicBezTo>
                <a:cubicBezTo>
                  <a:pt x="8380" y="33024"/>
                  <a:pt x="8368" y="33049"/>
                  <a:pt x="8373" y="33120"/>
                </a:cubicBezTo>
                <a:cubicBezTo>
                  <a:pt x="8391" y="33157"/>
                  <a:pt x="8428" y="33213"/>
                  <a:pt x="8447" y="33250"/>
                </a:cubicBezTo>
                <a:cubicBezTo>
                  <a:pt x="8484" y="33324"/>
                  <a:pt x="8520" y="33397"/>
                  <a:pt x="8557" y="33471"/>
                </a:cubicBezTo>
                <a:cubicBezTo>
                  <a:pt x="8613" y="33601"/>
                  <a:pt x="8687" y="33749"/>
                  <a:pt x="8724" y="33878"/>
                </a:cubicBezTo>
                <a:cubicBezTo>
                  <a:pt x="8835" y="34137"/>
                  <a:pt x="8927" y="34377"/>
                  <a:pt x="9001" y="34617"/>
                </a:cubicBezTo>
                <a:cubicBezTo>
                  <a:pt x="9352" y="34543"/>
                  <a:pt x="9685" y="34451"/>
                  <a:pt x="10018" y="34359"/>
                </a:cubicBezTo>
                <a:lnTo>
                  <a:pt x="10276" y="34285"/>
                </a:lnTo>
                <a:cubicBezTo>
                  <a:pt x="10369" y="34266"/>
                  <a:pt x="10461" y="34229"/>
                  <a:pt x="10498" y="34229"/>
                </a:cubicBezTo>
                <a:cubicBezTo>
                  <a:pt x="10609" y="34192"/>
                  <a:pt x="10701" y="34137"/>
                  <a:pt x="10812" y="34081"/>
                </a:cubicBezTo>
                <a:cubicBezTo>
                  <a:pt x="10902" y="34114"/>
                  <a:pt x="11003" y="34129"/>
                  <a:pt x="11112" y="34129"/>
                </a:cubicBezTo>
                <a:cubicBezTo>
                  <a:pt x="11834" y="34129"/>
                  <a:pt x="12932" y="33506"/>
                  <a:pt x="13689" y="33506"/>
                </a:cubicBezTo>
                <a:cubicBezTo>
                  <a:pt x="13716" y="33506"/>
                  <a:pt x="13743" y="33507"/>
                  <a:pt x="13769" y="33508"/>
                </a:cubicBezTo>
                <a:lnTo>
                  <a:pt x="13695" y="33416"/>
                </a:lnTo>
                <a:cubicBezTo>
                  <a:pt x="13758" y="33361"/>
                  <a:pt x="13809" y="33344"/>
                  <a:pt x="13859" y="33344"/>
                </a:cubicBezTo>
                <a:cubicBezTo>
                  <a:pt x="13932" y="33344"/>
                  <a:pt x="14000" y="33381"/>
                  <a:pt x="14087" y="33381"/>
                </a:cubicBezTo>
                <a:cubicBezTo>
                  <a:pt x="14098" y="33381"/>
                  <a:pt x="14109" y="33380"/>
                  <a:pt x="14121" y="33379"/>
                </a:cubicBezTo>
                <a:cubicBezTo>
                  <a:pt x="14065" y="33305"/>
                  <a:pt x="13862" y="33360"/>
                  <a:pt x="13973" y="33268"/>
                </a:cubicBezTo>
                <a:cubicBezTo>
                  <a:pt x="15692" y="32658"/>
                  <a:pt x="17614" y="32381"/>
                  <a:pt x="19443" y="31956"/>
                </a:cubicBezTo>
                <a:cubicBezTo>
                  <a:pt x="20090" y="31808"/>
                  <a:pt x="19665" y="31346"/>
                  <a:pt x="20552" y="31346"/>
                </a:cubicBezTo>
                <a:lnTo>
                  <a:pt x="20367" y="31605"/>
                </a:lnTo>
                <a:cubicBezTo>
                  <a:pt x="21624" y="30995"/>
                  <a:pt x="23084" y="30847"/>
                  <a:pt x="24304" y="30292"/>
                </a:cubicBezTo>
                <a:lnTo>
                  <a:pt x="24304" y="30292"/>
                </a:lnTo>
                <a:cubicBezTo>
                  <a:pt x="24249" y="30348"/>
                  <a:pt x="24267" y="30403"/>
                  <a:pt x="24138" y="30440"/>
                </a:cubicBezTo>
                <a:cubicBezTo>
                  <a:pt x="24162" y="30445"/>
                  <a:pt x="24188" y="30446"/>
                  <a:pt x="24216" y="30446"/>
                </a:cubicBezTo>
                <a:cubicBezTo>
                  <a:pt x="24554" y="30446"/>
                  <a:pt x="25152" y="30155"/>
                  <a:pt x="25117" y="30052"/>
                </a:cubicBezTo>
                <a:cubicBezTo>
                  <a:pt x="25153" y="30043"/>
                  <a:pt x="25178" y="30038"/>
                  <a:pt x="25197" y="30038"/>
                </a:cubicBezTo>
                <a:cubicBezTo>
                  <a:pt x="25284" y="30038"/>
                  <a:pt x="25217" y="30129"/>
                  <a:pt x="25339" y="30145"/>
                </a:cubicBezTo>
                <a:cubicBezTo>
                  <a:pt x="25600" y="30145"/>
                  <a:pt x="25891" y="29870"/>
                  <a:pt x="26082" y="29870"/>
                </a:cubicBezTo>
                <a:cubicBezTo>
                  <a:pt x="26107" y="29870"/>
                  <a:pt x="26131" y="29875"/>
                  <a:pt x="26152" y="29886"/>
                </a:cubicBezTo>
                <a:cubicBezTo>
                  <a:pt x="26171" y="29886"/>
                  <a:pt x="26156" y="29900"/>
                  <a:pt x="26130" y="29917"/>
                </a:cubicBezTo>
                <a:lnTo>
                  <a:pt x="26130" y="29917"/>
                </a:lnTo>
                <a:cubicBezTo>
                  <a:pt x="26368" y="29824"/>
                  <a:pt x="26846" y="29742"/>
                  <a:pt x="26670" y="29646"/>
                </a:cubicBezTo>
                <a:cubicBezTo>
                  <a:pt x="27169" y="29572"/>
                  <a:pt x="27575" y="29313"/>
                  <a:pt x="27982" y="29294"/>
                </a:cubicBezTo>
                <a:cubicBezTo>
                  <a:pt x="28185" y="29054"/>
                  <a:pt x="28851" y="29128"/>
                  <a:pt x="28851" y="28869"/>
                </a:cubicBezTo>
                <a:cubicBezTo>
                  <a:pt x="28861" y="28941"/>
                  <a:pt x="28936" y="28970"/>
                  <a:pt x="29045" y="28970"/>
                </a:cubicBezTo>
                <a:cubicBezTo>
                  <a:pt x="29326" y="28970"/>
                  <a:pt x="29834" y="28776"/>
                  <a:pt x="30034" y="28629"/>
                </a:cubicBezTo>
                <a:lnTo>
                  <a:pt x="30034" y="28629"/>
                </a:lnTo>
                <a:cubicBezTo>
                  <a:pt x="29960" y="28740"/>
                  <a:pt x="30329" y="28629"/>
                  <a:pt x="30237" y="28777"/>
                </a:cubicBezTo>
                <a:cubicBezTo>
                  <a:pt x="30588" y="28666"/>
                  <a:pt x="30884" y="28537"/>
                  <a:pt x="30791" y="28426"/>
                </a:cubicBezTo>
                <a:cubicBezTo>
                  <a:pt x="30828" y="28426"/>
                  <a:pt x="30849" y="28434"/>
                  <a:pt x="30891" y="28434"/>
                </a:cubicBezTo>
                <a:cubicBezTo>
                  <a:pt x="30912" y="28434"/>
                  <a:pt x="30939" y="28432"/>
                  <a:pt x="30976" y="28426"/>
                </a:cubicBezTo>
                <a:cubicBezTo>
                  <a:pt x="31050" y="28407"/>
                  <a:pt x="31142" y="28407"/>
                  <a:pt x="31235" y="28389"/>
                </a:cubicBezTo>
                <a:cubicBezTo>
                  <a:pt x="31401" y="28352"/>
                  <a:pt x="31568" y="28296"/>
                  <a:pt x="31734" y="28259"/>
                </a:cubicBezTo>
                <a:cubicBezTo>
                  <a:pt x="32048" y="28149"/>
                  <a:pt x="32307" y="28038"/>
                  <a:pt x="32547" y="27945"/>
                </a:cubicBezTo>
                <a:cubicBezTo>
                  <a:pt x="32362" y="27539"/>
                  <a:pt x="32251" y="27243"/>
                  <a:pt x="32325" y="26984"/>
                </a:cubicBezTo>
                <a:cubicBezTo>
                  <a:pt x="32233" y="26762"/>
                  <a:pt x="32122" y="26541"/>
                  <a:pt x="32030" y="26319"/>
                </a:cubicBezTo>
                <a:cubicBezTo>
                  <a:pt x="31974" y="26189"/>
                  <a:pt x="31900" y="26079"/>
                  <a:pt x="31845" y="25968"/>
                </a:cubicBezTo>
                <a:lnTo>
                  <a:pt x="31494" y="25265"/>
                </a:lnTo>
                <a:cubicBezTo>
                  <a:pt x="31272" y="24803"/>
                  <a:pt x="31069" y="24360"/>
                  <a:pt x="30865" y="23916"/>
                </a:cubicBezTo>
                <a:cubicBezTo>
                  <a:pt x="30872" y="23915"/>
                  <a:pt x="30878" y="23914"/>
                  <a:pt x="30885" y="23914"/>
                </a:cubicBezTo>
                <a:cubicBezTo>
                  <a:pt x="31117" y="23914"/>
                  <a:pt x="31260" y="24796"/>
                  <a:pt x="31471" y="24796"/>
                </a:cubicBezTo>
                <a:cubicBezTo>
                  <a:pt x="31485" y="24796"/>
                  <a:pt x="31498" y="24792"/>
                  <a:pt x="31512" y="24785"/>
                </a:cubicBezTo>
                <a:cubicBezTo>
                  <a:pt x="31087" y="23953"/>
                  <a:pt x="30699" y="23528"/>
                  <a:pt x="30422" y="22659"/>
                </a:cubicBezTo>
                <a:cubicBezTo>
                  <a:pt x="30412" y="22595"/>
                  <a:pt x="30419" y="22570"/>
                  <a:pt x="30436" y="22570"/>
                </a:cubicBezTo>
                <a:cubicBezTo>
                  <a:pt x="30483" y="22570"/>
                  <a:pt x="30603" y="22753"/>
                  <a:pt x="30643" y="22807"/>
                </a:cubicBezTo>
                <a:cubicBezTo>
                  <a:pt x="30238" y="21977"/>
                  <a:pt x="30053" y="21129"/>
                  <a:pt x="29630" y="20409"/>
                </a:cubicBezTo>
                <a:lnTo>
                  <a:pt x="29630" y="20409"/>
                </a:lnTo>
                <a:cubicBezTo>
                  <a:pt x="29617" y="20431"/>
                  <a:pt x="29600" y="20441"/>
                  <a:pt x="29579" y="20441"/>
                </a:cubicBezTo>
                <a:cubicBezTo>
                  <a:pt x="29436" y="20441"/>
                  <a:pt x="29130" y="19979"/>
                  <a:pt x="29009" y="19913"/>
                </a:cubicBezTo>
                <a:lnTo>
                  <a:pt x="29009" y="19913"/>
                </a:lnTo>
                <a:cubicBezTo>
                  <a:pt x="29025" y="19916"/>
                  <a:pt x="29039" y="19918"/>
                  <a:pt x="29051" y="19918"/>
                </a:cubicBezTo>
                <a:cubicBezTo>
                  <a:pt x="29291" y="19918"/>
                  <a:pt x="28936" y="19324"/>
                  <a:pt x="29175" y="19324"/>
                </a:cubicBezTo>
                <a:cubicBezTo>
                  <a:pt x="29212" y="19324"/>
                  <a:pt x="29263" y="19337"/>
                  <a:pt x="29331" y="19370"/>
                </a:cubicBezTo>
                <a:cubicBezTo>
                  <a:pt x="29286" y="19294"/>
                  <a:pt x="29216" y="19207"/>
                  <a:pt x="29152" y="19207"/>
                </a:cubicBezTo>
                <a:cubicBezTo>
                  <a:pt x="29138" y="19207"/>
                  <a:pt x="29123" y="19211"/>
                  <a:pt x="29109" y="19222"/>
                </a:cubicBezTo>
                <a:cubicBezTo>
                  <a:pt x="29086" y="19127"/>
                  <a:pt x="29092" y="19063"/>
                  <a:pt x="29134" y="19063"/>
                </a:cubicBezTo>
                <a:cubicBezTo>
                  <a:pt x="29158" y="19063"/>
                  <a:pt x="29192" y="19083"/>
                  <a:pt x="29239" y="19129"/>
                </a:cubicBezTo>
                <a:cubicBezTo>
                  <a:pt x="29220" y="19055"/>
                  <a:pt x="29183" y="19000"/>
                  <a:pt x="29165" y="18963"/>
                </a:cubicBezTo>
                <a:cubicBezTo>
                  <a:pt x="29146" y="18944"/>
                  <a:pt x="29128" y="18944"/>
                  <a:pt x="29109" y="18926"/>
                </a:cubicBezTo>
                <a:cubicBezTo>
                  <a:pt x="29073" y="18907"/>
                  <a:pt x="29054" y="18889"/>
                  <a:pt x="29036" y="18871"/>
                </a:cubicBezTo>
                <a:cubicBezTo>
                  <a:pt x="28980" y="18852"/>
                  <a:pt x="28925" y="18797"/>
                  <a:pt x="28888" y="18667"/>
                </a:cubicBezTo>
                <a:lnTo>
                  <a:pt x="28888" y="18667"/>
                </a:lnTo>
                <a:cubicBezTo>
                  <a:pt x="28962" y="18704"/>
                  <a:pt x="28999" y="18760"/>
                  <a:pt x="29073" y="18778"/>
                </a:cubicBezTo>
                <a:cubicBezTo>
                  <a:pt x="28999" y="18723"/>
                  <a:pt x="28906" y="18649"/>
                  <a:pt x="28832" y="18556"/>
                </a:cubicBezTo>
                <a:cubicBezTo>
                  <a:pt x="28795" y="18501"/>
                  <a:pt x="28777" y="18464"/>
                  <a:pt x="28740" y="18408"/>
                </a:cubicBezTo>
                <a:cubicBezTo>
                  <a:pt x="28721" y="18390"/>
                  <a:pt x="28721" y="18353"/>
                  <a:pt x="28703" y="18335"/>
                </a:cubicBezTo>
                <a:cubicBezTo>
                  <a:pt x="28703" y="18316"/>
                  <a:pt x="28703" y="18298"/>
                  <a:pt x="28703" y="18298"/>
                </a:cubicBezTo>
                <a:lnTo>
                  <a:pt x="28758" y="18316"/>
                </a:lnTo>
                <a:lnTo>
                  <a:pt x="28777" y="18316"/>
                </a:lnTo>
                <a:cubicBezTo>
                  <a:pt x="28795" y="18335"/>
                  <a:pt x="28832" y="18371"/>
                  <a:pt x="28851" y="18371"/>
                </a:cubicBezTo>
                <a:cubicBezTo>
                  <a:pt x="28851" y="18390"/>
                  <a:pt x="28851" y="18390"/>
                  <a:pt x="28832" y="18390"/>
                </a:cubicBezTo>
                <a:lnTo>
                  <a:pt x="28869" y="18390"/>
                </a:lnTo>
                <a:cubicBezTo>
                  <a:pt x="28999" y="18390"/>
                  <a:pt x="29091" y="18335"/>
                  <a:pt x="29276" y="18279"/>
                </a:cubicBezTo>
                <a:cubicBezTo>
                  <a:pt x="29413" y="18233"/>
                  <a:pt x="29700" y="18200"/>
                  <a:pt x="30024" y="18200"/>
                </a:cubicBezTo>
                <a:cubicBezTo>
                  <a:pt x="30093" y="18200"/>
                  <a:pt x="30165" y="18202"/>
                  <a:pt x="30237" y="18205"/>
                </a:cubicBezTo>
                <a:cubicBezTo>
                  <a:pt x="30015" y="18464"/>
                  <a:pt x="30551" y="18261"/>
                  <a:pt x="30625" y="18445"/>
                </a:cubicBezTo>
                <a:cubicBezTo>
                  <a:pt x="30791" y="18390"/>
                  <a:pt x="30939" y="18353"/>
                  <a:pt x="31106" y="18298"/>
                </a:cubicBezTo>
                <a:cubicBezTo>
                  <a:pt x="31032" y="18279"/>
                  <a:pt x="30958" y="18261"/>
                  <a:pt x="30884" y="18242"/>
                </a:cubicBezTo>
                <a:cubicBezTo>
                  <a:pt x="31309" y="18150"/>
                  <a:pt x="31605" y="17891"/>
                  <a:pt x="31974" y="17817"/>
                </a:cubicBezTo>
                <a:lnTo>
                  <a:pt x="31974" y="17817"/>
                </a:lnTo>
                <a:cubicBezTo>
                  <a:pt x="31882" y="17909"/>
                  <a:pt x="31789" y="17946"/>
                  <a:pt x="31715" y="18020"/>
                </a:cubicBezTo>
                <a:cubicBezTo>
                  <a:pt x="31956" y="17928"/>
                  <a:pt x="32196" y="17780"/>
                  <a:pt x="32436" y="17651"/>
                </a:cubicBezTo>
                <a:lnTo>
                  <a:pt x="32436" y="17651"/>
                </a:lnTo>
                <a:cubicBezTo>
                  <a:pt x="32288" y="17706"/>
                  <a:pt x="32141" y="17743"/>
                  <a:pt x="31993" y="17780"/>
                </a:cubicBezTo>
                <a:cubicBezTo>
                  <a:pt x="32325" y="17503"/>
                  <a:pt x="31845" y="17558"/>
                  <a:pt x="32344" y="17373"/>
                </a:cubicBezTo>
                <a:lnTo>
                  <a:pt x="32344" y="17373"/>
                </a:lnTo>
                <a:cubicBezTo>
                  <a:pt x="32335" y="17379"/>
                  <a:pt x="32331" y="17381"/>
                  <a:pt x="32331" y="17381"/>
                </a:cubicBezTo>
                <a:cubicBezTo>
                  <a:pt x="32335" y="17381"/>
                  <a:pt x="32718" y="17165"/>
                  <a:pt x="32935" y="17115"/>
                </a:cubicBezTo>
                <a:cubicBezTo>
                  <a:pt x="32991" y="17022"/>
                  <a:pt x="33046" y="16930"/>
                  <a:pt x="33120" y="16837"/>
                </a:cubicBezTo>
                <a:cubicBezTo>
                  <a:pt x="33176" y="16727"/>
                  <a:pt x="33249" y="16634"/>
                  <a:pt x="33379" y="16523"/>
                </a:cubicBezTo>
                <a:cubicBezTo>
                  <a:pt x="33383" y="16523"/>
                  <a:pt x="33386" y="16522"/>
                  <a:pt x="33390" y="16522"/>
                </a:cubicBezTo>
                <a:cubicBezTo>
                  <a:pt x="33472" y="16522"/>
                  <a:pt x="33524" y="16709"/>
                  <a:pt x="33575" y="16709"/>
                </a:cubicBezTo>
                <a:cubicBezTo>
                  <a:pt x="33578" y="16709"/>
                  <a:pt x="33580" y="16709"/>
                  <a:pt x="33582" y="16708"/>
                </a:cubicBezTo>
                <a:cubicBezTo>
                  <a:pt x="33601" y="16579"/>
                  <a:pt x="33711" y="16338"/>
                  <a:pt x="33822" y="16098"/>
                </a:cubicBezTo>
                <a:cubicBezTo>
                  <a:pt x="33931" y="15881"/>
                  <a:pt x="33986" y="15647"/>
                  <a:pt x="33954" y="15498"/>
                </a:cubicBezTo>
                <a:lnTo>
                  <a:pt x="33954" y="15498"/>
                </a:lnTo>
                <a:cubicBezTo>
                  <a:pt x="33973" y="15569"/>
                  <a:pt x="34036" y="15604"/>
                  <a:pt x="34077" y="15604"/>
                </a:cubicBezTo>
                <a:cubicBezTo>
                  <a:pt x="34086" y="15604"/>
                  <a:pt x="34093" y="15602"/>
                  <a:pt x="34100" y="15599"/>
                </a:cubicBezTo>
                <a:cubicBezTo>
                  <a:pt x="34081" y="15525"/>
                  <a:pt x="34063" y="15470"/>
                  <a:pt x="34026" y="15396"/>
                </a:cubicBezTo>
                <a:cubicBezTo>
                  <a:pt x="34088" y="15283"/>
                  <a:pt x="34125" y="15238"/>
                  <a:pt x="34166" y="15238"/>
                </a:cubicBezTo>
                <a:cubicBezTo>
                  <a:pt x="34185" y="15238"/>
                  <a:pt x="34205" y="15249"/>
                  <a:pt x="34229" y="15266"/>
                </a:cubicBezTo>
                <a:cubicBezTo>
                  <a:pt x="34305" y="15065"/>
                  <a:pt x="34283" y="15028"/>
                  <a:pt x="34240" y="15028"/>
                </a:cubicBezTo>
                <a:cubicBezTo>
                  <a:pt x="34215" y="15028"/>
                  <a:pt x="34184" y="15040"/>
                  <a:pt x="34162" y="15040"/>
                </a:cubicBezTo>
                <a:cubicBezTo>
                  <a:pt x="34120" y="15040"/>
                  <a:pt x="34109" y="14997"/>
                  <a:pt x="34229" y="14749"/>
                </a:cubicBezTo>
                <a:cubicBezTo>
                  <a:pt x="34229" y="14804"/>
                  <a:pt x="34247" y="14786"/>
                  <a:pt x="34247" y="14897"/>
                </a:cubicBezTo>
                <a:lnTo>
                  <a:pt x="34266" y="14878"/>
                </a:lnTo>
                <a:cubicBezTo>
                  <a:pt x="34506" y="14250"/>
                  <a:pt x="34432" y="13603"/>
                  <a:pt x="34543" y="12993"/>
                </a:cubicBezTo>
                <a:cubicBezTo>
                  <a:pt x="34571" y="12972"/>
                  <a:pt x="34592" y="12963"/>
                  <a:pt x="34609" y="12963"/>
                </a:cubicBezTo>
                <a:cubicBezTo>
                  <a:pt x="34721" y="12963"/>
                  <a:pt x="34620" y="13375"/>
                  <a:pt x="34710" y="13375"/>
                </a:cubicBezTo>
                <a:cubicBezTo>
                  <a:pt x="34724" y="13375"/>
                  <a:pt x="34742" y="13366"/>
                  <a:pt x="34765" y="13344"/>
                </a:cubicBezTo>
                <a:cubicBezTo>
                  <a:pt x="34802" y="12420"/>
                  <a:pt x="34543" y="11459"/>
                  <a:pt x="34340" y="10609"/>
                </a:cubicBezTo>
                <a:lnTo>
                  <a:pt x="34340" y="10609"/>
                </a:lnTo>
                <a:lnTo>
                  <a:pt x="34377" y="10775"/>
                </a:lnTo>
                <a:cubicBezTo>
                  <a:pt x="34211" y="10738"/>
                  <a:pt x="34192" y="10591"/>
                  <a:pt x="34192" y="10369"/>
                </a:cubicBezTo>
                <a:cubicBezTo>
                  <a:pt x="34192" y="10173"/>
                  <a:pt x="34141" y="9908"/>
                  <a:pt x="33988" y="9741"/>
                </a:cubicBezTo>
                <a:lnTo>
                  <a:pt x="33988" y="9741"/>
                </a:lnTo>
                <a:cubicBezTo>
                  <a:pt x="34024" y="9772"/>
                  <a:pt x="34069" y="9782"/>
                  <a:pt x="34104" y="9782"/>
                </a:cubicBezTo>
                <a:cubicBezTo>
                  <a:pt x="34146" y="9782"/>
                  <a:pt x="34174" y="9768"/>
                  <a:pt x="34155" y="9759"/>
                </a:cubicBezTo>
                <a:cubicBezTo>
                  <a:pt x="34081" y="9611"/>
                  <a:pt x="33989" y="9482"/>
                  <a:pt x="33896" y="9334"/>
                </a:cubicBezTo>
                <a:cubicBezTo>
                  <a:pt x="33785" y="9186"/>
                  <a:pt x="33638" y="9075"/>
                  <a:pt x="33490" y="8946"/>
                </a:cubicBezTo>
                <a:cubicBezTo>
                  <a:pt x="33171" y="8733"/>
                  <a:pt x="32785" y="8538"/>
                  <a:pt x="32298" y="8538"/>
                </a:cubicBezTo>
                <a:cubicBezTo>
                  <a:pt x="32277" y="8538"/>
                  <a:pt x="32255" y="8538"/>
                  <a:pt x="32233" y="8539"/>
                </a:cubicBezTo>
                <a:lnTo>
                  <a:pt x="32381" y="8484"/>
                </a:lnTo>
                <a:cubicBezTo>
                  <a:pt x="32243" y="8427"/>
                  <a:pt x="32082" y="8407"/>
                  <a:pt x="31914" y="8407"/>
                </a:cubicBezTo>
                <a:cubicBezTo>
                  <a:pt x="31586" y="8407"/>
                  <a:pt x="31233" y="8484"/>
                  <a:pt x="30976" y="8521"/>
                </a:cubicBezTo>
                <a:cubicBezTo>
                  <a:pt x="30884" y="8631"/>
                  <a:pt x="30680" y="8687"/>
                  <a:pt x="30828" y="8742"/>
                </a:cubicBezTo>
                <a:cubicBezTo>
                  <a:pt x="30794" y="8740"/>
                  <a:pt x="30761" y="8739"/>
                  <a:pt x="30727" y="8739"/>
                </a:cubicBezTo>
                <a:cubicBezTo>
                  <a:pt x="30146" y="8739"/>
                  <a:pt x="29677" y="9037"/>
                  <a:pt x="29257" y="9334"/>
                </a:cubicBezTo>
                <a:cubicBezTo>
                  <a:pt x="28814" y="9648"/>
                  <a:pt x="28444" y="9981"/>
                  <a:pt x="27908" y="10110"/>
                </a:cubicBezTo>
                <a:cubicBezTo>
                  <a:pt x="28002" y="10047"/>
                  <a:pt x="28083" y="9931"/>
                  <a:pt x="28060" y="9931"/>
                </a:cubicBezTo>
                <a:cubicBezTo>
                  <a:pt x="28056" y="9931"/>
                  <a:pt x="28049" y="9935"/>
                  <a:pt x="28038" y="9944"/>
                </a:cubicBezTo>
                <a:cubicBezTo>
                  <a:pt x="27816" y="10128"/>
                  <a:pt x="27594" y="10313"/>
                  <a:pt x="27372" y="10517"/>
                </a:cubicBezTo>
                <a:cubicBezTo>
                  <a:pt x="27406" y="10531"/>
                  <a:pt x="27431" y="10537"/>
                  <a:pt x="27454" y="10537"/>
                </a:cubicBezTo>
                <a:cubicBezTo>
                  <a:pt x="27516" y="10537"/>
                  <a:pt x="27555" y="10493"/>
                  <a:pt x="27705" y="10480"/>
                </a:cubicBezTo>
                <a:lnTo>
                  <a:pt x="27705" y="10480"/>
                </a:lnTo>
                <a:cubicBezTo>
                  <a:pt x="27668" y="10609"/>
                  <a:pt x="27520" y="10812"/>
                  <a:pt x="27335" y="10923"/>
                </a:cubicBezTo>
                <a:cubicBezTo>
                  <a:pt x="27461" y="10779"/>
                  <a:pt x="27434" y="10736"/>
                  <a:pt x="27353" y="10736"/>
                </a:cubicBezTo>
                <a:cubicBezTo>
                  <a:pt x="27268" y="10736"/>
                  <a:pt x="27125" y="10784"/>
                  <a:pt x="27039" y="10812"/>
                </a:cubicBezTo>
                <a:cubicBezTo>
                  <a:pt x="27076" y="10812"/>
                  <a:pt x="27058" y="10886"/>
                  <a:pt x="27095" y="10923"/>
                </a:cubicBezTo>
                <a:cubicBezTo>
                  <a:pt x="26836" y="10960"/>
                  <a:pt x="26892" y="11016"/>
                  <a:pt x="26910" y="11108"/>
                </a:cubicBezTo>
                <a:cubicBezTo>
                  <a:pt x="26929" y="11182"/>
                  <a:pt x="26910" y="11311"/>
                  <a:pt x="26670" y="11404"/>
                </a:cubicBezTo>
                <a:lnTo>
                  <a:pt x="26670" y="11311"/>
                </a:lnTo>
                <a:cubicBezTo>
                  <a:pt x="26540" y="11459"/>
                  <a:pt x="26374" y="11718"/>
                  <a:pt x="26189" y="11847"/>
                </a:cubicBezTo>
                <a:cubicBezTo>
                  <a:pt x="26171" y="11662"/>
                  <a:pt x="26374" y="11589"/>
                  <a:pt x="26411" y="11404"/>
                </a:cubicBezTo>
                <a:lnTo>
                  <a:pt x="26411" y="11404"/>
                </a:lnTo>
                <a:cubicBezTo>
                  <a:pt x="26319" y="11478"/>
                  <a:pt x="26226" y="11644"/>
                  <a:pt x="26097" y="11829"/>
                </a:cubicBezTo>
                <a:cubicBezTo>
                  <a:pt x="26078" y="11829"/>
                  <a:pt x="26078" y="11847"/>
                  <a:pt x="26060" y="11847"/>
                </a:cubicBezTo>
                <a:cubicBezTo>
                  <a:pt x="26060" y="11847"/>
                  <a:pt x="26041" y="11829"/>
                  <a:pt x="26023" y="11829"/>
                </a:cubicBezTo>
                <a:cubicBezTo>
                  <a:pt x="26004" y="11792"/>
                  <a:pt x="25986" y="11773"/>
                  <a:pt x="25968" y="11736"/>
                </a:cubicBezTo>
                <a:cubicBezTo>
                  <a:pt x="25949" y="11681"/>
                  <a:pt x="25931" y="11589"/>
                  <a:pt x="25931" y="11459"/>
                </a:cubicBezTo>
                <a:lnTo>
                  <a:pt x="25931" y="11459"/>
                </a:lnTo>
                <a:cubicBezTo>
                  <a:pt x="25986" y="11533"/>
                  <a:pt x="26041" y="11699"/>
                  <a:pt x="26097" y="11736"/>
                </a:cubicBezTo>
                <a:cubicBezTo>
                  <a:pt x="26115" y="11200"/>
                  <a:pt x="26097" y="11274"/>
                  <a:pt x="26060" y="11071"/>
                </a:cubicBezTo>
                <a:lnTo>
                  <a:pt x="26060" y="10960"/>
                </a:lnTo>
                <a:cubicBezTo>
                  <a:pt x="26041" y="10868"/>
                  <a:pt x="26041" y="10775"/>
                  <a:pt x="26023" y="10701"/>
                </a:cubicBezTo>
                <a:lnTo>
                  <a:pt x="26023" y="10812"/>
                </a:lnTo>
                <a:cubicBezTo>
                  <a:pt x="25912" y="10812"/>
                  <a:pt x="25838" y="10757"/>
                  <a:pt x="25783" y="10683"/>
                </a:cubicBezTo>
                <a:cubicBezTo>
                  <a:pt x="25727" y="10591"/>
                  <a:pt x="25672" y="10480"/>
                  <a:pt x="25653" y="10369"/>
                </a:cubicBezTo>
                <a:cubicBezTo>
                  <a:pt x="25579" y="10147"/>
                  <a:pt x="25505" y="9907"/>
                  <a:pt x="25302" y="9666"/>
                </a:cubicBezTo>
                <a:lnTo>
                  <a:pt x="25302" y="9666"/>
                </a:lnTo>
                <a:cubicBezTo>
                  <a:pt x="25445" y="9829"/>
                  <a:pt x="25508" y="9882"/>
                  <a:pt x="25537" y="9882"/>
                </a:cubicBezTo>
                <a:cubicBezTo>
                  <a:pt x="25590" y="9882"/>
                  <a:pt x="25527" y="9703"/>
                  <a:pt x="25635" y="9703"/>
                </a:cubicBezTo>
                <a:lnTo>
                  <a:pt x="25727" y="9703"/>
                </a:lnTo>
                <a:cubicBezTo>
                  <a:pt x="25690" y="9685"/>
                  <a:pt x="25672" y="9685"/>
                  <a:pt x="25635" y="9685"/>
                </a:cubicBezTo>
                <a:lnTo>
                  <a:pt x="25635" y="9685"/>
                </a:lnTo>
                <a:cubicBezTo>
                  <a:pt x="25635" y="9534"/>
                  <a:pt x="25637" y="9348"/>
                  <a:pt x="25679" y="9348"/>
                </a:cubicBezTo>
                <a:cubicBezTo>
                  <a:pt x="25682" y="9348"/>
                  <a:pt x="25686" y="9349"/>
                  <a:pt x="25690" y="9352"/>
                </a:cubicBezTo>
                <a:cubicBezTo>
                  <a:pt x="25469" y="9130"/>
                  <a:pt x="25653" y="8890"/>
                  <a:pt x="25339" y="8576"/>
                </a:cubicBezTo>
                <a:cubicBezTo>
                  <a:pt x="25393" y="8558"/>
                  <a:pt x="25274" y="8316"/>
                  <a:pt x="25399" y="8316"/>
                </a:cubicBezTo>
                <a:cubicBezTo>
                  <a:pt x="25403" y="8316"/>
                  <a:pt x="25408" y="8317"/>
                  <a:pt x="25413" y="8317"/>
                </a:cubicBezTo>
                <a:cubicBezTo>
                  <a:pt x="25373" y="8226"/>
                  <a:pt x="25349" y="8193"/>
                  <a:pt x="25334" y="8193"/>
                </a:cubicBezTo>
                <a:cubicBezTo>
                  <a:pt x="25296" y="8193"/>
                  <a:pt x="25318" y="8410"/>
                  <a:pt x="25270" y="8410"/>
                </a:cubicBezTo>
                <a:cubicBezTo>
                  <a:pt x="25268" y="8410"/>
                  <a:pt x="25267" y="8410"/>
                  <a:pt x="25265" y="8410"/>
                </a:cubicBezTo>
                <a:cubicBezTo>
                  <a:pt x="24914" y="7948"/>
                  <a:pt x="25099" y="7116"/>
                  <a:pt x="24618" y="6451"/>
                </a:cubicBezTo>
                <a:cubicBezTo>
                  <a:pt x="24304" y="5822"/>
                  <a:pt x="24082" y="5767"/>
                  <a:pt x="23805" y="5194"/>
                </a:cubicBezTo>
                <a:cubicBezTo>
                  <a:pt x="23810" y="5130"/>
                  <a:pt x="23829" y="5107"/>
                  <a:pt x="23855" y="5107"/>
                </a:cubicBezTo>
                <a:cubicBezTo>
                  <a:pt x="23926" y="5107"/>
                  <a:pt x="24045" y="5286"/>
                  <a:pt x="24045" y="5286"/>
                </a:cubicBezTo>
                <a:cubicBezTo>
                  <a:pt x="24027" y="4935"/>
                  <a:pt x="23934" y="4695"/>
                  <a:pt x="23768" y="4399"/>
                </a:cubicBezTo>
                <a:lnTo>
                  <a:pt x="23768" y="4399"/>
                </a:lnTo>
                <a:cubicBezTo>
                  <a:pt x="23785" y="4412"/>
                  <a:pt x="23800" y="4418"/>
                  <a:pt x="23812" y="4418"/>
                </a:cubicBezTo>
                <a:cubicBezTo>
                  <a:pt x="23852" y="4418"/>
                  <a:pt x="23869" y="4355"/>
                  <a:pt x="23898" y="4270"/>
                </a:cubicBezTo>
                <a:cubicBezTo>
                  <a:pt x="23805" y="4011"/>
                  <a:pt x="23639" y="4159"/>
                  <a:pt x="23620" y="3808"/>
                </a:cubicBezTo>
                <a:lnTo>
                  <a:pt x="23620" y="3808"/>
                </a:lnTo>
                <a:cubicBezTo>
                  <a:pt x="23694" y="3845"/>
                  <a:pt x="23805" y="3882"/>
                  <a:pt x="23916" y="3992"/>
                </a:cubicBezTo>
                <a:cubicBezTo>
                  <a:pt x="23768" y="3715"/>
                  <a:pt x="23583" y="3456"/>
                  <a:pt x="23435" y="3161"/>
                </a:cubicBezTo>
                <a:cubicBezTo>
                  <a:pt x="23445" y="3142"/>
                  <a:pt x="23457" y="3133"/>
                  <a:pt x="23472" y="3133"/>
                </a:cubicBezTo>
                <a:cubicBezTo>
                  <a:pt x="23540" y="3133"/>
                  <a:pt x="23655" y="3321"/>
                  <a:pt x="23731" y="3383"/>
                </a:cubicBezTo>
                <a:cubicBezTo>
                  <a:pt x="23583" y="3068"/>
                  <a:pt x="23362" y="2532"/>
                  <a:pt x="23177" y="2477"/>
                </a:cubicBezTo>
                <a:lnTo>
                  <a:pt x="23177" y="2477"/>
                </a:lnTo>
                <a:lnTo>
                  <a:pt x="23191" y="2663"/>
                </a:lnTo>
                <a:lnTo>
                  <a:pt x="23191" y="2663"/>
                </a:lnTo>
                <a:cubicBezTo>
                  <a:pt x="23197" y="2637"/>
                  <a:pt x="23218" y="2625"/>
                  <a:pt x="23244" y="2625"/>
                </a:cubicBezTo>
                <a:cubicBezTo>
                  <a:pt x="23283" y="2625"/>
                  <a:pt x="23334" y="2652"/>
                  <a:pt x="23362" y="2699"/>
                </a:cubicBezTo>
                <a:cubicBezTo>
                  <a:pt x="23565" y="2939"/>
                  <a:pt x="23435" y="3124"/>
                  <a:pt x="23399" y="3161"/>
                </a:cubicBezTo>
                <a:lnTo>
                  <a:pt x="23288" y="2957"/>
                </a:lnTo>
                <a:lnTo>
                  <a:pt x="23288" y="2957"/>
                </a:lnTo>
                <a:cubicBezTo>
                  <a:pt x="23047" y="3272"/>
                  <a:pt x="23620" y="3808"/>
                  <a:pt x="23731" y="4251"/>
                </a:cubicBezTo>
                <a:lnTo>
                  <a:pt x="23454" y="4140"/>
                </a:lnTo>
                <a:lnTo>
                  <a:pt x="23787" y="4528"/>
                </a:lnTo>
                <a:cubicBezTo>
                  <a:pt x="23765" y="4594"/>
                  <a:pt x="23717" y="4660"/>
                  <a:pt x="23662" y="4660"/>
                </a:cubicBezTo>
                <a:cubicBezTo>
                  <a:pt x="23624" y="4660"/>
                  <a:pt x="23584" y="4629"/>
                  <a:pt x="23546" y="4547"/>
                </a:cubicBezTo>
                <a:lnTo>
                  <a:pt x="23546" y="4547"/>
                </a:lnTo>
                <a:cubicBezTo>
                  <a:pt x="23528" y="4880"/>
                  <a:pt x="23713" y="4787"/>
                  <a:pt x="23676" y="5101"/>
                </a:cubicBezTo>
                <a:cubicBezTo>
                  <a:pt x="23668" y="5117"/>
                  <a:pt x="23660" y="5123"/>
                  <a:pt x="23652" y="5123"/>
                </a:cubicBezTo>
                <a:cubicBezTo>
                  <a:pt x="23642" y="5123"/>
                  <a:pt x="23631" y="5112"/>
                  <a:pt x="23620" y="5101"/>
                </a:cubicBezTo>
                <a:lnTo>
                  <a:pt x="23620" y="5101"/>
                </a:lnTo>
                <a:lnTo>
                  <a:pt x="23787" y="5379"/>
                </a:lnTo>
                <a:cubicBezTo>
                  <a:pt x="23776" y="5373"/>
                  <a:pt x="23766" y="5372"/>
                  <a:pt x="23756" y="5372"/>
                </a:cubicBezTo>
                <a:cubicBezTo>
                  <a:pt x="23726" y="5372"/>
                  <a:pt x="23697" y="5389"/>
                  <a:pt x="23673" y="5389"/>
                </a:cubicBezTo>
                <a:cubicBezTo>
                  <a:pt x="23648" y="5389"/>
                  <a:pt x="23629" y="5369"/>
                  <a:pt x="23620" y="5286"/>
                </a:cubicBezTo>
                <a:lnTo>
                  <a:pt x="23620" y="5286"/>
                </a:lnTo>
                <a:cubicBezTo>
                  <a:pt x="23657" y="5873"/>
                  <a:pt x="24057" y="6096"/>
                  <a:pt x="23956" y="6370"/>
                </a:cubicBezTo>
                <a:lnTo>
                  <a:pt x="23956" y="6370"/>
                </a:lnTo>
                <a:cubicBezTo>
                  <a:pt x="23949" y="6354"/>
                  <a:pt x="23942" y="6338"/>
                  <a:pt x="23934" y="6321"/>
                </a:cubicBezTo>
                <a:lnTo>
                  <a:pt x="23934" y="6321"/>
                </a:lnTo>
                <a:lnTo>
                  <a:pt x="23953" y="6377"/>
                </a:lnTo>
                <a:cubicBezTo>
                  <a:pt x="23954" y="6374"/>
                  <a:pt x="23955" y="6372"/>
                  <a:pt x="23956" y="6370"/>
                </a:cubicBezTo>
                <a:lnTo>
                  <a:pt x="23956" y="6370"/>
                </a:lnTo>
                <a:cubicBezTo>
                  <a:pt x="24068" y="6626"/>
                  <a:pt x="24119" y="6680"/>
                  <a:pt x="24161" y="6680"/>
                </a:cubicBezTo>
                <a:cubicBezTo>
                  <a:pt x="24192" y="6680"/>
                  <a:pt x="24219" y="6652"/>
                  <a:pt x="24262" y="6652"/>
                </a:cubicBezTo>
                <a:cubicBezTo>
                  <a:pt x="24311" y="6652"/>
                  <a:pt x="24383" y="6691"/>
                  <a:pt x="24507" y="6857"/>
                </a:cubicBezTo>
                <a:lnTo>
                  <a:pt x="24212" y="7375"/>
                </a:lnTo>
                <a:lnTo>
                  <a:pt x="24397" y="7393"/>
                </a:lnTo>
                <a:cubicBezTo>
                  <a:pt x="24414" y="7463"/>
                  <a:pt x="24448" y="7616"/>
                  <a:pt x="24389" y="7616"/>
                </a:cubicBezTo>
                <a:cubicBezTo>
                  <a:pt x="24385" y="7616"/>
                  <a:pt x="24382" y="7616"/>
                  <a:pt x="24378" y="7615"/>
                </a:cubicBezTo>
                <a:lnTo>
                  <a:pt x="24378" y="7615"/>
                </a:lnTo>
                <a:cubicBezTo>
                  <a:pt x="24439" y="7693"/>
                  <a:pt x="24469" y="7717"/>
                  <a:pt x="24484" y="7717"/>
                </a:cubicBezTo>
                <a:cubicBezTo>
                  <a:pt x="24511" y="7717"/>
                  <a:pt x="24499" y="7649"/>
                  <a:pt x="24533" y="7649"/>
                </a:cubicBezTo>
                <a:cubicBezTo>
                  <a:pt x="24546" y="7649"/>
                  <a:pt x="24567" y="7660"/>
                  <a:pt x="24600" y="7689"/>
                </a:cubicBezTo>
                <a:cubicBezTo>
                  <a:pt x="24563" y="8114"/>
                  <a:pt x="25006" y="8687"/>
                  <a:pt x="24766" y="8872"/>
                </a:cubicBezTo>
                <a:cubicBezTo>
                  <a:pt x="24781" y="8880"/>
                  <a:pt x="24793" y="8883"/>
                  <a:pt x="24802" y="8883"/>
                </a:cubicBezTo>
                <a:cubicBezTo>
                  <a:pt x="24871" y="8883"/>
                  <a:pt x="24829" y="8703"/>
                  <a:pt x="24861" y="8703"/>
                </a:cubicBezTo>
                <a:cubicBezTo>
                  <a:pt x="24876" y="8703"/>
                  <a:pt x="24906" y="8742"/>
                  <a:pt x="24969" y="8853"/>
                </a:cubicBezTo>
                <a:cubicBezTo>
                  <a:pt x="24711" y="9057"/>
                  <a:pt x="25154" y="9297"/>
                  <a:pt x="25136" y="9685"/>
                </a:cubicBezTo>
                <a:cubicBezTo>
                  <a:pt x="25015" y="9649"/>
                  <a:pt x="24965" y="9486"/>
                  <a:pt x="24940" y="9486"/>
                </a:cubicBezTo>
                <a:cubicBezTo>
                  <a:pt x="24927" y="9486"/>
                  <a:pt x="24920" y="9532"/>
                  <a:pt x="24914" y="9666"/>
                </a:cubicBezTo>
                <a:cubicBezTo>
                  <a:pt x="25223" y="9775"/>
                  <a:pt x="25068" y="10330"/>
                  <a:pt x="25202" y="10613"/>
                </a:cubicBezTo>
                <a:lnTo>
                  <a:pt x="25202" y="10613"/>
                </a:lnTo>
                <a:cubicBezTo>
                  <a:pt x="25168" y="10630"/>
                  <a:pt x="25133" y="10648"/>
                  <a:pt x="25099" y="10683"/>
                </a:cubicBezTo>
                <a:cubicBezTo>
                  <a:pt x="25117" y="10775"/>
                  <a:pt x="25284" y="10738"/>
                  <a:pt x="25358" y="10757"/>
                </a:cubicBezTo>
                <a:cubicBezTo>
                  <a:pt x="25290" y="10740"/>
                  <a:pt x="25237" y="10692"/>
                  <a:pt x="25215" y="10627"/>
                </a:cubicBezTo>
                <a:lnTo>
                  <a:pt x="25215" y="10627"/>
                </a:lnTo>
                <a:cubicBezTo>
                  <a:pt x="25220" y="10626"/>
                  <a:pt x="25224" y="10626"/>
                  <a:pt x="25229" y="10626"/>
                </a:cubicBezTo>
                <a:cubicBezTo>
                  <a:pt x="25313" y="10626"/>
                  <a:pt x="25383" y="10740"/>
                  <a:pt x="25469" y="10997"/>
                </a:cubicBezTo>
                <a:cubicBezTo>
                  <a:pt x="25542" y="11256"/>
                  <a:pt x="25653" y="11607"/>
                  <a:pt x="25764" y="11866"/>
                </a:cubicBezTo>
                <a:cubicBezTo>
                  <a:pt x="25746" y="11866"/>
                  <a:pt x="25764" y="11940"/>
                  <a:pt x="25783" y="12069"/>
                </a:cubicBezTo>
                <a:cubicBezTo>
                  <a:pt x="25801" y="12125"/>
                  <a:pt x="25801" y="12198"/>
                  <a:pt x="25820" y="12291"/>
                </a:cubicBezTo>
                <a:cubicBezTo>
                  <a:pt x="25838" y="12328"/>
                  <a:pt x="25838" y="12365"/>
                  <a:pt x="25857" y="12420"/>
                </a:cubicBezTo>
                <a:cubicBezTo>
                  <a:pt x="25873" y="12453"/>
                  <a:pt x="25875" y="12516"/>
                  <a:pt x="25888" y="12516"/>
                </a:cubicBezTo>
                <a:cubicBezTo>
                  <a:pt x="25890" y="12516"/>
                  <a:pt x="25892" y="12515"/>
                  <a:pt x="25894" y="12513"/>
                </a:cubicBezTo>
                <a:cubicBezTo>
                  <a:pt x="26189" y="12310"/>
                  <a:pt x="26594" y="11978"/>
                  <a:pt x="26890" y="11793"/>
                </a:cubicBezTo>
                <a:lnTo>
                  <a:pt x="26890" y="11793"/>
                </a:lnTo>
                <a:cubicBezTo>
                  <a:pt x="26883" y="11811"/>
                  <a:pt x="26878" y="11829"/>
                  <a:pt x="26873" y="11847"/>
                </a:cubicBezTo>
                <a:lnTo>
                  <a:pt x="26892" y="11792"/>
                </a:lnTo>
                <a:lnTo>
                  <a:pt x="26892" y="11792"/>
                </a:lnTo>
                <a:cubicBezTo>
                  <a:pt x="26891" y="11792"/>
                  <a:pt x="26890" y="11793"/>
                  <a:pt x="26890" y="11793"/>
                </a:cubicBezTo>
                <a:lnTo>
                  <a:pt x="26890" y="11793"/>
                </a:lnTo>
                <a:cubicBezTo>
                  <a:pt x="26938" y="11660"/>
                  <a:pt x="27041" y="11515"/>
                  <a:pt x="27187" y="11385"/>
                </a:cubicBezTo>
                <a:cubicBezTo>
                  <a:pt x="27317" y="11256"/>
                  <a:pt x="27483" y="11127"/>
                  <a:pt x="27612" y="10997"/>
                </a:cubicBezTo>
                <a:lnTo>
                  <a:pt x="27612" y="10997"/>
                </a:lnTo>
                <a:cubicBezTo>
                  <a:pt x="27668" y="11108"/>
                  <a:pt x="27649" y="11182"/>
                  <a:pt x="27538" y="11348"/>
                </a:cubicBezTo>
                <a:lnTo>
                  <a:pt x="27797" y="11145"/>
                </a:lnTo>
                <a:lnTo>
                  <a:pt x="27797" y="11145"/>
                </a:lnTo>
                <a:cubicBezTo>
                  <a:pt x="27797" y="11182"/>
                  <a:pt x="27779" y="11219"/>
                  <a:pt x="27779" y="11256"/>
                </a:cubicBezTo>
                <a:lnTo>
                  <a:pt x="27871" y="11090"/>
                </a:lnTo>
                <a:lnTo>
                  <a:pt x="27797" y="11145"/>
                </a:lnTo>
                <a:cubicBezTo>
                  <a:pt x="27816" y="11053"/>
                  <a:pt x="27890" y="10960"/>
                  <a:pt x="28038" y="10812"/>
                </a:cubicBezTo>
                <a:lnTo>
                  <a:pt x="28074" y="10997"/>
                </a:lnTo>
                <a:cubicBezTo>
                  <a:pt x="28407" y="10738"/>
                  <a:pt x="28684" y="10332"/>
                  <a:pt x="29220" y="10147"/>
                </a:cubicBezTo>
                <a:cubicBezTo>
                  <a:pt x="29183" y="9999"/>
                  <a:pt x="28629" y="10018"/>
                  <a:pt x="29091" y="9629"/>
                </a:cubicBezTo>
                <a:lnTo>
                  <a:pt x="29091" y="9629"/>
                </a:lnTo>
                <a:cubicBezTo>
                  <a:pt x="29156" y="9679"/>
                  <a:pt x="29222" y="9771"/>
                  <a:pt x="29159" y="9856"/>
                </a:cubicBezTo>
                <a:lnTo>
                  <a:pt x="29159" y="9856"/>
                </a:lnTo>
                <a:cubicBezTo>
                  <a:pt x="29205" y="9808"/>
                  <a:pt x="29281" y="9736"/>
                  <a:pt x="29368" y="9722"/>
                </a:cubicBezTo>
                <a:lnTo>
                  <a:pt x="29368" y="9722"/>
                </a:lnTo>
                <a:lnTo>
                  <a:pt x="29220" y="9962"/>
                </a:lnTo>
                <a:cubicBezTo>
                  <a:pt x="29479" y="9888"/>
                  <a:pt x="29276" y="9796"/>
                  <a:pt x="29461" y="9703"/>
                </a:cubicBezTo>
                <a:lnTo>
                  <a:pt x="29461" y="9703"/>
                </a:lnTo>
                <a:cubicBezTo>
                  <a:pt x="29484" y="9749"/>
                  <a:pt x="29519" y="9757"/>
                  <a:pt x="29553" y="9757"/>
                </a:cubicBezTo>
                <a:cubicBezTo>
                  <a:pt x="29571" y="9757"/>
                  <a:pt x="29588" y="9755"/>
                  <a:pt x="29602" y="9755"/>
                </a:cubicBezTo>
                <a:cubicBezTo>
                  <a:pt x="29628" y="9755"/>
                  <a:pt x="29645" y="9761"/>
                  <a:pt x="29645" y="9796"/>
                </a:cubicBezTo>
                <a:cubicBezTo>
                  <a:pt x="29608" y="9833"/>
                  <a:pt x="29479" y="9851"/>
                  <a:pt x="29424" y="9925"/>
                </a:cubicBezTo>
                <a:cubicBezTo>
                  <a:pt x="29605" y="9849"/>
                  <a:pt x="29825" y="9786"/>
                  <a:pt x="29959" y="9786"/>
                </a:cubicBezTo>
                <a:cubicBezTo>
                  <a:pt x="29988" y="9786"/>
                  <a:pt x="30014" y="9789"/>
                  <a:pt x="30034" y="9796"/>
                </a:cubicBezTo>
                <a:cubicBezTo>
                  <a:pt x="29978" y="9759"/>
                  <a:pt x="29960" y="9666"/>
                  <a:pt x="30107" y="9574"/>
                </a:cubicBezTo>
                <a:cubicBezTo>
                  <a:pt x="30213" y="9524"/>
                  <a:pt x="30274" y="9506"/>
                  <a:pt x="30314" y="9506"/>
                </a:cubicBezTo>
                <a:cubicBezTo>
                  <a:pt x="30405" y="9506"/>
                  <a:pt x="30375" y="9600"/>
                  <a:pt x="30486" y="9600"/>
                </a:cubicBezTo>
                <a:cubicBezTo>
                  <a:pt x="30504" y="9600"/>
                  <a:pt x="30525" y="9598"/>
                  <a:pt x="30551" y="9592"/>
                </a:cubicBezTo>
                <a:cubicBezTo>
                  <a:pt x="30607" y="9482"/>
                  <a:pt x="30884" y="9463"/>
                  <a:pt x="30847" y="9315"/>
                </a:cubicBezTo>
                <a:cubicBezTo>
                  <a:pt x="30868" y="9308"/>
                  <a:pt x="30888" y="9305"/>
                  <a:pt x="30906" y="9305"/>
                </a:cubicBezTo>
                <a:cubicBezTo>
                  <a:pt x="30979" y="9305"/>
                  <a:pt x="31024" y="9356"/>
                  <a:pt x="31069" y="9371"/>
                </a:cubicBezTo>
                <a:cubicBezTo>
                  <a:pt x="31253" y="9204"/>
                  <a:pt x="32011" y="9186"/>
                  <a:pt x="31752" y="9038"/>
                </a:cubicBezTo>
                <a:lnTo>
                  <a:pt x="31697" y="9020"/>
                </a:lnTo>
                <a:lnTo>
                  <a:pt x="31734" y="9020"/>
                </a:lnTo>
                <a:cubicBezTo>
                  <a:pt x="31738" y="9018"/>
                  <a:pt x="31743" y="9016"/>
                  <a:pt x="31747" y="9015"/>
                </a:cubicBezTo>
                <a:lnTo>
                  <a:pt x="31747" y="9015"/>
                </a:lnTo>
                <a:cubicBezTo>
                  <a:pt x="31752" y="9020"/>
                  <a:pt x="31752" y="9020"/>
                  <a:pt x="31752" y="9020"/>
                </a:cubicBezTo>
                <a:lnTo>
                  <a:pt x="31759" y="9020"/>
                </a:lnTo>
                <a:cubicBezTo>
                  <a:pt x="31757" y="9018"/>
                  <a:pt x="31753" y="9016"/>
                  <a:pt x="31750" y="9014"/>
                </a:cubicBezTo>
                <a:lnTo>
                  <a:pt x="31750" y="9014"/>
                </a:lnTo>
                <a:cubicBezTo>
                  <a:pt x="31866" y="8973"/>
                  <a:pt x="31984" y="8954"/>
                  <a:pt x="32100" y="8954"/>
                </a:cubicBezTo>
                <a:cubicBezTo>
                  <a:pt x="32332" y="8954"/>
                  <a:pt x="32557" y="9028"/>
                  <a:pt x="32750" y="9149"/>
                </a:cubicBezTo>
                <a:cubicBezTo>
                  <a:pt x="33046" y="9352"/>
                  <a:pt x="33268" y="9611"/>
                  <a:pt x="33453" y="9907"/>
                </a:cubicBezTo>
                <a:lnTo>
                  <a:pt x="33397" y="9925"/>
                </a:lnTo>
                <a:cubicBezTo>
                  <a:pt x="33675" y="10239"/>
                  <a:pt x="33822" y="10738"/>
                  <a:pt x="33989" y="11016"/>
                </a:cubicBezTo>
                <a:cubicBezTo>
                  <a:pt x="34022" y="11134"/>
                  <a:pt x="33964" y="11298"/>
                  <a:pt x="33897" y="11298"/>
                </a:cubicBezTo>
                <a:cubicBezTo>
                  <a:pt x="33891" y="11298"/>
                  <a:pt x="33884" y="11296"/>
                  <a:pt x="33878" y="11293"/>
                </a:cubicBezTo>
                <a:lnTo>
                  <a:pt x="33878" y="11293"/>
                </a:lnTo>
                <a:cubicBezTo>
                  <a:pt x="33970" y="11607"/>
                  <a:pt x="34044" y="11644"/>
                  <a:pt x="33970" y="12125"/>
                </a:cubicBezTo>
                <a:cubicBezTo>
                  <a:pt x="33933" y="12020"/>
                  <a:pt x="33913" y="11997"/>
                  <a:pt x="33901" y="11997"/>
                </a:cubicBezTo>
                <a:cubicBezTo>
                  <a:pt x="33892" y="11997"/>
                  <a:pt x="33889" y="12010"/>
                  <a:pt x="33887" y="12010"/>
                </a:cubicBezTo>
                <a:cubicBezTo>
                  <a:pt x="33884" y="12010"/>
                  <a:pt x="33885" y="11975"/>
                  <a:pt x="33878" y="11792"/>
                </a:cubicBezTo>
                <a:lnTo>
                  <a:pt x="33878" y="11792"/>
                </a:lnTo>
                <a:cubicBezTo>
                  <a:pt x="33859" y="12217"/>
                  <a:pt x="33785" y="12309"/>
                  <a:pt x="33933" y="12771"/>
                </a:cubicBezTo>
                <a:cubicBezTo>
                  <a:pt x="33912" y="12748"/>
                  <a:pt x="33893" y="12737"/>
                  <a:pt x="33875" y="12737"/>
                </a:cubicBezTo>
                <a:cubicBezTo>
                  <a:pt x="33771" y="12737"/>
                  <a:pt x="33733" y="13112"/>
                  <a:pt x="33748" y="13270"/>
                </a:cubicBezTo>
                <a:lnTo>
                  <a:pt x="33878" y="12993"/>
                </a:lnTo>
                <a:lnTo>
                  <a:pt x="33878" y="12993"/>
                </a:lnTo>
                <a:cubicBezTo>
                  <a:pt x="33878" y="13215"/>
                  <a:pt x="33859" y="13418"/>
                  <a:pt x="33822" y="13622"/>
                </a:cubicBezTo>
                <a:lnTo>
                  <a:pt x="33638" y="13492"/>
                </a:lnTo>
                <a:cubicBezTo>
                  <a:pt x="33471" y="13899"/>
                  <a:pt x="33490" y="14268"/>
                  <a:pt x="33471" y="14638"/>
                </a:cubicBezTo>
                <a:cubicBezTo>
                  <a:pt x="33453" y="15008"/>
                  <a:pt x="33397" y="15359"/>
                  <a:pt x="33083" y="15562"/>
                </a:cubicBezTo>
                <a:cubicBezTo>
                  <a:pt x="33093" y="15612"/>
                  <a:pt x="33108" y="15631"/>
                  <a:pt x="33125" y="15631"/>
                </a:cubicBezTo>
                <a:cubicBezTo>
                  <a:pt x="33190" y="15631"/>
                  <a:pt x="33297" y="15372"/>
                  <a:pt x="33369" y="15372"/>
                </a:cubicBezTo>
                <a:cubicBezTo>
                  <a:pt x="33387" y="15372"/>
                  <a:pt x="33403" y="15389"/>
                  <a:pt x="33416" y="15433"/>
                </a:cubicBezTo>
                <a:cubicBezTo>
                  <a:pt x="33342" y="15618"/>
                  <a:pt x="33194" y="15766"/>
                  <a:pt x="33046" y="15858"/>
                </a:cubicBezTo>
                <a:cubicBezTo>
                  <a:pt x="32917" y="15950"/>
                  <a:pt x="32806" y="16006"/>
                  <a:pt x="32769" y="16043"/>
                </a:cubicBezTo>
                <a:cubicBezTo>
                  <a:pt x="32566" y="16172"/>
                  <a:pt x="32566" y="16301"/>
                  <a:pt x="32529" y="16431"/>
                </a:cubicBezTo>
                <a:cubicBezTo>
                  <a:pt x="32492" y="16560"/>
                  <a:pt x="32455" y="16708"/>
                  <a:pt x="32214" y="16819"/>
                </a:cubicBezTo>
                <a:cubicBezTo>
                  <a:pt x="32307" y="16837"/>
                  <a:pt x="32473" y="16948"/>
                  <a:pt x="32122" y="17244"/>
                </a:cubicBezTo>
                <a:cubicBezTo>
                  <a:pt x="32032" y="17278"/>
                  <a:pt x="31955" y="17293"/>
                  <a:pt x="31892" y="17293"/>
                </a:cubicBezTo>
                <a:cubicBezTo>
                  <a:pt x="31683" y="17293"/>
                  <a:pt x="31629" y="17136"/>
                  <a:pt x="31771" y="17022"/>
                </a:cubicBezTo>
                <a:cubicBezTo>
                  <a:pt x="31814" y="17001"/>
                  <a:pt x="31851" y="16992"/>
                  <a:pt x="31874" y="16992"/>
                </a:cubicBezTo>
                <a:cubicBezTo>
                  <a:pt x="31891" y="16992"/>
                  <a:pt x="31900" y="16996"/>
                  <a:pt x="31900" y="17004"/>
                </a:cubicBezTo>
                <a:cubicBezTo>
                  <a:pt x="32011" y="16948"/>
                  <a:pt x="32122" y="16837"/>
                  <a:pt x="31956" y="16837"/>
                </a:cubicBezTo>
                <a:lnTo>
                  <a:pt x="31956" y="16930"/>
                </a:lnTo>
                <a:cubicBezTo>
                  <a:pt x="31845" y="16930"/>
                  <a:pt x="31697" y="16985"/>
                  <a:pt x="31568" y="17022"/>
                </a:cubicBezTo>
                <a:cubicBezTo>
                  <a:pt x="31501" y="17031"/>
                  <a:pt x="31446" y="17039"/>
                  <a:pt x="31409" y="17039"/>
                </a:cubicBezTo>
                <a:cubicBezTo>
                  <a:pt x="31363" y="17039"/>
                  <a:pt x="31344" y="17026"/>
                  <a:pt x="31364" y="16985"/>
                </a:cubicBezTo>
                <a:lnTo>
                  <a:pt x="31364" y="16985"/>
                </a:lnTo>
                <a:cubicBezTo>
                  <a:pt x="31204" y="17084"/>
                  <a:pt x="31216" y="17117"/>
                  <a:pt x="31308" y="17117"/>
                </a:cubicBezTo>
                <a:cubicBezTo>
                  <a:pt x="31345" y="17117"/>
                  <a:pt x="31396" y="17111"/>
                  <a:pt x="31453" y="17103"/>
                </a:cubicBezTo>
                <a:lnTo>
                  <a:pt x="31453" y="17103"/>
                </a:lnTo>
                <a:cubicBezTo>
                  <a:pt x="30998" y="17178"/>
                  <a:pt x="30739" y="17300"/>
                  <a:pt x="30237" y="17318"/>
                </a:cubicBezTo>
                <a:cubicBezTo>
                  <a:pt x="30329" y="17336"/>
                  <a:pt x="30422" y="17410"/>
                  <a:pt x="30329" y="17410"/>
                </a:cubicBezTo>
                <a:cubicBezTo>
                  <a:pt x="29572" y="17410"/>
                  <a:pt x="30015" y="17577"/>
                  <a:pt x="29479" y="17632"/>
                </a:cubicBezTo>
                <a:cubicBezTo>
                  <a:pt x="29124" y="17540"/>
                  <a:pt x="29452" y="17434"/>
                  <a:pt x="29118" y="17434"/>
                </a:cubicBezTo>
                <a:cubicBezTo>
                  <a:pt x="29052" y="17434"/>
                  <a:pt x="28960" y="17438"/>
                  <a:pt x="28832" y="17447"/>
                </a:cubicBezTo>
                <a:cubicBezTo>
                  <a:pt x="28259" y="17336"/>
                  <a:pt x="28592" y="17244"/>
                  <a:pt x="28832" y="17226"/>
                </a:cubicBezTo>
                <a:lnTo>
                  <a:pt x="28832" y="17226"/>
                </a:lnTo>
                <a:cubicBezTo>
                  <a:pt x="28780" y="17229"/>
                  <a:pt x="28728" y="17230"/>
                  <a:pt x="28675" y="17230"/>
                </a:cubicBezTo>
                <a:cubicBezTo>
                  <a:pt x="28127" y="17230"/>
                  <a:pt x="27540" y="17065"/>
                  <a:pt x="26984" y="16930"/>
                </a:cubicBezTo>
                <a:lnTo>
                  <a:pt x="26984" y="16930"/>
                </a:lnTo>
                <a:cubicBezTo>
                  <a:pt x="26947" y="17022"/>
                  <a:pt x="27021" y="17207"/>
                  <a:pt x="27058" y="17336"/>
                </a:cubicBezTo>
                <a:lnTo>
                  <a:pt x="26818" y="16837"/>
                </a:lnTo>
                <a:lnTo>
                  <a:pt x="26818" y="16837"/>
                </a:lnTo>
                <a:cubicBezTo>
                  <a:pt x="26947" y="17133"/>
                  <a:pt x="27039" y="17373"/>
                  <a:pt x="27132" y="17595"/>
                </a:cubicBezTo>
                <a:cubicBezTo>
                  <a:pt x="27150" y="17540"/>
                  <a:pt x="27187" y="17484"/>
                  <a:pt x="27224" y="17447"/>
                </a:cubicBezTo>
                <a:cubicBezTo>
                  <a:pt x="27276" y="17670"/>
                  <a:pt x="27343" y="17877"/>
                  <a:pt x="27294" y="17877"/>
                </a:cubicBezTo>
                <a:cubicBezTo>
                  <a:pt x="27290" y="17877"/>
                  <a:pt x="27285" y="17875"/>
                  <a:pt x="27280" y="17872"/>
                </a:cubicBezTo>
                <a:lnTo>
                  <a:pt x="27280" y="17872"/>
                </a:lnTo>
                <a:cubicBezTo>
                  <a:pt x="27391" y="18020"/>
                  <a:pt x="27446" y="18002"/>
                  <a:pt x="27520" y="18020"/>
                </a:cubicBezTo>
                <a:cubicBezTo>
                  <a:pt x="27575" y="18039"/>
                  <a:pt x="27686" y="18094"/>
                  <a:pt x="27834" y="18335"/>
                </a:cubicBezTo>
                <a:cubicBezTo>
                  <a:pt x="27871" y="18612"/>
                  <a:pt x="28222" y="19185"/>
                  <a:pt x="28093" y="19333"/>
                </a:cubicBezTo>
                <a:cubicBezTo>
                  <a:pt x="27986" y="18984"/>
                  <a:pt x="27937" y="18898"/>
                  <a:pt x="27904" y="18898"/>
                </a:cubicBezTo>
                <a:cubicBezTo>
                  <a:pt x="27892" y="18898"/>
                  <a:pt x="27881" y="18911"/>
                  <a:pt x="27871" y="18926"/>
                </a:cubicBezTo>
                <a:cubicBezTo>
                  <a:pt x="27852" y="18945"/>
                  <a:pt x="27834" y="18967"/>
                  <a:pt x="27812" y="18967"/>
                </a:cubicBezTo>
                <a:cubicBezTo>
                  <a:pt x="27786" y="18967"/>
                  <a:pt x="27752" y="18936"/>
                  <a:pt x="27698" y="18830"/>
                </a:cubicBezTo>
                <a:lnTo>
                  <a:pt x="27698" y="18830"/>
                </a:lnTo>
                <a:cubicBezTo>
                  <a:pt x="27746" y="18955"/>
                  <a:pt x="27790" y="19093"/>
                  <a:pt x="27834" y="19259"/>
                </a:cubicBezTo>
                <a:cubicBezTo>
                  <a:pt x="27834" y="19265"/>
                  <a:pt x="27832" y="19268"/>
                  <a:pt x="27829" y="19268"/>
                </a:cubicBezTo>
                <a:cubicBezTo>
                  <a:pt x="27814" y="19268"/>
                  <a:pt x="27772" y="19208"/>
                  <a:pt x="27742" y="19148"/>
                </a:cubicBezTo>
                <a:lnTo>
                  <a:pt x="27742" y="19148"/>
                </a:lnTo>
                <a:cubicBezTo>
                  <a:pt x="27779" y="19277"/>
                  <a:pt x="27816" y="19425"/>
                  <a:pt x="27834" y="19480"/>
                </a:cubicBezTo>
                <a:cubicBezTo>
                  <a:pt x="27834" y="19536"/>
                  <a:pt x="27853" y="19573"/>
                  <a:pt x="27871" y="19610"/>
                </a:cubicBezTo>
                <a:cubicBezTo>
                  <a:pt x="27908" y="19665"/>
                  <a:pt x="27945" y="19684"/>
                  <a:pt x="28001" y="19702"/>
                </a:cubicBezTo>
                <a:cubicBezTo>
                  <a:pt x="28093" y="19758"/>
                  <a:pt x="28204" y="19795"/>
                  <a:pt x="28315" y="20109"/>
                </a:cubicBezTo>
                <a:cubicBezTo>
                  <a:pt x="28302" y="20104"/>
                  <a:pt x="28291" y="20101"/>
                  <a:pt x="28281" y="20101"/>
                </a:cubicBezTo>
                <a:cubicBezTo>
                  <a:pt x="28186" y="20101"/>
                  <a:pt x="28191" y="20321"/>
                  <a:pt x="28241" y="20405"/>
                </a:cubicBezTo>
                <a:cubicBezTo>
                  <a:pt x="28198" y="20294"/>
                  <a:pt x="28218" y="20246"/>
                  <a:pt x="28268" y="20246"/>
                </a:cubicBezTo>
                <a:cubicBezTo>
                  <a:pt x="28327" y="20246"/>
                  <a:pt x="28428" y="20313"/>
                  <a:pt x="28518" y="20423"/>
                </a:cubicBezTo>
                <a:cubicBezTo>
                  <a:pt x="28592" y="20848"/>
                  <a:pt x="28721" y="20830"/>
                  <a:pt x="28795" y="21033"/>
                </a:cubicBezTo>
                <a:lnTo>
                  <a:pt x="28740" y="20793"/>
                </a:lnTo>
                <a:lnTo>
                  <a:pt x="28740" y="20793"/>
                </a:lnTo>
                <a:cubicBezTo>
                  <a:pt x="28869" y="20830"/>
                  <a:pt x="28925" y="21033"/>
                  <a:pt x="29054" y="21292"/>
                </a:cubicBezTo>
                <a:cubicBezTo>
                  <a:pt x="29049" y="21297"/>
                  <a:pt x="29044" y="21299"/>
                  <a:pt x="29038" y="21299"/>
                </a:cubicBezTo>
                <a:cubicBezTo>
                  <a:pt x="29030" y="21299"/>
                  <a:pt x="29021" y="21293"/>
                  <a:pt x="29012" y="21284"/>
                </a:cubicBezTo>
                <a:lnTo>
                  <a:pt x="29012" y="21284"/>
                </a:lnTo>
                <a:cubicBezTo>
                  <a:pt x="29156" y="21538"/>
                  <a:pt x="29035" y="21969"/>
                  <a:pt x="29276" y="22290"/>
                </a:cubicBezTo>
                <a:cubicBezTo>
                  <a:pt x="29276" y="22511"/>
                  <a:pt x="29091" y="22382"/>
                  <a:pt x="29109" y="22567"/>
                </a:cubicBezTo>
                <a:cubicBezTo>
                  <a:pt x="29424" y="22992"/>
                  <a:pt x="29183" y="23121"/>
                  <a:pt x="29461" y="23583"/>
                </a:cubicBezTo>
                <a:cubicBezTo>
                  <a:pt x="29495" y="23498"/>
                  <a:pt x="29505" y="23448"/>
                  <a:pt x="29532" y="23448"/>
                </a:cubicBezTo>
                <a:cubicBezTo>
                  <a:pt x="29563" y="23448"/>
                  <a:pt x="29617" y="23516"/>
                  <a:pt x="29756" y="23676"/>
                </a:cubicBezTo>
                <a:lnTo>
                  <a:pt x="29368" y="22900"/>
                </a:lnTo>
                <a:lnTo>
                  <a:pt x="29738" y="23362"/>
                </a:lnTo>
                <a:cubicBezTo>
                  <a:pt x="29645" y="23103"/>
                  <a:pt x="29461" y="22863"/>
                  <a:pt x="29442" y="22715"/>
                </a:cubicBezTo>
                <a:lnTo>
                  <a:pt x="29442" y="22715"/>
                </a:lnTo>
                <a:cubicBezTo>
                  <a:pt x="29537" y="22819"/>
                  <a:pt x="29573" y="22865"/>
                  <a:pt x="29596" y="22865"/>
                </a:cubicBezTo>
                <a:cubicBezTo>
                  <a:pt x="29618" y="22865"/>
                  <a:pt x="29628" y="22824"/>
                  <a:pt x="29664" y="22752"/>
                </a:cubicBezTo>
                <a:lnTo>
                  <a:pt x="29664" y="22752"/>
                </a:lnTo>
                <a:cubicBezTo>
                  <a:pt x="29590" y="23158"/>
                  <a:pt x="30015" y="23380"/>
                  <a:pt x="30034" y="23805"/>
                </a:cubicBezTo>
                <a:lnTo>
                  <a:pt x="29701" y="23916"/>
                </a:lnTo>
                <a:cubicBezTo>
                  <a:pt x="29793" y="24563"/>
                  <a:pt x="30255" y="24896"/>
                  <a:pt x="30459" y="25690"/>
                </a:cubicBezTo>
                <a:lnTo>
                  <a:pt x="30422" y="25413"/>
                </a:lnTo>
                <a:lnTo>
                  <a:pt x="30422" y="25413"/>
                </a:lnTo>
                <a:cubicBezTo>
                  <a:pt x="30588" y="25469"/>
                  <a:pt x="30625" y="25875"/>
                  <a:pt x="30754" y="26115"/>
                </a:cubicBezTo>
                <a:cubicBezTo>
                  <a:pt x="30643" y="26115"/>
                  <a:pt x="30662" y="26300"/>
                  <a:pt x="30643" y="26430"/>
                </a:cubicBezTo>
                <a:cubicBezTo>
                  <a:pt x="30647" y="26426"/>
                  <a:pt x="30651" y="26424"/>
                  <a:pt x="30656" y="26424"/>
                </a:cubicBezTo>
                <a:cubicBezTo>
                  <a:pt x="30692" y="26424"/>
                  <a:pt x="30742" y="26556"/>
                  <a:pt x="30791" y="26688"/>
                </a:cubicBezTo>
                <a:cubicBezTo>
                  <a:pt x="30847" y="26781"/>
                  <a:pt x="30847" y="26781"/>
                  <a:pt x="30884" y="26799"/>
                </a:cubicBezTo>
                <a:cubicBezTo>
                  <a:pt x="30921" y="26836"/>
                  <a:pt x="30976" y="26855"/>
                  <a:pt x="31032" y="26855"/>
                </a:cubicBezTo>
                <a:cubicBezTo>
                  <a:pt x="31013" y="26929"/>
                  <a:pt x="30976" y="26966"/>
                  <a:pt x="30939" y="27003"/>
                </a:cubicBezTo>
                <a:cubicBezTo>
                  <a:pt x="30939" y="27058"/>
                  <a:pt x="30958" y="27095"/>
                  <a:pt x="31013" y="27150"/>
                </a:cubicBezTo>
                <a:cubicBezTo>
                  <a:pt x="30976" y="27243"/>
                  <a:pt x="31032" y="27446"/>
                  <a:pt x="30662" y="27520"/>
                </a:cubicBezTo>
                <a:cubicBezTo>
                  <a:pt x="30736" y="27372"/>
                  <a:pt x="30570" y="27335"/>
                  <a:pt x="30717" y="27206"/>
                </a:cubicBezTo>
                <a:lnTo>
                  <a:pt x="30717" y="27206"/>
                </a:lnTo>
                <a:cubicBezTo>
                  <a:pt x="30662" y="27224"/>
                  <a:pt x="30625" y="27224"/>
                  <a:pt x="30607" y="27243"/>
                </a:cubicBezTo>
                <a:cubicBezTo>
                  <a:pt x="30588" y="27243"/>
                  <a:pt x="30514" y="27298"/>
                  <a:pt x="30533" y="27317"/>
                </a:cubicBezTo>
                <a:cubicBezTo>
                  <a:pt x="30529" y="27316"/>
                  <a:pt x="30524" y="27316"/>
                  <a:pt x="30520" y="27316"/>
                </a:cubicBezTo>
                <a:cubicBezTo>
                  <a:pt x="30377" y="27316"/>
                  <a:pt x="30064" y="27582"/>
                  <a:pt x="29847" y="27582"/>
                </a:cubicBezTo>
                <a:cubicBezTo>
                  <a:pt x="29828" y="27582"/>
                  <a:pt x="29810" y="27580"/>
                  <a:pt x="29793" y="27576"/>
                </a:cubicBezTo>
                <a:cubicBezTo>
                  <a:pt x="29719" y="27650"/>
                  <a:pt x="29719" y="27779"/>
                  <a:pt x="29498" y="27834"/>
                </a:cubicBezTo>
                <a:cubicBezTo>
                  <a:pt x="29478" y="27824"/>
                  <a:pt x="29474" y="27809"/>
                  <a:pt x="29475" y="27797"/>
                </a:cubicBezTo>
                <a:lnTo>
                  <a:pt x="29475" y="27797"/>
                </a:lnTo>
                <a:cubicBezTo>
                  <a:pt x="29433" y="27856"/>
                  <a:pt x="29170" y="27953"/>
                  <a:pt x="29387" y="28019"/>
                </a:cubicBezTo>
                <a:cubicBezTo>
                  <a:pt x="29308" y="28001"/>
                  <a:pt x="29225" y="27993"/>
                  <a:pt x="29140" y="27993"/>
                </a:cubicBezTo>
                <a:cubicBezTo>
                  <a:pt x="28524" y="27993"/>
                  <a:pt x="27771" y="28410"/>
                  <a:pt x="27218" y="28410"/>
                </a:cubicBezTo>
                <a:cubicBezTo>
                  <a:pt x="27149" y="28410"/>
                  <a:pt x="27083" y="28403"/>
                  <a:pt x="27021" y="28389"/>
                </a:cubicBezTo>
                <a:cubicBezTo>
                  <a:pt x="26596" y="28555"/>
                  <a:pt x="26078" y="28740"/>
                  <a:pt x="25672" y="28869"/>
                </a:cubicBezTo>
                <a:cubicBezTo>
                  <a:pt x="25690" y="28832"/>
                  <a:pt x="25672" y="28814"/>
                  <a:pt x="25746" y="28795"/>
                </a:cubicBezTo>
                <a:lnTo>
                  <a:pt x="25746" y="28795"/>
                </a:lnTo>
                <a:cubicBezTo>
                  <a:pt x="25154" y="28851"/>
                  <a:pt x="25487" y="29220"/>
                  <a:pt x="24840" y="29276"/>
                </a:cubicBezTo>
                <a:cubicBezTo>
                  <a:pt x="24452" y="29184"/>
                  <a:pt x="25136" y="29091"/>
                  <a:pt x="24914" y="29073"/>
                </a:cubicBezTo>
                <a:cubicBezTo>
                  <a:pt x="24874" y="29000"/>
                  <a:pt x="24816" y="28972"/>
                  <a:pt x="24745" y="28972"/>
                </a:cubicBezTo>
                <a:cubicBezTo>
                  <a:pt x="24514" y="28972"/>
                  <a:pt x="24146" y="29267"/>
                  <a:pt x="23799" y="29267"/>
                </a:cubicBezTo>
                <a:cubicBezTo>
                  <a:pt x="23764" y="29267"/>
                  <a:pt x="23729" y="29264"/>
                  <a:pt x="23694" y="29257"/>
                </a:cubicBezTo>
                <a:lnTo>
                  <a:pt x="23787" y="29202"/>
                </a:lnTo>
                <a:cubicBezTo>
                  <a:pt x="23771" y="29200"/>
                  <a:pt x="23755" y="29200"/>
                  <a:pt x="23739" y="29200"/>
                </a:cubicBezTo>
                <a:cubicBezTo>
                  <a:pt x="23400" y="29200"/>
                  <a:pt x="23023" y="29559"/>
                  <a:pt x="22511" y="29683"/>
                </a:cubicBezTo>
                <a:cubicBezTo>
                  <a:pt x="22511" y="29683"/>
                  <a:pt x="22530" y="29646"/>
                  <a:pt x="22493" y="29627"/>
                </a:cubicBezTo>
                <a:cubicBezTo>
                  <a:pt x="22179" y="29923"/>
                  <a:pt x="21513" y="30163"/>
                  <a:pt x="21033" y="30366"/>
                </a:cubicBezTo>
                <a:cubicBezTo>
                  <a:pt x="21144" y="30182"/>
                  <a:pt x="21236" y="30219"/>
                  <a:pt x="21107" y="30108"/>
                </a:cubicBezTo>
                <a:lnTo>
                  <a:pt x="21107" y="30108"/>
                </a:lnTo>
                <a:cubicBezTo>
                  <a:pt x="20885" y="30200"/>
                  <a:pt x="21236" y="30329"/>
                  <a:pt x="20793" y="30496"/>
                </a:cubicBezTo>
                <a:cubicBezTo>
                  <a:pt x="20626" y="30459"/>
                  <a:pt x="20275" y="30477"/>
                  <a:pt x="20183" y="30348"/>
                </a:cubicBezTo>
                <a:lnTo>
                  <a:pt x="20608" y="30219"/>
                </a:lnTo>
                <a:cubicBezTo>
                  <a:pt x="20553" y="30189"/>
                  <a:pt x="20498" y="30177"/>
                  <a:pt x="20444" y="30177"/>
                </a:cubicBezTo>
                <a:cubicBezTo>
                  <a:pt x="20222" y="30177"/>
                  <a:pt x="20006" y="30374"/>
                  <a:pt x="19813" y="30403"/>
                </a:cubicBezTo>
                <a:lnTo>
                  <a:pt x="19831" y="30311"/>
                </a:lnTo>
                <a:lnTo>
                  <a:pt x="19831" y="30311"/>
                </a:lnTo>
                <a:cubicBezTo>
                  <a:pt x="19185" y="30533"/>
                  <a:pt x="19222" y="30736"/>
                  <a:pt x="18519" y="30921"/>
                </a:cubicBezTo>
                <a:lnTo>
                  <a:pt x="18612" y="30976"/>
                </a:lnTo>
                <a:cubicBezTo>
                  <a:pt x="18496" y="31092"/>
                  <a:pt x="18418" y="31117"/>
                  <a:pt x="18348" y="31117"/>
                </a:cubicBezTo>
                <a:cubicBezTo>
                  <a:pt x="18292" y="31117"/>
                  <a:pt x="18242" y="31101"/>
                  <a:pt x="18181" y="31101"/>
                </a:cubicBezTo>
                <a:cubicBezTo>
                  <a:pt x="18111" y="31101"/>
                  <a:pt x="18028" y="31123"/>
                  <a:pt x="17909" y="31217"/>
                </a:cubicBezTo>
                <a:lnTo>
                  <a:pt x="17743" y="31032"/>
                </a:lnTo>
                <a:cubicBezTo>
                  <a:pt x="17503" y="31161"/>
                  <a:pt x="16911" y="31494"/>
                  <a:pt x="16468" y="31660"/>
                </a:cubicBezTo>
                <a:cubicBezTo>
                  <a:pt x="16671" y="31420"/>
                  <a:pt x="17189" y="31198"/>
                  <a:pt x="17484" y="30995"/>
                </a:cubicBezTo>
                <a:lnTo>
                  <a:pt x="17484" y="30995"/>
                </a:lnTo>
                <a:cubicBezTo>
                  <a:pt x="17244" y="31069"/>
                  <a:pt x="16634" y="31272"/>
                  <a:pt x="16542" y="31401"/>
                </a:cubicBezTo>
                <a:cubicBezTo>
                  <a:pt x="16634" y="31364"/>
                  <a:pt x="16745" y="31272"/>
                  <a:pt x="16856" y="31272"/>
                </a:cubicBezTo>
                <a:cubicBezTo>
                  <a:pt x="16597" y="31531"/>
                  <a:pt x="16209" y="31734"/>
                  <a:pt x="15710" y="31882"/>
                </a:cubicBezTo>
                <a:cubicBezTo>
                  <a:pt x="15701" y="31765"/>
                  <a:pt x="15610" y="31724"/>
                  <a:pt x="15472" y="31724"/>
                </a:cubicBezTo>
                <a:cubicBezTo>
                  <a:pt x="15140" y="31724"/>
                  <a:pt x="14536" y="31962"/>
                  <a:pt x="14136" y="31962"/>
                </a:cubicBezTo>
                <a:cubicBezTo>
                  <a:pt x="14044" y="31962"/>
                  <a:pt x="13963" y="31950"/>
                  <a:pt x="13899" y="31919"/>
                </a:cubicBezTo>
                <a:cubicBezTo>
                  <a:pt x="13067" y="32325"/>
                  <a:pt x="12124" y="32344"/>
                  <a:pt x="11089" y="32677"/>
                </a:cubicBezTo>
                <a:cubicBezTo>
                  <a:pt x="11552" y="32898"/>
                  <a:pt x="10794" y="32769"/>
                  <a:pt x="10960" y="33083"/>
                </a:cubicBezTo>
                <a:cubicBezTo>
                  <a:pt x="10774" y="33155"/>
                  <a:pt x="10676" y="33182"/>
                  <a:pt x="10625" y="33182"/>
                </a:cubicBezTo>
                <a:cubicBezTo>
                  <a:pt x="10610" y="33182"/>
                  <a:pt x="10599" y="33180"/>
                  <a:pt x="10590" y="33176"/>
                </a:cubicBezTo>
                <a:lnTo>
                  <a:pt x="10202" y="33194"/>
                </a:lnTo>
                <a:cubicBezTo>
                  <a:pt x="10073" y="33194"/>
                  <a:pt x="10054" y="33157"/>
                  <a:pt x="9981" y="33139"/>
                </a:cubicBezTo>
                <a:cubicBezTo>
                  <a:pt x="9925" y="33046"/>
                  <a:pt x="10073" y="33028"/>
                  <a:pt x="10054" y="32954"/>
                </a:cubicBezTo>
                <a:lnTo>
                  <a:pt x="10054" y="32954"/>
                </a:lnTo>
                <a:cubicBezTo>
                  <a:pt x="10047" y="32955"/>
                  <a:pt x="10040" y="32955"/>
                  <a:pt x="10034" y="32955"/>
                </a:cubicBezTo>
                <a:cubicBezTo>
                  <a:pt x="9933" y="32955"/>
                  <a:pt x="9999" y="32818"/>
                  <a:pt x="9999" y="32714"/>
                </a:cubicBezTo>
                <a:lnTo>
                  <a:pt x="9999" y="32714"/>
                </a:lnTo>
                <a:cubicBezTo>
                  <a:pt x="9981" y="32806"/>
                  <a:pt x="9944" y="32861"/>
                  <a:pt x="9925" y="32898"/>
                </a:cubicBezTo>
                <a:cubicBezTo>
                  <a:pt x="9907" y="32898"/>
                  <a:pt x="9907" y="32861"/>
                  <a:pt x="9907" y="32824"/>
                </a:cubicBezTo>
                <a:cubicBezTo>
                  <a:pt x="9888" y="32880"/>
                  <a:pt x="9870" y="32954"/>
                  <a:pt x="9851" y="33028"/>
                </a:cubicBezTo>
                <a:cubicBezTo>
                  <a:pt x="9851" y="33046"/>
                  <a:pt x="9851" y="33046"/>
                  <a:pt x="9851" y="33065"/>
                </a:cubicBezTo>
                <a:cubicBezTo>
                  <a:pt x="9833" y="33083"/>
                  <a:pt x="9814" y="33102"/>
                  <a:pt x="9814" y="33102"/>
                </a:cubicBezTo>
                <a:cubicBezTo>
                  <a:pt x="9740" y="33065"/>
                  <a:pt x="9759" y="32917"/>
                  <a:pt x="9814" y="32843"/>
                </a:cubicBezTo>
                <a:cubicBezTo>
                  <a:pt x="9833" y="32806"/>
                  <a:pt x="9870" y="32806"/>
                  <a:pt x="9870" y="32751"/>
                </a:cubicBezTo>
                <a:cubicBezTo>
                  <a:pt x="9833" y="32640"/>
                  <a:pt x="9796" y="32510"/>
                  <a:pt x="9685" y="32362"/>
                </a:cubicBezTo>
                <a:lnTo>
                  <a:pt x="9685" y="32362"/>
                </a:lnTo>
                <a:lnTo>
                  <a:pt x="9870" y="32547"/>
                </a:lnTo>
                <a:cubicBezTo>
                  <a:pt x="9685" y="32196"/>
                  <a:pt x="9389" y="31161"/>
                  <a:pt x="9001" y="30884"/>
                </a:cubicBezTo>
                <a:cubicBezTo>
                  <a:pt x="9013" y="30837"/>
                  <a:pt x="9040" y="30774"/>
                  <a:pt x="9077" y="30774"/>
                </a:cubicBezTo>
                <a:cubicBezTo>
                  <a:pt x="9098" y="30774"/>
                  <a:pt x="9122" y="30794"/>
                  <a:pt x="9149" y="30847"/>
                </a:cubicBezTo>
                <a:cubicBezTo>
                  <a:pt x="8872" y="29941"/>
                  <a:pt x="8169" y="28962"/>
                  <a:pt x="8095" y="28204"/>
                </a:cubicBezTo>
                <a:lnTo>
                  <a:pt x="8095" y="28204"/>
                </a:lnTo>
                <a:lnTo>
                  <a:pt x="8188" y="28241"/>
                </a:lnTo>
                <a:cubicBezTo>
                  <a:pt x="8114" y="28075"/>
                  <a:pt x="7948" y="28001"/>
                  <a:pt x="7948" y="27760"/>
                </a:cubicBezTo>
                <a:cubicBezTo>
                  <a:pt x="7966" y="27760"/>
                  <a:pt x="7994" y="27770"/>
                  <a:pt x="8015" y="27770"/>
                </a:cubicBezTo>
                <a:cubicBezTo>
                  <a:pt x="8035" y="27770"/>
                  <a:pt x="8049" y="27760"/>
                  <a:pt x="8040" y="27723"/>
                </a:cubicBezTo>
                <a:cubicBezTo>
                  <a:pt x="7985" y="27650"/>
                  <a:pt x="7744" y="27335"/>
                  <a:pt x="7707" y="27095"/>
                </a:cubicBezTo>
                <a:lnTo>
                  <a:pt x="7707" y="27095"/>
                </a:lnTo>
                <a:lnTo>
                  <a:pt x="7855" y="27243"/>
                </a:lnTo>
                <a:cubicBezTo>
                  <a:pt x="7670" y="26337"/>
                  <a:pt x="7171" y="25986"/>
                  <a:pt x="6857" y="25265"/>
                </a:cubicBezTo>
                <a:cubicBezTo>
                  <a:pt x="7097" y="25191"/>
                  <a:pt x="6931" y="24471"/>
                  <a:pt x="6857" y="24119"/>
                </a:cubicBezTo>
                <a:lnTo>
                  <a:pt x="6894" y="24119"/>
                </a:lnTo>
                <a:cubicBezTo>
                  <a:pt x="6561" y="23084"/>
                  <a:pt x="6099" y="22456"/>
                  <a:pt x="5674" y="21550"/>
                </a:cubicBezTo>
                <a:cubicBezTo>
                  <a:pt x="5730" y="20867"/>
                  <a:pt x="5083" y="19536"/>
                  <a:pt x="4898" y="18538"/>
                </a:cubicBezTo>
                <a:lnTo>
                  <a:pt x="4898" y="18538"/>
                </a:lnTo>
                <a:cubicBezTo>
                  <a:pt x="4904" y="18593"/>
                  <a:pt x="4886" y="18616"/>
                  <a:pt x="4855" y="18616"/>
                </a:cubicBezTo>
                <a:cubicBezTo>
                  <a:pt x="4793" y="18616"/>
                  <a:pt x="4682" y="18526"/>
                  <a:pt x="4621" y="18427"/>
                </a:cubicBezTo>
                <a:cubicBezTo>
                  <a:pt x="4602" y="18187"/>
                  <a:pt x="4251" y="17872"/>
                  <a:pt x="4473" y="17836"/>
                </a:cubicBezTo>
                <a:lnTo>
                  <a:pt x="4473" y="17836"/>
                </a:lnTo>
                <a:lnTo>
                  <a:pt x="4491" y="17909"/>
                </a:lnTo>
                <a:cubicBezTo>
                  <a:pt x="4658" y="17669"/>
                  <a:pt x="4436" y="17226"/>
                  <a:pt x="4325" y="16874"/>
                </a:cubicBezTo>
                <a:lnTo>
                  <a:pt x="4011" y="16911"/>
                </a:lnTo>
                <a:cubicBezTo>
                  <a:pt x="4103" y="15839"/>
                  <a:pt x="3013" y="14546"/>
                  <a:pt x="3216" y="13917"/>
                </a:cubicBezTo>
                <a:cubicBezTo>
                  <a:pt x="3068" y="13714"/>
                  <a:pt x="2976" y="13437"/>
                  <a:pt x="2810" y="13233"/>
                </a:cubicBezTo>
                <a:lnTo>
                  <a:pt x="2976" y="13197"/>
                </a:lnTo>
                <a:cubicBezTo>
                  <a:pt x="2791" y="12568"/>
                  <a:pt x="2717" y="12254"/>
                  <a:pt x="2403" y="11496"/>
                </a:cubicBezTo>
                <a:lnTo>
                  <a:pt x="2403" y="11496"/>
                </a:lnTo>
                <a:lnTo>
                  <a:pt x="2569" y="11607"/>
                </a:lnTo>
                <a:cubicBezTo>
                  <a:pt x="2421" y="11182"/>
                  <a:pt x="1941" y="11219"/>
                  <a:pt x="1793" y="10831"/>
                </a:cubicBezTo>
                <a:lnTo>
                  <a:pt x="1978" y="10627"/>
                </a:lnTo>
                <a:cubicBezTo>
                  <a:pt x="1848" y="10276"/>
                  <a:pt x="1775" y="9925"/>
                  <a:pt x="1682" y="9574"/>
                </a:cubicBezTo>
                <a:cubicBezTo>
                  <a:pt x="1608" y="9334"/>
                  <a:pt x="1627" y="9371"/>
                  <a:pt x="1608" y="9315"/>
                </a:cubicBezTo>
                <a:cubicBezTo>
                  <a:pt x="1590" y="9278"/>
                  <a:pt x="1553" y="9241"/>
                  <a:pt x="1497" y="9167"/>
                </a:cubicBezTo>
                <a:lnTo>
                  <a:pt x="1497" y="9130"/>
                </a:lnTo>
                <a:cubicBezTo>
                  <a:pt x="1534" y="9149"/>
                  <a:pt x="1608" y="9204"/>
                  <a:pt x="1590" y="9204"/>
                </a:cubicBezTo>
                <a:cubicBezTo>
                  <a:pt x="1645" y="9204"/>
                  <a:pt x="1738" y="9204"/>
                  <a:pt x="1775" y="9186"/>
                </a:cubicBezTo>
                <a:cubicBezTo>
                  <a:pt x="1997" y="9117"/>
                  <a:pt x="2219" y="9002"/>
                  <a:pt x="2134" y="8882"/>
                </a:cubicBezTo>
                <a:lnTo>
                  <a:pt x="2134" y="8882"/>
                </a:lnTo>
                <a:cubicBezTo>
                  <a:pt x="2150" y="8891"/>
                  <a:pt x="2170" y="8896"/>
                  <a:pt x="2195" y="8896"/>
                </a:cubicBezTo>
                <a:cubicBezTo>
                  <a:pt x="2417" y="8896"/>
                  <a:pt x="2961" y="8540"/>
                  <a:pt x="3272" y="8354"/>
                </a:cubicBezTo>
                <a:lnTo>
                  <a:pt x="3272" y="8354"/>
                </a:lnTo>
                <a:lnTo>
                  <a:pt x="3253" y="8521"/>
                </a:lnTo>
                <a:cubicBezTo>
                  <a:pt x="3530" y="8206"/>
                  <a:pt x="3530" y="8151"/>
                  <a:pt x="3974" y="7911"/>
                </a:cubicBezTo>
                <a:cubicBezTo>
                  <a:pt x="3984" y="7909"/>
                  <a:pt x="3993" y="7909"/>
                  <a:pt x="4002" y="7909"/>
                </a:cubicBezTo>
                <a:cubicBezTo>
                  <a:pt x="4099" y="7909"/>
                  <a:pt x="4108" y="7994"/>
                  <a:pt x="3981" y="8018"/>
                </a:cubicBezTo>
                <a:lnTo>
                  <a:pt x="3981" y="8018"/>
                </a:lnTo>
                <a:cubicBezTo>
                  <a:pt x="4355" y="7957"/>
                  <a:pt x="4206" y="7761"/>
                  <a:pt x="4695" y="7689"/>
                </a:cubicBezTo>
                <a:lnTo>
                  <a:pt x="4695" y="7689"/>
                </a:lnTo>
                <a:lnTo>
                  <a:pt x="4547" y="7837"/>
                </a:lnTo>
                <a:cubicBezTo>
                  <a:pt x="4935" y="7707"/>
                  <a:pt x="4898" y="7670"/>
                  <a:pt x="5064" y="7486"/>
                </a:cubicBezTo>
                <a:cubicBezTo>
                  <a:pt x="5212" y="7387"/>
                  <a:pt x="5500" y="7313"/>
                  <a:pt x="5702" y="7313"/>
                </a:cubicBezTo>
                <a:cubicBezTo>
                  <a:pt x="5804" y="7313"/>
                  <a:pt x="5884" y="7332"/>
                  <a:pt x="5915" y="7375"/>
                </a:cubicBezTo>
                <a:cubicBezTo>
                  <a:pt x="5951" y="7264"/>
                  <a:pt x="6118" y="7079"/>
                  <a:pt x="6358" y="7042"/>
                </a:cubicBezTo>
                <a:lnTo>
                  <a:pt x="6358" y="7042"/>
                </a:lnTo>
                <a:cubicBezTo>
                  <a:pt x="6414" y="7079"/>
                  <a:pt x="6340" y="7134"/>
                  <a:pt x="6303" y="7171"/>
                </a:cubicBezTo>
                <a:cubicBezTo>
                  <a:pt x="6986" y="7042"/>
                  <a:pt x="7208" y="6635"/>
                  <a:pt x="7707" y="6635"/>
                </a:cubicBezTo>
                <a:cubicBezTo>
                  <a:pt x="7726" y="6672"/>
                  <a:pt x="7763" y="6691"/>
                  <a:pt x="7818" y="6691"/>
                </a:cubicBezTo>
                <a:cubicBezTo>
                  <a:pt x="7355" y="6856"/>
                  <a:pt x="6965" y="6992"/>
                  <a:pt x="6916" y="6992"/>
                </a:cubicBezTo>
                <a:cubicBezTo>
                  <a:pt x="6915" y="6992"/>
                  <a:pt x="6915" y="6992"/>
                  <a:pt x="6915" y="6992"/>
                </a:cubicBezTo>
                <a:lnTo>
                  <a:pt x="6915" y="6992"/>
                </a:lnTo>
                <a:cubicBezTo>
                  <a:pt x="6979" y="7131"/>
                  <a:pt x="7390" y="7009"/>
                  <a:pt x="7134" y="7319"/>
                </a:cubicBezTo>
                <a:cubicBezTo>
                  <a:pt x="7430" y="7097"/>
                  <a:pt x="7911" y="6654"/>
                  <a:pt x="8336" y="6580"/>
                </a:cubicBezTo>
                <a:cubicBezTo>
                  <a:pt x="8373" y="6580"/>
                  <a:pt x="8391" y="6580"/>
                  <a:pt x="8410" y="6598"/>
                </a:cubicBezTo>
                <a:lnTo>
                  <a:pt x="8373" y="6635"/>
                </a:lnTo>
                <a:cubicBezTo>
                  <a:pt x="8465" y="6617"/>
                  <a:pt x="8557" y="6561"/>
                  <a:pt x="8613" y="6506"/>
                </a:cubicBezTo>
                <a:cubicBezTo>
                  <a:pt x="8761" y="6488"/>
                  <a:pt x="8816" y="6488"/>
                  <a:pt x="9001" y="6432"/>
                </a:cubicBezTo>
                <a:cubicBezTo>
                  <a:pt x="9014" y="6439"/>
                  <a:pt x="9032" y="6443"/>
                  <a:pt x="9056" y="6443"/>
                </a:cubicBezTo>
                <a:cubicBezTo>
                  <a:pt x="9272" y="6443"/>
                  <a:pt x="9906" y="6161"/>
                  <a:pt x="10239" y="6044"/>
                </a:cubicBezTo>
                <a:cubicBezTo>
                  <a:pt x="10070" y="5967"/>
                  <a:pt x="10350" y="5864"/>
                  <a:pt x="10137" y="5864"/>
                </a:cubicBezTo>
                <a:cubicBezTo>
                  <a:pt x="10097" y="5864"/>
                  <a:pt x="10040" y="5868"/>
                  <a:pt x="9959" y="5876"/>
                </a:cubicBezTo>
                <a:lnTo>
                  <a:pt x="9959" y="5876"/>
                </a:lnTo>
                <a:cubicBezTo>
                  <a:pt x="9960" y="5875"/>
                  <a:pt x="9960" y="5874"/>
                  <a:pt x="9958" y="5874"/>
                </a:cubicBezTo>
                <a:cubicBezTo>
                  <a:pt x="9956" y="5874"/>
                  <a:pt x="9951" y="5875"/>
                  <a:pt x="9944" y="5878"/>
                </a:cubicBezTo>
                <a:cubicBezTo>
                  <a:pt x="9949" y="5877"/>
                  <a:pt x="9954" y="5877"/>
                  <a:pt x="9959" y="5876"/>
                </a:cubicBezTo>
                <a:lnTo>
                  <a:pt x="9959" y="5876"/>
                </a:lnTo>
                <a:cubicBezTo>
                  <a:pt x="9950" y="5886"/>
                  <a:pt x="9859" y="5932"/>
                  <a:pt x="9703" y="5988"/>
                </a:cubicBezTo>
                <a:cubicBezTo>
                  <a:pt x="9740" y="5970"/>
                  <a:pt x="9740" y="5970"/>
                  <a:pt x="9777" y="5952"/>
                </a:cubicBezTo>
                <a:cubicBezTo>
                  <a:pt x="9722" y="5952"/>
                  <a:pt x="9685" y="5952"/>
                  <a:pt x="9629" y="5970"/>
                </a:cubicBezTo>
                <a:cubicBezTo>
                  <a:pt x="9611" y="5988"/>
                  <a:pt x="9611" y="6007"/>
                  <a:pt x="9592" y="6025"/>
                </a:cubicBezTo>
                <a:cubicBezTo>
                  <a:pt x="9596" y="6025"/>
                  <a:pt x="9600" y="6025"/>
                  <a:pt x="9605" y="6025"/>
                </a:cubicBezTo>
                <a:lnTo>
                  <a:pt x="9605" y="6025"/>
                </a:lnTo>
                <a:cubicBezTo>
                  <a:pt x="9591" y="6031"/>
                  <a:pt x="9580" y="6038"/>
                  <a:pt x="9574" y="6044"/>
                </a:cubicBezTo>
                <a:lnTo>
                  <a:pt x="9592" y="6025"/>
                </a:lnTo>
                <a:lnTo>
                  <a:pt x="9592" y="6025"/>
                </a:lnTo>
                <a:cubicBezTo>
                  <a:pt x="9389" y="6099"/>
                  <a:pt x="9130" y="6210"/>
                  <a:pt x="8835" y="6321"/>
                </a:cubicBezTo>
                <a:cubicBezTo>
                  <a:pt x="8890" y="6247"/>
                  <a:pt x="9038" y="6155"/>
                  <a:pt x="9149" y="6099"/>
                </a:cubicBezTo>
                <a:cubicBezTo>
                  <a:pt x="9278" y="6044"/>
                  <a:pt x="9408" y="5988"/>
                  <a:pt x="9611" y="5970"/>
                </a:cubicBezTo>
                <a:cubicBezTo>
                  <a:pt x="9685" y="5841"/>
                  <a:pt x="9703" y="5711"/>
                  <a:pt x="9722" y="5656"/>
                </a:cubicBezTo>
                <a:cubicBezTo>
                  <a:pt x="9750" y="5656"/>
                  <a:pt x="9791" y="5660"/>
                  <a:pt x="9828" y="5660"/>
                </a:cubicBezTo>
                <a:cubicBezTo>
                  <a:pt x="9865" y="5660"/>
                  <a:pt x="9897" y="5656"/>
                  <a:pt x="9907" y="5637"/>
                </a:cubicBezTo>
                <a:cubicBezTo>
                  <a:pt x="9999" y="5397"/>
                  <a:pt x="9814" y="4658"/>
                  <a:pt x="9925" y="4491"/>
                </a:cubicBezTo>
                <a:cubicBezTo>
                  <a:pt x="9629" y="3900"/>
                  <a:pt x="9537" y="3124"/>
                  <a:pt x="9278" y="2736"/>
                </a:cubicBezTo>
                <a:cubicBezTo>
                  <a:pt x="9241" y="2551"/>
                  <a:pt x="9389" y="2532"/>
                  <a:pt x="9445" y="2477"/>
                </a:cubicBezTo>
                <a:lnTo>
                  <a:pt x="9445" y="2477"/>
                </a:lnTo>
                <a:cubicBezTo>
                  <a:pt x="9463" y="2588"/>
                  <a:pt x="9426" y="2680"/>
                  <a:pt x="9482" y="2754"/>
                </a:cubicBezTo>
                <a:cubicBezTo>
                  <a:pt x="9463" y="2588"/>
                  <a:pt x="9482" y="2329"/>
                  <a:pt x="9519" y="2144"/>
                </a:cubicBezTo>
                <a:cubicBezTo>
                  <a:pt x="9555" y="1941"/>
                  <a:pt x="9611" y="1793"/>
                  <a:pt x="9537" y="1701"/>
                </a:cubicBezTo>
                <a:cubicBezTo>
                  <a:pt x="9610" y="1644"/>
                  <a:pt x="9652" y="1624"/>
                  <a:pt x="9676" y="1624"/>
                </a:cubicBezTo>
                <a:cubicBezTo>
                  <a:pt x="9728" y="1624"/>
                  <a:pt x="9696" y="1715"/>
                  <a:pt x="9715" y="1715"/>
                </a:cubicBezTo>
                <a:cubicBezTo>
                  <a:pt x="9727" y="1715"/>
                  <a:pt x="9761" y="1677"/>
                  <a:pt x="9851" y="1553"/>
                </a:cubicBezTo>
                <a:lnTo>
                  <a:pt x="9870" y="1645"/>
                </a:lnTo>
                <a:cubicBezTo>
                  <a:pt x="10073" y="1534"/>
                  <a:pt x="10258" y="1442"/>
                  <a:pt x="10443" y="1349"/>
                </a:cubicBezTo>
                <a:cubicBezTo>
                  <a:pt x="10535" y="1276"/>
                  <a:pt x="10646" y="1257"/>
                  <a:pt x="10738" y="1202"/>
                </a:cubicBezTo>
                <a:cubicBezTo>
                  <a:pt x="10849" y="1128"/>
                  <a:pt x="10960" y="1109"/>
                  <a:pt x="11071" y="1072"/>
                </a:cubicBezTo>
                <a:cubicBezTo>
                  <a:pt x="11168" y="1043"/>
                  <a:pt x="11275" y="1027"/>
                  <a:pt x="11387" y="1027"/>
                </a:cubicBezTo>
                <a:cubicBezTo>
                  <a:pt x="11745" y="1027"/>
                  <a:pt x="12147" y="1191"/>
                  <a:pt x="12396" y="1605"/>
                </a:cubicBezTo>
                <a:lnTo>
                  <a:pt x="12396" y="1605"/>
                </a:lnTo>
                <a:cubicBezTo>
                  <a:pt x="12380" y="1577"/>
                  <a:pt x="12373" y="1555"/>
                  <a:pt x="12383" y="1534"/>
                </a:cubicBezTo>
                <a:lnTo>
                  <a:pt x="12383" y="1534"/>
                </a:lnTo>
                <a:cubicBezTo>
                  <a:pt x="12679" y="1867"/>
                  <a:pt x="12938" y="2237"/>
                  <a:pt x="13196" y="2643"/>
                </a:cubicBezTo>
                <a:cubicBezTo>
                  <a:pt x="13326" y="2865"/>
                  <a:pt x="13418" y="3031"/>
                  <a:pt x="13566" y="3290"/>
                </a:cubicBezTo>
                <a:cubicBezTo>
                  <a:pt x="13714" y="3604"/>
                  <a:pt x="13825" y="3918"/>
                  <a:pt x="13936" y="4233"/>
                </a:cubicBezTo>
                <a:cubicBezTo>
                  <a:pt x="14342" y="4140"/>
                  <a:pt x="14823" y="3918"/>
                  <a:pt x="15174" y="3826"/>
                </a:cubicBezTo>
                <a:cubicBezTo>
                  <a:pt x="15507" y="3715"/>
                  <a:pt x="15839" y="3641"/>
                  <a:pt x="16172" y="3586"/>
                </a:cubicBezTo>
                <a:cubicBezTo>
                  <a:pt x="16616" y="3475"/>
                  <a:pt x="16616" y="3346"/>
                  <a:pt x="16856" y="3142"/>
                </a:cubicBezTo>
                <a:lnTo>
                  <a:pt x="17004" y="3272"/>
                </a:lnTo>
                <a:lnTo>
                  <a:pt x="17392" y="2920"/>
                </a:lnTo>
                <a:cubicBezTo>
                  <a:pt x="17983" y="2551"/>
                  <a:pt x="18649" y="2920"/>
                  <a:pt x="19369" y="2366"/>
                </a:cubicBezTo>
                <a:lnTo>
                  <a:pt x="19222" y="2292"/>
                </a:lnTo>
                <a:cubicBezTo>
                  <a:pt x="19462" y="2217"/>
                  <a:pt x="19912" y="1994"/>
                  <a:pt x="20070" y="1994"/>
                </a:cubicBezTo>
                <a:cubicBezTo>
                  <a:pt x="20106" y="1994"/>
                  <a:pt x="20127" y="2006"/>
                  <a:pt x="20127" y="2033"/>
                </a:cubicBezTo>
                <a:cubicBezTo>
                  <a:pt x="20144" y="1999"/>
                  <a:pt x="20178" y="1884"/>
                  <a:pt x="20288" y="1884"/>
                </a:cubicBezTo>
                <a:cubicBezTo>
                  <a:pt x="20295" y="1884"/>
                  <a:pt x="20303" y="1884"/>
                  <a:pt x="20312" y="1885"/>
                </a:cubicBezTo>
                <a:lnTo>
                  <a:pt x="20349" y="1978"/>
                </a:lnTo>
                <a:lnTo>
                  <a:pt x="21014" y="1571"/>
                </a:lnTo>
                <a:cubicBezTo>
                  <a:pt x="21091" y="1552"/>
                  <a:pt x="21148" y="1544"/>
                  <a:pt x="21192" y="1544"/>
                </a:cubicBezTo>
                <a:cubicBezTo>
                  <a:pt x="21412" y="1544"/>
                  <a:pt x="21282" y="1747"/>
                  <a:pt x="21501" y="1747"/>
                </a:cubicBezTo>
                <a:cubicBezTo>
                  <a:pt x="21575" y="1747"/>
                  <a:pt x="21687" y="1724"/>
                  <a:pt x="21865" y="1664"/>
                </a:cubicBezTo>
                <a:cubicBezTo>
                  <a:pt x="22160" y="1516"/>
                  <a:pt x="22641" y="1091"/>
                  <a:pt x="22511" y="1072"/>
                </a:cubicBezTo>
                <a:lnTo>
                  <a:pt x="22511" y="1072"/>
                </a:lnTo>
                <a:cubicBezTo>
                  <a:pt x="22447" y="1100"/>
                  <a:pt x="22364" y="1118"/>
                  <a:pt x="22292" y="1118"/>
                </a:cubicBezTo>
                <a:cubicBezTo>
                  <a:pt x="22220" y="1118"/>
                  <a:pt x="22160" y="1100"/>
                  <a:pt x="22142" y="1054"/>
                </a:cubicBezTo>
                <a:lnTo>
                  <a:pt x="22400" y="906"/>
                </a:lnTo>
                <a:cubicBezTo>
                  <a:pt x="22366" y="667"/>
                  <a:pt x="22459" y="364"/>
                  <a:pt x="21887" y="364"/>
                </a:cubicBezTo>
                <a:cubicBezTo>
                  <a:pt x="21841" y="364"/>
                  <a:pt x="21790" y="366"/>
                  <a:pt x="21735" y="370"/>
                </a:cubicBezTo>
                <a:lnTo>
                  <a:pt x="21310" y="703"/>
                </a:lnTo>
                <a:lnTo>
                  <a:pt x="21125" y="629"/>
                </a:lnTo>
                <a:lnTo>
                  <a:pt x="21513" y="481"/>
                </a:lnTo>
                <a:cubicBezTo>
                  <a:pt x="21488" y="477"/>
                  <a:pt x="21465" y="476"/>
                  <a:pt x="21442" y="476"/>
                </a:cubicBezTo>
                <a:cubicBezTo>
                  <a:pt x="21233" y="476"/>
                  <a:pt x="21131" y="623"/>
                  <a:pt x="21014" y="740"/>
                </a:cubicBezTo>
                <a:cubicBezTo>
                  <a:pt x="20940" y="684"/>
                  <a:pt x="20866" y="666"/>
                  <a:pt x="20756" y="666"/>
                </a:cubicBezTo>
                <a:lnTo>
                  <a:pt x="20386" y="1072"/>
                </a:lnTo>
                <a:cubicBezTo>
                  <a:pt x="20305" y="1008"/>
                  <a:pt x="20464" y="859"/>
                  <a:pt x="20284" y="859"/>
                </a:cubicBezTo>
                <a:cubicBezTo>
                  <a:pt x="20258" y="859"/>
                  <a:pt x="20225" y="862"/>
                  <a:pt x="20183" y="869"/>
                </a:cubicBezTo>
                <a:cubicBezTo>
                  <a:pt x="20016" y="1054"/>
                  <a:pt x="20478" y="1017"/>
                  <a:pt x="20146" y="1220"/>
                </a:cubicBezTo>
                <a:cubicBezTo>
                  <a:pt x="19987" y="1199"/>
                  <a:pt x="19931" y="1153"/>
                  <a:pt x="19870" y="1153"/>
                </a:cubicBezTo>
                <a:cubicBezTo>
                  <a:pt x="19826" y="1153"/>
                  <a:pt x="19778" y="1178"/>
                  <a:pt x="19684" y="1257"/>
                </a:cubicBezTo>
                <a:cubicBezTo>
                  <a:pt x="19612" y="1203"/>
                  <a:pt x="19662" y="1150"/>
                  <a:pt x="19749" y="1079"/>
                </a:cubicBezTo>
                <a:lnTo>
                  <a:pt x="19749" y="1079"/>
                </a:lnTo>
                <a:cubicBezTo>
                  <a:pt x="19543" y="1242"/>
                  <a:pt x="19147" y="1352"/>
                  <a:pt x="19074" y="1516"/>
                </a:cubicBezTo>
                <a:cubicBezTo>
                  <a:pt x="19054" y="1512"/>
                  <a:pt x="19033" y="1510"/>
                  <a:pt x="19011" y="1510"/>
                </a:cubicBezTo>
                <a:cubicBezTo>
                  <a:pt x="18789" y="1510"/>
                  <a:pt x="18492" y="1687"/>
                  <a:pt x="18332" y="1687"/>
                </a:cubicBezTo>
                <a:cubicBezTo>
                  <a:pt x="18276" y="1687"/>
                  <a:pt x="18237" y="1666"/>
                  <a:pt x="18224" y="1608"/>
                </a:cubicBezTo>
                <a:cubicBezTo>
                  <a:pt x="18168" y="1682"/>
                  <a:pt x="17872" y="1941"/>
                  <a:pt x="17651" y="2033"/>
                </a:cubicBezTo>
                <a:cubicBezTo>
                  <a:pt x="17725" y="1922"/>
                  <a:pt x="17711" y="1884"/>
                  <a:pt x="17648" y="1884"/>
                </a:cubicBezTo>
                <a:cubicBezTo>
                  <a:pt x="17512" y="1884"/>
                  <a:pt x="17152" y="2060"/>
                  <a:pt x="16960" y="2060"/>
                </a:cubicBezTo>
                <a:cubicBezTo>
                  <a:pt x="16886" y="2060"/>
                  <a:pt x="16837" y="2033"/>
                  <a:pt x="16837" y="1959"/>
                </a:cubicBezTo>
                <a:cubicBezTo>
                  <a:pt x="16634" y="2329"/>
                  <a:pt x="15821" y="2458"/>
                  <a:pt x="15340" y="2791"/>
                </a:cubicBezTo>
                <a:cubicBezTo>
                  <a:pt x="15354" y="2777"/>
                  <a:pt x="15390" y="2731"/>
                  <a:pt x="15430" y="2710"/>
                </a:cubicBezTo>
                <a:lnTo>
                  <a:pt x="15430" y="2710"/>
                </a:lnTo>
                <a:cubicBezTo>
                  <a:pt x="15294" y="2746"/>
                  <a:pt x="15198" y="2754"/>
                  <a:pt x="15114" y="2754"/>
                </a:cubicBezTo>
                <a:cubicBezTo>
                  <a:pt x="15052" y="2754"/>
                  <a:pt x="14997" y="2750"/>
                  <a:pt x="14937" y="2750"/>
                </a:cubicBezTo>
                <a:cubicBezTo>
                  <a:pt x="14907" y="2750"/>
                  <a:pt x="14875" y="2751"/>
                  <a:pt x="14841" y="2754"/>
                </a:cubicBezTo>
                <a:cubicBezTo>
                  <a:pt x="14786" y="3013"/>
                  <a:pt x="14693" y="3105"/>
                  <a:pt x="14490" y="3327"/>
                </a:cubicBezTo>
                <a:cubicBezTo>
                  <a:pt x="14435" y="3235"/>
                  <a:pt x="14509" y="3124"/>
                  <a:pt x="14564" y="3050"/>
                </a:cubicBezTo>
                <a:cubicBezTo>
                  <a:pt x="14620" y="2957"/>
                  <a:pt x="14638" y="2884"/>
                  <a:pt x="14657" y="2773"/>
                </a:cubicBezTo>
                <a:lnTo>
                  <a:pt x="14657" y="2773"/>
                </a:lnTo>
                <a:cubicBezTo>
                  <a:pt x="14638" y="2884"/>
                  <a:pt x="14564" y="2976"/>
                  <a:pt x="14509" y="3031"/>
                </a:cubicBezTo>
                <a:cubicBezTo>
                  <a:pt x="14472" y="3031"/>
                  <a:pt x="14435" y="3050"/>
                  <a:pt x="14416" y="3124"/>
                </a:cubicBezTo>
                <a:cubicBezTo>
                  <a:pt x="14453" y="2883"/>
                  <a:pt x="14416" y="2957"/>
                  <a:pt x="14546" y="2791"/>
                </a:cubicBezTo>
                <a:lnTo>
                  <a:pt x="14546" y="2791"/>
                </a:lnTo>
                <a:cubicBezTo>
                  <a:pt x="14469" y="2844"/>
                  <a:pt x="14437" y="2867"/>
                  <a:pt x="14420" y="2867"/>
                </a:cubicBezTo>
                <a:cubicBezTo>
                  <a:pt x="14384" y="2867"/>
                  <a:pt x="14414" y="2763"/>
                  <a:pt x="14213" y="2625"/>
                </a:cubicBezTo>
                <a:cubicBezTo>
                  <a:pt x="14121" y="2144"/>
                  <a:pt x="14398" y="2384"/>
                  <a:pt x="14065" y="1978"/>
                </a:cubicBezTo>
                <a:cubicBezTo>
                  <a:pt x="14050" y="1908"/>
                  <a:pt x="14062" y="1883"/>
                  <a:pt x="14087" y="1883"/>
                </a:cubicBezTo>
                <a:cubicBezTo>
                  <a:pt x="14156" y="1883"/>
                  <a:pt x="14324" y="2070"/>
                  <a:pt x="14324" y="2070"/>
                </a:cubicBezTo>
                <a:cubicBezTo>
                  <a:pt x="14220" y="1885"/>
                  <a:pt x="14152" y="1830"/>
                  <a:pt x="14097" y="1830"/>
                </a:cubicBezTo>
                <a:cubicBezTo>
                  <a:pt x="14018" y="1830"/>
                  <a:pt x="13966" y="1942"/>
                  <a:pt x="13875" y="1942"/>
                </a:cubicBezTo>
                <a:cubicBezTo>
                  <a:pt x="13870" y="1942"/>
                  <a:pt x="13866" y="1941"/>
                  <a:pt x="13862" y="1941"/>
                </a:cubicBezTo>
                <a:cubicBezTo>
                  <a:pt x="13474" y="1460"/>
                  <a:pt x="13825" y="1608"/>
                  <a:pt x="13788" y="1368"/>
                </a:cubicBezTo>
                <a:cubicBezTo>
                  <a:pt x="13474" y="1072"/>
                  <a:pt x="13123" y="980"/>
                  <a:pt x="12882" y="777"/>
                </a:cubicBezTo>
                <a:cubicBezTo>
                  <a:pt x="12882" y="745"/>
                  <a:pt x="12855" y="699"/>
                  <a:pt x="12907" y="699"/>
                </a:cubicBezTo>
                <a:cubicBezTo>
                  <a:pt x="12915" y="699"/>
                  <a:pt x="12925" y="700"/>
                  <a:pt x="12938" y="703"/>
                </a:cubicBezTo>
                <a:cubicBezTo>
                  <a:pt x="12827" y="647"/>
                  <a:pt x="12697" y="592"/>
                  <a:pt x="12550" y="518"/>
                </a:cubicBezTo>
                <a:cubicBezTo>
                  <a:pt x="12420" y="444"/>
                  <a:pt x="12272" y="351"/>
                  <a:pt x="12088" y="296"/>
                </a:cubicBezTo>
                <a:lnTo>
                  <a:pt x="11829" y="204"/>
                </a:lnTo>
                <a:cubicBezTo>
                  <a:pt x="11755" y="185"/>
                  <a:pt x="11662" y="167"/>
                  <a:pt x="11570" y="167"/>
                </a:cubicBezTo>
                <a:cubicBezTo>
                  <a:pt x="11478" y="148"/>
                  <a:pt x="11404" y="148"/>
                  <a:pt x="11311" y="148"/>
                </a:cubicBezTo>
                <a:cubicBezTo>
                  <a:pt x="11237" y="167"/>
                  <a:pt x="11163" y="185"/>
                  <a:pt x="11089" y="204"/>
                </a:cubicBezTo>
                <a:cubicBezTo>
                  <a:pt x="11075" y="197"/>
                  <a:pt x="11064" y="189"/>
                  <a:pt x="11055" y="182"/>
                </a:cubicBezTo>
                <a:lnTo>
                  <a:pt x="11055" y="182"/>
                </a:lnTo>
                <a:cubicBezTo>
                  <a:pt x="11111" y="281"/>
                  <a:pt x="11125" y="378"/>
                  <a:pt x="11108" y="444"/>
                </a:cubicBezTo>
                <a:cubicBezTo>
                  <a:pt x="10979" y="444"/>
                  <a:pt x="10868" y="481"/>
                  <a:pt x="10794" y="499"/>
                </a:cubicBezTo>
                <a:cubicBezTo>
                  <a:pt x="10748" y="518"/>
                  <a:pt x="10706" y="532"/>
                  <a:pt x="10669" y="532"/>
                </a:cubicBezTo>
                <a:cubicBezTo>
                  <a:pt x="10632" y="532"/>
                  <a:pt x="10600" y="518"/>
                  <a:pt x="10572" y="481"/>
                </a:cubicBezTo>
                <a:cubicBezTo>
                  <a:pt x="10720" y="462"/>
                  <a:pt x="10720" y="407"/>
                  <a:pt x="10794" y="351"/>
                </a:cubicBezTo>
                <a:lnTo>
                  <a:pt x="10794" y="351"/>
                </a:lnTo>
                <a:lnTo>
                  <a:pt x="10554" y="462"/>
                </a:lnTo>
                <a:cubicBezTo>
                  <a:pt x="10295" y="314"/>
                  <a:pt x="10868" y="314"/>
                  <a:pt x="10868" y="185"/>
                </a:cubicBezTo>
                <a:lnTo>
                  <a:pt x="10868" y="185"/>
                </a:lnTo>
                <a:cubicBezTo>
                  <a:pt x="10350" y="314"/>
                  <a:pt x="9851" y="647"/>
                  <a:pt x="9537" y="869"/>
                </a:cubicBezTo>
                <a:cubicBezTo>
                  <a:pt x="9445" y="813"/>
                  <a:pt x="9611" y="629"/>
                  <a:pt x="9777" y="555"/>
                </a:cubicBezTo>
                <a:cubicBezTo>
                  <a:pt x="9894" y="482"/>
                  <a:pt x="9987" y="432"/>
                  <a:pt x="9887" y="432"/>
                </a:cubicBezTo>
                <a:cubicBezTo>
                  <a:pt x="9860" y="432"/>
                  <a:pt x="9818" y="436"/>
                  <a:pt x="9759" y="444"/>
                </a:cubicBezTo>
                <a:cubicBezTo>
                  <a:pt x="9962" y="388"/>
                  <a:pt x="10165" y="296"/>
                  <a:pt x="10369" y="296"/>
                </a:cubicBezTo>
                <a:cubicBezTo>
                  <a:pt x="9814" y="93"/>
                  <a:pt x="10757" y="222"/>
                  <a:pt x="10239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-7924457" flipH="1">
            <a:off x="6375285" y="242593"/>
            <a:ext cx="577581" cy="668806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rot="-3599969" flipH="1">
            <a:off x="8416385" y="3016584"/>
            <a:ext cx="181592" cy="230381"/>
          </a:xfrm>
          <a:custGeom>
            <a:avLst/>
            <a:gdLst/>
            <a:ahLst/>
            <a:cxnLst/>
            <a:rect l="l" t="t" r="r" b="b"/>
            <a:pathLst>
              <a:path w="10887" h="13812" extrusionOk="0">
                <a:moveTo>
                  <a:pt x="4547" y="4626"/>
                </a:moveTo>
                <a:lnTo>
                  <a:pt x="4547" y="4681"/>
                </a:lnTo>
                <a:lnTo>
                  <a:pt x="4529" y="4681"/>
                </a:lnTo>
                <a:cubicBezTo>
                  <a:pt x="4529" y="4663"/>
                  <a:pt x="4529" y="4644"/>
                  <a:pt x="4529" y="4626"/>
                </a:cubicBezTo>
                <a:close/>
                <a:moveTo>
                  <a:pt x="3734" y="6381"/>
                </a:moveTo>
                <a:lnTo>
                  <a:pt x="3734" y="6400"/>
                </a:lnTo>
                <a:lnTo>
                  <a:pt x="3715" y="6400"/>
                </a:lnTo>
                <a:lnTo>
                  <a:pt x="3715" y="6381"/>
                </a:lnTo>
                <a:close/>
                <a:moveTo>
                  <a:pt x="5970" y="6733"/>
                </a:moveTo>
                <a:lnTo>
                  <a:pt x="5970" y="6770"/>
                </a:lnTo>
                <a:lnTo>
                  <a:pt x="5933" y="6770"/>
                </a:lnTo>
                <a:cubicBezTo>
                  <a:pt x="5933" y="6751"/>
                  <a:pt x="5970" y="6733"/>
                  <a:pt x="5970" y="6733"/>
                </a:cubicBezTo>
                <a:close/>
                <a:moveTo>
                  <a:pt x="6673" y="8063"/>
                </a:moveTo>
                <a:lnTo>
                  <a:pt x="6746" y="8100"/>
                </a:lnTo>
                <a:cubicBezTo>
                  <a:pt x="6746" y="8100"/>
                  <a:pt x="6691" y="8100"/>
                  <a:pt x="6673" y="8063"/>
                </a:cubicBezTo>
                <a:close/>
                <a:moveTo>
                  <a:pt x="2762" y="1"/>
                </a:moveTo>
                <a:cubicBezTo>
                  <a:pt x="2746" y="1"/>
                  <a:pt x="2731" y="2"/>
                  <a:pt x="2717" y="5"/>
                </a:cubicBezTo>
                <a:cubicBezTo>
                  <a:pt x="2496" y="24"/>
                  <a:pt x="2311" y="227"/>
                  <a:pt x="2126" y="634"/>
                </a:cubicBezTo>
                <a:lnTo>
                  <a:pt x="2052" y="634"/>
                </a:lnTo>
                <a:lnTo>
                  <a:pt x="2034" y="781"/>
                </a:lnTo>
                <a:cubicBezTo>
                  <a:pt x="2015" y="966"/>
                  <a:pt x="2034" y="1133"/>
                  <a:pt x="2144" y="1280"/>
                </a:cubicBezTo>
                <a:cubicBezTo>
                  <a:pt x="2144" y="1299"/>
                  <a:pt x="2144" y="1299"/>
                  <a:pt x="2144" y="1317"/>
                </a:cubicBezTo>
                <a:lnTo>
                  <a:pt x="1682" y="1262"/>
                </a:lnTo>
                <a:lnTo>
                  <a:pt x="2237" y="1595"/>
                </a:lnTo>
                <a:cubicBezTo>
                  <a:pt x="2237" y="1595"/>
                  <a:pt x="2237" y="1632"/>
                  <a:pt x="2237" y="1650"/>
                </a:cubicBezTo>
                <a:cubicBezTo>
                  <a:pt x="2237" y="1706"/>
                  <a:pt x="2218" y="1798"/>
                  <a:pt x="2255" y="1872"/>
                </a:cubicBezTo>
                <a:lnTo>
                  <a:pt x="2218" y="1890"/>
                </a:lnTo>
                <a:cubicBezTo>
                  <a:pt x="2218" y="1890"/>
                  <a:pt x="2237" y="1927"/>
                  <a:pt x="2237" y="1927"/>
                </a:cubicBezTo>
                <a:cubicBezTo>
                  <a:pt x="2237" y="1927"/>
                  <a:pt x="2255" y="1946"/>
                  <a:pt x="2255" y="1946"/>
                </a:cubicBezTo>
                <a:lnTo>
                  <a:pt x="2181" y="1983"/>
                </a:lnTo>
                <a:lnTo>
                  <a:pt x="2255" y="2131"/>
                </a:lnTo>
                <a:cubicBezTo>
                  <a:pt x="2274" y="2168"/>
                  <a:pt x="2292" y="2223"/>
                  <a:pt x="2311" y="2278"/>
                </a:cubicBezTo>
                <a:cubicBezTo>
                  <a:pt x="2329" y="2334"/>
                  <a:pt x="2348" y="2408"/>
                  <a:pt x="2366" y="2463"/>
                </a:cubicBezTo>
                <a:lnTo>
                  <a:pt x="1997" y="2260"/>
                </a:lnTo>
                <a:lnTo>
                  <a:pt x="2200" y="2482"/>
                </a:lnTo>
                <a:lnTo>
                  <a:pt x="1701" y="2463"/>
                </a:lnTo>
                <a:lnTo>
                  <a:pt x="2385" y="2704"/>
                </a:lnTo>
                <a:lnTo>
                  <a:pt x="2144" y="2741"/>
                </a:lnTo>
                <a:lnTo>
                  <a:pt x="2680" y="2962"/>
                </a:lnTo>
                <a:lnTo>
                  <a:pt x="2699" y="2981"/>
                </a:lnTo>
                <a:lnTo>
                  <a:pt x="2717" y="2981"/>
                </a:lnTo>
                <a:cubicBezTo>
                  <a:pt x="2717" y="2981"/>
                  <a:pt x="2717" y="3018"/>
                  <a:pt x="2717" y="3036"/>
                </a:cubicBezTo>
                <a:lnTo>
                  <a:pt x="2662" y="3055"/>
                </a:lnTo>
                <a:lnTo>
                  <a:pt x="2791" y="3387"/>
                </a:lnTo>
                <a:cubicBezTo>
                  <a:pt x="2791" y="3480"/>
                  <a:pt x="2828" y="3535"/>
                  <a:pt x="2865" y="3572"/>
                </a:cubicBezTo>
                <a:lnTo>
                  <a:pt x="2958" y="3776"/>
                </a:lnTo>
                <a:lnTo>
                  <a:pt x="3032" y="3960"/>
                </a:lnTo>
                <a:lnTo>
                  <a:pt x="2791" y="4034"/>
                </a:lnTo>
                <a:lnTo>
                  <a:pt x="3106" y="4182"/>
                </a:lnTo>
                <a:lnTo>
                  <a:pt x="3106" y="4238"/>
                </a:lnTo>
                <a:cubicBezTo>
                  <a:pt x="3106" y="4275"/>
                  <a:pt x="3087" y="4367"/>
                  <a:pt x="3143" y="4441"/>
                </a:cubicBezTo>
                <a:cubicBezTo>
                  <a:pt x="3124" y="4478"/>
                  <a:pt x="3106" y="4533"/>
                  <a:pt x="3106" y="4607"/>
                </a:cubicBezTo>
                <a:cubicBezTo>
                  <a:pt x="3106" y="4607"/>
                  <a:pt x="3124" y="4626"/>
                  <a:pt x="3124" y="4626"/>
                </a:cubicBezTo>
                <a:lnTo>
                  <a:pt x="3087" y="4663"/>
                </a:lnTo>
                <a:lnTo>
                  <a:pt x="3106" y="4737"/>
                </a:lnTo>
                <a:cubicBezTo>
                  <a:pt x="3106" y="4755"/>
                  <a:pt x="3106" y="4774"/>
                  <a:pt x="3124" y="4811"/>
                </a:cubicBezTo>
                <a:lnTo>
                  <a:pt x="3124" y="4847"/>
                </a:lnTo>
                <a:cubicBezTo>
                  <a:pt x="3087" y="4995"/>
                  <a:pt x="3179" y="5106"/>
                  <a:pt x="3235" y="5162"/>
                </a:cubicBezTo>
                <a:cubicBezTo>
                  <a:pt x="3290" y="5254"/>
                  <a:pt x="3309" y="5273"/>
                  <a:pt x="3290" y="5328"/>
                </a:cubicBezTo>
                <a:lnTo>
                  <a:pt x="3216" y="5531"/>
                </a:lnTo>
                <a:lnTo>
                  <a:pt x="3346" y="5531"/>
                </a:lnTo>
                <a:cubicBezTo>
                  <a:pt x="3235" y="5753"/>
                  <a:pt x="3420" y="5864"/>
                  <a:pt x="3475" y="5919"/>
                </a:cubicBezTo>
                <a:cubicBezTo>
                  <a:pt x="3488" y="5919"/>
                  <a:pt x="3500" y="5928"/>
                  <a:pt x="3507" y="5928"/>
                </a:cubicBezTo>
                <a:cubicBezTo>
                  <a:pt x="3510" y="5928"/>
                  <a:pt x="3512" y="5926"/>
                  <a:pt x="3512" y="5919"/>
                </a:cubicBezTo>
                <a:lnTo>
                  <a:pt x="3568" y="6178"/>
                </a:lnTo>
                <a:cubicBezTo>
                  <a:pt x="3568" y="6197"/>
                  <a:pt x="3568" y="6234"/>
                  <a:pt x="3568" y="6252"/>
                </a:cubicBezTo>
                <a:lnTo>
                  <a:pt x="3586" y="6363"/>
                </a:lnTo>
                <a:lnTo>
                  <a:pt x="3605" y="6363"/>
                </a:lnTo>
                <a:lnTo>
                  <a:pt x="3605" y="6418"/>
                </a:lnTo>
                <a:lnTo>
                  <a:pt x="3549" y="6418"/>
                </a:lnTo>
                <a:cubicBezTo>
                  <a:pt x="3510" y="6432"/>
                  <a:pt x="3480" y="6445"/>
                  <a:pt x="3446" y="6445"/>
                </a:cubicBezTo>
                <a:cubicBezTo>
                  <a:pt x="3432" y="6445"/>
                  <a:pt x="3417" y="6442"/>
                  <a:pt x="3401" y="6437"/>
                </a:cubicBezTo>
                <a:cubicBezTo>
                  <a:pt x="3327" y="6381"/>
                  <a:pt x="3216" y="6363"/>
                  <a:pt x="3106" y="6345"/>
                </a:cubicBezTo>
                <a:lnTo>
                  <a:pt x="3069" y="6234"/>
                </a:lnTo>
                <a:lnTo>
                  <a:pt x="3087" y="6345"/>
                </a:lnTo>
                <a:cubicBezTo>
                  <a:pt x="3057" y="6342"/>
                  <a:pt x="3026" y="6341"/>
                  <a:pt x="2996" y="6341"/>
                </a:cubicBezTo>
                <a:cubicBezTo>
                  <a:pt x="2805" y="6341"/>
                  <a:pt x="2618" y="6387"/>
                  <a:pt x="2459" y="6418"/>
                </a:cubicBezTo>
                <a:lnTo>
                  <a:pt x="2403" y="6437"/>
                </a:lnTo>
                <a:lnTo>
                  <a:pt x="2385" y="6437"/>
                </a:lnTo>
                <a:lnTo>
                  <a:pt x="2348" y="6381"/>
                </a:lnTo>
                <a:lnTo>
                  <a:pt x="2366" y="6437"/>
                </a:lnTo>
                <a:cubicBezTo>
                  <a:pt x="2354" y="6439"/>
                  <a:pt x="2342" y="6441"/>
                  <a:pt x="2330" y="6441"/>
                </a:cubicBezTo>
                <a:cubicBezTo>
                  <a:pt x="2249" y="6441"/>
                  <a:pt x="2162" y="6390"/>
                  <a:pt x="2034" y="6326"/>
                </a:cubicBezTo>
                <a:cubicBezTo>
                  <a:pt x="1887" y="6253"/>
                  <a:pt x="1729" y="6156"/>
                  <a:pt x="1550" y="6156"/>
                </a:cubicBezTo>
                <a:cubicBezTo>
                  <a:pt x="1503" y="6156"/>
                  <a:pt x="1455" y="6163"/>
                  <a:pt x="1405" y="6178"/>
                </a:cubicBezTo>
                <a:lnTo>
                  <a:pt x="1387" y="6197"/>
                </a:lnTo>
                <a:cubicBezTo>
                  <a:pt x="1368" y="6197"/>
                  <a:pt x="1350" y="6197"/>
                  <a:pt x="1331" y="6215"/>
                </a:cubicBezTo>
                <a:lnTo>
                  <a:pt x="1091" y="6160"/>
                </a:lnTo>
                <a:cubicBezTo>
                  <a:pt x="1040" y="6152"/>
                  <a:pt x="911" y="6134"/>
                  <a:pt x="759" y="6134"/>
                </a:cubicBezTo>
                <a:cubicBezTo>
                  <a:pt x="524" y="6134"/>
                  <a:pt x="235" y="6179"/>
                  <a:pt x="111" y="6381"/>
                </a:cubicBezTo>
                <a:cubicBezTo>
                  <a:pt x="1" y="6603"/>
                  <a:pt x="74" y="6881"/>
                  <a:pt x="389" y="7250"/>
                </a:cubicBezTo>
                <a:lnTo>
                  <a:pt x="352" y="7324"/>
                </a:lnTo>
                <a:lnTo>
                  <a:pt x="481" y="7398"/>
                </a:lnTo>
                <a:cubicBezTo>
                  <a:pt x="578" y="7440"/>
                  <a:pt x="675" y="7492"/>
                  <a:pt x="788" y="7492"/>
                </a:cubicBezTo>
                <a:cubicBezTo>
                  <a:pt x="825" y="7492"/>
                  <a:pt x="865" y="7486"/>
                  <a:pt x="906" y="7472"/>
                </a:cubicBezTo>
                <a:lnTo>
                  <a:pt x="925" y="7472"/>
                </a:lnTo>
                <a:lnTo>
                  <a:pt x="740" y="7879"/>
                </a:lnTo>
                <a:lnTo>
                  <a:pt x="1202" y="7509"/>
                </a:lnTo>
                <a:cubicBezTo>
                  <a:pt x="1239" y="7527"/>
                  <a:pt x="1313" y="7583"/>
                  <a:pt x="1405" y="7583"/>
                </a:cubicBezTo>
                <a:lnTo>
                  <a:pt x="1405" y="7620"/>
                </a:lnTo>
                <a:lnTo>
                  <a:pt x="1442" y="7620"/>
                </a:lnTo>
                <a:lnTo>
                  <a:pt x="1424" y="7675"/>
                </a:lnTo>
                <a:lnTo>
                  <a:pt x="1738" y="7675"/>
                </a:lnTo>
                <a:cubicBezTo>
                  <a:pt x="1775" y="7675"/>
                  <a:pt x="1793" y="7694"/>
                  <a:pt x="1830" y="7694"/>
                </a:cubicBezTo>
                <a:lnTo>
                  <a:pt x="1516" y="7971"/>
                </a:lnTo>
                <a:lnTo>
                  <a:pt x="1830" y="7842"/>
                </a:lnTo>
                <a:lnTo>
                  <a:pt x="1830" y="7842"/>
                </a:lnTo>
                <a:lnTo>
                  <a:pt x="1590" y="8415"/>
                </a:lnTo>
                <a:lnTo>
                  <a:pt x="2052" y="7823"/>
                </a:lnTo>
                <a:lnTo>
                  <a:pt x="2015" y="8008"/>
                </a:lnTo>
                <a:lnTo>
                  <a:pt x="2385" y="7583"/>
                </a:lnTo>
                <a:lnTo>
                  <a:pt x="2422" y="7564"/>
                </a:lnTo>
                <a:lnTo>
                  <a:pt x="2422" y="7638"/>
                </a:lnTo>
                <a:lnTo>
                  <a:pt x="2773" y="7638"/>
                </a:lnTo>
                <a:lnTo>
                  <a:pt x="2791" y="7731"/>
                </a:lnTo>
                <a:lnTo>
                  <a:pt x="2773" y="7749"/>
                </a:lnTo>
                <a:cubicBezTo>
                  <a:pt x="2717" y="7786"/>
                  <a:pt x="2662" y="7823"/>
                  <a:pt x="2625" y="7879"/>
                </a:cubicBezTo>
                <a:cubicBezTo>
                  <a:pt x="2588" y="7934"/>
                  <a:pt x="2570" y="7989"/>
                  <a:pt x="2551" y="8026"/>
                </a:cubicBezTo>
                <a:cubicBezTo>
                  <a:pt x="2514" y="8100"/>
                  <a:pt x="2496" y="8119"/>
                  <a:pt x="2477" y="8137"/>
                </a:cubicBezTo>
                <a:lnTo>
                  <a:pt x="2200" y="8248"/>
                </a:lnTo>
                <a:lnTo>
                  <a:pt x="2366" y="8359"/>
                </a:lnTo>
                <a:lnTo>
                  <a:pt x="2255" y="8525"/>
                </a:lnTo>
                <a:cubicBezTo>
                  <a:pt x="2237" y="8544"/>
                  <a:pt x="2237" y="8562"/>
                  <a:pt x="2218" y="8599"/>
                </a:cubicBezTo>
                <a:lnTo>
                  <a:pt x="2144" y="8747"/>
                </a:lnTo>
                <a:cubicBezTo>
                  <a:pt x="2071" y="8877"/>
                  <a:pt x="2034" y="8895"/>
                  <a:pt x="1978" y="8969"/>
                </a:cubicBezTo>
                <a:lnTo>
                  <a:pt x="1960" y="8987"/>
                </a:lnTo>
                <a:lnTo>
                  <a:pt x="2015" y="8710"/>
                </a:lnTo>
                <a:lnTo>
                  <a:pt x="1793" y="9154"/>
                </a:lnTo>
                <a:lnTo>
                  <a:pt x="1719" y="9154"/>
                </a:lnTo>
                <a:lnTo>
                  <a:pt x="1756" y="9228"/>
                </a:lnTo>
                <a:lnTo>
                  <a:pt x="1516" y="9671"/>
                </a:lnTo>
                <a:cubicBezTo>
                  <a:pt x="1331" y="9727"/>
                  <a:pt x="1294" y="9875"/>
                  <a:pt x="1276" y="9949"/>
                </a:cubicBezTo>
                <a:cubicBezTo>
                  <a:pt x="1276" y="9986"/>
                  <a:pt x="1257" y="10022"/>
                  <a:pt x="1257" y="10022"/>
                </a:cubicBezTo>
                <a:lnTo>
                  <a:pt x="1091" y="10078"/>
                </a:lnTo>
                <a:lnTo>
                  <a:pt x="1109" y="10115"/>
                </a:lnTo>
                <a:lnTo>
                  <a:pt x="906" y="10133"/>
                </a:lnTo>
                <a:lnTo>
                  <a:pt x="1036" y="10226"/>
                </a:lnTo>
                <a:cubicBezTo>
                  <a:pt x="1017" y="10244"/>
                  <a:pt x="999" y="10263"/>
                  <a:pt x="980" y="10300"/>
                </a:cubicBezTo>
                <a:lnTo>
                  <a:pt x="795" y="10448"/>
                </a:lnTo>
                <a:lnTo>
                  <a:pt x="925" y="10448"/>
                </a:lnTo>
                <a:lnTo>
                  <a:pt x="684" y="10799"/>
                </a:lnTo>
                <a:lnTo>
                  <a:pt x="684" y="10854"/>
                </a:lnTo>
                <a:cubicBezTo>
                  <a:pt x="684" y="10910"/>
                  <a:pt x="703" y="10984"/>
                  <a:pt x="777" y="11020"/>
                </a:cubicBezTo>
                <a:lnTo>
                  <a:pt x="389" y="11168"/>
                </a:lnTo>
                <a:lnTo>
                  <a:pt x="703" y="11279"/>
                </a:lnTo>
                <a:lnTo>
                  <a:pt x="684" y="11279"/>
                </a:lnTo>
                <a:lnTo>
                  <a:pt x="574" y="11298"/>
                </a:lnTo>
                <a:lnTo>
                  <a:pt x="555" y="11409"/>
                </a:lnTo>
                <a:cubicBezTo>
                  <a:pt x="537" y="11926"/>
                  <a:pt x="629" y="12222"/>
                  <a:pt x="832" y="12333"/>
                </a:cubicBezTo>
                <a:cubicBezTo>
                  <a:pt x="906" y="12370"/>
                  <a:pt x="962" y="12388"/>
                  <a:pt x="1036" y="12388"/>
                </a:cubicBezTo>
                <a:cubicBezTo>
                  <a:pt x="1220" y="12388"/>
                  <a:pt x="1387" y="12259"/>
                  <a:pt x="1387" y="12259"/>
                </a:cubicBezTo>
                <a:cubicBezTo>
                  <a:pt x="1682" y="12092"/>
                  <a:pt x="1756" y="11871"/>
                  <a:pt x="1830" y="11630"/>
                </a:cubicBezTo>
                <a:cubicBezTo>
                  <a:pt x="1867" y="11520"/>
                  <a:pt x="1923" y="11409"/>
                  <a:pt x="1978" y="11261"/>
                </a:cubicBezTo>
                <a:cubicBezTo>
                  <a:pt x="2089" y="11168"/>
                  <a:pt x="2181" y="11094"/>
                  <a:pt x="2255" y="11039"/>
                </a:cubicBezTo>
                <a:cubicBezTo>
                  <a:pt x="2403" y="10928"/>
                  <a:pt x="2551" y="10836"/>
                  <a:pt x="2662" y="10595"/>
                </a:cubicBezTo>
                <a:cubicBezTo>
                  <a:pt x="2773" y="10466"/>
                  <a:pt x="2865" y="10318"/>
                  <a:pt x="2958" y="10189"/>
                </a:cubicBezTo>
                <a:lnTo>
                  <a:pt x="3069" y="10004"/>
                </a:lnTo>
                <a:lnTo>
                  <a:pt x="3069" y="9967"/>
                </a:lnTo>
                <a:lnTo>
                  <a:pt x="3069" y="9930"/>
                </a:lnTo>
                <a:cubicBezTo>
                  <a:pt x="3069" y="9930"/>
                  <a:pt x="3087" y="9893"/>
                  <a:pt x="3106" y="9893"/>
                </a:cubicBezTo>
                <a:cubicBezTo>
                  <a:pt x="3124" y="9856"/>
                  <a:pt x="3161" y="9819"/>
                  <a:pt x="3179" y="9782"/>
                </a:cubicBezTo>
                <a:lnTo>
                  <a:pt x="3272" y="9782"/>
                </a:lnTo>
                <a:lnTo>
                  <a:pt x="3401" y="9930"/>
                </a:lnTo>
                <a:lnTo>
                  <a:pt x="3401" y="9782"/>
                </a:lnTo>
                <a:lnTo>
                  <a:pt x="3420" y="9838"/>
                </a:lnTo>
                <a:lnTo>
                  <a:pt x="3512" y="9394"/>
                </a:lnTo>
                <a:cubicBezTo>
                  <a:pt x="3512" y="9320"/>
                  <a:pt x="3549" y="9283"/>
                  <a:pt x="3605" y="9228"/>
                </a:cubicBezTo>
                <a:lnTo>
                  <a:pt x="3697" y="9172"/>
                </a:lnTo>
                <a:lnTo>
                  <a:pt x="3697" y="9172"/>
                </a:lnTo>
                <a:cubicBezTo>
                  <a:pt x="3697" y="9228"/>
                  <a:pt x="3697" y="9246"/>
                  <a:pt x="3678" y="9265"/>
                </a:cubicBezTo>
                <a:lnTo>
                  <a:pt x="3512" y="9505"/>
                </a:lnTo>
                <a:lnTo>
                  <a:pt x="3715" y="9505"/>
                </a:lnTo>
                <a:lnTo>
                  <a:pt x="3715" y="9708"/>
                </a:lnTo>
                <a:cubicBezTo>
                  <a:pt x="3715" y="9745"/>
                  <a:pt x="3715" y="9764"/>
                  <a:pt x="3715" y="9801"/>
                </a:cubicBezTo>
                <a:lnTo>
                  <a:pt x="3734" y="9967"/>
                </a:lnTo>
                <a:cubicBezTo>
                  <a:pt x="3734" y="10115"/>
                  <a:pt x="3734" y="10152"/>
                  <a:pt x="3715" y="10244"/>
                </a:cubicBezTo>
                <a:lnTo>
                  <a:pt x="3642" y="9967"/>
                </a:lnTo>
                <a:lnTo>
                  <a:pt x="3660" y="10485"/>
                </a:lnTo>
                <a:lnTo>
                  <a:pt x="3586" y="10540"/>
                </a:lnTo>
                <a:lnTo>
                  <a:pt x="3660" y="10595"/>
                </a:lnTo>
                <a:lnTo>
                  <a:pt x="3678" y="11113"/>
                </a:lnTo>
                <a:cubicBezTo>
                  <a:pt x="3568" y="11224"/>
                  <a:pt x="3605" y="11372"/>
                  <a:pt x="3623" y="11464"/>
                </a:cubicBezTo>
                <a:cubicBezTo>
                  <a:pt x="3642" y="11483"/>
                  <a:pt x="3660" y="11538"/>
                  <a:pt x="3642" y="11538"/>
                </a:cubicBezTo>
                <a:lnTo>
                  <a:pt x="3531" y="11667"/>
                </a:lnTo>
                <a:lnTo>
                  <a:pt x="3549" y="11686"/>
                </a:lnTo>
                <a:lnTo>
                  <a:pt x="3401" y="11815"/>
                </a:lnTo>
                <a:lnTo>
                  <a:pt x="3549" y="11834"/>
                </a:lnTo>
                <a:cubicBezTo>
                  <a:pt x="3531" y="11852"/>
                  <a:pt x="3531" y="11889"/>
                  <a:pt x="3549" y="11926"/>
                </a:cubicBezTo>
                <a:lnTo>
                  <a:pt x="3475" y="12148"/>
                </a:lnTo>
                <a:lnTo>
                  <a:pt x="3568" y="12074"/>
                </a:lnTo>
                <a:lnTo>
                  <a:pt x="3531" y="12499"/>
                </a:lnTo>
                <a:lnTo>
                  <a:pt x="3549" y="12555"/>
                </a:lnTo>
                <a:cubicBezTo>
                  <a:pt x="3586" y="12591"/>
                  <a:pt x="3642" y="12647"/>
                  <a:pt x="3715" y="12665"/>
                </a:cubicBezTo>
                <a:lnTo>
                  <a:pt x="3457" y="12980"/>
                </a:lnTo>
                <a:lnTo>
                  <a:pt x="3771" y="12924"/>
                </a:lnTo>
                <a:lnTo>
                  <a:pt x="3771" y="12924"/>
                </a:lnTo>
                <a:cubicBezTo>
                  <a:pt x="3771" y="12924"/>
                  <a:pt x="3771" y="12924"/>
                  <a:pt x="3752" y="12943"/>
                </a:cubicBezTo>
                <a:lnTo>
                  <a:pt x="3678" y="13017"/>
                </a:lnTo>
                <a:lnTo>
                  <a:pt x="3715" y="13109"/>
                </a:lnTo>
                <a:cubicBezTo>
                  <a:pt x="3937" y="13571"/>
                  <a:pt x="4159" y="13811"/>
                  <a:pt x="4399" y="13811"/>
                </a:cubicBezTo>
                <a:cubicBezTo>
                  <a:pt x="4695" y="13793"/>
                  <a:pt x="4843" y="13479"/>
                  <a:pt x="4843" y="13460"/>
                </a:cubicBezTo>
                <a:cubicBezTo>
                  <a:pt x="5028" y="13164"/>
                  <a:pt x="4991" y="12924"/>
                  <a:pt x="4935" y="12665"/>
                </a:cubicBezTo>
                <a:cubicBezTo>
                  <a:pt x="4917" y="12555"/>
                  <a:pt x="4898" y="12425"/>
                  <a:pt x="4898" y="12259"/>
                </a:cubicBezTo>
                <a:cubicBezTo>
                  <a:pt x="4917" y="12111"/>
                  <a:pt x="4972" y="12019"/>
                  <a:pt x="5009" y="11908"/>
                </a:cubicBezTo>
                <a:cubicBezTo>
                  <a:pt x="5083" y="11741"/>
                  <a:pt x="5157" y="11575"/>
                  <a:pt x="5139" y="11298"/>
                </a:cubicBezTo>
                <a:cubicBezTo>
                  <a:pt x="5176" y="11131"/>
                  <a:pt x="5176" y="10947"/>
                  <a:pt x="5176" y="10780"/>
                </a:cubicBezTo>
                <a:lnTo>
                  <a:pt x="5194" y="10558"/>
                </a:lnTo>
                <a:lnTo>
                  <a:pt x="5157" y="10521"/>
                </a:lnTo>
                <a:lnTo>
                  <a:pt x="5139" y="10503"/>
                </a:lnTo>
                <a:cubicBezTo>
                  <a:pt x="5139" y="10485"/>
                  <a:pt x="5139" y="10466"/>
                  <a:pt x="5139" y="10429"/>
                </a:cubicBezTo>
                <a:cubicBezTo>
                  <a:pt x="5157" y="10392"/>
                  <a:pt x="5157" y="10337"/>
                  <a:pt x="5157" y="10281"/>
                </a:cubicBezTo>
                <a:lnTo>
                  <a:pt x="5231" y="10244"/>
                </a:lnTo>
                <a:lnTo>
                  <a:pt x="5416" y="10281"/>
                </a:lnTo>
                <a:lnTo>
                  <a:pt x="5323" y="10152"/>
                </a:lnTo>
                <a:lnTo>
                  <a:pt x="5379" y="10189"/>
                </a:lnTo>
                <a:lnTo>
                  <a:pt x="5231" y="9782"/>
                </a:lnTo>
                <a:cubicBezTo>
                  <a:pt x="5194" y="9708"/>
                  <a:pt x="5212" y="9653"/>
                  <a:pt x="5231" y="9579"/>
                </a:cubicBezTo>
                <a:lnTo>
                  <a:pt x="5249" y="9505"/>
                </a:lnTo>
                <a:lnTo>
                  <a:pt x="5286" y="9505"/>
                </a:lnTo>
                <a:lnTo>
                  <a:pt x="5638" y="9912"/>
                </a:lnTo>
                <a:cubicBezTo>
                  <a:pt x="5601" y="10078"/>
                  <a:pt x="5730" y="10170"/>
                  <a:pt x="5804" y="10226"/>
                </a:cubicBezTo>
                <a:cubicBezTo>
                  <a:pt x="5822" y="10244"/>
                  <a:pt x="5859" y="10263"/>
                  <a:pt x="5859" y="10281"/>
                </a:cubicBezTo>
                <a:lnTo>
                  <a:pt x="5859" y="10466"/>
                </a:lnTo>
                <a:lnTo>
                  <a:pt x="5878" y="10466"/>
                </a:lnTo>
                <a:lnTo>
                  <a:pt x="5822" y="10651"/>
                </a:lnTo>
                <a:lnTo>
                  <a:pt x="5952" y="10577"/>
                </a:lnTo>
                <a:cubicBezTo>
                  <a:pt x="5970" y="10595"/>
                  <a:pt x="5989" y="10614"/>
                  <a:pt x="6007" y="10632"/>
                </a:cubicBezTo>
                <a:lnTo>
                  <a:pt x="6081" y="10873"/>
                </a:lnTo>
                <a:lnTo>
                  <a:pt x="6118" y="10743"/>
                </a:lnTo>
                <a:lnTo>
                  <a:pt x="6377" y="11113"/>
                </a:lnTo>
                <a:lnTo>
                  <a:pt x="6414" y="11131"/>
                </a:lnTo>
                <a:cubicBezTo>
                  <a:pt x="6437" y="11139"/>
                  <a:pt x="6463" y="11144"/>
                  <a:pt x="6491" y="11144"/>
                </a:cubicBezTo>
                <a:cubicBezTo>
                  <a:pt x="6531" y="11144"/>
                  <a:pt x="6574" y="11135"/>
                  <a:pt x="6617" y="11113"/>
                </a:cubicBezTo>
                <a:lnTo>
                  <a:pt x="6617" y="11538"/>
                </a:lnTo>
                <a:lnTo>
                  <a:pt x="6820" y="11279"/>
                </a:lnTo>
                <a:cubicBezTo>
                  <a:pt x="6820" y="11279"/>
                  <a:pt x="6820" y="11298"/>
                  <a:pt x="6820" y="11298"/>
                </a:cubicBezTo>
                <a:lnTo>
                  <a:pt x="6802" y="11409"/>
                </a:lnTo>
                <a:lnTo>
                  <a:pt x="6913" y="11464"/>
                </a:lnTo>
                <a:cubicBezTo>
                  <a:pt x="7172" y="11593"/>
                  <a:pt x="7393" y="11649"/>
                  <a:pt x="7560" y="11649"/>
                </a:cubicBezTo>
                <a:cubicBezTo>
                  <a:pt x="7745" y="11649"/>
                  <a:pt x="7874" y="11575"/>
                  <a:pt x="7948" y="11446"/>
                </a:cubicBezTo>
                <a:cubicBezTo>
                  <a:pt x="8059" y="11242"/>
                  <a:pt x="8003" y="11002"/>
                  <a:pt x="7985" y="11002"/>
                </a:cubicBezTo>
                <a:cubicBezTo>
                  <a:pt x="7929" y="10669"/>
                  <a:pt x="7763" y="10521"/>
                  <a:pt x="7578" y="10355"/>
                </a:cubicBezTo>
                <a:cubicBezTo>
                  <a:pt x="7486" y="10281"/>
                  <a:pt x="7393" y="10189"/>
                  <a:pt x="7282" y="10078"/>
                </a:cubicBezTo>
                <a:cubicBezTo>
                  <a:pt x="7227" y="9949"/>
                  <a:pt x="7190" y="9838"/>
                  <a:pt x="7172" y="9727"/>
                </a:cubicBezTo>
                <a:cubicBezTo>
                  <a:pt x="7135" y="9560"/>
                  <a:pt x="7079" y="9394"/>
                  <a:pt x="6913" y="9191"/>
                </a:cubicBezTo>
                <a:cubicBezTo>
                  <a:pt x="6839" y="9043"/>
                  <a:pt x="6746" y="8895"/>
                  <a:pt x="6654" y="8766"/>
                </a:cubicBezTo>
                <a:lnTo>
                  <a:pt x="6525" y="8581"/>
                </a:lnTo>
                <a:lnTo>
                  <a:pt x="6488" y="8581"/>
                </a:lnTo>
                <a:lnTo>
                  <a:pt x="6469" y="8562"/>
                </a:lnTo>
                <a:cubicBezTo>
                  <a:pt x="6451" y="8562"/>
                  <a:pt x="6451" y="8525"/>
                  <a:pt x="6432" y="8507"/>
                </a:cubicBezTo>
                <a:cubicBezTo>
                  <a:pt x="6414" y="8488"/>
                  <a:pt x="6395" y="8433"/>
                  <a:pt x="6358" y="8396"/>
                </a:cubicBezTo>
                <a:lnTo>
                  <a:pt x="6395" y="8322"/>
                </a:lnTo>
                <a:lnTo>
                  <a:pt x="6580" y="8248"/>
                </a:lnTo>
                <a:lnTo>
                  <a:pt x="6451" y="8193"/>
                </a:lnTo>
                <a:lnTo>
                  <a:pt x="6506" y="8193"/>
                </a:lnTo>
                <a:lnTo>
                  <a:pt x="6247" y="8026"/>
                </a:lnTo>
                <a:lnTo>
                  <a:pt x="6247" y="8026"/>
                </a:lnTo>
                <a:lnTo>
                  <a:pt x="6340" y="8063"/>
                </a:lnTo>
                <a:cubicBezTo>
                  <a:pt x="6351" y="8075"/>
                  <a:pt x="6396" y="8093"/>
                  <a:pt x="6455" y="8093"/>
                </a:cubicBezTo>
                <a:cubicBezTo>
                  <a:pt x="6493" y="8093"/>
                  <a:pt x="6537" y="8085"/>
                  <a:pt x="6580" y="8063"/>
                </a:cubicBezTo>
                <a:lnTo>
                  <a:pt x="6710" y="8137"/>
                </a:lnTo>
                <a:cubicBezTo>
                  <a:pt x="6765" y="8165"/>
                  <a:pt x="6816" y="8175"/>
                  <a:pt x="6862" y="8175"/>
                </a:cubicBezTo>
                <a:cubicBezTo>
                  <a:pt x="6938" y="8175"/>
                  <a:pt x="7003" y="8149"/>
                  <a:pt x="7061" y="8137"/>
                </a:cubicBezTo>
                <a:cubicBezTo>
                  <a:pt x="7088" y="8119"/>
                  <a:pt x="7107" y="8114"/>
                  <a:pt x="7118" y="8114"/>
                </a:cubicBezTo>
                <a:cubicBezTo>
                  <a:pt x="7130" y="8114"/>
                  <a:pt x="7135" y="8119"/>
                  <a:pt x="7135" y="8119"/>
                </a:cubicBezTo>
                <a:lnTo>
                  <a:pt x="7393" y="8304"/>
                </a:lnTo>
                <a:lnTo>
                  <a:pt x="7375" y="8082"/>
                </a:lnTo>
                <a:lnTo>
                  <a:pt x="7523" y="8045"/>
                </a:lnTo>
                <a:cubicBezTo>
                  <a:pt x="7560" y="8045"/>
                  <a:pt x="7578" y="8045"/>
                  <a:pt x="7597" y="8026"/>
                </a:cubicBezTo>
                <a:lnTo>
                  <a:pt x="7745" y="8008"/>
                </a:lnTo>
                <a:cubicBezTo>
                  <a:pt x="7820" y="7986"/>
                  <a:pt x="7858" y="7977"/>
                  <a:pt x="7891" y="7977"/>
                </a:cubicBezTo>
                <a:cubicBezTo>
                  <a:pt x="7915" y="7977"/>
                  <a:pt x="7936" y="7982"/>
                  <a:pt x="7966" y="7989"/>
                </a:cubicBezTo>
                <a:lnTo>
                  <a:pt x="7985" y="7989"/>
                </a:lnTo>
                <a:lnTo>
                  <a:pt x="7745" y="8119"/>
                </a:lnTo>
                <a:lnTo>
                  <a:pt x="8170" y="8026"/>
                </a:lnTo>
                <a:lnTo>
                  <a:pt x="8244" y="8100"/>
                </a:lnTo>
                <a:lnTo>
                  <a:pt x="8281" y="7989"/>
                </a:lnTo>
                <a:lnTo>
                  <a:pt x="8669" y="7897"/>
                </a:lnTo>
                <a:cubicBezTo>
                  <a:pt x="8727" y="7941"/>
                  <a:pt x="8782" y="7956"/>
                  <a:pt x="8832" y="7956"/>
                </a:cubicBezTo>
                <a:cubicBezTo>
                  <a:pt x="8909" y="7956"/>
                  <a:pt x="8975" y="7919"/>
                  <a:pt x="9020" y="7897"/>
                </a:cubicBezTo>
                <a:cubicBezTo>
                  <a:pt x="9020" y="7897"/>
                  <a:pt x="9038" y="7879"/>
                  <a:pt x="9038" y="7879"/>
                </a:cubicBezTo>
                <a:lnTo>
                  <a:pt x="9168" y="7971"/>
                </a:lnTo>
                <a:lnTo>
                  <a:pt x="9297" y="8174"/>
                </a:lnTo>
                <a:lnTo>
                  <a:pt x="9297" y="7934"/>
                </a:lnTo>
                <a:lnTo>
                  <a:pt x="9371" y="7934"/>
                </a:lnTo>
                <a:lnTo>
                  <a:pt x="9611" y="7971"/>
                </a:lnTo>
                <a:lnTo>
                  <a:pt x="9519" y="7879"/>
                </a:lnTo>
                <a:lnTo>
                  <a:pt x="9888" y="7842"/>
                </a:lnTo>
                <a:lnTo>
                  <a:pt x="9925" y="7805"/>
                </a:lnTo>
                <a:cubicBezTo>
                  <a:pt x="9981" y="7749"/>
                  <a:pt x="9999" y="7694"/>
                  <a:pt x="9999" y="7657"/>
                </a:cubicBezTo>
                <a:lnTo>
                  <a:pt x="10314" y="7879"/>
                </a:lnTo>
                <a:lnTo>
                  <a:pt x="10314" y="7879"/>
                </a:lnTo>
                <a:lnTo>
                  <a:pt x="10221" y="7601"/>
                </a:lnTo>
                <a:lnTo>
                  <a:pt x="10221" y="7601"/>
                </a:lnTo>
                <a:lnTo>
                  <a:pt x="10258" y="7638"/>
                </a:lnTo>
                <a:lnTo>
                  <a:pt x="10369" y="7546"/>
                </a:lnTo>
                <a:cubicBezTo>
                  <a:pt x="10739" y="7250"/>
                  <a:pt x="10886" y="6991"/>
                  <a:pt x="10831" y="6751"/>
                </a:cubicBezTo>
                <a:lnTo>
                  <a:pt x="10850" y="6751"/>
                </a:lnTo>
                <a:cubicBezTo>
                  <a:pt x="10794" y="6529"/>
                  <a:pt x="10591" y="6418"/>
                  <a:pt x="10480" y="6381"/>
                </a:cubicBezTo>
                <a:cubicBezTo>
                  <a:pt x="10379" y="6335"/>
                  <a:pt x="10288" y="6317"/>
                  <a:pt x="10204" y="6317"/>
                </a:cubicBezTo>
                <a:cubicBezTo>
                  <a:pt x="10057" y="6317"/>
                  <a:pt x="9932" y="6371"/>
                  <a:pt x="9815" y="6418"/>
                </a:cubicBezTo>
                <a:cubicBezTo>
                  <a:pt x="9722" y="6455"/>
                  <a:pt x="9611" y="6511"/>
                  <a:pt x="9500" y="6529"/>
                </a:cubicBezTo>
                <a:cubicBezTo>
                  <a:pt x="9389" y="6511"/>
                  <a:pt x="9297" y="6492"/>
                  <a:pt x="9205" y="6455"/>
                </a:cubicBezTo>
                <a:cubicBezTo>
                  <a:pt x="9102" y="6430"/>
                  <a:pt x="8999" y="6395"/>
                  <a:pt x="8865" y="6395"/>
                </a:cubicBezTo>
                <a:cubicBezTo>
                  <a:pt x="8806" y="6395"/>
                  <a:pt x="8742" y="6402"/>
                  <a:pt x="8669" y="6418"/>
                </a:cubicBezTo>
                <a:cubicBezTo>
                  <a:pt x="8521" y="6418"/>
                  <a:pt x="8391" y="6437"/>
                  <a:pt x="8244" y="6455"/>
                </a:cubicBezTo>
                <a:lnTo>
                  <a:pt x="8133" y="6474"/>
                </a:lnTo>
                <a:lnTo>
                  <a:pt x="8077" y="6474"/>
                </a:lnTo>
                <a:lnTo>
                  <a:pt x="8040" y="6511"/>
                </a:lnTo>
                <a:lnTo>
                  <a:pt x="8022" y="6529"/>
                </a:lnTo>
                <a:lnTo>
                  <a:pt x="7874" y="6529"/>
                </a:lnTo>
                <a:lnTo>
                  <a:pt x="7855" y="6474"/>
                </a:lnTo>
                <a:lnTo>
                  <a:pt x="7892" y="6215"/>
                </a:lnTo>
                <a:lnTo>
                  <a:pt x="7781" y="6326"/>
                </a:lnTo>
                <a:lnTo>
                  <a:pt x="7800" y="6289"/>
                </a:lnTo>
                <a:lnTo>
                  <a:pt x="7412" y="6529"/>
                </a:lnTo>
                <a:cubicBezTo>
                  <a:pt x="7386" y="6542"/>
                  <a:pt x="7360" y="6555"/>
                  <a:pt x="7327" y="6555"/>
                </a:cubicBezTo>
                <a:cubicBezTo>
                  <a:pt x="7313" y="6555"/>
                  <a:pt x="7299" y="6553"/>
                  <a:pt x="7282" y="6548"/>
                </a:cubicBezTo>
                <a:lnTo>
                  <a:pt x="7079" y="6474"/>
                </a:lnTo>
                <a:lnTo>
                  <a:pt x="7079" y="6585"/>
                </a:lnTo>
                <a:cubicBezTo>
                  <a:pt x="7061" y="6603"/>
                  <a:pt x="7042" y="6603"/>
                  <a:pt x="7024" y="6603"/>
                </a:cubicBezTo>
                <a:lnTo>
                  <a:pt x="7061" y="6271"/>
                </a:lnTo>
                <a:lnTo>
                  <a:pt x="6746" y="6622"/>
                </a:lnTo>
                <a:cubicBezTo>
                  <a:pt x="6746" y="6622"/>
                  <a:pt x="6710" y="6622"/>
                  <a:pt x="6691" y="6603"/>
                </a:cubicBezTo>
                <a:cubicBezTo>
                  <a:pt x="6654" y="6585"/>
                  <a:pt x="6580" y="6548"/>
                  <a:pt x="6506" y="6548"/>
                </a:cubicBezTo>
                <a:lnTo>
                  <a:pt x="6506" y="6511"/>
                </a:lnTo>
                <a:lnTo>
                  <a:pt x="6303" y="6548"/>
                </a:lnTo>
                <a:cubicBezTo>
                  <a:pt x="6247" y="6566"/>
                  <a:pt x="6137" y="6585"/>
                  <a:pt x="6063" y="6696"/>
                </a:cubicBezTo>
                <a:lnTo>
                  <a:pt x="5841" y="6714"/>
                </a:lnTo>
                <a:lnTo>
                  <a:pt x="5804" y="6696"/>
                </a:lnTo>
                <a:lnTo>
                  <a:pt x="5748" y="6714"/>
                </a:lnTo>
                <a:cubicBezTo>
                  <a:pt x="5730" y="6696"/>
                  <a:pt x="5712" y="6677"/>
                  <a:pt x="5693" y="6659"/>
                </a:cubicBezTo>
                <a:cubicBezTo>
                  <a:pt x="5730" y="6622"/>
                  <a:pt x="5785" y="6585"/>
                  <a:pt x="5841" y="6548"/>
                </a:cubicBezTo>
                <a:lnTo>
                  <a:pt x="5933" y="6622"/>
                </a:lnTo>
                <a:lnTo>
                  <a:pt x="6026" y="6566"/>
                </a:lnTo>
                <a:cubicBezTo>
                  <a:pt x="6044" y="6548"/>
                  <a:pt x="6063" y="6529"/>
                  <a:pt x="6081" y="6511"/>
                </a:cubicBezTo>
                <a:lnTo>
                  <a:pt x="6137" y="6548"/>
                </a:lnTo>
                <a:lnTo>
                  <a:pt x="6137" y="6345"/>
                </a:lnTo>
                <a:cubicBezTo>
                  <a:pt x="6155" y="6326"/>
                  <a:pt x="6174" y="6308"/>
                  <a:pt x="6174" y="6289"/>
                </a:cubicBezTo>
                <a:lnTo>
                  <a:pt x="6192" y="6289"/>
                </a:lnTo>
                <a:lnTo>
                  <a:pt x="6229" y="6271"/>
                </a:lnTo>
                <a:cubicBezTo>
                  <a:pt x="6377" y="6197"/>
                  <a:pt x="6432" y="6067"/>
                  <a:pt x="6488" y="5975"/>
                </a:cubicBezTo>
                <a:cubicBezTo>
                  <a:pt x="6525" y="5901"/>
                  <a:pt x="6562" y="5846"/>
                  <a:pt x="6617" y="5809"/>
                </a:cubicBezTo>
                <a:cubicBezTo>
                  <a:pt x="6931" y="5698"/>
                  <a:pt x="7172" y="5291"/>
                  <a:pt x="7338" y="5014"/>
                </a:cubicBezTo>
                <a:lnTo>
                  <a:pt x="7356" y="4958"/>
                </a:lnTo>
                <a:cubicBezTo>
                  <a:pt x="7412" y="4811"/>
                  <a:pt x="7578" y="4737"/>
                  <a:pt x="7763" y="4644"/>
                </a:cubicBezTo>
                <a:cubicBezTo>
                  <a:pt x="7966" y="4570"/>
                  <a:pt x="8170" y="4478"/>
                  <a:pt x="8299" y="4275"/>
                </a:cubicBezTo>
                <a:lnTo>
                  <a:pt x="8354" y="4182"/>
                </a:lnTo>
                <a:cubicBezTo>
                  <a:pt x="8354" y="4164"/>
                  <a:pt x="8373" y="4145"/>
                  <a:pt x="8373" y="4127"/>
                </a:cubicBezTo>
                <a:lnTo>
                  <a:pt x="8595" y="3923"/>
                </a:lnTo>
                <a:cubicBezTo>
                  <a:pt x="8613" y="3923"/>
                  <a:pt x="8964" y="3628"/>
                  <a:pt x="9112" y="3313"/>
                </a:cubicBezTo>
                <a:cubicBezTo>
                  <a:pt x="9223" y="3092"/>
                  <a:pt x="9168" y="2944"/>
                  <a:pt x="9112" y="2851"/>
                </a:cubicBezTo>
                <a:cubicBezTo>
                  <a:pt x="9012" y="2702"/>
                  <a:pt x="8778" y="2627"/>
                  <a:pt x="8409" y="2627"/>
                </a:cubicBezTo>
                <a:cubicBezTo>
                  <a:pt x="8368" y="2627"/>
                  <a:pt x="8325" y="2628"/>
                  <a:pt x="8281" y="2630"/>
                </a:cubicBezTo>
                <a:lnTo>
                  <a:pt x="8244" y="2574"/>
                </a:lnTo>
                <a:lnTo>
                  <a:pt x="8096" y="2630"/>
                </a:lnTo>
                <a:cubicBezTo>
                  <a:pt x="7948" y="2704"/>
                  <a:pt x="7800" y="2777"/>
                  <a:pt x="7726" y="2962"/>
                </a:cubicBezTo>
                <a:lnTo>
                  <a:pt x="7689" y="2962"/>
                </a:lnTo>
                <a:lnTo>
                  <a:pt x="7523" y="2556"/>
                </a:lnTo>
                <a:lnTo>
                  <a:pt x="7486" y="3184"/>
                </a:lnTo>
                <a:cubicBezTo>
                  <a:pt x="7486" y="3184"/>
                  <a:pt x="7467" y="3203"/>
                  <a:pt x="7449" y="3203"/>
                </a:cubicBezTo>
                <a:cubicBezTo>
                  <a:pt x="7393" y="3221"/>
                  <a:pt x="7301" y="3258"/>
                  <a:pt x="7246" y="3332"/>
                </a:cubicBezTo>
                <a:lnTo>
                  <a:pt x="7227" y="3295"/>
                </a:lnTo>
                <a:cubicBezTo>
                  <a:pt x="7227" y="3295"/>
                  <a:pt x="7209" y="3332"/>
                  <a:pt x="7190" y="3332"/>
                </a:cubicBezTo>
                <a:cubicBezTo>
                  <a:pt x="7190" y="3350"/>
                  <a:pt x="7190" y="3350"/>
                  <a:pt x="7190" y="3350"/>
                </a:cubicBezTo>
                <a:lnTo>
                  <a:pt x="7135" y="3295"/>
                </a:lnTo>
                <a:lnTo>
                  <a:pt x="7042" y="3424"/>
                </a:lnTo>
                <a:cubicBezTo>
                  <a:pt x="7005" y="3461"/>
                  <a:pt x="6968" y="3498"/>
                  <a:pt x="6913" y="3554"/>
                </a:cubicBezTo>
                <a:cubicBezTo>
                  <a:pt x="6876" y="3591"/>
                  <a:pt x="6839" y="3628"/>
                  <a:pt x="6802" y="3665"/>
                </a:cubicBezTo>
                <a:lnTo>
                  <a:pt x="6802" y="3147"/>
                </a:lnTo>
                <a:lnTo>
                  <a:pt x="6691" y="3517"/>
                </a:lnTo>
                <a:lnTo>
                  <a:pt x="6488" y="3073"/>
                </a:lnTo>
                <a:lnTo>
                  <a:pt x="6580" y="3794"/>
                </a:lnTo>
                <a:lnTo>
                  <a:pt x="6451" y="3591"/>
                </a:lnTo>
                <a:lnTo>
                  <a:pt x="6506" y="4182"/>
                </a:lnTo>
                <a:lnTo>
                  <a:pt x="6488" y="4201"/>
                </a:lnTo>
                <a:lnTo>
                  <a:pt x="6488" y="4219"/>
                </a:lnTo>
                <a:cubicBezTo>
                  <a:pt x="6488" y="4219"/>
                  <a:pt x="6469" y="4238"/>
                  <a:pt x="6451" y="4256"/>
                </a:cubicBezTo>
                <a:lnTo>
                  <a:pt x="6414" y="4201"/>
                </a:lnTo>
                <a:lnTo>
                  <a:pt x="6174" y="4478"/>
                </a:lnTo>
                <a:cubicBezTo>
                  <a:pt x="6100" y="4515"/>
                  <a:pt x="6063" y="4552"/>
                  <a:pt x="6044" y="4607"/>
                </a:cubicBezTo>
                <a:lnTo>
                  <a:pt x="5915" y="4774"/>
                </a:lnTo>
                <a:lnTo>
                  <a:pt x="5896" y="4774"/>
                </a:lnTo>
                <a:lnTo>
                  <a:pt x="5785" y="4921"/>
                </a:lnTo>
                <a:lnTo>
                  <a:pt x="5712" y="4866"/>
                </a:lnTo>
                <a:cubicBezTo>
                  <a:pt x="5896" y="4570"/>
                  <a:pt x="5859" y="4127"/>
                  <a:pt x="5785" y="3702"/>
                </a:cubicBezTo>
                <a:cubicBezTo>
                  <a:pt x="5730" y="3535"/>
                  <a:pt x="5804" y="3369"/>
                  <a:pt x="5896" y="3184"/>
                </a:cubicBezTo>
                <a:cubicBezTo>
                  <a:pt x="5989" y="2981"/>
                  <a:pt x="6100" y="2759"/>
                  <a:pt x="6063" y="2519"/>
                </a:cubicBezTo>
                <a:lnTo>
                  <a:pt x="6044" y="2408"/>
                </a:lnTo>
                <a:cubicBezTo>
                  <a:pt x="6044" y="2389"/>
                  <a:pt x="6026" y="2371"/>
                  <a:pt x="6026" y="2352"/>
                </a:cubicBezTo>
                <a:lnTo>
                  <a:pt x="6081" y="2057"/>
                </a:lnTo>
                <a:cubicBezTo>
                  <a:pt x="6100" y="1835"/>
                  <a:pt x="6192" y="1077"/>
                  <a:pt x="5822" y="911"/>
                </a:cubicBezTo>
                <a:cubicBezTo>
                  <a:pt x="5768" y="882"/>
                  <a:pt x="5713" y="869"/>
                  <a:pt x="5657" y="869"/>
                </a:cubicBezTo>
                <a:cubicBezTo>
                  <a:pt x="5425" y="869"/>
                  <a:pt x="5181" y="1087"/>
                  <a:pt x="4972" y="1280"/>
                </a:cubicBezTo>
                <a:lnTo>
                  <a:pt x="4917" y="1243"/>
                </a:lnTo>
                <a:lnTo>
                  <a:pt x="4843" y="1391"/>
                </a:lnTo>
                <a:cubicBezTo>
                  <a:pt x="4769" y="1558"/>
                  <a:pt x="4713" y="1706"/>
                  <a:pt x="4769" y="1890"/>
                </a:cubicBezTo>
                <a:cubicBezTo>
                  <a:pt x="4769" y="1890"/>
                  <a:pt x="4769" y="1909"/>
                  <a:pt x="4750" y="1909"/>
                </a:cubicBezTo>
                <a:lnTo>
                  <a:pt x="4344" y="1687"/>
                </a:lnTo>
                <a:lnTo>
                  <a:pt x="4344" y="1687"/>
                </a:lnTo>
                <a:lnTo>
                  <a:pt x="4750" y="2223"/>
                </a:lnTo>
                <a:cubicBezTo>
                  <a:pt x="4750" y="2223"/>
                  <a:pt x="4732" y="2260"/>
                  <a:pt x="4713" y="2278"/>
                </a:cubicBezTo>
                <a:cubicBezTo>
                  <a:pt x="4695" y="2315"/>
                  <a:pt x="4658" y="2389"/>
                  <a:pt x="4658" y="2482"/>
                </a:cubicBezTo>
                <a:lnTo>
                  <a:pt x="4621" y="2482"/>
                </a:lnTo>
                <a:cubicBezTo>
                  <a:pt x="4621" y="2500"/>
                  <a:pt x="4621" y="2519"/>
                  <a:pt x="4621" y="2519"/>
                </a:cubicBezTo>
                <a:lnTo>
                  <a:pt x="4621" y="2537"/>
                </a:lnTo>
                <a:lnTo>
                  <a:pt x="4547" y="2537"/>
                </a:lnTo>
                <a:lnTo>
                  <a:pt x="4547" y="2704"/>
                </a:lnTo>
                <a:cubicBezTo>
                  <a:pt x="4547" y="2759"/>
                  <a:pt x="4547" y="2814"/>
                  <a:pt x="4547" y="2870"/>
                </a:cubicBezTo>
                <a:cubicBezTo>
                  <a:pt x="4529" y="2944"/>
                  <a:pt x="4529" y="2999"/>
                  <a:pt x="4529" y="3073"/>
                </a:cubicBezTo>
                <a:lnTo>
                  <a:pt x="3919" y="2777"/>
                </a:lnTo>
                <a:lnTo>
                  <a:pt x="4455" y="3295"/>
                </a:lnTo>
                <a:lnTo>
                  <a:pt x="4455" y="3295"/>
                </a:lnTo>
                <a:lnTo>
                  <a:pt x="4233" y="3221"/>
                </a:lnTo>
                <a:lnTo>
                  <a:pt x="4233" y="3221"/>
                </a:lnTo>
                <a:lnTo>
                  <a:pt x="4621" y="3628"/>
                </a:lnTo>
                <a:lnTo>
                  <a:pt x="4640" y="3683"/>
                </a:lnTo>
                <a:cubicBezTo>
                  <a:pt x="4640" y="3683"/>
                  <a:pt x="4640" y="3702"/>
                  <a:pt x="4640" y="3720"/>
                </a:cubicBezTo>
                <a:lnTo>
                  <a:pt x="4566" y="3720"/>
                </a:lnTo>
                <a:lnTo>
                  <a:pt x="4547" y="4071"/>
                </a:lnTo>
                <a:cubicBezTo>
                  <a:pt x="4510" y="4145"/>
                  <a:pt x="4529" y="4219"/>
                  <a:pt x="4547" y="4275"/>
                </a:cubicBezTo>
                <a:lnTo>
                  <a:pt x="4547" y="4311"/>
                </a:lnTo>
                <a:lnTo>
                  <a:pt x="4455" y="4275"/>
                </a:lnTo>
                <a:lnTo>
                  <a:pt x="4455" y="4256"/>
                </a:lnTo>
                <a:cubicBezTo>
                  <a:pt x="4455" y="4238"/>
                  <a:pt x="4436" y="4219"/>
                  <a:pt x="4436" y="4201"/>
                </a:cubicBezTo>
                <a:lnTo>
                  <a:pt x="4436" y="4182"/>
                </a:lnTo>
                <a:lnTo>
                  <a:pt x="4436" y="4145"/>
                </a:lnTo>
                <a:cubicBezTo>
                  <a:pt x="4418" y="3979"/>
                  <a:pt x="4344" y="3868"/>
                  <a:pt x="4288" y="3776"/>
                </a:cubicBezTo>
                <a:cubicBezTo>
                  <a:pt x="4233" y="3720"/>
                  <a:pt x="4196" y="3665"/>
                  <a:pt x="4177" y="3609"/>
                </a:cubicBezTo>
                <a:cubicBezTo>
                  <a:pt x="4233" y="3277"/>
                  <a:pt x="3974" y="2870"/>
                  <a:pt x="3808" y="2611"/>
                </a:cubicBezTo>
                <a:lnTo>
                  <a:pt x="3752" y="2537"/>
                </a:lnTo>
                <a:cubicBezTo>
                  <a:pt x="3660" y="2426"/>
                  <a:pt x="3660" y="2242"/>
                  <a:pt x="3678" y="2038"/>
                </a:cubicBezTo>
                <a:cubicBezTo>
                  <a:pt x="3678" y="1835"/>
                  <a:pt x="3697" y="1595"/>
                  <a:pt x="3568" y="1391"/>
                </a:cubicBezTo>
                <a:lnTo>
                  <a:pt x="3512" y="1299"/>
                </a:lnTo>
                <a:cubicBezTo>
                  <a:pt x="3512" y="1280"/>
                  <a:pt x="3494" y="1280"/>
                  <a:pt x="3475" y="1262"/>
                </a:cubicBezTo>
                <a:lnTo>
                  <a:pt x="3420" y="966"/>
                </a:lnTo>
                <a:cubicBezTo>
                  <a:pt x="3420" y="948"/>
                  <a:pt x="3309" y="486"/>
                  <a:pt x="3124" y="227"/>
                </a:cubicBezTo>
                <a:cubicBezTo>
                  <a:pt x="2998" y="53"/>
                  <a:pt x="2858" y="1"/>
                  <a:pt x="2762" y="1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 rot="10800000" flipH="1">
            <a:off x="3660350" y="4216282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-1340351">
            <a:off x="8024705" y="470569"/>
            <a:ext cx="299206" cy="259500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 rot="-8100000" flipH="1">
            <a:off x="-16269" y="3833469"/>
            <a:ext cx="577612" cy="668842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 rot="-5599161">
            <a:off x="307864" y="1606378"/>
            <a:ext cx="733284" cy="755933"/>
          </a:xfrm>
          <a:custGeom>
            <a:avLst/>
            <a:gdLst/>
            <a:ahLst/>
            <a:cxnLst/>
            <a:rect l="l" t="t" r="r" b="b"/>
            <a:pathLst>
              <a:path w="29332" h="30238" extrusionOk="0">
                <a:moveTo>
                  <a:pt x="9088" y="443"/>
                </a:moveTo>
                <a:cubicBezTo>
                  <a:pt x="9101" y="449"/>
                  <a:pt x="9116" y="456"/>
                  <a:pt x="9130" y="463"/>
                </a:cubicBezTo>
                <a:cubicBezTo>
                  <a:pt x="9119" y="452"/>
                  <a:pt x="9104" y="446"/>
                  <a:pt x="9088" y="443"/>
                </a:cubicBezTo>
                <a:close/>
                <a:moveTo>
                  <a:pt x="5415" y="2108"/>
                </a:moveTo>
                <a:lnTo>
                  <a:pt x="5415" y="2108"/>
                </a:lnTo>
                <a:cubicBezTo>
                  <a:pt x="5385" y="2117"/>
                  <a:pt x="5356" y="2127"/>
                  <a:pt x="5328" y="2137"/>
                </a:cubicBezTo>
                <a:lnTo>
                  <a:pt x="5328" y="2137"/>
                </a:lnTo>
                <a:cubicBezTo>
                  <a:pt x="5353" y="2134"/>
                  <a:pt x="5382" y="2124"/>
                  <a:pt x="5415" y="2108"/>
                </a:cubicBezTo>
                <a:close/>
                <a:moveTo>
                  <a:pt x="3539" y="2358"/>
                </a:moveTo>
                <a:cubicBezTo>
                  <a:pt x="3526" y="2358"/>
                  <a:pt x="3483" y="2406"/>
                  <a:pt x="3364" y="2551"/>
                </a:cubicBezTo>
                <a:cubicBezTo>
                  <a:pt x="3401" y="2542"/>
                  <a:pt x="3438" y="2538"/>
                  <a:pt x="3473" y="2538"/>
                </a:cubicBezTo>
                <a:cubicBezTo>
                  <a:pt x="3507" y="2538"/>
                  <a:pt x="3540" y="2542"/>
                  <a:pt x="3567" y="2551"/>
                </a:cubicBezTo>
                <a:cubicBezTo>
                  <a:pt x="3484" y="2516"/>
                  <a:pt x="3561" y="2358"/>
                  <a:pt x="3539" y="2358"/>
                </a:cubicBezTo>
                <a:close/>
                <a:moveTo>
                  <a:pt x="16486" y="2681"/>
                </a:moveTo>
                <a:cubicBezTo>
                  <a:pt x="16486" y="2718"/>
                  <a:pt x="16486" y="2736"/>
                  <a:pt x="16505" y="2755"/>
                </a:cubicBezTo>
                <a:lnTo>
                  <a:pt x="16486" y="2681"/>
                </a:lnTo>
                <a:close/>
                <a:moveTo>
                  <a:pt x="17484" y="2873"/>
                </a:moveTo>
                <a:cubicBezTo>
                  <a:pt x="17483" y="2935"/>
                  <a:pt x="17468" y="2984"/>
                  <a:pt x="17428" y="3031"/>
                </a:cubicBezTo>
                <a:lnTo>
                  <a:pt x="17428" y="3031"/>
                </a:lnTo>
                <a:cubicBezTo>
                  <a:pt x="17397" y="2978"/>
                  <a:pt x="17426" y="2926"/>
                  <a:pt x="17484" y="2873"/>
                </a:cubicBezTo>
                <a:close/>
                <a:moveTo>
                  <a:pt x="18550" y="3288"/>
                </a:moveTo>
                <a:cubicBezTo>
                  <a:pt x="18540" y="3288"/>
                  <a:pt x="18530" y="3289"/>
                  <a:pt x="18519" y="3291"/>
                </a:cubicBezTo>
                <a:lnTo>
                  <a:pt x="18556" y="3291"/>
                </a:lnTo>
                <a:cubicBezTo>
                  <a:pt x="18556" y="3290"/>
                  <a:pt x="18555" y="3289"/>
                  <a:pt x="18555" y="3288"/>
                </a:cubicBezTo>
                <a:lnTo>
                  <a:pt x="18555" y="3288"/>
                </a:lnTo>
                <a:cubicBezTo>
                  <a:pt x="18553" y="3288"/>
                  <a:pt x="18552" y="3288"/>
                  <a:pt x="18550" y="3288"/>
                </a:cubicBezTo>
                <a:close/>
                <a:moveTo>
                  <a:pt x="17155" y="3266"/>
                </a:moveTo>
                <a:cubicBezTo>
                  <a:pt x="17133" y="3266"/>
                  <a:pt x="17096" y="3274"/>
                  <a:pt x="17041" y="3291"/>
                </a:cubicBezTo>
                <a:cubicBezTo>
                  <a:pt x="16921" y="3381"/>
                  <a:pt x="16941" y="3395"/>
                  <a:pt x="16985" y="3395"/>
                </a:cubicBezTo>
                <a:cubicBezTo>
                  <a:pt x="17006" y="3395"/>
                  <a:pt x="17032" y="3392"/>
                  <a:pt x="17051" y="3392"/>
                </a:cubicBezTo>
                <a:cubicBezTo>
                  <a:pt x="17066" y="3392"/>
                  <a:pt x="17078" y="3394"/>
                  <a:pt x="17078" y="3402"/>
                </a:cubicBezTo>
                <a:cubicBezTo>
                  <a:pt x="17168" y="3311"/>
                  <a:pt x="17204" y="3266"/>
                  <a:pt x="17155" y="3266"/>
                </a:cubicBezTo>
                <a:close/>
                <a:moveTo>
                  <a:pt x="18852" y="4030"/>
                </a:moveTo>
                <a:lnTo>
                  <a:pt x="19000" y="4104"/>
                </a:lnTo>
                <a:lnTo>
                  <a:pt x="18963" y="4049"/>
                </a:lnTo>
                <a:cubicBezTo>
                  <a:pt x="18926" y="4030"/>
                  <a:pt x="18889" y="4030"/>
                  <a:pt x="18852" y="4030"/>
                </a:cubicBezTo>
                <a:close/>
                <a:moveTo>
                  <a:pt x="15636" y="3975"/>
                </a:moveTo>
                <a:lnTo>
                  <a:pt x="15192" y="4196"/>
                </a:lnTo>
                <a:cubicBezTo>
                  <a:pt x="15285" y="4196"/>
                  <a:pt x="15433" y="4215"/>
                  <a:pt x="15248" y="4344"/>
                </a:cubicBezTo>
                <a:cubicBezTo>
                  <a:pt x="15876" y="4196"/>
                  <a:pt x="15063" y="4289"/>
                  <a:pt x="15636" y="3975"/>
                </a:cubicBezTo>
                <a:close/>
                <a:moveTo>
                  <a:pt x="13122" y="4585"/>
                </a:moveTo>
                <a:lnTo>
                  <a:pt x="13122" y="4585"/>
                </a:lnTo>
                <a:cubicBezTo>
                  <a:pt x="12993" y="4640"/>
                  <a:pt x="12753" y="4658"/>
                  <a:pt x="12605" y="4788"/>
                </a:cubicBezTo>
                <a:lnTo>
                  <a:pt x="12605" y="4825"/>
                </a:lnTo>
                <a:cubicBezTo>
                  <a:pt x="12642" y="4714"/>
                  <a:pt x="13049" y="4732"/>
                  <a:pt x="13122" y="4585"/>
                </a:cubicBezTo>
                <a:close/>
                <a:moveTo>
                  <a:pt x="12106" y="5139"/>
                </a:moveTo>
                <a:lnTo>
                  <a:pt x="12032" y="5176"/>
                </a:lnTo>
                <a:cubicBezTo>
                  <a:pt x="12050" y="5213"/>
                  <a:pt x="12050" y="5231"/>
                  <a:pt x="12087" y="5231"/>
                </a:cubicBezTo>
                <a:cubicBezTo>
                  <a:pt x="12069" y="5194"/>
                  <a:pt x="12087" y="5157"/>
                  <a:pt x="12124" y="5139"/>
                </a:cubicBezTo>
                <a:close/>
                <a:moveTo>
                  <a:pt x="12032" y="5157"/>
                </a:moveTo>
                <a:cubicBezTo>
                  <a:pt x="11995" y="5194"/>
                  <a:pt x="11958" y="5231"/>
                  <a:pt x="11940" y="5268"/>
                </a:cubicBezTo>
                <a:lnTo>
                  <a:pt x="12032" y="5176"/>
                </a:lnTo>
                <a:cubicBezTo>
                  <a:pt x="12032" y="5176"/>
                  <a:pt x="12032" y="5157"/>
                  <a:pt x="12032" y="5157"/>
                </a:cubicBezTo>
                <a:close/>
                <a:moveTo>
                  <a:pt x="10868" y="5804"/>
                </a:moveTo>
                <a:lnTo>
                  <a:pt x="10812" y="5823"/>
                </a:lnTo>
                <a:cubicBezTo>
                  <a:pt x="10812" y="5823"/>
                  <a:pt x="10812" y="5841"/>
                  <a:pt x="10812" y="5860"/>
                </a:cubicBezTo>
                <a:lnTo>
                  <a:pt x="10868" y="5804"/>
                </a:lnTo>
                <a:close/>
                <a:moveTo>
                  <a:pt x="10812" y="5860"/>
                </a:moveTo>
                <a:lnTo>
                  <a:pt x="10757" y="5915"/>
                </a:lnTo>
                <a:cubicBezTo>
                  <a:pt x="10794" y="5897"/>
                  <a:pt x="10812" y="5878"/>
                  <a:pt x="10812" y="5860"/>
                </a:cubicBezTo>
                <a:close/>
                <a:moveTo>
                  <a:pt x="10757" y="5915"/>
                </a:moveTo>
                <a:lnTo>
                  <a:pt x="10757" y="5915"/>
                </a:lnTo>
                <a:cubicBezTo>
                  <a:pt x="10701" y="5934"/>
                  <a:pt x="10646" y="5971"/>
                  <a:pt x="10627" y="6026"/>
                </a:cubicBezTo>
                <a:lnTo>
                  <a:pt x="10757" y="5915"/>
                </a:lnTo>
                <a:close/>
                <a:moveTo>
                  <a:pt x="10350" y="6045"/>
                </a:moveTo>
                <a:lnTo>
                  <a:pt x="10332" y="6340"/>
                </a:lnTo>
                <a:cubicBezTo>
                  <a:pt x="10332" y="6377"/>
                  <a:pt x="10313" y="6414"/>
                  <a:pt x="10295" y="6470"/>
                </a:cubicBezTo>
                <a:lnTo>
                  <a:pt x="10221" y="6174"/>
                </a:lnTo>
                <a:lnTo>
                  <a:pt x="10350" y="6045"/>
                </a:lnTo>
                <a:close/>
                <a:moveTo>
                  <a:pt x="9481" y="6932"/>
                </a:moveTo>
                <a:lnTo>
                  <a:pt x="9574" y="7006"/>
                </a:lnTo>
                <a:lnTo>
                  <a:pt x="9574" y="6969"/>
                </a:lnTo>
                <a:cubicBezTo>
                  <a:pt x="9537" y="6950"/>
                  <a:pt x="9518" y="6950"/>
                  <a:pt x="9481" y="6932"/>
                </a:cubicBezTo>
                <a:close/>
                <a:moveTo>
                  <a:pt x="3842" y="7166"/>
                </a:moveTo>
                <a:cubicBezTo>
                  <a:pt x="3840" y="7166"/>
                  <a:pt x="3841" y="7168"/>
                  <a:pt x="3844" y="7172"/>
                </a:cubicBezTo>
                <a:cubicBezTo>
                  <a:pt x="3844" y="7170"/>
                  <a:pt x="3843" y="7168"/>
                  <a:pt x="3842" y="7166"/>
                </a:cubicBezTo>
                <a:close/>
                <a:moveTo>
                  <a:pt x="3900" y="7227"/>
                </a:moveTo>
                <a:cubicBezTo>
                  <a:pt x="3900" y="7264"/>
                  <a:pt x="3918" y="7283"/>
                  <a:pt x="3937" y="7301"/>
                </a:cubicBezTo>
                <a:cubicBezTo>
                  <a:pt x="3955" y="7301"/>
                  <a:pt x="3974" y="7301"/>
                  <a:pt x="3992" y="7283"/>
                </a:cubicBezTo>
                <a:cubicBezTo>
                  <a:pt x="3974" y="7283"/>
                  <a:pt x="3955" y="7264"/>
                  <a:pt x="3937" y="7246"/>
                </a:cubicBezTo>
                <a:lnTo>
                  <a:pt x="3937" y="7264"/>
                </a:lnTo>
                <a:cubicBezTo>
                  <a:pt x="3937" y="7246"/>
                  <a:pt x="3918" y="7246"/>
                  <a:pt x="3900" y="7227"/>
                </a:cubicBezTo>
                <a:close/>
                <a:moveTo>
                  <a:pt x="4233" y="7209"/>
                </a:moveTo>
                <a:cubicBezTo>
                  <a:pt x="4343" y="7246"/>
                  <a:pt x="4362" y="7301"/>
                  <a:pt x="4362" y="7338"/>
                </a:cubicBezTo>
                <a:cubicBezTo>
                  <a:pt x="4307" y="7301"/>
                  <a:pt x="4251" y="7283"/>
                  <a:pt x="4177" y="7246"/>
                </a:cubicBezTo>
                <a:lnTo>
                  <a:pt x="4140" y="7246"/>
                </a:lnTo>
                <a:cubicBezTo>
                  <a:pt x="4177" y="7227"/>
                  <a:pt x="4196" y="7209"/>
                  <a:pt x="4233" y="7209"/>
                </a:cubicBezTo>
                <a:close/>
                <a:moveTo>
                  <a:pt x="21365" y="7523"/>
                </a:moveTo>
                <a:lnTo>
                  <a:pt x="21439" y="7763"/>
                </a:lnTo>
                <a:cubicBezTo>
                  <a:pt x="21513" y="7745"/>
                  <a:pt x="21421" y="7616"/>
                  <a:pt x="21365" y="7523"/>
                </a:cubicBezTo>
                <a:close/>
                <a:moveTo>
                  <a:pt x="6659" y="8631"/>
                </a:moveTo>
                <a:cubicBezTo>
                  <a:pt x="6657" y="8632"/>
                  <a:pt x="6656" y="8632"/>
                  <a:pt x="6654" y="8632"/>
                </a:cubicBezTo>
                <a:cubicBezTo>
                  <a:pt x="6657" y="8633"/>
                  <a:pt x="6659" y="8633"/>
                  <a:pt x="6660" y="8633"/>
                </a:cubicBezTo>
                <a:cubicBezTo>
                  <a:pt x="6661" y="8633"/>
                  <a:pt x="6661" y="8633"/>
                  <a:pt x="6659" y="8631"/>
                </a:cubicBezTo>
                <a:close/>
                <a:moveTo>
                  <a:pt x="4669" y="8635"/>
                </a:moveTo>
                <a:cubicBezTo>
                  <a:pt x="4687" y="8635"/>
                  <a:pt x="4702" y="8640"/>
                  <a:pt x="4713" y="8651"/>
                </a:cubicBezTo>
                <a:cubicBezTo>
                  <a:pt x="4639" y="8651"/>
                  <a:pt x="4713" y="8725"/>
                  <a:pt x="4713" y="8761"/>
                </a:cubicBezTo>
                <a:cubicBezTo>
                  <a:pt x="4658" y="8743"/>
                  <a:pt x="4602" y="8706"/>
                  <a:pt x="4547" y="8688"/>
                </a:cubicBezTo>
                <a:cubicBezTo>
                  <a:pt x="4573" y="8661"/>
                  <a:pt x="4627" y="8635"/>
                  <a:pt x="4669" y="8635"/>
                </a:cubicBezTo>
                <a:close/>
                <a:moveTo>
                  <a:pt x="22585" y="9907"/>
                </a:moveTo>
                <a:lnTo>
                  <a:pt x="22585" y="9907"/>
                </a:lnTo>
                <a:cubicBezTo>
                  <a:pt x="22678" y="10000"/>
                  <a:pt x="22678" y="9944"/>
                  <a:pt x="22825" y="10000"/>
                </a:cubicBezTo>
                <a:lnTo>
                  <a:pt x="22585" y="9907"/>
                </a:lnTo>
                <a:close/>
                <a:moveTo>
                  <a:pt x="4145" y="10447"/>
                </a:moveTo>
                <a:cubicBezTo>
                  <a:pt x="4132" y="10452"/>
                  <a:pt x="4118" y="10457"/>
                  <a:pt x="4103" y="10462"/>
                </a:cubicBezTo>
                <a:cubicBezTo>
                  <a:pt x="4119" y="10458"/>
                  <a:pt x="4133" y="10453"/>
                  <a:pt x="4145" y="10447"/>
                </a:cubicBezTo>
                <a:close/>
                <a:moveTo>
                  <a:pt x="20146" y="10721"/>
                </a:moveTo>
                <a:lnTo>
                  <a:pt x="20146" y="10721"/>
                </a:lnTo>
                <a:cubicBezTo>
                  <a:pt x="20053" y="10813"/>
                  <a:pt x="19942" y="10887"/>
                  <a:pt x="19850" y="10998"/>
                </a:cubicBezTo>
                <a:cubicBezTo>
                  <a:pt x="19924" y="10924"/>
                  <a:pt x="19998" y="10850"/>
                  <a:pt x="20072" y="10795"/>
                </a:cubicBezTo>
                <a:lnTo>
                  <a:pt x="20146" y="10721"/>
                </a:lnTo>
                <a:close/>
                <a:moveTo>
                  <a:pt x="21938" y="10998"/>
                </a:moveTo>
                <a:lnTo>
                  <a:pt x="21698" y="11146"/>
                </a:lnTo>
                <a:lnTo>
                  <a:pt x="21901" y="11164"/>
                </a:lnTo>
                <a:lnTo>
                  <a:pt x="21938" y="10998"/>
                </a:lnTo>
                <a:close/>
                <a:moveTo>
                  <a:pt x="19388" y="12717"/>
                </a:moveTo>
                <a:cubicBezTo>
                  <a:pt x="19388" y="12791"/>
                  <a:pt x="19369" y="12864"/>
                  <a:pt x="19351" y="12938"/>
                </a:cubicBezTo>
                <a:cubicBezTo>
                  <a:pt x="19425" y="12846"/>
                  <a:pt x="19462" y="12772"/>
                  <a:pt x="19388" y="12717"/>
                </a:cubicBezTo>
                <a:close/>
                <a:moveTo>
                  <a:pt x="19351" y="12938"/>
                </a:moveTo>
                <a:cubicBezTo>
                  <a:pt x="19295" y="13012"/>
                  <a:pt x="19221" y="13105"/>
                  <a:pt x="19240" y="13197"/>
                </a:cubicBezTo>
                <a:cubicBezTo>
                  <a:pt x="19295" y="13105"/>
                  <a:pt x="19332" y="13031"/>
                  <a:pt x="19351" y="12938"/>
                </a:cubicBezTo>
                <a:close/>
                <a:moveTo>
                  <a:pt x="23064" y="15052"/>
                </a:moveTo>
                <a:cubicBezTo>
                  <a:pt x="23061" y="15052"/>
                  <a:pt x="23027" y="15091"/>
                  <a:pt x="22992" y="15138"/>
                </a:cubicBezTo>
                <a:cubicBezTo>
                  <a:pt x="23010" y="15119"/>
                  <a:pt x="23010" y="15119"/>
                  <a:pt x="23029" y="15101"/>
                </a:cubicBezTo>
                <a:cubicBezTo>
                  <a:pt x="23056" y="15066"/>
                  <a:pt x="23066" y="15052"/>
                  <a:pt x="23064" y="15052"/>
                </a:cubicBezTo>
                <a:close/>
                <a:moveTo>
                  <a:pt x="18630" y="15119"/>
                </a:moveTo>
                <a:cubicBezTo>
                  <a:pt x="18649" y="15156"/>
                  <a:pt x="18667" y="15212"/>
                  <a:pt x="18686" y="15230"/>
                </a:cubicBezTo>
                <a:cubicBezTo>
                  <a:pt x="18667" y="15175"/>
                  <a:pt x="18649" y="15156"/>
                  <a:pt x="18630" y="15119"/>
                </a:cubicBezTo>
                <a:close/>
                <a:moveTo>
                  <a:pt x="22915" y="15245"/>
                </a:moveTo>
                <a:cubicBezTo>
                  <a:pt x="22916" y="15246"/>
                  <a:pt x="22917" y="15248"/>
                  <a:pt x="22918" y="15249"/>
                </a:cubicBezTo>
                <a:cubicBezTo>
                  <a:pt x="22918" y="15248"/>
                  <a:pt x="22919" y="15248"/>
                  <a:pt x="22919" y="15248"/>
                </a:cubicBezTo>
                <a:lnTo>
                  <a:pt x="22919" y="15248"/>
                </a:lnTo>
                <a:cubicBezTo>
                  <a:pt x="22918" y="15247"/>
                  <a:pt x="22917" y="15246"/>
                  <a:pt x="22915" y="15245"/>
                </a:cubicBezTo>
                <a:close/>
                <a:moveTo>
                  <a:pt x="26097" y="15156"/>
                </a:moveTo>
                <a:lnTo>
                  <a:pt x="26097" y="15156"/>
                </a:lnTo>
                <a:cubicBezTo>
                  <a:pt x="26078" y="15175"/>
                  <a:pt x="26078" y="15193"/>
                  <a:pt x="26078" y="15249"/>
                </a:cubicBezTo>
                <a:cubicBezTo>
                  <a:pt x="26097" y="15230"/>
                  <a:pt x="26097" y="15193"/>
                  <a:pt x="26097" y="15156"/>
                </a:cubicBezTo>
                <a:close/>
                <a:moveTo>
                  <a:pt x="22992" y="15138"/>
                </a:moveTo>
                <a:cubicBezTo>
                  <a:pt x="22881" y="15193"/>
                  <a:pt x="22733" y="15212"/>
                  <a:pt x="22789" y="15304"/>
                </a:cubicBezTo>
                <a:lnTo>
                  <a:pt x="22881" y="15230"/>
                </a:lnTo>
                <a:lnTo>
                  <a:pt x="22881" y="15230"/>
                </a:lnTo>
                <a:cubicBezTo>
                  <a:pt x="22895" y="15234"/>
                  <a:pt x="22906" y="15239"/>
                  <a:pt x="22915" y="15245"/>
                </a:cubicBezTo>
                <a:lnTo>
                  <a:pt x="22915" y="15245"/>
                </a:lnTo>
                <a:cubicBezTo>
                  <a:pt x="22906" y="15224"/>
                  <a:pt x="22957" y="15173"/>
                  <a:pt x="22992" y="15138"/>
                </a:cubicBezTo>
                <a:close/>
                <a:moveTo>
                  <a:pt x="20771" y="15410"/>
                </a:moveTo>
                <a:cubicBezTo>
                  <a:pt x="20771" y="15410"/>
                  <a:pt x="20771" y="15410"/>
                  <a:pt x="20771" y="15410"/>
                </a:cubicBezTo>
                <a:lnTo>
                  <a:pt x="20771" y="15410"/>
                </a:lnTo>
                <a:cubicBezTo>
                  <a:pt x="20791" y="15417"/>
                  <a:pt x="20810" y="15425"/>
                  <a:pt x="20829" y="15434"/>
                </a:cubicBezTo>
                <a:cubicBezTo>
                  <a:pt x="20801" y="15417"/>
                  <a:pt x="20784" y="15410"/>
                  <a:pt x="20771" y="15410"/>
                </a:cubicBezTo>
                <a:close/>
                <a:moveTo>
                  <a:pt x="2218" y="16006"/>
                </a:moveTo>
                <a:lnTo>
                  <a:pt x="2255" y="16062"/>
                </a:lnTo>
                <a:lnTo>
                  <a:pt x="2292" y="16043"/>
                </a:lnTo>
                <a:lnTo>
                  <a:pt x="2218" y="16006"/>
                </a:lnTo>
                <a:close/>
                <a:moveTo>
                  <a:pt x="21549" y="16789"/>
                </a:moveTo>
                <a:cubicBezTo>
                  <a:pt x="21491" y="16789"/>
                  <a:pt x="21437" y="16794"/>
                  <a:pt x="21384" y="16801"/>
                </a:cubicBezTo>
                <a:cubicBezTo>
                  <a:pt x="21461" y="16801"/>
                  <a:pt x="21517" y="16797"/>
                  <a:pt x="21556" y="16789"/>
                </a:cubicBezTo>
                <a:lnTo>
                  <a:pt x="21556" y="16789"/>
                </a:lnTo>
                <a:cubicBezTo>
                  <a:pt x="21553" y="16789"/>
                  <a:pt x="21551" y="16789"/>
                  <a:pt x="21549" y="16789"/>
                </a:cubicBezTo>
                <a:close/>
                <a:moveTo>
                  <a:pt x="21717" y="16875"/>
                </a:moveTo>
                <a:cubicBezTo>
                  <a:pt x="21715" y="16875"/>
                  <a:pt x="21713" y="16876"/>
                  <a:pt x="21712" y="16876"/>
                </a:cubicBezTo>
                <a:lnTo>
                  <a:pt x="21712" y="16876"/>
                </a:lnTo>
                <a:cubicBezTo>
                  <a:pt x="21719" y="16875"/>
                  <a:pt x="21727" y="16875"/>
                  <a:pt x="21735" y="16875"/>
                </a:cubicBezTo>
                <a:close/>
                <a:moveTo>
                  <a:pt x="21712" y="16876"/>
                </a:moveTo>
                <a:cubicBezTo>
                  <a:pt x="21684" y="16878"/>
                  <a:pt x="21663" y="16883"/>
                  <a:pt x="21668" y="16883"/>
                </a:cubicBezTo>
                <a:cubicBezTo>
                  <a:pt x="21671" y="16883"/>
                  <a:pt x="21684" y="16881"/>
                  <a:pt x="21712" y="16876"/>
                </a:cubicBezTo>
                <a:close/>
                <a:moveTo>
                  <a:pt x="27501" y="16949"/>
                </a:moveTo>
                <a:lnTo>
                  <a:pt x="27501" y="16949"/>
                </a:lnTo>
                <a:cubicBezTo>
                  <a:pt x="27483" y="16968"/>
                  <a:pt x="27464" y="16968"/>
                  <a:pt x="27464" y="16986"/>
                </a:cubicBezTo>
                <a:lnTo>
                  <a:pt x="27501" y="16986"/>
                </a:lnTo>
                <a:cubicBezTo>
                  <a:pt x="27483" y="16968"/>
                  <a:pt x="27483" y="16968"/>
                  <a:pt x="27501" y="16949"/>
                </a:cubicBezTo>
                <a:close/>
                <a:moveTo>
                  <a:pt x="27501" y="17115"/>
                </a:moveTo>
                <a:cubicBezTo>
                  <a:pt x="27501" y="17115"/>
                  <a:pt x="27505" y="17119"/>
                  <a:pt x="27511" y="17122"/>
                </a:cubicBezTo>
                <a:lnTo>
                  <a:pt x="27511" y="17122"/>
                </a:lnTo>
                <a:cubicBezTo>
                  <a:pt x="27509" y="17119"/>
                  <a:pt x="27506" y="17117"/>
                  <a:pt x="27501" y="17115"/>
                </a:cubicBezTo>
                <a:close/>
                <a:moveTo>
                  <a:pt x="4528" y="17041"/>
                </a:moveTo>
                <a:lnTo>
                  <a:pt x="4602" y="17171"/>
                </a:lnTo>
                <a:lnTo>
                  <a:pt x="4732" y="17282"/>
                </a:lnTo>
                <a:lnTo>
                  <a:pt x="4528" y="17041"/>
                </a:lnTo>
                <a:close/>
                <a:moveTo>
                  <a:pt x="29294" y="17282"/>
                </a:moveTo>
                <a:cubicBezTo>
                  <a:pt x="29257" y="17300"/>
                  <a:pt x="29239" y="17300"/>
                  <a:pt x="29220" y="17319"/>
                </a:cubicBezTo>
                <a:lnTo>
                  <a:pt x="29294" y="17282"/>
                </a:lnTo>
                <a:close/>
                <a:moveTo>
                  <a:pt x="29220" y="17337"/>
                </a:moveTo>
                <a:lnTo>
                  <a:pt x="28536" y="17781"/>
                </a:lnTo>
                <a:cubicBezTo>
                  <a:pt x="28721" y="17670"/>
                  <a:pt x="28980" y="17504"/>
                  <a:pt x="29220" y="17337"/>
                </a:cubicBezTo>
                <a:close/>
                <a:moveTo>
                  <a:pt x="26152" y="17751"/>
                </a:moveTo>
                <a:cubicBezTo>
                  <a:pt x="26122" y="17751"/>
                  <a:pt x="26084" y="17770"/>
                  <a:pt x="26041" y="17818"/>
                </a:cubicBezTo>
                <a:lnTo>
                  <a:pt x="26189" y="17947"/>
                </a:lnTo>
                <a:cubicBezTo>
                  <a:pt x="26255" y="17868"/>
                  <a:pt x="26227" y="17751"/>
                  <a:pt x="26152" y="17751"/>
                </a:cubicBezTo>
                <a:close/>
                <a:moveTo>
                  <a:pt x="3401" y="17966"/>
                </a:moveTo>
                <a:cubicBezTo>
                  <a:pt x="3438" y="17995"/>
                  <a:pt x="3476" y="18031"/>
                  <a:pt x="3512" y="18062"/>
                </a:cubicBezTo>
                <a:lnTo>
                  <a:pt x="3512" y="18062"/>
                </a:lnTo>
                <a:cubicBezTo>
                  <a:pt x="3487" y="18036"/>
                  <a:pt x="3451" y="18004"/>
                  <a:pt x="3401" y="17966"/>
                </a:cubicBezTo>
                <a:close/>
                <a:moveTo>
                  <a:pt x="25609" y="19869"/>
                </a:moveTo>
                <a:cubicBezTo>
                  <a:pt x="25588" y="19889"/>
                  <a:pt x="25572" y="19908"/>
                  <a:pt x="25561" y="19925"/>
                </a:cubicBezTo>
                <a:cubicBezTo>
                  <a:pt x="25576" y="19910"/>
                  <a:pt x="25594" y="19889"/>
                  <a:pt x="25609" y="19869"/>
                </a:cubicBezTo>
                <a:close/>
                <a:moveTo>
                  <a:pt x="19482" y="22621"/>
                </a:moveTo>
                <a:cubicBezTo>
                  <a:pt x="19351" y="22621"/>
                  <a:pt x="19160" y="22710"/>
                  <a:pt x="19092" y="22845"/>
                </a:cubicBezTo>
                <a:cubicBezTo>
                  <a:pt x="19258" y="22752"/>
                  <a:pt x="19443" y="22697"/>
                  <a:pt x="19517" y="22623"/>
                </a:cubicBezTo>
                <a:cubicBezTo>
                  <a:pt x="19506" y="22621"/>
                  <a:pt x="19495" y="22621"/>
                  <a:pt x="19482" y="22621"/>
                </a:cubicBezTo>
                <a:close/>
                <a:moveTo>
                  <a:pt x="13574" y="26547"/>
                </a:moveTo>
                <a:cubicBezTo>
                  <a:pt x="13546" y="26547"/>
                  <a:pt x="13507" y="26556"/>
                  <a:pt x="13455" y="26578"/>
                </a:cubicBezTo>
                <a:cubicBezTo>
                  <a:pt x="13473" y="26575"/>
                  <a:pt x="13489" y="26574"/>
                  <a:pt x="13501" y="26574"/>
                </a:cubicBezTo>
                <a:cubicBezTo>
                  <a:pt x="13692" y="26574"/>
                  <a:pt x="13295" y="26896"/>
                  <a:pt x="13494" y="26896"/>
                </a:cubicBezTo>
                <a:cubicBezTo>
                  <a:pt x="13523" y="26896"/>
                  <a:pt x="13564" y="26889"/>
                  <a:pt x="13621" y="26874"/>
                </a:cubicBezTo>
                <a:cubicBezTo>
                  <a:pt x="13558" y="26858"/>
                  <a:pt x="13737" y="26547"/>
                  <a:pt x="13574" y="26547"/>
                </a:cubicBezTo>
                <a:close/>
                <a:moveTo>
                  <a:pt x="7800" y="1"/>
                </a:moveTo>
                <a:cubicBezTo>
                  <a:pt x="7800" y="186"/>
                  <a:pt x="7116" y="241"/>
                  <a:pt x="7264" y="389"/>
                </a:cubicBezTo>
                <a:cubicBezTo>
                  <a:pt x="6968" y="297"/>
                  <a:pt x="7005" y="352"/>
                  <a:pt x="6820" y="204"/>
                </a:cubicBezTo>
                <a:lnTo>
                  <a:pt x="6820" y="204"/>
                </a:lnTo>
                <a:cubicBezTo>
                  <a:pt x="6839" y="500"/>
                  <a:pt x="6561" y="315"/>
                  <a:pt x="6376" y="574"/>
                </a:cubicBezTo>
                <a:cubicBezTo>
                  <a:pt x="6360" y="575"/>
                  <a:pt x="6345" y="575"/>
                  <a:pt x="6331" y="575"/>
                </a:cubicBezTo>
                <a:cubicBezTo>
                  <a:pt x="6101" y="575"/>
                  <a:pt x="6093" y="490"/>
                  <a:pt x="6029" y="490"/>
                </a:cubicBezTo>
                <a:cubicBezTo>
                  <a:pt x="5991" y="490"/>
                  <a:pt x="5935" y="519"/>
                  <a:pt x="5804" y="611"/>
                </a:cubicBezTo>
                <a:cubicBezTo>
                  <a:pt x="5795" y="612"/>
                  <a:pt x="5788" y="612"/>
                  <a:pt x="5781" y="612"/>
                </a:cubicBezTo>
                <a:cubicBezTo>
                  <a:pt x="5586" y="612"/>
                  <a:pt x="5896" y="371"/>
                  <a:pt x="5896" y="371"/>
                </a:cubicBezTo>
                <a:lnTo>
                  <a:pt x="5896" y="371"/>
                </a:lnTo>
                <a:cubicBezTo>
                  <a:pt x="5452" y="574"/>
                  <a:pt x="5785" y="648"/>
                  <a:pt x="5748" y="796"/>
                </a:cubicBezTo>
                <a:cubicBezTo>
                  <a:pt x="5600" y="896"/>
                  <a:pt x="5516" y="931"/>
                  <a:pt x="5464" y="931"/>
                </a:cubicBezTo>
                <a:cubicBezTo>
                  <a:pt x="5353" y="931"/>
                  <a:pt x="5381" y="777"/>
                  <a:pt x="5231" y="777"/>
                </a:cubicBezTo>
                <a:cubicBezTo>
                  <a:pt x="4935" y="999"/>
                  <a:pt x="4861" y="1332"/>
                  <a:pt x="4639" y="1461"/>
                </a:cubicBezTo>
                <a:cubicBezTo>
                  <a:pt x="4602" y="1443"/>
                  <a:pt x="4565" y="1461"/>
                  <a:pt x="4584" y="1387"/>
                </a:cubicBezTo>
                <a:lnTo>
                  <a:pt x="4584" y="1387"/>
                </a:lnTo>
                <a:cubicBezTo>
                  <a:pt x="4399" y="1738"/>
                  <a:pt x="3771" y="2089"/>
                  <a:pt x="3678" y="2533"/>
                </a:cubicBezTo>
                <a:cubicBezTo>
                  <a:pt x="3665" y="2540"/>
                  <a:pt x="3651" y="2544"/>
                  <a:pt x="3640" y="2546"/>
                </a:cubicBezTo>
                <a:lnTo>
                  <a:pt x="3640" y="2546"/>
                </a:lnTo>
                <a:cubicBezTo>
                  <a:pt x="3628" y="2541"/>
                  <a:pt x="3616" y="2537"/>
                  <a:pt x="3604" y="2533"/>
                </a:cubicBezTo>
                <a:lnTo>
                  <a:pt x="3604" y="2533"/>
                </a:lnTo>
                <a:cubicBezTo>
                  <a:pt x="3604" y="2542"/>
                  <a:pt x="3613" y="2547"/>
                  <a:pt x="3627" y="2547"/>
                </a:cubicBezTo>
                <a:cubicBezTo>
                  <a:pt x="3631" y="2547"/>
                  <a:pt x="3635" y="2547"/>
                  <a:pt x="3640" y="2546"/>
                </a:cubicBezTo>
                <a:lnTo>
                  <a:pt x="3640" y="2546"/>
                </a:lnTo>
                <a:cubicBezTo>
                  <a:pt x="3735" y="2582"/>
                  <a:pt x="3812" y="2633"/>
                  <a:pt x="3844" y="2699"/>
                </a:cubicBezTo>
                <a:cubicBezTo>
                  <a:pt x="3743" y="2835"/>
                  <a:pt x="3719" y="3018"/>
                  <a:pt x="3601" y="3018"/>
                </a:cubicBezTo>
                <a:cubicBezTo>
                  <a:pt x="3590" y="3018"/>
                  <a:pt x="3579" y="3017"/>
                  <a:pt x="3567" y="3014"/>
                </a:cubicBezTo>
                <a:cubicBezTo>
                  <a:pt x="3641" y="2921"/>
                  <a:pt x="3604" y="2884"/>
                  <a:pt x="3623" y="2810"/>
                </a:cubicBezTo>
                <a:lnTo>
                  <a:pt x="3623" y="2810"/>
                </a:lnTo>
                <a:lnTo>
                  <a:pt x="3530" y="2995"/>
                </a:lnTo>
                <a:cubicBezTo>
                  <a:pt x="3521" y="2996"/>
                  <a:pt x="3512" y="2996"/>
                  <a:pt x="3504" y="2996"/>
                </a:cubicBezTo>
                <a:cubicBezTo>
                  <a:pt x="3280" y="2996"/>
                  <a:pt x="3656" y="2751"/>
                  <a:pt x="3549" y="2644"/>
                </a:cubicBezTo>
                <a:lnTo>
                  <a:pt x="3549" y="2644"/>
                </a:lnTo>
                <a:cubicBezTo>
                  <a:pt x="3327" y="2995"/>
                  <a:pt x="3179" y="3457"/>
                  <a:pt x="2957" y="3660"/>
                </a:cubicBezTo>
                <a:cubicBezTo>
                  <a:pt x="2788" y="3599"/>
                  <a:pt x="3168" y="3219"/>
                  <a:pt x="3079" y="3219"/>
                </a:cubicBezTo>
                <a:cubicBezTo>
                  <a:pt x="3061" y="3219"/>
                  <a:pt x="3023" y="3235"/>
                  <a:pt x="2957" y="3272"/>
                </a:cubicBezTo>
                <a:lnTo>
                  <a:pt x="3290" y="2940"/>
                </a:lnTo>
                <a:lnTo>
                  <a:pt x="3290" y="2940"/>
                </a:lnTo>
                <a:cubicBezTo>
                  <a:pt x="3227" y="2952"/>
                  <a:pt x="3185" y="2958"/>
                  <a:pt x="3158" y="2958"/>
                </a:cubicBezTo>
                <a:cubicBezTo>
                  <a:pt x="3006" y="2958"/>
                  <a:pt x="3347" y="2785"/>
                  <a:pt x="3128" y="2785"/>
                </a:cubicBezTo>
                <a:cubicBezTo>
                  <a:pt x="3103" y="2785"/>
                  <a:pt x="3071" y="2787"/>
                  <a:pt x="3031" y="2792"/>
                </a:cubicBezTo>
                <a:cubicBezTo>
                  <a:pt x="2588" y="3254"/>
                  <a:pt x="2680" y="3402"/>
                  <a:pt x="2292" y="3901"/>
                </a:cubicBezTo>
                <a:cubicBezTo>
                  <a:pt x="2292" y="4067"/>
                  <a:pt x="2440" y="3938"/>
                  <a:pt x="2458" y="4122"/>
                </a:cubicBezTo>
                <a:cubicBezTo>
                  <a:pt x="2310" y="4566"/>
                  <a:pt x="2126" y="4695"/>
                  <a:pt x="1959" y="4825"/>
                </a:cubicBezTo>
                <a:cubicBezTo>
                  <a:pt x="1811" y="4954"/>
                  <a:pt x="1645" y="5084"/>
                  <a:pt x="1738" y="5527"/>
                </a:cubicBezTo>
                <a:cubicBezTo>
                  <a:pt x="1867" y="5767"/>
                  <a:pt x="2070" y="5804"/>
                  <a:pt x="2089" y="6359"/>
                </a:cubicBezTo>
                <a:cubicBezTo>
                  <a:pt x="2015" y="6322"/>
                  <a:pt x="1922" y="6285"/>
                  <a:pt x="1830" y="6229"/>
                </a:cubicBezTo>
                <a:lnTo>
                  <a:pt x="1830" y="6229"/>
                </a:lnTo>
                <a:cubicBezTo>
                  <a:pt x="1922" y="6618"/>
                  <a:pt x="2052" y="6673"/>
                  <a:pt x="2163" y="6747"/>
                </a:cubicBezTo>
                <a:cubicBezTo>
                  <a:pt x="2255" y="6802"/>
                  <a:pt x="2347" y="6876"/>
                  <a:pt x="2495" y="7209"/>
                </a:cubicBezTo>
                <a:cubicBezTo>
                  <a:pt x="2367" y="7161"/>
                  <a:pt x="2182" y="6874"/>
                  <a:pt x="2161" y="6874"/>
                </a:cubicBezTo>
                <a:cubicBezTo>
                  <a:pt x="2157" y="6874"/>
                  <a:pt x="2158" y="6880"/>
                  <a:pt x="2163" y="6895"/>
                </a:cubicBezTo>
                <a:cubicBezTo>
                  <a:pt x="2273" y="7394"/>
                  <a:pt x="2440" y="7117"/>
                  <a:pt x="2662" y="7375"/>
                </a:cubicBezTo>
                <a:lnTo>
                  <a:pt x="2569" y="7560"/>
                </a:lnTo>
                <a:cubicBezTo>
                  <a:pt x="2828" y="7819"/>
                  <a:pt x="3142" y="8022"/>
                  <a:pt x="3456" y="8207"/>
                </a:cubicBezTo>
                <a:cubicBezTo>
                  <a:pt x="3604" y="8281"/>
                  <a:pt x="3771" y="8355"/>
                  <a:pt x="3937" y="8447"/>
                </a:cubicBezTo>
                <a:cubicBezTo>
                  <a:pt x="4011" y="8484"/>
                  <a:pt x="4085" y="8521"/>
                  <a:pt x="4177" y="8558"/>
                </a:cubicBezTo>
                <a:cubicBezTo>
                  <a:pt x="4251" y="8595"/>
                  <a:pt x="4270" y="8595"/>
                  <a:pt x="4307" y="8614"/>
                </a:cubicBezTo>
                <a:cubicBezTo>
                  <a:pt x="4251" y="8651"/>
                  <a:pt x="4177" y="8688"/>
                  <a:pt x="4196" y="8761"/>
                </a:cubicBezTo>
                <a:cubicBezTo>
                  <a:pt x="4343" y="8780"/>
                  <a:pt x="4528" y="8872"/>
                  <a:pt x="4565" y="8928"/>
                </a:cubicBezTo>
                <a:cubicBezTo>
                  <a:pt x="4436" y="8983"/>
                  <a:pt x="4233" y="9020"/>
                  <a:pt x="4140" y="9020"/>
                </a:cubicBezTo>
                <a:cubicBezTo>
                  <a:pt x="4196" y="9057"/>
                  <a:pt x="4233" y="9113"/>
                  <a:pt x="4251" y="9168"/>
                </a:cubicBezTo>
                <a:cubicBezTo>
                  <a:pt x="4214" y="9168"/>
                  <a:pt x="4159" y="9131"/>
                  <a:pt x="4140" y="9094"/>
                </a:cubicBezTo>
                <a:cubicBezTo>
                  <a:pt x="4132" y="9093"/>
                  <a:pt x="4126" y="9092"/>
                  <a:pt x="4122" y="9092"/>
                </a:cubicBezTo>
                <a:cubicBezTo>
                  <a:pt x="4075" y="9092"/>
                  <a:pt x="4214" y="9176"/>
                  <a:pt x="4214" y="9260"/>
                </a:cubicBezTo>
                <a:cubicBezTo>
                  <a:pt x="4214" y="9260"/>
                  <a:pt x="4173" y="9269"/>
                  <a:pt x="4135" y="9269"/>
                </a:cubicBezTo>
                <a:cubicBezTo>
                  <a:pt x="4116" y="9269"/>
                  <a:pt x="4097" y="9267"/>
                  <a:pt x="4085" y="9260"/>
                </a:cubicBezTo>
                <a:cubicBezTo>
                  <a:pt x="4048" y="9260"/>
                  <a:pt x="4048" y="9205"/>
                  <a:pt x="4085" y="9168"/>
                </a:cubicBezTo>
                <a:lnTo>
                  <a:pt x="4085" y="9168"/>
                </a:lnTo>
                <a:cubicBezTo>
                  <a:pt x="3660" y="9575"/>
                  <a:pt x="2846" y="10240"/>
                  <a:pt x="2255" y="10369"/>
                </a:cubicBezTo>
                <a:lnTo>
                  <a:pt x="2329" y="10277"/>
                </a:lnTo>
                <a:lnTo>
                  <a:pt x="2329" y="10277"/>
                </a:lnTo>
                <a:cubicBezTo>
                  <a:pt x="1885" y="10443"/>
                  <a:pt x="2052" y="10831"/>
                  <a:pt x="1590" y="10905"/>
                </a:cubicBezTo>
                <a:lnTo>
                  <a:pt x="1645" y="10850"/>
                </a:lnTo>
                <a:lnTo>
                  <a:pt x="1645" y="10850"/>
                </a:lnTo>
                <a:cubicBezTo>
                  <a:pt x="1331" y="10979"/>
                  <a:pt x="573" y="11441"/>
                  <a:pt x="0" y="11793"/>
                </a:cubicBezTo>
                <a:cubicBezTo>
                  <a:pt x="203" y="12144"/>
                  <a:pt x="407" y="12495"/>
                  <a:pt x="592" y="12828"/>
                </a:cubicBezTo>
                <a:cubicBezTo>
                  <a:pt x="629" y="12920"/>
                  <a:pt x="684" y="12994"/>
                  <a:pt x="721" y="13068"/>
                </a:cubicBezTo>
                <a:lnTo>
                  <a:pt x="776" y="13234"/>
                </a:lnTo>
                <a:cubicBezTo>
                  <a:pt x="832" y="13345"/>
                  <a:pt x="850" y="13456"/>
                  <a:pt x="887" y="13567"/>
                </a:cubicBezTo>
                <a:cubicBezTo>
                  <a:pt x="1149" y="13567"/>
                  <a:pt x="1279" y="14371"/>
                  <a:pt x="1571" y="14371"/>
                </a:cubicBezTo>
                <a:cubicBezTo>
                  <a:pt x="1589" y="14371"/>
                  <a:pt x="1607" y="14368"/>
                  <a:pt x="1627" y="14362"/>
                </a:cubicBezTo>
                <a:cubicBezTo>
                  <a:pt x="1774" y="14934"/>
                  <a:pt x="1627" y="14824"/>
                  <a:pt x="1941" y="15581"/>
                </a:cubicBezTo>
                <a:cubicBezTo>
                  <a:pt x="2052" y="15766"/>
                  <a:pt x="2292" y="15748"/>
                  <a:pt x="2458" y="15951"/>
                </a:cubicBezTo>
                <a:lnTo>
                  <a:pt x="2310" y="16043"/>
                </a:lnTo>
                <a:lnTo>
                  <a:pt x="2662" y="16265"/>
                </a:lnTo>
                <a:lnTo>
                  <a:pt x="2569" y="16542"/>
                </a:lnTo>
                <a:lnTo>
                  <a:pt x="2736" y="16727"/>
                </a:lnTo>
                <a:cubicBezTo>
                  <a:pt x="2699" y="16635"/>
                  <a:pt x="2699" y="16505"/>
                  <a:pt x="2754" y="16487"/>
                </a:cubicBezTo>
                <a:cubicBezTo>
                  <a:pt x="3013" y="16783"/>
                  <a:pt x="3142" y="17374"/>
                  <a:pt x="3068" y="17430"/>
                </a:cubicBezTo>
                <a:lnTo>
                  <a:pt x="3660" y="18132"/>
                </a:lnTo>
                <a:cubicBezTo>
                  <a:pt x="3654" y="18133"/>
                  <a:pt x="3648" y="18134"/>
                  <a:pt x="3643" y="18134"/>
                </a:cubicBezTo>
                <a:cubicBezTo>
                  <a:pt x="3603" y="18134"/>
                  <a:pt x="3558" y="18102"/>
                  <a:pt x="3512" y="18062"/>
                </a:cubicBezTo>
                <a:lnTo>
                  <a:pt x="3512" y="18062"/>
                </a:lnTo>
                <a:cubicBezTo>
                  <a:pt x="3689" y="18250"/>
                  <a:pt x="3319" y="18168"/>
                  <a:pt x="3660" y="18428"/>
                </a:cubicBezTo>
                <a:cubicBezTo>
                  <a:pt x="3660" y="18396"/>
                  <a:pt x="3677" y="18388"/>
                  <a:pt x="3700" y="18388"/>
                </a:cubicBezTo>
                <a:cubicBezTo>
                  <a:pt x="3721" y="18388"/>
                  <a:pt x="3747" y="18395"/>
                  <a:pt x="3768" y="18395"/>
                </a:cubicBezTo>
                <a:cubicBezTo>
                  <a:pt x="3776" y="18395"/>
                  <a:pt x="3783" y="18394"/>
                  <a:pt x="3789" y="18391"/>
                </a:cubicBezTo>
                <a:cubicBezTo>
                  <a:pt x="3826" y="18649"/>
                  <a:pt x="4085" y="19093"/>
                  <a:pt x="4307" y="19389"/>
                </a:cubicBezTo>
                <a:lnTo>
                  <a:pt x="4177" y="19389"/>
                </a:lnTo>
                <a:cubicBezTo>
                  <a:pt x="4491" y="19980"/>
                  <a:pt x="4953" y="20590"/>
                  <a:pt x="5360" y="21255"/>
                </a:cubicBezTo>
                <a:cubicBezTo>
                  <a:pt x="5304" y="21086"/>
                  <a:pt x="5357" y="21000"/>
                  <a:pt x="5437" y="21000"/>
                </a:cubicBezTo>
                <a:cubicBezTo>
                  <a:pt x="5488" y="21000"/>
                  <a:pt x="5550" y="21035"/>
                  <a:pt x="5600" y="21108"/>
                </a:cubicBezTo>
                <a:lnTo>
                  <a:pt x="5489" y="21292"/>
                </a:lnTo>
                <a:cubicBezTo>
                  <a:pt x="5504" y="21297"/>
                  <a:pt x="5516" y="21299"/>
                  <a:pt x="5525" y="21299"/>
                </a:cubicBezTo>
                <a:cubicBezTo>
                  <a:pt x="5595" y="21299"/>
                  <a:pt x="5527" y="21175"/>
                  <a:pt x="5585" y="21175"/>
                </a:cubicBezTo>
                <a:cubicBezTo>
                  <a:pt x="5606" y="21175"/>
                  <a:pt x="5644" y="21192"/>
                  <a:pt x="5711" y="21237"/>
                </a:cubicBezTo>
                <a:cubicBezTo>
                  <a:pt x="5793" y="21400"/>
                  <a:pt x="5735" y="21468"/>
                  <a:pt x="5648" y="21468"/>
                </a:cubicBezTo>
                <a:cubicBezTo>
                  <a:pt x="5598" y="21468"/>
                  <a:pt x="5537" y="21444"/>
                  <a:pt x="5489" y="21403"/>
                </a:cubicBezTo>
                <a:lnTo>
                  <a:pt x="5489" y="21403"/>
                </a:lnTo>
                <a:lnTo>
                  <a:pt x="5711" y="21662"/>
                </a:lnTo>
                <a:cubicBezTo>
                  <a:pt x="5698" y="21682"/>
                  <a:pt x="5683" y="21687"/>
                  <a:pt x="5665" y="21687"/>
                </a:cubicBezTo>
                <a:cubicBezTo>
                  <a:pt x="5640" y="21687"/>
                  <a:pt x="5611" y="21677"/>
                  <a:pt x="5578" y="21677"/>
                </a:cubicBezTo>
                <a:cubicBezTo>
                  <a:pt x="5567" y="21677"/>
                  <a:pt x="5556" y="21678"/>
                  <a:pt x="5545" y="21680"/>
                </a:cubicBezTo>
                <a:cubicBezTo>
                  <a:pt x="5711" y="21736"/>
                  <a:pt x="5693" y="22290"/>
                  <a:pt x="5970" y="22364"/>
                </a:cubicBezTo>
                <a:lnTo>
                  <a:pt x="5933" y="22401"/>
                </a:lnTo>
                <a:cubicBezTo>
                  <a:pt x="6321" y="23067"/>
                  <a:pt x="6561" y="23325"/>
                  <a:pt x="6894" y="23861"/>
                </a:cubicBezTo>
                <a:cubicBezTo>
                  <a:pt x="6915" y="23851"/>
                  <a:pt x="6934" y="23847"/>
                  <a:pt x="6953" y="23847"/>
                </a:cubicBezTo>
                <a:cubicBezTo>
                  <a:pt x="7070" y="23847"/>
                  <a:pt x="7162" y="24022"/>
                  <a:pt x="7338" y="24102"/>
                </a:cubicBezTo>
                <a:cubicBezTo>
                  <a:pt x="7522" y="24527"/>
                  <a:pt x="7689" y="25026"/>
                  <a:pt x="7984" y="25506"/>
                </a:cubicBezTo>
                <a:cubicBezTo>
                  <a:pt x="8082" y="25618"/>
                  <a:pt x="8130" y="25648"/>
                  <a:pt x="8160" y="25648"/>
                </a:cubicBezTo>
                <a:cubicBezTo>
                  <a:pt x="8195" y="25648"/>
                  <a:pt x="8207" y="25608"/>
                  <a:pt x="8247" y="25608"/>
                </a:cubicBezTo>
                <a:cubicBezTo>
                  <a:pt x="8264" y="25608"/>
                  <a:pt x="8286" y="25615"/>
                  <a:pt x="8317" y="25636"/>
                </a:cubicBezTo>
                <a:cubicBezTo>
                  <a:pt x="8224" y="25713"/>
                  <a:pt x="8416" y="26048"/>
                  <a:pt x="8352" y="26048"/>
                </a:cubicBezTo>
                <a:cubicBezTo>
                  <a:pt x="8339" y="26048"/>
                  <a:pt x="8317" y="26036"/>
                  <a:pt x="8280" y="26005"/>
                </a:cubicBezTo>
                <a:lnTo>
                  <a:pt x="8280" y="26005"/>
                </a:lnTo>
                <a:cubicBezTo>
                  <a:pt x="8631" y="26560"/>
                  <a:pt x="8724" y="26726"/>
                  <a:pt x="9260" y="27373"/>
                </a:cubicBezTo>
                <a:cubicBezTo>
                  <a:pt x="9277" y="27272"/>
                  <a:pt x="9247" y="27186"/>
                  <a:pt x="9298" y="27186"/>
                </a:cubicBezTo>
                <a:cubicBezTo>
                  <a:pt x="9303" y="27186"/>
                  <a:pt x="9309" y="27187"/>
                  <a:pt x="9315" y="27188"/>
                </a:cubicBezTo>
                <a:cubicBezTo>
                  <a:pt x="9408" y="27299"/>
                  <a:pt x="9445" y="27521"/>
                  <a:pt x="9371" y="27539"/>
                </a:cubicBezTo>
                <a:lnTo>
                  <a:pt x="9334" y="27502"/>
                </a:lnTo>
                <a:lnTo>
                  <a:pt x="9334" y="27502"/>
                </a:lnTo>
                <a:cubicBezTo>
                  <a:pt x="9574" y="27761"/>
                  <a:pt x="9740" y="28112"/>
                  <a:pt x="9888" y="28482"/>
                </a:cubicBezTo>
                <a:lnTo>
                  <a:pt x="9962" y="28630"/>
                </a:lnTo>
                <a:lnTo>
                  <a:pt x="10054" y="28852"/>
                </a:lnTo>
                <a:lnTo>
                  <a:pt x="10276" y="29314"/>
                </a:lnTo>
                <a:cubicBezTo>
                  <a:pt x="10424" y="29628"/>
                  <a:pt x="10572" y="29960"/>
                  <a:pt x="10738" y="30238"/>
                </a:cubicBezTo>
                <a:cubicBezTo>
                  <a:pt x="11090" y="30026"/>
                  <a:pt x="11426" y="29765"/>
                  <a:pt x="11680" y="29501"/>
                </a:cubicBezTo>
                <a:lnTo>
                  <a:pt x="11680" y="29501"/>
                </a:lnTo>
                <a:lnTo>
                  <a:pt x="12161" y="29073"/>
                </a:lnTo>
                <a:lnTo>
                  <a:pt x="12439" y="28778"/>
                </a:lnTo>
                <a:cubicBezTo>
                  <a:pt x="12494" y="28743"/>
                  <a:pt x="12525" y="28729"/>
                  <a:pt x="12540" y="28729"/>
                </a:cubicBezTo>
                <a:cubicBezTo>
                  <a:pt x="12598" y="28729"/>
                  <a:pt x="12421" y="28935"/>
                  <a:pt x="12534" y="28935"/>
                </a:cubicBezTo>
                <a:cubicBezTo>
                  <a:pt x="12547" y="28935"/>
                  <a:pt x="12564" y="28932"/>
                  <a:pt x="12586" y="28925"/>
                </a:cubicBezTo>
                <a:cubicBezTo>
                  <a:pt x="13141" y="28242"/>
                  <a:pt x="13695" y="28186"/>
                  <a:pt x="14176" y="27650"/>
                </a:cubicBezTo>
                <a:cubicBezTo>
                  <a:pt x="14192" y="27651"/>
                  <a:pt x="14208" y="27652"/>
                  <a:pt x="14224" y="27652"/>
                </a:cubicBezTo>
                <a:cubicBezTo>
                  <a:pt x="14899" y="27652"/>
                  <a:pt x="15728" y="26537"/>
                  <a:pt x="16468" y="26356"/>
                </a:cubicBezTo>
                <a:lnTo>
                  <a:pt x="16375" y="26301"/>
                </a:lnTo>
                <a:cubicBezTo>
                  <a:pt x="16430" y="26182"/>
                  <a:pt x="16490" y="26171"/>
                  <a:pt x="16557" y="26171"/>
                </a:cubicBezTo>
                <a:cubicBezTo>
                  <a:pt x="16572" y="26171"/>
                  <a:pt x="16588" y="26171"/>
                  <a:pt x="16604" y="26171"/>
                </a:cubicBezTo>
                <a:cubicBezTo>
                  <a:pt x="16637" y="26171"/>
                  <a:pt x="16672" y="26169"/>
                  <a:pt x="16708" y="26153"/>
                </a:cubicBezTo>
                <a:cubicBezTo>
                  <a:pt x="16692" y="26137"/>
                  <a:pt x="16668" y="26134"/>
                  <a:pt x="16643" y="26134"/>
                </a:cubicBezTo>
                <a:cubicBezTo>
                  <a:pt x="16617" y="26134"/>
                  <a:pt x="16591" y="26137"/>
                  <a:pt x="16572" y="26137"/>
                </a:cubicBezTo>
                <a:cubicBezTo>
                  <a:pt x="16542" y="26137"/>
                  <a:pt x="16528" y="26128"/>
                  <a:pt x="16560" y="26079"/>
                </a:cubicBezTo>
                <a:cubicBezTo>
                  <a:pt x="17780" y="25081"/>
                  <a:pt x="19314" y="24323"/>
                  <a:pt x="20700" y="23473"/>
                </a:cubicBezTo>
                <a:cubicBezTo>
                  <a:pt x="21199" y="23159"/>
                  <a:pt x="20663" y="22845"/>
                  <a:pt x="21421" y="22623"/>
                </a:cubicBezTo>
                <a:lnTo>
                  <a:pt x="21421" y="22623"/>
                </a:lnTo>
                <a:lnTo>
                  <a:pt x="21365" y="22900"/>
                </a:lnTo>
                <a:cubicBezTo>
                  <a:pt x="22216" y="22013"/>
                  <a:pt x="23361" y="21496"/>
                  <a:pt x="24212" y="20664"/>
                </a:cubicBezTo>
                <a:lnTo>
                  <a:pt x="24212" y="20664"/>
                </a:lnTo>
                <a:cubicBezTo>
                  <a:pt x="24193" y="20738"/>
                  <a:pt x="24212" y="20793"/>
                  <a:pt x="24119" y="20849"/>
                </a:cubicBezTo>
                <a:cubicBezTo>
                  <a:pt x="24396" y="20830"/>
                  <a:pt x="24877" y="20331"/>
                  <a:pt x="24822" y="20239"/>
                </a:cubicBezTo>
                <a:cubicBezTo>
                  <a:pt x="24857" y="20217"/>
                  <a:pt x="24881" y="20208"/>
                  <a:pt x="24898" y="20208"/>
                </a:cubicBezTo>
                <a:cubicBezTo>
                  <a:pt x="24948" y="20208"/>
                  <a:pt x="24942" y="20277"/>
                  <a:pt x="25007" y="20277"/>
                </a:cubicBezTo>
                <a:cubicBezTo>
                  <a:pt x="25012" y="20277"/>
                  <a:pt x="25018" y="20277"/>
                  <a:pt x="25025" y="20276"/>
                </a:cubicBezTo>
                <a:cubicBezTo>
                  <a:pt x="25273" y="20205"/>
                  <a:pt x="25436" y="19811"/>
                  <a:pt x="25612" y="19811"/>
                </a:cubicBezTo>
                <a:cubicBezTo>
                  <a:pt x="25619" y="19811"/>
                  <a:pt x="25627" y="19812"/>
                  <a:pt x="25635" y="19814"/>
                </a:cubicBezTo>
                <a:cubicBezTo>
                  <a:pt x="25646" y="19814"/>
                  <a:pt x="25631" y="19840"/>
                  <a:pt x="25609" y="19869"/>
                </a:cubicBezTo>
                <a:lnTo>
                  <a:pt x="25609" y="19869"/>
                </a:lnTo>
                <a:cubicBezTo>
                  <a:pt x="25767" y="19716"/>
                  <a:pt x="26164" y="19495"/>
                  <a:pt x="25967" y="19463"/>
                </a:cubicBezTo>
                <a:cubicBezTo>
                  <a:pt x="26353" y="19287"/>
                  <a:pt x="26605" y="18963"/>
                  <a:pt x="26914" y="18819"/>
                </a:cubicBezTo>
                <a:lnTo>
                  <a:pt x="26914" y="18819"/>
                </a:lnTo>
                <a:cubicBezTo>
                  <a:pt x="26910" y="18830"/>
                  <a:pt x="26910" y="18842"/>
                  <a:pt x="26910" y="18853"/>
                </a:cubicBezTo>
                <a:lnTo>
                  <a:pt x="27187" y="18760"/>
                </a:lnTo>
                <a:lnTo>
                  <a:pt x="27187" y="18742"/>
                </a:lnTo>
                <a:cubicBezTo>
                  <a:pt x="27112" y="18742"/>
                  <a:pt x="27038" y="18754"/>
                  <a:pt x="26973" y="18778"/>
                </a:cubicBezTo>
                <a:lnTo>
                  <a:pt x="26973" y="18778"/>
                </a:lnTo>
                <a:cubicBezTo>
                  <a:pt x="27084" y="18516"/>
                  <a:pt x="27629" y="18422"/>
                  <a:pt x="27538" y="18187"/>
                </a:cubicBezTo>
                <a:lnTo>
                  <a:pt x="27538" y="18187"/>
                </a:lnTo>
                <a:cubicBezTo>
                  <a:pt x="27566" y="18229"/>
                  <a:pt x="27604" y="18250"/>
                  <a:pt x="27661" y="18250"/>
                </a:cubicBezTo>
                <a:cubicBezTo>
                  <a:pt x="27679" y="18250"/>
                  <a:pt x="27700" y="18247"/>
                  <a:pt x="27723" y="18243"/>
                </a:cubicBezTo>
                <a:cubicBezTo>
                  <a:pt x="27760" y="18224"/>
                  <a:pt x="27797" y="18206"/>
                  <a:pt x="27853" y="18187"/>
                </a:cubicBezTo>
                <a:cubicBezTo>
                  <a:pt x="27908" y="18169"/>
                  <a:pt x="28000" y="18095"/>
                  <a:pt x="28074" y="18039"/>
                </a:cubicBezTo>
                <a:cubicBezTo>
                  <a:pt x="28426" y="17799"/>
                  <a:pt x="28777" y="17504"/>
                  <a:pt x="28888" y="17356"/>
                </a:cubicBezTo>
                <a:lnTo>
                  <a:pt x="28888" y="17356"/>
                </a:lnTo>
                <a:cubicBezTo>
                  <a:pt x="28884" y="17372"/>
                  <a:pt x="28891" y="17378"/>
                  <a:pt x="28906" y="17378"/>
                </a:cubicBezTo>
                <a:cubicBezTo>
                  <a:pt x="28960" y="17378"/>
                  <a:pt x="29119" y="17292"/>
                  <a:pt x="29220" y="17263"/>
                </a:cubicBezTo>
                <a:cubicBezTo>
                  <a:pt x="29220" y="17245"/>
                  <a:pt x="29230" y="17231"/>
                  <a:pt x="29248" y="17231"/>
                </a:cubicBezTo>
                <a:cubicBezTo>
                  <a:pt x="29266" y="17231"/>
                  <a:pt x="29294" y="17245"/>
                  <a:pt x="29331" y="17282"/>
                </a:cubicBezTo>
                <a:cubicBezTo>
                  <a:pt x="29022" y="16842"/>
                  <a:pt x="28713" y="16446"/>
                  <a:pt x="28593" y="16446"/>
                </a:cubicBezTo>
                <a:cubicBezTo>
                  <a:pt x="28577" y="16446"/>
                  <a:pt x="28564" y="16453"/>
                  <a:pt x="28555" y="16469"/>
                </a:cubicBezTo>
                <a:lnTo>
                  <a:pt x="28499" y="16469"/>
                </a:lnTo>
                <a:cubicBezTo>
                  <a:pt x="28481" y="16358"/>
                  <a:pt x="28426" y="16228"/>
                  <a:pt x="28370" y="16117"/>
                </a:cubicBezTo>
                <a:cubicBezTo>
                  <a:pt x="28315" y="16025"/>
                  <a:pt x="28222" y="15877"/>
                  <a:pt x="28204" y="15840"/>
                </a:cubicBezTo>
                <a:cubicBezTo>
                  <a:pt x="28111" y="15729"/>
                  <a:pt x="28019" y="15618"/>
                  <a:pt x="27927" y="15526"/>
                </a:cubicBezTo>
                <a:cubicBezTo>
                  <a:pt x="27723" y="15341"/>
                  <a:pt x="27575" y="15175"/>
                  <a:pt x="27649" y="14934"/>
                </a:cubicBezTo>
                <a:cubicBezTo>
                  <a:pt x="27483" y="14768"/>
                  <a:pt x="27335" y="14602"/>
                  <a:pt x="27206" y="14435"/>
                </a:cubicBezTo>
                <a:lnTo>
                  <a:pt x="26984" y="14195"/>
                </a:lnTo>
                <a:lnTo>
                  <a:pt x="26873" y="14084"/>
                </a:lnTo>
                <a:lnTo>
                  <a:pt x="26725" y="13881"/>
                </a:lnTo>
                <a:cubicBezTo>
                  <a:pt x="26522" y="13622"/>
                  <a:pt x="26319" y="13364"/>
                  <a:pt x="26115" y="13123"/>
                </a:cubicBezTo>
                <a:lnTo>
                  <a:pt x="25838" y="12772"/>
                </a:lnTo>
                <a:lnTo>
                  <a:pt x="25709" y="12587"/>
                </a:lnTo>
                <a:lnTo>
                  <a:pt x="25653" y="12513"/>
                </a:lnTo>
                <a:lnTo>
                  <a:pt x="25579" y="12495"/>
                </a:lnTo>
                <a:cubicBezTo>
                  <a:pt x="25542" y="12587"/>
                  <a:pt x="25487" y="12661"/>
                  <a:pt x="25450" y="12735"/>
                </a:cubicBezTo>
                <a:cubicBezTo>
                  <a:pt x="25450" y="12606"/>
                  <a:pt x="25505" y="12458"/>
                  <a:pt x="25579" y="12292"/>
                </a:cubicBezTo>
                <a:cubicBezTo>
                  <a:pt x="25635" y="12292"/>
                  <a:pt x="25727" y="12402"/>
                  <a:pt x="25801" y="12513"/>
                </a:cubicBezTo>
                <a:cubicBezTo>
                  <a:pt x="25875" y="12624"/>
                  <a:pt x="25967" y="12735"/>
                  <a:pt x="26041" y="12846"/>
                </a:cubicBezTo>
                <a:cubicBezTo>
                  <a:pt x="26148" y="12979"/>
                  <a:pt x="26244" y="13083"/>
                  <a:pt x="26304" y="13083"/>
                </a:cubicBezTo>
                <a:cubicBezTo>
                  <a:pt x="26327" y="13083"/>
                  <a:pt x="26345" y="13067"/>
                  <a:pt x="26356" y="13031"/>
                </a:cubicBezTo>
                <a:cubicBezTo>
                  <a:pt x="26189" y="12846"/>
                  <a:pt x="26060" y="12680"/>
                  <a:pt x="25930" y="12532"/>
                </a:cubicBezTo>
                <a:cubicBezTo>
                  <a:pt x="25875" y="12458"/>
                  <a:pt x="25801" y="12402"/>
                  <a:pt x="25746" y="12329"/>
                </a:cubicBezTo>
                <a:lnTo>
                  <a:pt x="25653" y="12236"/>
                </a:lnTo>
                <a:cubicBezTo>
                  <a:pt x="25635" y="12218"/>
                  <a:pt x="25616" y="12218"/>
                  <a:pt x="25579" y="12199"/>
                </a:cubicBezTo>
                <a:cubicBezTo>
                  <a:pt x="25376" y="12624"/>
                  <a:pt x="25191" y="12994"/>
                  <a:pt x="25006" y="13327"/>
                </a:cubicBezTo>
                <a:cubicBezTo>
                  <a:pt x="24914" y="13493"/>
                  <a:pt x="24822" y="13641"/>
                  <a:pt x="24711" y="13789"/>
                </a:cubicBezTo>
                <a:cubicBezTo>
                  <a:pt x="24655" y="13863"/>
                  <a:pt x="24600" y="13936"/>
                  <a:pt x="24544" y="14010"/>
                </a:cubicBezTo>
                <a:cubicBezTo>
                  <a:pt x="24489" y="14047"/>
                  <a:pt x="24452" y="14084"/>
                  <a:pt x="24415" y="14140"/>
                </a:cubicBezTo>
                <a:cubicBezTo>
                  <a:pt x="24390" y="14159"/>
                  <a:pt x="24372" y="14167"/>
                  <a:pt x="24361" y="14167"/>
                </a:cubicBezTo>
                <a:cubicBezTo>
                  <a:pt x="24308" y="14167"/>
                  <a:pt x="24400" y="13976"/>
                  <a:pt x="24415" y="13899"/>
                </a:cubicBezTo>
                <a:lnTo>
                  <a:pt x="24415" y="13899"/>
                </a:lnTo>
                <a:cubicBezTo>
                  <a:pt x="23990" y="14546"/>
                  <a:pt x="23400" y="14860"/>
                  <a:pt x="22919" y="15248"/>
                </a:cubicBezTo>
                <a:lnTo>
                  <a:pt x="22919" y="15248"/>
                </a:lnTo>
                <a:cubicBezTo>
                  <a:pt x="22992" y="15299"/>
                  <a:pt x="22923" y="15414"/>
                  <a:pt x="22825" y="15544"/>
                </a:cubicBezTo>
                <a:cubicBezTo>
                  <a:pt x="22725" y="15661"/>
                  <a:pt x="22579" y="15763"/>
                  <a:pt x="22553" y="15823"/>
                </a:cubicBezTo>
                <a:lnTo>
                  <a:pt x="22553" y="15823"/>
                </a:lnTo>
                <a:cubicBezTo>
                  <a:pt x="22583" y="15689"/>
                  <a:pt x="22506" y="15671"/>
                  <a:pt x="22407" y="15671"/>
                </a:cubicBezTo>
                <a:cubicBezTo>
                  <a:pt x="22370" y="15671"/>
                  <a:pt x="22329" y="15674"/>
                  <a:pt x="22290" y="15674"/>
                </a:cubicBezTo>
                <a:cubicBezTo>
                  <a:pt x="22142" y="15674"/>
                  <a:pt x="22031" y="15637"/>
                  <a:pt x="22142" y="15415"/>
                </a:cubicBezTo>
                <a:lnTo>
                  <a:pt x="22142" y="15415"/>
                </a:lnTo>
                <a:cubicBezTo>
                  <a:pt x="22086" y="15434"/>
                  <a:pt x="21994" y="15507"/>
                  <a:pt x="22012" y="15581"/>
                </a:cubicBezTo>
                <a:cubicBezTo>
                  <a:pt x="21901" y="15581"/>
                  <a:pt x="21864" y="15544"/>
                  <a:pt x="21975" y="15434"/>
                </a:cubicBezTo>
                <a:lnTo>
                  <a:pt x="21975" y="15434"/>
                </a:lnTo>
                <a:cubicBezTo>
                  <a:pt x="21772" y="15507"/>
                  <a:pt x="21698" y="15507"/>
                  <a:pt x="21643" y="15563"/>
                </a:cubicBezTo>
                <a:cubicBezTo>
                  <a:pt x="21601" y="15577"/>
                  <a:pt x="21548" y="15612"/>
                  <a:pt x="21444" y="15612"/>
                </a:cubicBezTo>
                <a:cubicBezTo>
                  <a:pt x="21411" y="15612"/>
                  <a:pt x="21373" y="15609"/>
                  <a:pt x="21328" y="15600"/>
                </a:cubicBezTo>
                <a:cubicBezTo>
                  <a:pt x="21328" y="15544"/>
                  <a:pt x="21421" y="15544"/>
                  <a:pt x="21458" y="15470"/>
                </a:cubicBezTo>
                <a:lnTo>
                  <a:pt x="21458" y="15470"/>
                </a:lnTo>
                <a:cubicBezTo>
                  <a:pt x="21365" y="15526"/>
                  <a:pt x="21255" y="15544"/>
                  <a:pt x="21125" y="15563"/>
                </a:cubicBezTo>
                <a:cubicBezTo>
                  <a:pt x="21100" y="15567"/>
                  <a:pt x="21073" y="15569"/>
                  <a:pt x="21045" y="15569"/>
                </a:cubicBezTo>
                <a:cubicBezTo>
                  <a:pt x="20948" y="15569"/>
                  <a:pt x="20833" y="15542"/>
                  <a:pt x="20719" y="15470"/>
                </a:cubicBezTo>
                <a:cubicBezTo>
                  <a:pt x="20744" y="15445"/>
                  <a:pt x="20743" y="15410"/>
                  <a:pt x="20771" y="15410"/>
                </a:cubicBezTo>
                <a:lnTo>
                  <a:pt x="20771" y="15410"/>
                </a:lnTo>
                <a:cubicBezTo>
                  <a:pt x="20657" y="15368"/>
                  <a:pt x="20533" y="15338"/>
                  <a:pt x="20423" y="15323"/>
                </a:cubicBezTo>
                <a:cubicBezTo>
                  <a:pt x="20293" y="15286"/>
                  <a:pt x="20183" y="15249"/>
                  <a:pt x="20053" y="15193"/>
                </a:cubicBezTo>
                <a:cubicBezTo>
                  <a:pt x="19905" y="15156"/>
                  <a:pt x="19794" y="15101"/>
                  <a:pt x="19684" y="15008"/>
                </a:cubicBezTo>
                <a:cubicBezTo>
                  <a:pt x="19573" y="14934"/>
                  <a:pt x="19462" y="14824"/>
                  <a:pt x="19406" y="14676"/>
                </a:cubicBezTo>
                <a:cubicBezTo>
                  <a:pt x="19721" y="14676"/>
                  <a:pt x="19351" y="14472"/>
                  <a:pt x="19536" y="14343"/>
                </a:cubicBezTo>
                <a:cubicBezTo>
                  <a:pt x="19499" y="14269"/>
                  <a:pt x="19443" y="14195"/>
                  <a:pt x="19388" y="14121"/>
                </a:cubicBezTo>
                <a:lnTo>
                  <a:pt x="19332" y="14251"/>
                </a:lnTo>
                <a:cubicBezTo>
                  <a:pt x="19240" y="14029"/>
                  <a:pt x="19074" y="13789"/>
                  <a:pt x="19185" y="13548"/>
                </a:cubicBezTo>
                <a:lnTo>
                  <a:pt x="19185" y="13548"/>
                </a:lnTo>
                <a:lnTo>
                  <a:pt x="19258" y="13752"/>
                </a:lnTo>
                <a:lnTo>
                  <a:pt x="19258" y="13511"/>
                </a:lnTo>
                <a:cubicBezTo>
                  <a:pt x="19277" y="13419"/>
                  <a:pt x="19295" y="13327"/>
                  <a:pt x="19314" y="13253"/>
                </a:cubicBezTo>
                <a:lnTo>
                  <a:pt x="19314" y="13253"/>
                </a:lnTo>
                <a:cubicBezTo>
                  <a:pt x="19258" y="13327"/>
                  <a:pt x="19185" y="13419"/>
                  <a:pt x="19148" y="13511"/>
                </a:cubicBezTo>
                <a:cubicBezTo>
                  <a:pt x="19111" y="13197"/>
                  <a:pt x="18870" y="13493"/>
                  <a:pt x="19055" y="13105"/>
                </a:cubicBezTo>
                <a:lnTo>
                  <a:pt x="19055" y="13105"/>
                </a:lnTo>
                <a:cubicBezTo>
                  <a:pt x="19055" y="13111"/>
                  <a:pt x="19056" y="13114"/>
                  <a:pt x="19057" y="13114"/>
                </a:cubicBezTo>
                <a:cubicBezTo>
                  <a:pt x="19063" y="13114"/>
                  <a:pt x="19084" y="13051"/>
                  <a:pt x="19129" y="12975"/>
                </a:cubicBezTo>
                <a:cubicBezTo>
                  <a:pt x="19203" y="12864"/>
                  <a:pt x="19295" y="12754"/>
                  <a:pt x="19388" y="12717"/>
                </a:cubicBezTo>
                <a:cubicBezTo>
                  <a:pt x="19406" y="12550"/>
                  <a:pt x="19462" y="12365"/>
                  <a:pt x="19665" y="12218"/>
                </a:cubicBezTo>
                <a:cubicBezTo>
                  <a:pt x="19757" y="12218"/>
                  <a:pt x="19794" y="12402"/>
                  <a:pt x="19868" y="12402"/>
                </a:cubicBezTo>
                <a:cubicBezTo>
                  <a:pt x="19850" y="12292"/>
                  <a:pt x="19979" y="12162"/>
                  <a:pt x="20109" y="12014"/>
                </a:cubicBezTo>
                <a:cubicBezTo>
                  <a:pt x="20232" y="11891"/>
                  <a:pt x="20373" y="11767"/>
                  <a:pt x="20401" y="11627"/>
                </a:cubicBezTo>
                <a:lnTo>
                  <a:pt x="20401" y="11627"/>
                </a:lnTo>
                <a:cubicBezTo>
                  <a:pt x="20395" y="11697"/>
                  <a:pt x="20444" y="11776"/>
                  <a:pt x="20478" y="11793"/>
                </a:cubicBezTo>
                <a:lnTo>
                  <a:pt x="20497" y="11589"/>
                </a:lnTo>
                <a:cubicBezTo>
                  <a:pt x="20559" y="11568"/>
                  <a:pt x="20601" y="11558"/>
                  <a:pt x="20630" y="11558"/>
                </a:cubicBezTo>
                <a:cubicBezTo>
                  <a:pt x="20680" y="11558"/>
                  <a:pt x="20695" y="11587"/>
                  <a:pt x="20719" y="11645"/>
                </a:cubicBezTo>
                <a:cubicBezTo>
                  <a:pt x="21107" y="11423"/>
                  <a:pt x="20441" y="11478"/>
                  <a:pt x="20977" y="11294"/>
                </a:cubicBezTo>
                <a:lnTo>
                  <a:pt x="20977" y="11294"/>
                </a:lnTo>
                <a:cubicBezTo>
                  <a:pt x="20940" y="11330"/>
                  <a:pt x="20977" y="11349"/>
                  <a:pt x="20903" y="11404"/>
                </a:cubicBezTo>
                <a:cubicBezTo>
                  <a:pt x="21144" y="11294"/>
                  <a:pt x="21384" y="11183"/>
                  <a:pt x="21606" y="11053"/>
                </a:cubicBezTo>
                <a:cubicBezTo>
                  <a:pt x="21717" y="10998"/>
                  <a:pt x="21846" y="10942"/>
                  <a:pt x="21957" y="10905"/>
                </a:cubicBezTo>
                <a:cubicBezTo>
                  <a:pt x="22068" y="10850"/>
                  <a:pt x="22197" y="10813"/>
                  <a:pt x="22382" y="10813"/>
                </a:cubicBezTo>
                <a:cubicBezTo>
                  <a:pt x="22530" y="10887"/>
                  <a:pt x="22382" y="10924"/>
                  <a:pt x="22234" y="10961"/>
                </a:cubicBezTo>
                <a:cubicBezTo>
                  <a:pt x="22123" y="11016"/>
                  <a:pt x="22031" y="11053"/>
                  <a:pt x="22142" y="11109"/>
                </a:cubicBezTo>
                <a:cubicBezTo>
                  <a:pt x="22216" y="11072"/>
                  <a:pt x="22437" y="11016"/>
                  <a:pt x="22604" y="10979"/>
                </a:cubicBezTo>
                <a:cubicBezTo>
                  <a:pt x="22752" y="10924"/>
                  <a:pt x="22918" y="10887"/>
                  <a:pt x="23103" y="10831"/>
                </a:cubicBezTo>
                <a:cubicBezTo>
                  <a:pt x="23417" y="10739"/>
                  <a:pt x="23731" y="10684"/>
                  <a:pt x="24027" y="10610"/>
                </a:cubicBezTo>
                <a:cubicBezTo>
                  <a:pt x="24045" y="10591"/>
                  <a:pt x="24008" y="10554"/>
                  <a:pt x="23971" y="10517"/>
                </a:cubicBezTo>
                <a:lnTo>
                  <a:pt x="23879" y="10388"/>
                </a:lnTo>
                <a:lnTo>
                  <a:pt x="23713" y="10148"/>
                </a:lnTo>
                <a:cubicBezTo>
                  <a:pt x="23620" y="10000"/>
                  <a:pt x="23528" y="9852"/>
                  <a:pt x="23435" y="9723"/>
                </a:cubicBezTo>
                <a:lnTo>
                  <a:pt x="23435" y="9723"/>
                </a:lnTo>
                <a:lnTo>
                  <a:pt x="23509" y="9870"/>
                </a:lnTo>
                <a:cubicBezTo>
                  <a:pt x="23269" y="9778"/>
                  <a:pt x="23251" y="9667"/>
                  <a:pt x="23195" y="9482"/>
                </a:cubicBezTo>
                <a:cubicBezTo>
                  <a:pt x="23177" y="9390"/>
                  <a:pt x="23140" y="9279"/>
                  <a:pt x="23103" y="9168"/>
                </a:cubicBezTo>
                <a:cubicBezTo>
                  <a:pt x="23066" y="9113"/>
                  <a:pt x="23047" y="9057"/>
                  <a:pt x="23010" y="9002"/>
                </a:cubicBezTo>
                <a:cubicBezTo>
                  <a:pt x="22973" y="8965"/>
                  <a:pt x="22936" y="8928"/>
                  <a:pt x="22899" y="8891"/>
                </a:cubicBezTo>
                <a:lnTo>
                  <a:pt x="22899" y="8891"/>
                </a:lnTo>
                <a:cubicBezTo>
                  <a:pt x="22929" y="8920"/>
                  <a:pt x="22967" y="8929"/>
                  <a:pt x="23001" y="8929"/>
                </a:cubicBezTo>
                <a:cubicBezTo>
                  <a:pt x="23050" y="8929"/>
                  <a:pt x="23088" y="8909"/>
                  <a:pt x="23066" y="8909"/>
                </a:cubicBezTo>
                <a:cubicBezTo>
                  <a:pt x="22844" y="8447"/>
                  <a:pt x="22456" y="8078"/>
                  <a:pt x="21975" y="7486"/>
                </a:cubicBezTo>
                <a:lnTo>
                  <a:pt x="21975" y="7486"/>
                </a:lnTo>
                <a:lnTo>
                  <a:pt x="22086" y="7523"/>
                </a:lnTo>
                <a:cubicBezTo>
                  <a:pt x="21994" y="7246"/>
                  <a:pt x="21698" y="6858"/>
                  <a:pt x="21569" y="6562"/>
                </a:cubicBezTo>
                <a:cubicBezTo>
                  <a:pt x="21481" y="6537"/>
                  <a:pt x="21419" y="6461"/>
                  <a:pt x="21376" y="6461"/>
                </a:cubicBezTo>
                <a:cubicBezTo>
                  <a:pt x="21356" y="6461"/>
                  <a:pt x="21340" y="6478"/>
                  <a:pt x="21328" y="6525"/>
                </a:cubicBezTo>
                <a:cubicBezTo>
                  <a:pt x="21162" y="5453"/>
                  <a:pt x="20109" y="5065"/>
                  <a:pt x="19961" y="4141"/>
                </a:cubicBezTo>
                <a:lnTo>
                  <a:pt x="19961" y="4141"/>
                </a:lnTo>
                <a:cubicBezTo>
                  <a:pt x="20000" y="4207"/>
                  <a:pt x="20078" y="4264"/>
                  <a:pt x="20105" y="4264"/>
                </a:cubicBezTo>
                <a:cubicBezTo>
                  <a:pt x="20116" y="4264"/>
                  <a:pt x="20119" y="4254"/>
                  <a:pt x="20109" y="4233"/>
                </a:cubicBezTo>
                <a:lnTo>
                  <a:pt x="19647" y="3660"/>
                </a:lnTo>
                <a:cubicBezTo>
                  <a:pt x="19554" y="3771"/>
                  <a:pt x="19628" y="3771"/>
                  <a:pt x="19628" y="3956"/>
                </a:cubicBezTo>
                <a:cubicBezTo>
                  <a:pt x="19499" y="3919"/>
                  <a:pt x="19332" y="3790"/>
                  <a:pt x="19240" y="3623"/>
                </a:cubicBezTo>
                <a:lnTo>
                  <a:pt x="19240" y="3623"/>
                </a:lnTo>
                <a:cubicBezTo>
                  <a:pt x="19302" y="3681"/>
                  <a:pt x="19346" y="3705"/>
                  <a:pt x="19375" y="3705"/>
                </a:cubicBezTo>
                <a:cubicBezTo>
                  <a:pt x="19466" y="3705"/>
                  <a:pt x="19420" y="3472"/>
                  <a:pt x="19406" y="3346"/>
                </a:cubicBezTo>
                <a:lnTo>
                  <a:pt x="19406" y="3346"/>
                </a:lnTo>
                <a:cubicBezTo>
                  <a:pt x="19388" y="3383"/>
                  <a:pt x="19314" y="3383"/>
                  <a:pt x="19295" y="3402"/>
                </a:cubicBezTo>
                <a:cubicBezTo>
                  <a:pt x="19289" y="3238"/>
                  <a:pt x="19252" y="3208"/>
                  <a:pt x="19200" y="3208"/>
                </a:cubicBezTo>
                <a:cubicBezTo>
                  <a:pt x="19170" y="3208"/>
                  <a:pt x="19135" y="3218"/>
                  <a:pt x="19098" y="3218"/>
                </a:cubicBezTo>
                <a:cubicBezTo>
                  <a:pt x="19027" y="3218"/>
                  <a:pt x="18950" y="3180"/>
                  <a:pt x="18889" y="2958"/>
                </a:cubicBezTo>
                <a:lnTo>
                  <a:pt x="18963" y="2958"/>
                </a:lnTo>
                <a:cubicBezTo>
                  <a:pt x="18815" y="2810"/>
                  <a:pt x="18630" y="2681"/>
                  <a:pt x="18538" y="2496"/>
                </a:cubicBezTo>
                <a:cubicBezTo>
                  <a:pt x="18547" y="2435"/>
                  <a:pt x="18562" y="2413"/>
                  <a:pt x="18581" y="2413"/>
                </a:cubicBezTo>
                <a:cubicBezTo>
                  <a:pt x="18629" y="2413"/>
                  <a:pt x="18701" y="2548"/>
                  <a:pt x="18763" y="2548"/>
                </a:cubicBezTo>
                <a:cubicBezTo>
                  <a:pt x="18775" y="2548"/>
                  <a:pt x="18786" y="2544"/>
                  <a:pt x="18796" y="2533"/>
                </a:cubicBezTo>
                <a:cubicBezTo>
                  <a:pt x="18630" y="2293"/>
                  <a:pt x="18408" y="2237"/>
                  <a:pt x="18297" y="2089"/>
                </a:cubicBezTo>
                <a:cubicBezTo>
                  <a:pt x="18237" y="2120"/>
                  <a:pt x="18189" y="2150"/>
                  <a:pt x="18143" y="2150"/>
                </a:cubicBezTo>
                <a:cubicBezTo>
                  <a:pt x="18133" y="2150"/>
                  <a:pt x="18123" y="2148"/>
                  <a:pt x="18113" y="2145"/>
                </a:cubicBezTo>
                <a:cubicBezTo>
                  <a:pt x="18168" y="2089"/>
                  <a:pt x="18242" y="2034"/>
                  <a:pt x="18334" y="1979"/>
                </a:cubicBezTo>
                <a:cubicBezTo>
                  <a:pt x="18390" y="2034"/>
                  <a:pt x="18445" y="2108"/>
                  <a:pt x="18501" y="2145"/>
                </a:cubicBezTo>
                <a:cubicBezTo>
                  <a:pt x="18445" y="1979"/>
                  <a:pt x="18408" y="1849"/>
                  <a:pt x="18390" y="1757"/>
                </a:cubicBezTo>
                <a:cubicBezTo>
                  <a:pt x="18260" y="1775"/>
                  <a:pt x="18187" y="1849"/>
                  <a:pt x="18020" y="1923"/>
                </a:cubicBezTo>
                <a:lnTo>
                  <a:pt x="18039" y="1905"/>
                </a:lnTo>
                <a:lnTo>
                  <a:pt x="17984" y="1929"/>
                </a:lnTo>
                <a:lnTo>
                  <a:pt x="17651" y="2034"/>
                </a:lnTo>
                <a:cubicBezTo>
                  <a:pt x="17788" y="2003"/>
                  <a:pt x="17875" y="1973"/>
                  <a:pt x="17953" y="1943"/>
                </a:cubicBezTo>
                <a:lnTo>
                  <a:pt x="17953" y="1943"/>
                </a:lnTo>
                <a:lnTo>
                  <a:pt x="17410" y="2182"/>
                </a:lnTo>
                <a:lnTo>
                  <a:pt x="17410" y="2182"/>
                </a:lnTo>
                <a:lnTo>
                  <a:pt x="17577" y="2126"/>
                </a:lnTo>
                <a:lnTo>
                  <a:pt x="17577" y="2126"/>
                </a:lnTo>
                <a:cubicBezTo>
                  <a:pt x="17410" y="2459"/>
                  <a:pt x="17299" y="2551"/>
                  <a:pt x="17115" y="2662"/>
                </a:cubicBezTo>
                <a:cubicBezTo>
                  <a:pt x="16936" y="2752"/>
                  <a:pt x="16740" y="2841"/>
                  <a:pt x="16594" y="3064"/>
                </a:cubicBezTo>
                <a:lnTo>
                  <a:pt x="16594" y="3064"/>
                </a:lnTo>
                <a:cubicBezTo>
                  <a:pt x="16737" y="2838"/>
                  <a:pt x="16724" y="2810"/>
                  <a:pt x="16672" y="2810"/>
                </a:cubicBezTo>
                <a:cubicBezTo>
                  <a:pt x="16655" y="2810"/>
                  <a:pt x="16634" y="2813"/>
                  <a:pt x="16613" y="2813"/>
                </a:cubicBezTo>
                <a:cubicBezTo>
                  <a:pt x="16577" y="2813"/>
                  <a:pt x="16539" y="2804"/>
                  <a:pt x="16523" y="2755"/>
                </a:cubicBezTo>
                <a:cubicBezTo>
                  <a:pt x="16431" y="2766"/>
                  <a:pt x="16325" y="2792"/>
                  <a:pt x="16262" y="2792"/>
                </a:cubicBezTo>
                <a:cubicBezTo>
                  <a:pt x="16224" y="2792"/>
                  <a:pt x="16202" y="2783"/>
                  <a:pt x="16209" y="2755"/>
                </a:cubicBezTo>
                <a:lnTo>
                  <a:pt x="16209" y="2755"/>
                </a:lnTo>
                <a:cubicBezTo>
                  <a:pt x="16061" y="2995"/>
                  <a:pt x="15802" y="2866"/>
                  <a:pt x="15618" y="3198"/>
                </a:cubicBezTo>
                <a:cubicBezTo>
                  <a:pt x="15614" y="3194"/>
                  <a:pt x="15608" y="3193"/>
                  <a:pt x="15601" y="3193"/>
                </a:cubicBezTo>
                <a:cubicBezTo>
                  <a:pt x="15564" y="3193"/>
                  <a:pt x="15488" y="3242"/>
                  <a:pt x="15430" y="3242"/>
                </a:cubicBezTo>
                <a:cubicBezTo>
                  <a:pt x="15397" y="3242"/>
                  <a:pt x="15371" y="3227"/>
                  <a:pt x="15359" y="3180"/>
                </a:cubicBezTo>
                <a:cubicBezTo>
                  <a:pt x="15239" y="3272"/>
                  <a:pt x="15271" y="3286"/>
                  <a:pt x="15333" y="3286"/>
                </a:cubicBezTo>
                <a:cubicBezTo>
                  <a:pt x="15360" y="3286"/>
                  <a:pt x="15392" y="3284"/>
                  <a:pt x="15420" y="3284"/>
                </a:cubicBezTo>
                <a:cubicBezTo>
                  <a:pt x="15458" y="3284"/>
                  <a:pt x="15488" y="3288"/>
                  <a:pt x="15488" y="3309"/>
                </a:cubicBezTo>
                <a:cubicBezTo>
                  <a:pt x="15174" y="3697"/>
                  <a:pt x="14398" y="3660"/>
                  <a:pt x="13936" y="4233"/>
                </a:cubicBezTo>
                <a:cubicBezTo>
                  <a:pt x="13474" y="4621"/>
                  <a:pt x="13474" y="4843"/>
                  <a:pt x="13030" y="5194"/>
                </a:cubicBezTo>
                <a:cubicBezTo>
                  <a:pt x="12827" y="5194"/>
                  <a:pt x="13067" y="4936"/>
                  <a:pt x="13067" y="4936"/>
                </a:cubicBezTo>
                <a:lnTo>
                  <a:pt x="13067" y="4936"/>
                </a:lnTo>
                <a:cubicBezTo>
                  <a:pt x="12771" y="5010"/>
                  <a:pt x="12568" y="5139"/>
                  <a:pt x="12365" y="5324"/>
                </a:cubicBezTo>
                <a:cubicBezTo>
                  <a:pt x="12383" y="5268"/>
                  <a:pt x="12309" y="5250"/>
                  <a:pt x="12217" y="5250"/>
                </a:cubicBezTo>
                <a:cubicBezTo>
                  <a:pt x="12014" y="5361"/>
                  <a:pt x="12180" y="5490"/>
                  <a:pt x="11884" y="5564"/>
                </a:cubicBezTo>
                <a:cubicBezTo>
                  <a:pt x="11884" y="5490"/>
                  <a:pt x="11903" y="5379"/>
                  <a:pt x="11958" y="5268"/>
                </a:cubicBezTo>
                <a:lnTo>
                  <a:pt x="11958" y="5268"/>
                </a:lnTo>
                <a:cubicBezTo>
                  <a:pt x="11755" y="5435"/>
                  <a:pt x="11570" y="5656"/>
                  <a:pt x="11367" y="5841"/>
                </a:cubicBezTo>
                <a:cubicBezTo>
                  <a:pt x="11256" y="5786"/>
                  <a:pt x="11441" y="5638"/>
                  <a:pt x="11478" y="5527"/>
                </a:cubicBezTo>
                <a:lnTo>
                  <a:pt x="11478" y="5527"/>
                </a:lnTo>
                <a:cubicBezTo>
                  <a:pt x="11237" y="5712"/>
                  <a:pt x="10831" y="6008"/>
                  <a:pt x="10831" y="6192"/>
                </a:cubicBezTo>
                <a:lnTo>
                  <a:pt x="10975" y="6149"/>
                </a:lnTo>
                <a:lnTo>
                  <a:pt x="10975" y="6149"/>
                </a:lnTo>
                <a:cubicBezTo>
                  <a:pt x="10976" y="6149"/>
                  <a:pt x="10977" y="6149"/>
                  <a:pt x="10978" y="6149"/>
                </a:cubicBezTo>
                <a:cubicBezTo>
                  <a:pt x="10989" y="6149"/>
                  <a:pt x="11001" y="6146"/>
                  <a:pt x="11015" y="6137"/>
                </a:cubicBezTo>
                <a:lnTo>
                  <a:pt x="11015" y="6137"/>
                </a:lnTo>
                <a:lnTo>
                  <a:pt x="10975" y="6149"/>
                </a:lnTo>
                <a:lnTo>
                  <a:pt x="10975" y="6149"/>
                </a:lnTo>
                <a:cubicBezTo>
                  <a:pt x="10919" y="6145"/>
                  <a:pt x="10914" y="6035"/>
                  <a:pt x="10960" y="5989"/>
                </a:cubicBezTo>
                <a:cubicBezTo>
                  <a:pt x="11056" y="5865"/>
                  <a:pt x="11151" y="5830"/>
                  <a:pt x="11226" y="5830"/>
                </a:cubicBezTo>
                <a:cubicBezTo>
                  <a:pt x="11296" y="5830"/>
                  <a:pt x="11349" y="5860"/>
                  <a:pt x="11367" y="5878"/>
                </a:cubicBezTo>
                <a:lnTo>
                  <a:pt x="11219" y="6008"/>
                </a:lnTo>
                <a:cubicBezTo>
                  <a:pt x="11261" y="6031"/>
                  <a:pt x="11303" y="6041"/>
                  <a:pt x="11345" y="6041"/>
                </a:cubicBezTo>
                <a:cubicBezTo>
                  <a:pt x="11636" y="6041"/>
                  <a:pt x="11928" y="5543"/>
                  <a:pt x="12235" y="5398"/>
                </a:cubicBezTo>
                <a:lnTo>
                  <a:pt x="12235" y="5398"/>
                </a:lnTo>
                <a:lnTo>
                  <a:pt x="12198" y="5675"/>
                </a:lnTo>
                <a:lnTo>
                  <a:pt x="12457" y="5305"/>
                </a:lnTo>
                <a:cubicBezTo>
                  <a:pt x="12568" y="5324"/>
                  <a:pt x="12679" y="5398"/>
                  <a:pt x="12531" y="5527"/>
                </a:cubicBezTo>
                <a:cubicBezTo>
                  <a:pt x="12845" y="5490"/>
                  <a:pt x="12716" y="5342"/>
                  <a:pt x="12993" y="5324"/>
                </a:cubicBezTo>
                <a:cubicBezTo>
                  <a:pt x="13030" y="5324"/>
                  <a:pt x="13012" y="5342"/>
                  <a:pt x="12993" y="5361"/>
                </a:cubicBezTo>
                <a:lnTo>
                  <a:pt x="13215" y="5176"/>
                </a:lnTo>
                <a:lnTo>
                  <a:pt x="13215" y="5176"/>
                </a:lnTo>
                <a:cubicBezTo>
                  <a:pt x="13178" y="5250"/>
                  <a:pt x="13326" y="5287"/>
                  <a:pt x="13159" y="5342"/>
                </a:cubicBezTo>
                <a:cubicBezTo>
                  <a:pt x="13619" y="5223"/>
                  <a:pt x="13749" y="4853"/>
                  <a:pt x="13969" y="4853"/>
                </a:cubicBezTo>
                <a:cubicBezTo>
                  <a:pt x="13988" y="4853"/>
                  <a:pt x="14008" y="4856"/>
                  <a:pt x="14028" y="4862"/>
                </a:cubicBezTo>
                <a:lnTo>
                  <a:pt x="13991" y="4899"/>
                </a:lnTo>
                <a:cubicBezTo>
                  <a:pt x="14564" y="4474"/>
                  <a:pt x="13973" y="4714"/>
                  <a:pt x="14324" y="4270"/>
                </a:cubicBezTo>
                <a:lnTo>
                  <a:pt x="14324" y="4270"/>
                </a:lnTo>
                <a:lnTo>
                  <a:pt x="14841" y="4474"/>
                </a:lnTo>
                <a:lnTo>
                  <a:pt x="14804" y="4289"/>
                </a:lnTo>
                <a:cubicBezTo>
                  <a:pt x="14852" y="4265"/>
                  <a:pt x="14922" y="4234"/>
                  <a:pt x="14966" y="4234"/>
                </a:cubicBezTo>
                <a:cubicBezTo>
                  <a:pt x="14991" y="4234"/>
                  <a:pt x="15008" y="4244"/>
                  <a:pt x="15008" y="4270"/>
                </a:cubicBezTo>
                <a:cubicBezTo>
                  <a:pt x="15192" y="4030"/>
                  <a:pt x="14934" y="4233"/>
                  <a:pt x="15008" y="4049"/>
                </a:cubicBezTo>
                <a:cubicBezTo>
                  <a:pt x="15330" y="4018"/>
                  <a:pt x="15666" y="3667"/>
                  <a:pt x="15887" y="3667"/>
                </a:cubicBezTo>
                <a:cubicBezTo>
                  <a:pt x="15931" y="3667"/>
                  <a:pt x="15971" y="3682"/>
                  <a:pt x="16006" y="3716"/>
                </a:cubicBezTo>
                <a:cubicBezTo>
                  <a:pt x="16017" y="3663"/>
                  <a:pt x="15989" y="3651"/>
                  <a:pt x="15952" y="3651"/>
                </a:cubicBezTo>
                <a:cubicBezTo>
                  <a:pt x="15922" y="3651"/>
                  <a:pt x="15886" y="3660"/>
                  <a:pt x="15864" y="3660"/>
                </a:cubicBezTo>
                <a:cubicBezTo>
                  <a:pt x="15831" y="3660"/>
                  <a:pt x="15835" y="3639"/>
                  <a:pt x="15950" y="3531"/>
                </a:cubicBezTo>
                <a:cubicBezTo>
                  <a:pt x="15993" y="3567"/>
                  <a:pt x="16031" y="3583"/>
                  <a:pt x="16067" y="3583"/>
                </a:cubicBezTo>
                <a:cubicBezTo>
                  <a:pt x="16232" y="3583"/>
                  <a:pt x="16346" y="3266"/>
                  <a:pt x="16634" y="3235"/>
                </a:cubicBezTo>
                <a:lnTo>
                  <a:pt x="16634" y="3235"/>
                </a:lnTo>
                <a:cubicBezTo>
                  <a:pt x="16619" y="3389"/>
                  <a:pt x="16411" y="3466"/>
                  <a:pt x="16545" y="3466"/>
                </a:cubicBezTo>
                <a:cubicBezTo>
                  <a:pt x="16572" y="3466"/>
                  <a:pt x="16612" y="3463"/>
                  <a:pt x="16671" y="3457"/>
                </a:cubicBezTo>
                <a:cubicBezTo>
                  <a:pt x="16689" y="3146"/>
                  <a:pt x="17215" y="3215"/>
                  <a:pt x="17423" y="3037"/>
                </a:cubicBezTo>
                <a:lnTo>
                  <a:pt x="17423" y="3037"/>
                </a:lnTo>
                <a:cubicBezTo>
                  <a:pt x="17419" y="3042"/>
                  <a:pt x="17415" y="3046"/>
                  <a:pt x="17410" y="3051"/>
                </a:cubicBezTo>
                <a:cubicBezTo>
                  <a:pt x="17429" y="3069"/>
                  <a:pt x="17447" y="3106"/>
                  <a:pt x="17503" y="3124"/>
                </a:cubicBezTo>
                <a:cubicBezTo>
                  <a:pt x="17557" y="3088"/>
                  <a:pt x="17506" y="2947"/>
                  <a:pt x="17486" y="2872"/>
                </a:cubicBezTo>
                <a:lnTo>
                  <a:pt x="17486" y="2872"/>
                </a:lnTo>
                <a:cubicBezTo>
                  <a:pt x="17529" y="2833"/>
                  <a:pt x="17588" y="2794"/>
                  <a:pt x="17651" y="2755"/>
                </a:cubicBezTo>
                <a:cubicBezTo>
                  <a:pt x="17798" y="2681"/>
                  <a:pt x="17946" y="2588"/>
                  <a:pt x="18113" y="2459"/>
                </a:cubicBezTo>
                <a:cubicBezTo>
                  <a:pt x="18113" y="2481"/>
                  <a:pt x="18125" y="2490"/>
                  <a:pt x="18147" y="2490"/>
                </a:cubicBezTo>
                <a:cubicBezTo>
                  <a:pt x="18162" y="2490"/>
                  <a:pt x="18182" y="2485"/>
                  <a:pt x="18205" y="2478"/>
                </a:cubicBezTo>
                <a:cubicBezTo>
                  <a:pt x="18297" y="2662"/>
                  <a:pt x="18462" y="3066"/>
                  <a:pt x="18555" y="3288"/>
                </a:cubicBezTo>
                <a:lnTo>
                  <a:pt x="18555" y="3288"/>
                </a:lnTo>
                <a:cubicBezTo>
                  <a:pt x="18763" y="3294"/>
                  <a:pt x="18955" y="3636"/>
                  <a:pt x="19148" y="3864"/>
                </a:cubicBezTo>
                <a:cubicBezTo>
                  <a:pt x="19108" y="3884"/>
                  <a:pt x="19073" y="3894"/>
                  <a:pt x="19037" y="3894"/>
                </a:cubicBezTo>
                <a:cubicBezTo>
                  <a:pt x="18974" y="3894"/>
                  <a:pt x="18910" y="3861"/>
                  <a:pt x="18815" y="3790"/>
                </a:cubicBezTo>
                <a:lnTo>
                  <a:pt x="18815" y="3790"/>
                </a:lnTo>
                <a:lnTo>
                  <a:pt x="18981" y="4030"/>
                </a:lnTo>
                <a:cubicBezTo>
                  <a:pt x="19074" y="4067"/>
                  <a:pt x="19148" y="4122"/>
                  <a:pt x="19277" y="4270"/>
                </a:cubicBezTo>
                <a:lnTo>
                  <a:pt x="19092" y="4289"/>
                </a:lnTo>
                <a:cubicBezTo>
                  <a:pt x="19314" y="4603"/>
                  <a:pt x="19684" y="4843"/>
                  <a:pt x="19850" y="5324"/>
                </a:cubicBezTo>
                <a:cubicBezTo>
                  <a:pt x="19957" y="5284"/>
                  <a:pt x="19986" y="5011"/>
                  <a:pt x="20128" y="5011"/>
                </a:cubicBezTo>
                <a:cubicBezTo>
                  <a:pt x="20182" y="5011"/>
                  <a:pt x="20252" y="5050"/>
                  <a:pt x="20349" y="5157"/>
                </a:cubicBezTo>
                <a:cubicBezTo>
                  <a:pt x="20312" y="5207"/>
                  <a:pt x="20259" y="5256"/>
                  <a:pt x="20194" y="5256"/>
                </a:cubicBezTo>
                <a:cubicBezTo>
                  <a:pt x="20162" y="5256"/>
                  <a:pt x="20127" y="5244"/>
                  <a:pt x="20090" y="5213"/>
                </a:cubicBezTo>
                <a:lnTo>
                  <a:pt x="20090" y="5213"/>
                </a:lnTo>
                <a:cubicBezTo>
                  <a:pt x="20127" y="5250"/>
                  <a:pt x="20238" y="5324"/>
                  <a:pt x="20256" y="5416"/>
                </a:cubicBezTo>
                <a:lnTo>
                  <a:pt x="20035" y="5305"/>
                </a:lnTo>
                <a:lnTo>
                  <a:pt x="20035" y="5305"/>
                </a:lnTo>
                <a:cubicBezTo>
                  <a:pt x="20109" y="5527"/>
                  <a:pt x="20183" y="5342"/>
                  <a:pt x="20275" y="5509"/>
                </a:cubicBezTo>
                <a:cubicBezTo>
                  <a:pt x="20183" y="5564"/>
                  <a:pt x="20275" y="5656"/>
                  <a:pt x="20183" y="5693"/>
                </a:cubicBezTo>
                <a:cubicBezTo>
                  <a:pt x="20164" y="5656"/>
                  <a:pt x="20146" y="5527"/>
                  <a:pt x="20072" y="5490"/>
                </a:cubicBezTo>
                <a:lnTo>
                  <a:pt x="20072" y="5490"/>
                </a:lnTo>
                <a:cubicBezTo>
                  <a:pt x="20164" y="5675"/>
                  <a:pt x="20238" y="5934"/>
                  <a:pt x="20220" y="6045"/>
                </a:cubicBezTo>
                <a:cubicBezTo>
                  <a:pt x="20238" y="6017"/>
                  <a:pt x="20270" y="5994"/>
                  <a:pt x="20310" y="5994"/>
                </a:cubicBezTo>
                <a:cubicBezTo>
                  <a:pt x="20349" y="5994"/>
                  <a:pt x="20395" y="6017"/>
                  <a:pt x="20441" y="6082"/>
                </a:cubicBezTo>
                <a:cubicBezTo>
                  <a:pt x="20645" y="6396"/>
                  <a:pt x="20386" y="6266"/>
                  <a:pt x="20460" y="6488"/>
                </a:cubicBezTo>
                <a:cubicBezTo>
                  <a:pt x="20570" y="6520"/>
                  <a:pt x="20626" y="6711"/>
                  <a:pt x="20732" y="6711"/>
                </a:cubicBezTo>
                <a:cubicBezTo>
                  <a:pt x="20750" y="6711"/>
                  <a:pt x="20770" y="6705"/>
                  <a:pt x="20792" y="6691"/>
                </a:cubicBezTo>
                <a:lnTo>
                  <a:pt x="20792" y="6691"/>
                </a:lnTo>
                <a:cubicBezTo>
                  <a:pt x="20848" y="6784"/>
                  <a:pt x="20792" y="6839"/>
                  <a:pt x="20774" y="6913"/>
                </a:cubicBezTo>
                <a:cubicBezTo>
                  <a:pt x="20925" y="7019"/>
                  <a:pt x="21187" y="7470"/>
                  <a:pt x="21288" y="7470"/>
                </a:cubicBezTo>
                <a:cubicBezTo>
                  <a:pt x="21305" y="7470"/>
                  <a:pt x="21318" y="7457"/>
                  <a:pt x="21324" y="7427"/>
                </a:cubicBezTo>
                <a:lnTo>
                  <a:pt x="21324" y="7427"/>
                </a:lnTo>
                <a:lnTo>
                  <a:pt x="21328" y="7431"/>
                </a:lnTo>
                <a:cubicBezTo>
                  <a:pt x="21328" y="7412"/>
                  <a:pt x="21328" y="7394"/>
                  <a:pt x="21328" y="7375"/>
                </a:cubicBezTo>
                <a:cubicBezTo>
                  <a:pt x="21328" y="7383"/>
                  <a:pt x="21328" y="7387"/>
                  <a:pt x="21327" y="7391"/>
                </a:cubicBezTo>
                <a:lnTo>
                  <a:pt x="21327" y="7391"/>
                </a:lnTo>
                <a:lnTo>
                  <a:pt x="21310" y="7357"/>
                </a:lnTo>
                <a:lnTo>
                  <a:pt x="21310" y="7357"/>
                </a:lnTo>
                <a:lnTo>
                  <a:pt x="21347" y="7375"/>
                </a:lnTo>
                <a:cubicBezTo>
                  <a:pt x="21846" y="7837"/>
                  <a:pt x="21994" y="8577"/>
                  <a:pt x="22419" y="9094"/>
                </a:cubicBezTo>
                <a:lnTo>
                  <a:pt x="22363" y="9131"/>
                </a:lnTo>
                <a:cubicBezTo>
                  <a:pt x="22511" y="9297"/>
                  <a:pt x="22585" y="9408"/>
                  <a:pt x="22696" y="9519"/>
                </a:cubicBezTo>
                <a:cubicBezTo>
                  <a:pt x="22789" y="9649"/>
                  <a:pt x="22899" y="9778"/>
                  <a:pt x="23047" y="9889"/>
                </a:cubicBezTo>
                <a:cubicBezTo>
                  <a:pt x="23085" y="9951"/>
                  <a:pt x="23055" y="9997"/>
                  <a:pt x="22991" y="9997"/>
                </a:cubicBezTo>
                <a:cubicBezTo>
                  <a:pt x="22961" y="9997"/>
                  <a:pt x="22923" y="9987"/>
                  <a:pt x="22881" y="9963"/>
                </a:cubicBezTo>
                <a:lnTo>
                  <a:pt x="22881" y="9963"/>
                </a:lnTo>
                <a:cubicBezTo>
                  <a:pt x="22936" y="10018"/>
                  <a:pt x="22973" y="10055"/>
                  <a:pt x="22992" y="10074"/>
                </a:cubicBezTo>
                <a:cubicBezTo>
                  <a:pt x="23029" y="10111"/>
                  <a:pt x="23084" y="10166"/>
                  <a:pt x="23047" y="10166"/>
                </a:cubicBezTo>
                <a:cubicBezTo>
                  <a:pt x="23020" y="10175"/>
                  <a:pt x="22978" y="10180"/>
                  <a:pt x="22918" y="10180"/>
                </a:cubicBezTo>
                <a:cubicBezTo>
                  <a:pt x="22858" y="10180"/>
                  <a:pt x="22779" y="10175"/>
                  <a:pt x="22678" y="10166"/>
                </a:cubicBezTo>
                <a:cubicBezTo>
                  <a:pt x="22713" y="10113"/>
                  <a:pt x="22676" y="10094"/>
                  <a:pt x="22657" y="10088"/>
                </a:cubicBezTo>
                <a:lnTo>
                  <a:pt x="22657" y="10088"/>
                </a:lnTo>
                <a:cubicBezTo>
                  <a:pt x="22671" y="10090"/>
                  <a:pt x="22705" y="10092"/>
                  <a:pt x="22770" y="10092"/>
                </a:cubicBezTo>
                <a:cubicBezTo>
                  <a:pt x="22613" y="10083"/>
                  <a:pt x="22521" y="10055"/>
                  <a:pt x="22447" y="10055"/>
                </a:cubicBezTo>
                <a:cubicBezTo>
                  <a:pt x="22373" y="10055"/>
                  <a:pt x="22317" y="10083"/>
                  <a:pt x="22234" y="10185"/>
                </a:cubicBezTo>
                <a:cubicBezTo>
                  <a:pt x="22234" y="10111"/>
                  <a:pt x="22160" y="10092"/>
                  <a:pt x="22086" y="10074"/>
                </a:cubicBezTo>
                <a:cubicBezTo>
                  <a:pt x="22049" y="10074"/>
                  <a:pt x="22012" y="10074"/>
                  <a:pt x="21994" y="10092"/>
                </a:cubicBezTo>
                <a:cubicBezTo>
                  <a:pt x="21938" y="10092"/>
                  <a:pt x="21864" y="10129"/>
                  <a:pt x="21827" y="10148"/>
                </a:cubicBezTo>
                <a:lnTo>
                  <a:pt x="21975" y="10148"/>
                </a:lnTo>
                <a:cubicBezTo>
                  <a:pt x="22031" y="10166"/>
                  <a:pt x="22049" y="10185"/>
                  <a:pt x="22086" y="10185"/>
                </a:cubicBezTo>
                <a:cubicBezTo>
                  <a:pt x="21994" y="10222"/>
                  <a:pt x="21920" y="10240"/>
                  <a:pt x="21846" y="10277"/>
                </a:cubicBezTo>
                <a:cubicBezTo>
                  <a:pt x="21735" y="10295"/>
                  <a:pt x="21643" y="10332"/>
                  <a:pt x="21550" y="10351"/>
                </a:cubicBezTo>
                <a:lnTo>
                  <a:pt x="21587" y="10148"/>
                </a:lnTo>
                <a:cubicBezTo>
                  <a:pt x="21365" y="10148"/>
                  <a:pt x="21162" y="10222"/>
                  <a:pt x="20996" y="10332"/>
                </a:cubicBezTo>
                <a:cubicBezTo>
                  <a:pt x="20829" y="10443"/>
                  <a:pt x="20663" y="10536"/>
                  <a:pt x="20534" y="10684"/>
                </a:cubicBezTo>
                <a:cubicBezTo>
                  <a:pt x="20386" y="10813"/>
                  <a:pt x="20256" y="10924"/>
                  <a:pt x="20127" y="11016"/>
                </a:cubicBezTo>
                <a:cubicBezTo>
                  <a:pt x="19979" y="11127"/>
                  <a:pt x="19831" y="11201"/>
                  <a:pt x="19628" y="11220"/>
                </a:cubicBezTo>
                <a:cubicBezTo>
                  <a:pt x="19607" y="11280"/>
                  <a:pt x="19619" y="11301"/>
                  <a:pt x="19650" y="11301"/>
                </a:cubicBezTo>
                <a:cubicBezTo>
                  <a:pt x="19723" y="11301"/>
                  <a:pt x="19898" y="11185"/>
                  <a:pt x="19971" y="11185"/>
                </a:cubicBezTo>
                <a:cubicBezTo>
                  <a:pt x="20001" y="11185"/>
                  <a:pt x="20014" y="11204"/>
                  <a:pt x="19998" y="11257"/>
                </a:cubicBezTo>
                <a:cubicBezTo>
                  <a:pt x="19684" y="11460"/>
                  <a:pt x="19203" y="11589"/>
                  <a:pt x="19092" y="11682"/>
                </a:cubicBezTo>
                <a:cubicBezTo>
                  <a:pt x="18649" y="12070"/>
                  <a:pt x="18963" y="12255"/>
                  <a:pt x="18630" y="12754"/>
                </a:cubicBezTo>
                <a:cubicBezTo>
                  <a:pt x="18655" y="12737"/>
                  <a:pt x="18684" y="12728"/>
                  <a:pt x="18711" y="12728"/>
                </a:cubicBezTo>
                <a:cubicBezTo>
                  <a:pt x="18745" y="12728"/>
                  <a:pt x="18776" y="12742"/>
                  <a:pt x="18796" y="12772"/>
                </a:cubicBezTo>
                <a:cubicBezTo>
                  <a:pt x="18833" y="12828"/>
                  <a:pt x="18852" y="12920"/>
                  <a:pt x="18815" y="13123"/>
                </a:cubicBezTo>
                <a:cubicBezTo>
                  <a:pt x="18741" y="13308"/>
                  <a:pt x="18649" y="13400"/>
                  <a:pt x="18575" y="13437"/>
                </a:cubicBezTo>
                <a:cubicBezTo>
                  <a:pt x="18560" y="13445"/>
                  <a:pt x="18545" y="13449"/>
                  <a:pt x="18531" y="13449"/>
                </a:cubicBezTo>
                <a:cubicBezTo>
                  <a:pt x="18474" y="13449"/>
                  <a:pt x="18427" y="13389"/>
                  <a:pt x="18427" y="13271"/>
                </a:cubicBezTo>
                <a:cubicBezTo>
                  <a:pt x="18440" y="13204"/>
                  <a:pt x="18463" y="13156"/>
                  <a:pt x="18482" y="13142"/>
                </a:cubicBezTo>
                <a:lnTo>
                  <a:pt x="18482" y="13142"/>
                </a:lnTo>
                <a:cubicBezTo>
                  <a:pt x="18482" y="13222"/>
                  <a:pt x="18468" y="13275"/>
                  <a:pt x="18477" y="13275"/>
                </a:cubicBezTo>
                <a:cubicBezTo>
                  <a:pt x="18478" y="13275"/>
                  <a:pt x="18480" y="13273"/>
                  <a:pt x="18482" y="13271"/>
                </a:cubicBezTo>
                <a:cubicBezTo>
                  <a:pt x="18501" y="13198"/>
                  <a:pt x="18501" y="13161"/>
                  <a:pt x="18483" y="13142"/>
                </a:cubicBezTo>
                <a:lnTo>
                  <a:pt x="18483" y="13142"/>
                </a:lnTo>
                <a:cubicBezTo>
                  <a:pt x="18486" y="13140"/>
                  <a:pt x="18490" y="13138"/>
                  <a:pt x="18493" y="13138"/>
                </a:cubicBezTo>
                <a:cubicBezTo>
                  <a:pt x="18496" y="13138"/>
                  <a:pt x="18498" y="13139"/>
                  <a:pt x="18501" y="13142"/>
                </a:cubicBezTo>
                <a:cubicBezTo>
                  <a:pt x="18514" y="13032"/>
                  <a:pt x="18538" y="12903"/>
                  <a:pt x="18497" y="12903"/>
                </a:cubicBezTo>
                <a:cubicBezTo>
                  <a:pt x="18483" y="12903"/>
                  <a:pt x="18460" y="12919"/>
                  <a:pt x="18427" y="12957"/>
                </a:cubicBezTo>
                <a:lnTo>
                  <a:pt x="18482" y="13031"/>
                </a:lnTo>
                <a:cubicBezTo>
                  <a:pt x="18318" y="13179"/>
                  <a:pt x="18285" y="13723"/>
                  <a:pt x="18201" y="13723"/>
                </a:cubicBezTo>
                <a:cubicBezTo>
                  <a:pt x="18191" y="13723"/>
                  <a:pt x="18180" y="13714"/>
                  <a:pt x="18168" y="13696"/>
                </a:cubicBezTo>
                <a:lnTo>
                  <a:pt x="18168" y="13696"/>
                </a:lnTo>
                <a:cubicBezTo>
                  <a:pt x="18196" y="13838"/>
                  <a:pt x="18217" y="13893"/>
                  <a:pt x="18235" y="13893"/>
                </a:cubicBezTo>
                <a:cubicBezTo>
                  <a:pt x="18254" y="13893"/>
                  <a:pt x="18271" y="13835"/>
                  <a:pt x="18292" y="13755"/>
                </a:cubicBezTo>
                <a:lnTo>
                  <a:pt x="18292" y="13755"/>
                </a:lnTo>
                <a:cubicBezTo>
                  <a:pt x="18255" y="13976"/>
                  <a:pt x="18319" y="14184"/>
                  <a:pt x="18334" y="14380"/>
                </a:cubicBezTo>
                <a:cubicBezTo>
                  <a:pt x="18371" y="14491"/>
                  <a:pt x="18427" y="14602"/>
                  <a:pt x="18464" y="14731"/>
                </a:cubicBezTo>
                <a:cubicBezTo>
                  <a:pt x="18501" y="14787"/>
                  <a:pt x="18519" y="14842"/>
                  <a:pt x="18538" y="14916"/>
                </a:cubicBezTo>
                <a:cubicBezTo>
                  <a:pt x="18575" y="14971"/>
                  <a:pt x="18612" y="15045"/>
                  <a:pt x="18649" y="15101"/>
                </a:cubicBezTo>
                <a:cubicBezTo>
                  <a:pt x="18634" y="15030"/>
                  <a:pt x="18642" y="14947"/>
                  <a:pt x="18672" y="14947"/>
                </a:cubicBezTo>
                <a:cubicBezTo>
                  <a:pt x="18681" y="14947"/>
                  <a:pt x="18691" y="14955"/>
                  <a:pt x="18704" y="14971"/>
                </a:cubicBezTo>
                <a:cubicBezTo>
                  <a:pt x="18907" y="15360"/>
                  <a:pt x="19000" y="15397"/>
                  <a:pt x="19092" y="15397"/>
                </a:cubicBezTo>
                <a:cubicBezTo>
                  <a:pt x="19106" y="15397"/>
                  <a:pt x="19118" y="15396"/>
                  <a:pt x="19132" y="15396"/>
                </a:cubicBezTo>
                <a:cubicBezTo>
                  <a:pt x="19191" y="15396"/>
                  <a:pt x="19258" y="15408"/>
                  <a:pt x="19425" y="15544"/>
                </a:cubicBezTo>
                <a:cubicBezTo>
                  <a:pt x="19610" y="15822"/>
                  <a:pt x="19185" y="15692"/>
                  <a:pt x="19684" y="15914"/>
                </a:cubicBezTo>
                <a:cubicBezTo>
                  <a:pt x="19848" y="16067"/>
                  <a:pt x="19796" y="16107"/>
                  <a:pt x="19694" y="16107"/>
                </a:cubicBezTo>
                <a:cubicBezTo>
                  <a:pt x="19635" y="16107"/>
                  <a:pt x="19559" y="16094"/>
                  <a:pt x="19499" y="16080"/>
                </a:cubicBezTo>
                <a:lnTo>
                  <a:pt x="19499" y="16080"/>
                </a:lnTo>
                <a:cubicBezTo>
                  <a:pt x="19998" y="16265"/>
                  <a:pt x="20330" y="16598"/>
                  <a:pt x="20626" y="16727"/>
                </a:cubicBezTo>
                <a:cubicBezTo>
                  <a:pt x="20534" y="16727"/>
                  <a:pt x="20441" y="16690"/>
                  <a:pt x="20349" y="16690"/>
                </a:cubicBezTo>
                <a:cubicBezTo>
                  <a:pt x="20515" y="16727"/>
                  <a:pt x="20645" y="16764"/>
                  <a:pt x="20792" y="16783"/>
                </a:cubicBezTo>
                <a:lnTo>
                  <a:pt x="20663" y="16616"/>
                </a:lnTo>
                <a:lnTo>
                  <a:pt x="20663" y="16616"/>
                </a:lnTo>
                <a:cubicBezTo>
                  <a:pt x="20811" y="16672"/>
                  <a:pt x="20959" y="16709"/>
                  <a:pt x="20940" y="16764"/>
                </a:cubicBezTo>
                <a:cubicBezTo>
                  <a:pt x="21125" y="16709"/>
                  <a:pt x="20866" y="16505"/>
                  <a:pt x="21199" y="16450"/>
                </a:cubicBezTo>
                <a:cubicBezTo>
                  <a:pt x="21273" y="16497"/>
                  <a:pt x="21376" y="16505"/>
                  <a:pt x="21480" y="16505"/>
                </a:cubicBezTo>
                <a:cubicBezTo>
                  <a:pt x="21535" y="16505"/>
                  <a:pt x="21590" y="16503"/>
                  <a:pt x="21642" y="16503"/>
                </a:cubicBezTo>
                <a:cubicBezTo>
                  <a:pt x="21765" y="16503"/>
                  <a:pt x="21868" y="16515"/>
                  <a:pt x="21901" y="16598"/>
                </a:cubicBezTo>
                <a:cubicBezTo>
                  <a:pt x="21823" y="16589"/>
                  <a:pt x="21765" y="16585"/>
                  <a:pt x="21721" y="16585"/>
                </a:cubicBezTo>
                <a:cubicBezTo>
                  <a:pt x="21442" y="16585"/>
                  <a:pt x="21788" y="16744"/>
                  <a:pt x="21556" y="16789"/>
                </a:cubicBezTo>
                <a:lnTo>
                  <a:pt x="21556" y="16789"/>
                </a:lnTo>
                <a:cubicBezTo>
                  <a:pt x="21635" y="16790"/>
                  <a:pt x="21722" y="16799"/>
                  <a:pt x="21827" y="16820"/>
                </a:cubicBezTo>
                <a:cubicBezTo>
                  <a:pt x="21846" y="16838"/>
                  <a:pt x="21791" y="16857"/>
                  <a:pt x="21754" y="16857"/>
                </a:cubicBezTo>
                <a:cubicBezTo>
                  <a:pt x="21859" y="16884"/>
                  <a:pt x="21939" y="16895"/>
                  <a:pt x="22002" y="16895"/>
                </a:cubicBezTo>
                <a:cubicBezTo>
                  <a:pt x="22149" y="16895"/>
                  <a:pt x="22201" y="16835"/>
                  <a:pt x="22253" y="16783"/>
                </a:cubicBezTo>
                <a:cubicBezTo>
                  <a:pt x="22308" y="16690"/>
                  <a:pt x="22382" y="16635"/>
                  <a:pt x="22696" y="16524"/>
                </a:cubicBezTo>
                <a:lnTo>
                  <a:pt x="22696" y="16524"/>
                </a:lnTo>
                <a:cubicBezTo>
                  <a:pt x="22660" y="16609"/>
                  <a:pt x="22758" y="16646"/>
                  <a:pt x="22862" y="16646"/>
                </a:cubicBezTo>
                <a:cubicBezTo>
                  <a:pt x="22916" y="16646"/>
                  <a:pt x="22972" y="16636"/>
                  <a:pt x="23010" y="16616"/>
                </a:cubicBezTo>
                <a:lnTo>
                  <a:pt x="23010" y="16616"/>
                </a:lnTo>
                <a:cubicBezTo>
                  <a:pt x="22972" y="16627"/>
                  <a:pt x="22942" y="16632"/>
                  <a:pt x="22919" y="16632"/>
                </a:cubicBezTo>
                <a:cubicBezTo>
                  <a:pt x="22781" y="16632"/>
                  <a:pt x="22874" y="16465"/>
                  <a:pt x="23047" y="16339"/>
                </a:cubicBezTo>
                <a:cubicBezTo>
                  <a:pt x="23454" y="16247"/>
                  <a:pt x="23435" y="16117"/>
                  <a:pt x="23620" y="16025"/>
                </a:cubicBezTo>
                <a:lnTo>
                  <a:pt x="23620" y="16025"/>
                </a:lnTo>
                <a:cubicBezTo>
                  <a:pt x="23546" y="16062"/>
                  <a:pt x="23454" y="16080"/>
                  <a:pt x="23380" y="16099"/>
                </a:cubicBezTo>
                <a:cubicBezTo>
                  <a:pt x="23417" y="15988"/>
                  <a:pt x="23583" y="15896"/>
                  <a:pt x="23805" y="15729"/>
                </a:cubicBezTo>
                <a:lnTo>
                  <a:pt x="23805" y="15729"/>
                </a:lnTo>
                <a:cubicBezTo>
                  <a:pt x="23856" y="15780"/>
                  <a:pt x="23655" y="15879"/>
                  <a:pt x="23712" y="15879"/>
                </a:cubicBezTo>
                <a:cubicBezTo>
                  <a:pt x="23716" y="15879"/>
                  <a:pt x="23723" y="15878"/>
                  <a:pt x="23731" y="15877"/>
                </a:cubicBezTo>
                <a:cubicBezTo>
                  <a:pt x="23805" y="15729"/>
                  <a:pt x="23971" y="15674"/>
                  <a:pt x="24156" y="15600"/>
                </a:cubicBezTo>
                <a:cubicBezTo>
                  <a:pt x="24341" y="15544"/>
                  <a:pt x="24526" y="15452"/>
                  <a:pt x="24655" y="15267"/>
                </a:cubicBezTo>
                <a:cubicBezTo>
                  <a:pt x="24684" y="15255"/>
                  <a:pt x="24708" y="15251"/>
                  <a:pt x="24727" y="15251"/>
                </a:cubicBezTo>
                <a:cubicBezTo>
                  <a:pt x="24809" y="15251"/>
                  <a:pt x="24813" y="15339"/>
                  <a:pt x="24887" y="15339"/>
                </a:cubicBezTo>
                <a:cubicBezTo>
                  <a:pt x="24904" y="15339"/>
                  <a:pt x="24925" y="15334"/>
                  <a:pt x="24951" y="15323"/>
                </a:cubicBezTo>
                <a:cubicBezTo>
                  <a:pt x="25080" y="15101"/>
                  <a:pt x="25191" y="15027"/>
                  <a:pt x="25321" y="14953"/>
                </a:cubicBezTo>
                <a:cubicBezTo>
                  <a:pt x="25376" y="14916"/>
                  <a:pt x="25431" y="14879"/>
                  <a:pt x="25487" y="14842"/>
                </a:cubicBezTo>
                <a:cubicBezTo>
                  <a:pt x="25505" y="14842"/>
                  <a:pt x="25505" y="14824"/>
                  <a:pt x="25505" y="14768"/>
                </a:cubicBezTo>
                <a:cubicBezTo>
                  <a:pt x="25413" y="14676"/>
                  <a:pt x="25394" y="14750"/>
                  <a:pt x="25431" y="14491"/>
                </a:cubicBezTo>
                <a:lnTo>
                  <a:pt x="25431" y="14491"/>
                </a:lnTo>
                <a:lnTo>
                  <a:pt x="25339" y="14676"/>
                </a:lnTo>
                <a:cubicBezTo>
                  <a:pt x="25339" y="14676"/>
                  <a:pt x="25302" y="14750"/>
                  <a:pt x="25265" y="14805"/>
                </a:cubicBezTo>
                <a:cubicBezTo>
                  <a:pt x="25228" y="14861"/>
                  <a:pt x="25191" y="14916"/>
                  <a:pt x="25154" y="14971"/>
                </a:cubicBezTo>
                <a:cubicBezTo>
                  <a:pt x="25191" y="14879"/>
                  <a:pt x="25210" y="14787"/>
                  <a:pt x="25247" y="14713"/>
                </a:cubicBezTo>
                <a:cubicBezTo>
                  <a:pt x="25265" y="14657"/>
                  <a:pt x="25284" y="14620"/>
                  <a:pt x="25265" y="14602"/>
                </a:cubicBezTo>
                <a:lnTo>
                  <a:pt x="25284" y="14509"/>
                </a:lnTo>
                <a:lnTo>
                  <a:pt x="25284" y="14509"/>
                </a:lnTo>
                <a:cubicBezTo>
                  <a:pt x="25265" y="14546"/>
                  <a:pt x="25247" y="14565"/>
                  <a:pt x="25228" y="14602"/>
                </a:cubicBezTo>
                <a:cubicBezTo>
                  <a:pt x="25191" y="14639"/>
                  <a:pt x="25154" y="14694"/>
                  <a:pt x="25136" y="14750"/>
                </a:cubicBezTo>
                <a:cubicBezTo>
                  <a:pt x="25080" y="14842"/>
                  <a:pt x="25006" y="14934"/>
                  <a:pt x="24951" y="14971"/>
                </a:cubicBezTo>
                <a:cubicBezTo>
                  <a:pt x="25016" y="14790"/>
                  <a:pt x="25035" y="14763"/>
                  <a:pt x="24984" y="14763"/>
                </a:cubicBezTo>
                <a:cubicBezTo>
                  <a:pt x="24962" y="14763"/>
                  <a:pt x="24927" y="14768"/>
                  <a:pt x="24877" y="14768"/>
                </a:cubicBezTo>
                <a:cubicBezTo>
                  <a:pt x="25062" y="14731"/>
                  <a:pt x="25173" y="14546"/>
                  <a:pt x="25210" y="14454"/>
                </a:cubicBezTo>
                <a:cubicBezTo>
                  <a:pt x="25247" y="14343"/>
                  <a:pt x="25321" y="14195"/>
                  <a:pt x="25413" y="14158"/>
                </a:cubicBezTo>
                <a:lnTo>
                  <a:pt x="25524" y="14583"/>
                </a:lnTo>
                <a:cubicBezTo>
                  <a:pt x="25561" y="14583"/>
                  <a:pt x="25579" y="14565"/>
                  <a:pt x="25616" y="14472"/>
                </a:cubicBezTo>
                <a:cubicBezTo>
                  <a:pt x="25628" y="14444"/>
                  <a:pt x="25650" y="14429"/>
                  <a:pt x="25678" y="14429"/>
                </a:cubicBezTo>
                <a:cubicBezTo>
                  <a:pt x="25740" y="14429"/>
                  <a:pt x="25830" y="14499"/>
                  <a:pt x="25894" y="14639"/>
                </a:cubicBezTo>
                <a:cubicBezTo>
                  <a:pt x="25894" y="14602"/>
                  <a:pt x="25894" y="14565"/>
                  <a:pt x="25875" y="14509"/>
                </a:cubicBezTo>
                <a:cubicBezTo>
                  <a:pt x="25891" y="14493"/>
                  <a:pt x="25906" y="14486"/>
                  <a:pt x="25919" y="14486"/>
                </a:cubicBezTo>
                <a:cubicBezTo>
                  <a:pt x="25952" y="14486"/>
                  <a:pt x="25978" y="14526"/>
                  <a:pt x="26004" y="14565"/>
                </a:cubicBezTo>
                <a:cubicBezTo>
                  <a:pt x="26023" y="14602"/>
                  <a:pt x="26023" y="14620"/>
                  <a:pt x="26060" y="14676"/>
                </a:cubicBezTo>
                <a:cubicBezTo>
                  <a:pt x="26097" y="14731"/>
                  <a:pt x="26134" y="14787"/>
                  <a:pt x="26189" y="14824"/>
                </a:cubicBezTo>
                <a:cubicBezTo>
                  <a:pt x="26078" y="14879"/>
                  <a:pt x="26115" y="15008"/>
                  <a:pt x="26115" y="15138"/>
                </a:cubicBezTo>
                <a:cubicBezTo>
                  <a:pt x="26119" y="15135"/>
                  <a:pt x="26124" y="15133"/>
                  <a:pt x="26129" y="15133"/>
                </a:cubicBezTo>
                <a:cubicBezTo>
                  <a:pt x="26207" y="15133"/>
                  <a:pt x="26392" y="15497"/>
                  <a:pt x="26585" y="15497"/>
                </a:cubicBezTo>
                <a:cubicBezTo>
                  <a:pt x="26601" y="15497"/>
                  <a:pt x="26617" y="15494"/>
                  <a:pt x="26633" y="15489"/>
                </a:cubicBezTo>
                <a:lnTo>
                  <a:pt x="26688" y="15840"/>
                </a:lnTo>
                <a:cubicBezTo>
                  <a:pt x="26818" y="16080"/>
                  <a:pt x="26984" y="16173"/>
                  <a:pt x="27132" y="16265"/>
                </a:cubicBezTo>
                <a:cubicBezTo>
                  <a:pt x="27298" y="16339"/>
                  <a:pt x="27464" y="16450"/>
                  <a:pt x="27557" y="16598"/>
                </a:cubicBezTo>
                <a:cubicBezTo>
                  <a:pt x="27533" y="16593"/>
                  <a:pt x="27512" y="16591"/>
                  <a:pt x="27493" y="16591"/>
                </a:cubicBezTo>
                <a:cubicBezTo>
                  <a:pt x="27408" y="16591"/>
                  <a:pt x="27373" y="16632"/>
                  <a:pt x="27312" y="16632"/>
                </a:cubicBezTo>
                <a:cubicBezTo>
                  <a:pt x="27284" y="16632"/>
                  <a:pt x="27251" y="16623"/>
                  <a:pt x="27206" y="16598"/>
                </a:cubicBezTo>
                <a:lnTo>
                  <a:pt x="27206" y="16598"/>
                </a:lnTo>
                <a:cubicBezTo>
                  <a:pt x="27238" y="16662"/>
                  <a:pt x="27256" y="16712"/>
                  <a:pt x="27309" y="16712"/>
                </a:cubicBezTo>
                <a:cubicBezTo>
                  <a:pt x="27317" y="16712"/>
                  <a:pt x="27325" y="16711"/>
                  <a:pt x="27335" y="16709"/>
                </a:cubicBezTo>
                <a:lnTo>
                  <a:pt x="27335" y="16709"/>
                </a:lnTo>
                <a:cubicBezTo>
                  <a:pt x="27298" y="16746"/>
                  <a:pt x="27557" y="16857"/>
                  <a:pt x="27594" y="16949"/>
                </a:cubicBezTo>
                <a:cubicBezTo>
                  <a:pt x="27575" y="16949"/>
                  <a:pt x="27557" y="16968"/>
                  <a:pt x="27520" y="16968"/>
                </a:cubicBezTo>
                <a:cubicBezTo>
                  <a:pt x="27557" y="17004"/>
                  <a:pt x="27686" y="17060"/>
                  <a:pt x="27557" y="17134"/>
                </a:cubicBezTo>
                <a:cubicBezTo>
                  <a:pt x="27535" y="17134"/>
                  <a:pt x="27520" y="17127"/>
                  <a:pt x="27511" y="17122"/>
                </a:cubicBezTo>
                <a:lnTo>
                  <a:pt x="27511" y="17122"/>
                </a:lnTo>
                <a:cubicBezTo>
                  <a:pt x="27533" y="17157"/>
                  <a:pt x="27408" y="17282"/>
                  <a:pt x="27612" y="17282"/>
                </a:cubicBezTo>
                <a:cubicBezTo>
                  <a:pt x="27520" y="17282"/>
                  <a:pt x="27446" y="17300"/>
                  <a:pt x="27372" y="17319"/>
                </a:cubicBezTo>
                <a:cubicBezTo>
                  <a:pt x="27317" y="17337"/>
                  <a:pt x="27261" y="17356"/>
                  <a:pt x="27169" y="17393"/>
                </a:cubicBezTo>
                <a:cubicBezTo>
                  <a:pt x="27002" y="17485"/>
                  <a:pt x="26855" y="17614"/>
                  <a:pt x="26688" y="17725"/>
                </a:cubicBezTo>
                <a:cubicBezTo>
                  <a:pt x="26393" y="17947"/>
                  <a:pt x="26097" y="18187"/>
                  <a:pt x="25801" y="18206"/>
                </a:cubicBezTo>
                <a:cubicBezTo>
                  <a:pt x="25813" y="18194"/>
                  <a:pt x="25826" y="18181"/>
                  <a:pt x="25838" y="18169"/>
                </a:cubicBezTo>
                <a:lnTo>
                  <a:pt x="25838" y="18169"/>
                </a:lnTo>
                <a:lnTo>
                  <a:pt x="25727" y="18224"/>
                </a:lnTo>
                <a:lnTo>
                  <a:pt x="25780" y="18224"/>
                </a:lnTo>
                <a:cubicBezTo>
                  <a:pt x="25487" y="18479"/>
                  <a:pt x="25111" y="18766"/>
                  <a:pt x="24840" y="18982"/>
                </a:cubicBezTo>
                <a:cubicBezTo>
                  <a:pt x="24840" y="18945"/>
                  <a:pt x="24803" y="18945"/>
                  <a:pt x="24859" y="18908"/>
                </a:cubicBezTo>
                <a:lnTo>
                  <a:pt x="24859" y="18908"/>
                </a:lnTo>
                <a:cubicBezTo>
                  <a:pt x="24396" y="19111"/>
                  <a:pt x="24803" y="19352"/>
                  <a:pt x="24267" y="19573"/>
                </a:cubicBezTo>
                <a:cubicBezTo>
                  <a:pt x="24255" y="19574"/>
                  <a:pt x="24244" y="19574"/>
                  <a:pt x="24234" y="19574"/>
                </a:cubicBezTo>
                <a:cubicBezTo>
                  <a:pt x="23972" y="19574"/>
                  <a:pt x="24381" y="19367"/>
                  <a:pt x="24295" y="19367"/>
                </a:cubicBezTo>
                <a:cubicBezTo>
                  <a:pt x="24289" y="19367"/>
                  <a:pt x="24279" y="19368"/>
                  <a:pt x="24267" y="19370"/>
                </a:cubicBezTo>
                <a:cubicBezTo>
                  <a:pt x="24224" y="19330"/>
                  <a:pt x="24182" y="19313"/>
                  <a:pt x="24139" y="19313"/>
                </a:cubicBezTo>
                <a:cubicBezTo>
                  <a:pt x="23905" y="19313"/>
                  <a:pt x="23662" y="19819"/>
                  <a:pt x="23288" y="19851"/>
                </a:cubicBezTo>
                <a:lnTo>
                  <a:pt x="23361" y="19777"/>
                </a:lnTo>
                <a:lnTo>
                  <a:pt x="23361" y="19777"/>
                </a:lnTo>
                <a:cubicBezTo>
                  <a:pt x="23047" y="19851"/>
                  <a:pt x="22844" y="20313"/>
                  <a:pt x="22437" y="20553"/>
                </a:cubicBezTo>
                <a:cubicBezTo>
                  <a:pt x="22437" y="20553"/>
                  <a:pt x="22437" y="20516"/>
                  <a:pt x="22419" y="20516"/>
                </a:cubicBezTo>
                <a:cubicBezTo>
                  <a:pt x="22253" y="20849"/>
                  <a:pt x="21791" y="21255"/>
                  <a:pt x="21439" y="21570"/>
                </a:cubicBezTo>
                <a:cubicBezTo>
                  <a:pt x="21476" y="21366"/>
                  <a:pt x="21569" y="21385"/>
                  <a:pt x="21402" y="21311"/>
                </a:cubicBezTo>
                <a:lnTo>
                  <a:pt x="21402" y="21311"/>
                </a:lnTo>
                <a:cubicBezTo>
                  <a:pt x="21255" y="21459"/>
                  <a:pt x="21587" y="21477"/>
                  <a:pt x="21273" y="21754"/>
                </a:cubicBezTo>
                <a:cubicBezTo>
                  <a:pt x="21169" y="21754"/>
                  <a:pt x="21000" y="21810"/>
                  <a:pt x="20864" y="21810"/>
                </a:cubicBezTo>
                <a:cubicBezTo>
                  <a:pt x="20807" y="21810"/>
                  <a:pt x="20757" y="21800"/>
                  <a:pt x="20719" y="21773"/>
                </a:cubicBezTo>
                <a:lnTo>
                  <a:pt x="21033" y="21533"/>
                </a:lnTo>
                <a:cubicBezTo>
                  <a:pt x="21013" y="21529"/>
                  <a:pt x="20993" y="21527"/>
                  <a:pt x="20975" y="21527"/>
                </a:cubicBezTo>
                <a:cubicBezTo>
                  <a:pt x="20736" y="21527"/>
                  <a:pt x="20613" y="21835"/>
                  <a:pt x="20441" y="21921"/>
                </a:cubicBezTo>
                <a:lnTo>
                  <a:pt x="20404" y="21828"/>
                </a:lnTo>
                <a:cubicBezTo>
                  <a:pt x="19942" y="22198"/>
                  <a:pt x="20053" y="22383"/>
                  <a:pt x="19536" y="22734"/>
                </a:cubicBezTo>
                <a:lnTo>
                  <a:pt x="19628" y="22752"/>
                </a:lnTo>
                <a:cubicBezTo>
                  <a:pt x="19462" y="23141"/>
                  <a:pt x="19314" y="22826"/>
                  <a:pt x="19111" y="23159"/>
                </a:cubicBezTo>
                <a:lnTo>
                  <a:pt x="18907" y="23030"/>
                </a:lnTo>
                <a:cubicBezTo>
                  <a:pt x="18741" y="23214"/>
                  <a:pt x="18371" y="23677"/>
                  <a:pt x="18057" y="23954"/>
                </a:cubicBezTo>
                <a:cubicBezTo>
                  <a:pt x="18150" y="23677"/>
                  <a:pt x="18501" y="23325"/>
                  <a:pt x="18686" y="23085"/>
                </a:cubicBezTo>
                <a:lnTo>
                  <a:pt x="18686" y="23085"/>
                </a:lnTo>
                <a:cubicBezTo>
                  <a:pt x="18501" y="23214"/>
                  <a:pt x="18057" y="23529"/>
                  <a:pt x="18020" y="23695"/>
                </a:cubicBezTo>
                <a:cubicBezTo>
                  <a:pt x="18076" y="23621"/>
                  <a:pt x="18150" y="23510"/>
                  <a:pt x="18242" y="23492"/>
                </a:cubicBezTo>
                <a:lnTo>
                  <a:pt x="18242" y="23492"/>
                </a:lnTo>
                <a:cubicBezTo>
                  <a:pt x="18113" y="23806"/>
                  <a:pt x="17872" y="24083"/>
                  <a:pt x="17484" y="24342"/>
                </a:cubicBezTo>
                <a:cubicBezTo>
                  <a:pt x="17453" y="24273"/>
                  <a:pt x="17402" y="24244"/>
                  <a:pt x="17337" y="24244"/>
                </a:cubicBezTo>
                <a:cubicBezTo>
                  <a:pt x="17038" y="24244"/>
                  <a:pt x="16439" y="24847"/>
                  <a:pt x="16051" y="24847"/>
                </a:cubicBezTo>
                <a:cubicBezTo>
                  <a:pt x="16029" y="24847"/>
                  <a:pt x="16008" y="24845"/>
                  <a:pt x="15987" y="24841"/>
                </a:cubicBezTo>
                <a:cubicBezTo>
                  <a:pt x="15414" y="25432"/>
                  <a:pt x="14638" y="25710"/>
                  <a:pt x="13880" y="26264"/>
                </a:cubicBezTo>
                <a:cubicBezTo>
                  <a:pt x="14342" y="26356"/>
                  <a:pt x="13658" y="26430"/>
                  <a:pt x="13917" y="26689"/>
                </a:cubicBezTo>
                <a:cubicBezTo>
                  <a:pt x="13805" y="26776"/>
                  <a:pt x="13735" y="26830"/>
                  <a:pt x="13690" y="26855"/>
                </a:cubicBezTo>
                <a:lnTo>
                  <a:pt x="13690" y="26855"/>
                </a:lnTo>
                <a:cubicBezTo>
                  <a:pt x="13658" y="26855"/>
                  <a:pt x="13657" y="26856"/>
                  <a:pt x="13640" y="26874"/>
                </a:cubicBezTo>
                <a:lnTo>
                  <a:pt x="13682" y="26860"/>
                </a:lnTo>
                <a:lnTo>
                  <a:pt x="13682" y="26860"/>
                </a:lnTo>
                <a:cubicBezTo>
                  <a:pt x="13664" y="26869"/>
                  <a:pt x="13650" y="26874"/>
                  <a:pt x="13640" y="26874"/>
                </a:cubicBezTo>
                <a:lnTo>
                  <a:pt x="12975" y="27077"/>
                </a:lnTo>
                <a:cubicBezTo>
                  <a:pt x="12790" y="27077"/>
                  <a:pt x="13104" y="26892"/>
                  <a:pt x="13049" y="26837"/>
                </a:cubicBezTo>
                <a:lnTo>
                  <a:pt x="13049" y="26837"/>
                </a:lnTo>
                <a:cubicBezTo>
                  <a:pt x="12894" y="26931"/>
                  <a:pt x="12818" y="26957"/>
                  <a:pt x="12768" y="26957"/>
                </a:cubicBezTo>
                <a:cubicBezTo>
                  <a:pt x="12708" y="26957"/>
                  <a:pt x="12687" y="26919"/>
                  <a:pt x="12613" y="26919"/>
                </a:cubicBezTo>
                <a:cubicBezTo>
                  <a:pt x="12580" y="26919"/>
                  <a:pt x="12537" y="26926"/>
                  <a:pt x="12476" y="26948"/>
                </a:cubicBezTo>
                <a:cubicBezTo>
                  <a:pt x="12605" y="27003"/>
                  <a:pt x="12439" y="27188"/>
                  <a:pt x="12198" y="27299"/>
                </a:cubicBezTo>
                <a:lnTo>
                  <a:pt x="12605" y="27207"/>
                </a:lnTo>
                <a:lnTo>
                  <a:pt x="12605" y="27207"/>
                </a:lnTo>
                <a:cubicBezTo>
                  <a:pt x="12161" y="27743"/>
                  <a:pt x="11958" y="27299"/>
                  <a:pt x="11514" y="27835"/>
                </a:cubicBezTo>
                <a:lnTo>
                  <a:pt x="11625" y="27632"/>
                </a:lnTo>
                <a:lnTo>
                  <a:pt x="11625" y="27632"/>
                </a:lnTo>
                <a:cubicBezTo>
                  <a:pt x="11554" y="27720"/>
                  <a:pt x="11245" y="27928"/>
                  <a:pt x="11269" y="27928"/>
                </a:cubicBezTo>
                <a:cubicBezTo>
                  <a:pt x="11270" y="27928"/>
                  <a:pt x="11272" y="27928"/>
                  <a:pt x="11274" y="27927"/>
                </a:cubicBezTo>
                <a:lnTo>
                  <a:pt x="11274" y="27927"/>
                </a:lnTo>
                <a:cubicBezTo>
                  <a:pt x="11256" y="27964"/>
                  <a:pt x="11237" y="28020"/>
                  <a:pt x="11163" y="28168"/>
                </a:cubicBezTo>
                <a:cubicBezTo>
                  <a:pt x="11145" y="28205"/>
                  <a:pt x="11108" y="28223"/>
                  <a:pt x="11089" y="28260"/>
                </a:cubicBezTo>
                <a:cubicBezTo>
                  <a:pt x="11089" y="28186"/>
                  <a:pt x="11126" y="28057"/>
                  <a:pt x="11163" y="28057"/>
                </a:cubicBezTo>
                <a:cubicBezTo>
                  <a:pt x="11145" y="28001"/>
                  <a:pt x="11126" y="27983"/>
                  <a:pt x="11071" y="27964"/>
                </a:cubicBezTo>
                <a:lnTo>
                  <a:pt x="11034" y="27927"/>
                </a:lnTo>
                <a:lnTo>
                  <a:pt x="10942" y="27798"/>
                </a:lnTo>
                <a:lnTo>
                  <a:pt x="10720" y="27539"/>
                </a:lnTo>
                <a:cubicBezTo>
                  <a:pt x="10443" y="27188"/>
                  <a:pt x="10202" y="26855"/>
                  <a:pt x="10110" y="26541"/>
                </a:cubicBezTo>
                <a:lnTo>
                  <a:pt x="10221" y="26541"/>
                </a:lnTo>
                <a:cubicBezTo>
                  <a:pt x="10110" y="26430"/>
                  <a:pt x="9944" y="26393"/>
                  <a:pt x="9907" y="26190"/>
                </a:cubicBezTo>
                <a:cubicBezTo>
                  <a:pt x="9944" y="26172"/>
                  <a:pt x="10017" y="26190"/>
                  <a:pt x="9980" y="26135"/>
                </a:cubicBezTo>
                <a:cubicBezTo>
                  <a:pt x="9925" y="26079"/>
                  <a:pt x="9648" y="25857"/>
                  <a:pt x="9592" y="25654"/>
                </a:cubicBezTo>
                <a:lnTo>
                  <a:pt x="9592" y="25654"/>
                </a:lnTo>
                <a:lnTo>
                  <a:pt x="9759" y="25765"/>
                </a:lnTo>
                <a:cubicBezTo>
                  <a:pt x="9445" y="25007"/>
                  <a:pt x="8927" y="24822"/>
                  <a:pt x="8520" y="24268"/>
                </a:cubicBezTo>
                <a:cubicBezTo>
                  <a:pt x="8742" y="24139"/>
                  <a:pt x="8483" y="23547"/>
                  <a:pt x="8354" y="23251"/>
                </a:cubicBezTo>
                <a:lnTo>
                  <a:pt x="8391" y="23251"/>
                </a:lnTo>
                <a:cubicBezTo>
                  <a:pt x="7947" y="22420"/>
                  <a:pt x="7393" y="21976"/>
                  <a:pt x="6857" y="21292"/>
                </a:cubicBezTo>
                <a:cubicBezTo>
                  <a:pt x="6820" y="20682"/>
                  <a:pt x="6025" y="19647"/>
                  <a:pt x="5711" y="18834"/>
                </a:cubicBezTo>
                <a:lnTo>
                  <a:pt x="5711" y="18834"/>
                </a:lnTo>
                <a:cubicBezTo>
                  <a:pt x="5719" y="18887"/>
                  <a:pt x="5689" y="18909"/>
                  <a:pt x="5645" y="18909"/>
                </a:cubicBezTo>
                <a:cubicBezTo>
                  <a:pt x="5582" y="18909"/>
                  <a:pt x="5489" y="18863"/>
                  <a:pt x="5434" y="18797"/>
                </a:cubicBezTo>
                <a:cubicBezTo>
                  <a:pt x="5360" y="18594"/>
                  <a:pt x="4990" y="18409"/>
                  <a:pt x="5212" y="18317"/>
                </a:cubicBezTo>
                <a:lnTo>
                  <a:pt x="5212" y="18317"/>
                </a:lnTo>
                <a:lnTo>
                  <a:pt x="5231" y="18372"/>
                </a:lnTo>
                <a:cubicBezTo>
                  <a:pt x="5360" y="18132"/>
                  <a:pt x="5083" y="17799"/>
                  <a:pt x="4916" y="17504"/>
                </a:cubicBezTo>
                <a:lnTo>
                  <a:pt x="4639" y="17614"/>
                </a:lnTo>
                <a:cubicBezTo>
                  <a:pt x="4584" y="16653"/>
                  <a:pt x="3345" y="15785"/>
                  <a:pt x="3438" y="15175"/>
                </a:cubicBezTo>
                <a:cubicBezTo>
                  <a:pt x="3272" y="15045"/>
                  <a:pt x="3142" y="14824"/>
                  <a:pt x="2976" y="14676"/>
                </a:cubicBezTo>
                <a:lnTo>
                  <a:pt x="3124" y="14602"/>
                </a:lnTo>
                <a:cubicBezTo>
                  <a:pt x="2865" y="14103"/>
                  <a:pt x="2736" y="13844"/>
                  <a:pt x="2329" y="13253"/>
                </a:cubicBezTo>
                <a:lnTo>
                  <a:pt x="2329" y="13253"/>
                </a:lnTo>
                <a:lnTo>
                  <a:pt x="2514" y="13327"/>
                </a:lnTo>
                <a:cubicBezTo>
                  <a:pt x="2310" y="12975"/>
                  <a:pt x="1848" y="13123"/>
                  <a:pt x="1645" y="12809"/>
                </a:cubicBezTo>
                <a:lnTo>
                  <a:pt x="1811" y="12606"/>
                </a:lnTo>
                <a:cubicBezTo>
                  <a:pt x="1682" y="12384"/>
                  <a:pt x="1701" y="12384"/>
                  <a:pt x="1682" y="12329"/>
                </a:cubicBezTo>
                <a:lnTo>
                  <a:pt x="1664" y="12218"/>
                </a:lnTo>
                <a:cubicBezTo>
                  <a:pt x="1756" y="12181"/>
                  <a:pt x="1774" y="12162"/>
                  <a:pt x="1830" y="12014"/>
                </a:cubicBezTo>
                <a:cubicBezTo>
                  <a:pt x="1830" y="12051"/>
                  <a:pt x="1867" y="12107"/>
                  <a:pt x="1848" y="12125"/>
                </a:cubicBezTo>
                <a:lnTo>
                  <a:pt x="1885" y="12125"/>
                </a:lnTo>
                <a:cubicBezTo>
                  <a:pt x="1941" y="12088"/>
                  <a:pt x="1996" y="12070"/>
                  <a:pt x="2052" y="12033"/>
                </a:cubicBezTo>
                <a:cubicBezTo>
                  <a:pt x="2181" y="11977"/>
                  <a:pt x="2310" y="11922"/>
                  <a:pt x="2421" y="11848"/>
                </a:cubicBezTo>
                <a:cubicBezTo>
                  <a:pt x="2623" y="11730"/>
                  <a:pt x="2779" y="11597"/>
                  <a:pt x="2694" y="11490"/>
                </a:cubicBezTo>
                <a:lnTo>
                  <a:pt x="2694" y="11490"/>
                </a:lnTo>
                <a:cubicBezTo>
                  <a:pt x="2706" y="11496"/>
                  <a:pt x="2719" y="11499"/>
                  <a:pt x="2734" y="11499"/>
                </a:cubicBezTo>
                <a:cubicBezTo>
                  <a:pt x="2918" y="11499"/>
                  <a:pt x="3330" y="11087"/>
                  <a:pt x="3567" y="10850"/>
                </a:cubicBezTo>
                <a:lnTo>
                  <a:pt x="3604" y="11016"/>
                </a:lnTo>
                <a:cubicBezTo>
                  <a:pt x="3771" y="10684"/>
                  <a:pt x="3752" y="10628"/>
                  <a:pt x="4103" y="10351"/>
                </a:cubicBezTo>
                <a:cubicBezTo>
                  <a:pt x="4119" y="10346"/>
                  <a:pt x="4133" y="10343"/>
                  <a:pt x="4145" y="10343"/>
                </a:cubicBezTo>
                <a:cubicBezTo>
                  <a:pt x="4211" y="10343"/>
                  <a:pt x="4227" y="10409"/>
                  <a:pt x="4145" y="10447"/>
                </a:cubicBezTo>
                <a:lnTo>
                  <a:pt x="4145" y="10447"/>
                </a:lnTo>
                <a:cubicBezTo>
                  <a:pt x="4438" y="10337"/>
                  <a:pt x="4270" y="10178"/>
                  <a:pt x="4695" y="10037"/>
                </a:cubicBezTo>
                <a:lnTo>
                  <a:pt x="4695" y="10037"/>
                </a:lnTo>
                <a:cubicBezTo>
                  <a:pt x="4639" y="10111"/>
                  <a:pt x="4621" y="10148"/>
                  <a:pt x="4602" y="10222"/>
                </a:cubicBezTo>
                <a:cubicBezTo>
                  <a:pt x="4639" y="10185"/>
                  <a:pt x="4676" y="10166"/>
                  <a:pt x="4695" y="10166"/>
                </a:cubicBezTo>
                <a:cubicBezTo>
                  <a:pt x="4732" y="10129"/>
                  <a:pt x="4769" y="10111"/>
                  <a:pt x="4806" y="10092"/>
                </a:cubicBezTo>
                <a:cubicBezTo>
                  <a:pt x="4861" y="10055"/>
                  <a:pt x="4916" y="10018"/>
                  <a:pt x="4935" y="9981"/>
                </a:cubicBezTo>
                <a:cubicBezTo>
                  <a:pt x="5009" y="9907"/>
                  <a:pt x="5027" y="9852"/>
                  <a:pt x="5083" y="9741"/>
                </a:cubicBezTo>
                <a:cubicBezTo>
                  <a:pt x="5268" y="9556"/>
                  <a:pt x="5896" y="9316"/>
                  <a:pt x="6210" y="9297"/>
                </a:cubicBezTo>
                <a:cubicBezTo>
                  <a:pt x="6155" y="9242"/>
                  <a:pt x="6173" y="9094"/>
                  <a:pt x="6487" y="8946"/>
                </a:cubicBezTo>
                <a:cubicBezTo>
                  <a:pt x="6508" y="8944"/>
                  <a:pt x="6525" y="8943"/>
                  <a:pt x="6539" y="8943"/>
                </a:cubicBezTo>
                <a:cubicBezTo>
                  <a:pt x="6630" y="8943"/>
                  <a:pt x="6614" y="8988"/>
                  <a:pt x="6598" y="9020"/>
                </a:cubicBezTo>
                <a:cubicBezTo>
                  <a:pt x="6672" y="8965"/>
                  <a:pt x="6746" y="8928"/>
                  <a:pt x="6839" y="8891"/>
                </a:cubicBezTo>
                <a:cubicBezTo>
                  <a:pt x="6894" y="8854"/>
                  <a:pt x="6986" y="8817"/>
                  <a:pt x="6968" y="8798"/>
                </a:cubicBezTo>
                <a:cubicBezTo>
                  <a:pt x="6672" y="8669"/>
                  <a:pt x="6340" y="8577"/>
                  <a:pt x="6099" y="8503"/>
                </a:cubicBezTo>
                <a:cubicBezTo>
                  <a:pt x="5822" y="8429"/>
                  <a:pt x="5637" y="8336"/>
                  <a:pt x="5489" y="8207"/>
                </a:cubicBezTo>
                <a:cubicBezTo>
                  <a:pt x="5545" y="8170"/>
                  <a:pt x="5526" y="8133"/>
                  <a:pt x="5508" y="8096"/>
                </a:cubicBezTo>
                <a:lnTo>
                  <a:pt x="5508" y="8096"/>
                </a:lnTo>
                <a:cubicBezTo>
                  <a:pt x="6130" y="8399"/>
                  <a:pt x="6630" y="8610"/>
                  <a:pt x="6659" y="8631"/>
                </a:cubicBezTo>
                <a:lnTo>
                  <a:pt x="6659" y="8631"/>
                </a:lnTo>
                <a:cubicBezTo>
                  <a:pt x="6800" y="8612"/>
                  <a:pt x="6746" y="8539"/>
                  <a:pt x="6746" y="8484"/>
                </a:cubicBezTo>
                <a:cubicBezTo>
                  <a:pt x="6746" y="8462"/>
                  <a:pt x="6766" y="8434"/>
                  <a:pt x="6879" y="8434"/>
                </a:cubicBezTo>
                <a:cubicBezTo>
                  <a:pt x="6956" y="8434"/>
                  <a:pt x="7077" y="8447"/>
                  <a:pt x="7264" y="8484"/>
                </a:cubicBezTo>
                <a:cubicBezTo>
                  <a:pt x="6912" y="8392"/>
                  <a:pt x="6413" y="8262"/>
                  <a:pt x="5914" y="8133"/>
                </a:cubicBezTo>
                <a:cubicBezTo>
                  <a:pt x="5489" y="8004"/>
                  <a:pt x="5120" y="7893"/>
                  <a:pt x="4879" y="7726"/>
                </a:cubicBezTo>
                <a:cubicBezTo>
                  <a:pt x="4861" y="7690"/>
                  <a:pt x="4842" y="7671"/>
                  <a:pt x="4842" y="7634"/>
                </a:cubicBezTo>
                <a:lnTo>
                  <a:pt x="4842" y="7634"/>
                </a:lnTo>
                <a:lnTo>
                  <a:pt x="4898" y="7653"/>
                </a:lnTo>
                <a:cubicBezTo>
                  <a:pt x="4769" y="7560"/>
                  <a:pt x="4713" y="7560"/>
                  <a:pt x="4639" y="7542"/>
                </a:cubicBezTo>
                <a:cubicBezTo>
                  <a:pt x="4547" y="7468"/>
                  <a:pt x="4510" y="7412"/>
                  <a:pt x="4417" y="7357"/>
                </a:cubicBezTo>
                <a:cubicBezTo>
                  <a:pt x="4454" y="7227"/>
                  <a:pt x="4122" y="7080"/>
                  <a:pt x="4011" y="6969"/>
                </a:cubicBezTo>
                <a:cubicBezTo>
                  <a:pt x="3919" y="7097"/>
                  <a:pt x="3755" y="6953"/>
                  <a:pt x="3842" y="7166"/>
                </a:cubicBezTo>
                <a:lnTo>
                  <a:pt x="3842" y="7166"/>
                </a:lnTo>
                <a:cubicBezTo>
                  <a:pt x="3842" y="7165"/>
                  <a:pt x="3843" y="7165"/>
                  <a:pt x="3843" y="7165"/>
                </a:cubicBezTo>
                <a:cubicBezTo>
                  <a:pt x="3854" y="7165"/>
                  <a:pt x="3903" y="7189"/>
                  <a:pt x="3974" y="7246"/>
                </a:cubicBezTo>
                <a:cubicBezTo>
                  <a:pt x="3992" y="7264"/>
                  <a:pt x="4029" y="7283"/>
                  <a:pt x="4048" y="7283"/>
                </a:cubicBezTo>
                <a:lnTo>
                  <a:pt x="4029" y="7283"/>
                </a:lnTo>
                <a:cubicBezTo>
                  <a:pt x="4122" y="7357"/>
                  <a:pt x="4251" y="7431"/>
                  <a:pt x="4399" y="7523"/>
                </a:cubicBezTo>
                <a:cubicBezTo>
                  <a:pt x="4233" y="7523"/>
                  <a:pt x="4066" y="7505"/>
                  <a:pt x="3955" y="7301"/>
                </a:cubicBezTo>
                <a:cubicBezTo>
                  <a:pt x="3826" y="7320"/>
                  <a:pt x="3678" y="7357"/>
                  <a:pt x="3604" y="7357"/>
                </a:cubicBezTo>
                <a:cubicBezTo>
                  <a:pt x="3567" y="7172"/>
                  <a:pt x="3493" y="7006"/>
                  <a:pt x="3456" y="6839"/>
                </a:cubicBezTo>
                <a:cubicBezTo>
                  <a:pt x="3419" y="6673"/>
                  <a:pt x="3382" y="6544"/>
                  <a:pt x="3419" y="6488"/>
                </a:cubicBezTo>
                <a:cubicBezTo>
                  <a:pt x="3253" y="6322"/>
                  <a:pt x="3124" y="6119"/>
                  <a:pt x="3031" y="5915"/>
                </a:cubicBezTo>
                <a:cubicBezTo>
                  <a:pt x="2939" y="5693"/>
                  <a:pt x="2902" y="5490"/>
                  <a:pt x="2772" y="5305"/>
                </a:cubicBezTo>
                <a:cubicBezTo>
                  <a:pt x="2772" y="5139"/>
                  <a:pt x="2902" y="5157"/>
                  <a:pt x="2976" y="5120"/>
                </a:cubicBezTo>
                <a:lnTo>
                  <a:pt x="2976" y="5120"/>
                </a:lnTo>
                <a:cubicBezTo>
                  <a:pt x="2976" y="5213"/>
                  <a:pt x="2939" y="5305"/>
                  <a:pt x="2976" y="5342"/>
                </a:cubicBezTo>
                <a:cubicBezTo>
                  <a:pt x="2939" y="5065"/>
                  <a:pt x="3253" y="4603"/>
                  <a:pt x="3142" y="4418"/>
                </a:cubicBezTo>
                <a:cubicBezTo>
                  <a:pt x="3211" y="4353"/>
                  <a:pt x="3252" y="4331"/>
                  <a:pt x="3276" y="4331"/>
                </a:cubicBezTo>
                <a:cubicBezTo>
                  <a:pt x="3327" y="4331"/>
                  <a:pt x="3304" y="4430"/>
                  <a:pt x="3324" y="4430"/>
                </a:cubicBezTo>
                <a:cubicBezTo>
                  <a:pt x="3337" y="4430"/>
                  <a:pt x="3369" y="4385"/>
                  <a:pt x="3456" y="4233"/>
                </a:cubicBezTo>
                <a:lnTo>
                  <a:pt x="3475" y="4326"/>
                </a:lnTo>
                <a:cubicBezTo>
                  <a:pt x="3918" y="3975"/>
                  <a:pt x="4085" y="3568"/>
                  <a:pt x="4288" y="3143"/>
                </a:cubicBezTo>
                <a:cubicBezTo>
                  <a:pt x="4499" y="2739"/>
                  <a:pt x="4777" y="2335"/>
                  <a:pt x="5328" y="2137"/>
                </a:cubicBezTo>
                <a:lnTo>
                  <a:pt x="5328" y="2137"/>
                </a:lnTo>
                <a:cubicBezTo>
                  <a:pt x="5320" y="2138"/>
                  <a:pt x="5312" y="2139"/>
                  <a:pt x="5305" y="2139"/>
                </a:cubicBezTo>
                <a:cubicBezTo>
                  <a:pt x="5283" y="2139"/>
                  <a:pt x="5264" y="2134"/>
                  <a:pt x="5249" y="2126"/>
                </a:cubicBezTo>
                <a:cubicBezTo>
                  <a:pt x="5859" y="1794"/>
                  <a:pt x="6450" y="1443"/>
                  <a:pt x="7116" y="1258"/>
                </a:cubicBezTo>
                <a:cubicBezTo>
                  <a:pt x="7376" y="1200"/>
                  <a:pt x="7635" y="1154"/>
                  <a:pt x="7895" y="1154"/>
                </a:cubicBezTo>
                <a:cubicBezTo>
                  <a:pt x="7968" y="1154"/>
                  <a:pt x="8041" y="1157"/>
                  <a:pt x="8114" y="1165"/>
                </a:cubicBezTo>
                <a:cubicBezTo>
                  <a:pt x="8280" y="1202"/>
                  <a:pt x="8428" y="1239"/>
                  <a:pt x="8576" y="1295"/>
                </a:cubicBezTo>
                <a:cubicBezTo>
                  <a:pt x="8650" y="1313"/>
                  <a:pt x="8724" y="1369"/>
                  <a:pt x="8779" y="1406"/>
                </a:cubicBezTo>
                <a:cubicBezTo>
                  <a:pt x="8835" y="1443"/>
                  <a:pt x="8853" y="1480"/>
                  <a:pt x="8890" y="1535"/>
                </a:cubicBezTo>
                <a:cubicBezTo>
                  <a:pt x="8982" y="1701"/>
                  <a:pt x="9112" y="1701"/>
                  <a:pt x="9297" y="1868"/>
                </a:cubicBezTo>
                <a:lnTo>
                  <a:pt x="9149" y="1997"/>
                </a:lnTo>
                <a:cubicBezTo>
                  <a:pt x="9260" y="2089"/>
                  <a:pt x="9352" y="2200"/>
                  <a:pt x="9445" y="2311"/>
                </a:cubicBezTo>
                <a:cubicBezTo>
                  <a:pt x="9703" y="2866"/>
                  <a:pt x="9167" y="3346"/>
                  <a:pt x="9463" y="4049"/>
                </a:cubicBezTo>
                <a:lnTo>
                  <a:pt x="9574" y="3956"/>
                </a:lnTo>
                <a:lnTo>
                  <a:pt x="9574" y="3956"/>
                </a:lnTo>
                <a:cubicBezTo>
                  <a:pt x="9556" y="4203"/>
                  <a:pt x="9623" y="4755"/>
                  <a:pt x="9516" y="4755"/>
                </a:cubicBezTo>
                <a:cubicBezTo>
                  <a:pt x="9511" y="4755"/>
                  <a:pt x="9506" y="4753"/>
                  <a:pt x="9500" y="4751"/>
                </a:cubicBezTo>
                <a:lnTo>
                  <a:pt x="9500" y="4751"/>
                </a:lnTo>
                <a:cubicBezTo>
                  <a:pt x="9518" y="4788"/>
                  <a:pt x="9611" y="4843"/>
                  <a:pt x="9555" y="4954"/>
                </a:cubicBezTo>
                <a:lnTo>
                  <a:pt x="9463" y="4954"/>
                </a:lnTo>
                <a:lnTo>
                  <a:pt x="9592" y="5620"/>
                </a:lnTo>
                <a:cubicBezTo>
                  <a:pt x="9481" y="6137"/>
                  <a:pt x="9241" y="5527"/>
                  <a:pt x="9149" y="6266"/>
                </a:cubicBezTo>
                <a:cubicBezTo>
                  <a:pt x="9166" y="6521"/>
                  <a:pt x="9308" y="6980"/>
                  <a:pt x="9388" y="6980"/>
                </a:cubicBezTo>
                <a:cubicBezTo>
                  <a:pt x="9395" y="6980"/>
                  <a:pt x="9402" y="6976"/>
                  <a:pt x="9408" y="6969"/>
                </a:cubicBezTo>
                <a:cubicBezTo>
                  <a:pt x="9408" y="6950"/>
                  <a:pt x="9426" y="6913"/>
                  <a:pt x="9426" y="6895"/>
                </a:cubicBezTo>
                <a:cubicBezTo>
                  <a:pt x="9436" y="6900"/>
                  <a:pt x="9447" y="6902"/>
                  <a:pt x="9459" y="6902"/>
                </a:cubicBezTo>
                <a:cubicBezTo>
                  <a:pt x="9493" y="6902"/>
                  <a:pt x="9533" y="6885"/>
                  <a:pt x="9574" y="6858"/>
                </a:cubicBezTo>
                <a:lnTo>
                  <a:pt x="9574" y="6691"/>
                </a:lnTo>
                <a:lnTo>
                  <a:pt x="9592" y="6691"/>
                </a:lnTo>
                <a:lnTo>
                  <a:pt x="9611" y="6950"/>
                </a:lnTo>
                <a:cubicBezTo>
                  <a:pt x="9735" y="6986"/>
                  <a:pt x="9855" y="7059"/>
                  <a:pt x="9974" y="7059"/>
                </a:cubicBezTo>
                <a:cubicBezTo>
                  <a:pt x="10104" y="7059"/>
                  <a:pt x="10234" y="6972"/>
                  <a:pt x="10369" y="6655"/>
                </a:cubicBezTo>
                <a:lnTo>
                  <a:pt x="10350" y="6544"/>
                </a:lnTo>
                <a:cubicBezTo>
                  <a:pt x="10369" y="6525"/>
                  <a:pt x="10406" y="6507"/>
                  <a:pt x="10424" y="6470"/>
                </a:cubicBezTo>
                <a:cubicBezTo>
                  <a:pt x="10498" y="6470"/>
                  <a:pt x="10461" y="6544"/>
                  <a:pt x="10480" y="6581"/>
                </a:cubicBezTo>
                <a:cubicBezTo>
                  <a:pt x="10590" y="6414"/>
                  <a:pt x="10683" y="6174"/>
                  <a:pt x="10498" y="6082"/>
                </a:cubicBezTo>
                <a:lnTo>
                  <a:pt x="10498" y="6082"/>
                </a:lnTo>
                <a:cubicBezTo>
                  <a:pt x="10480" y="6155"/>
                  <a:pt x="10461" y="6211"/>
                  <a:pt x="10443" y="6248"/>
                </a:cubicBezTo>
                <a:cubicBezTo>
                  <a:pt x="10443" y="6137"/>
                  <a:pt x="10387" y="6026"/>
                  <a:pt x="10350" y="5915"/>
                </a:cubicBezTo>
                <a:cubicBezTo>
                  <a:pt x="10424" y="5897"/>
                  <a:pt x="10480" y="5841"/>
                  <a:pt x="10516" y="5749"/>
                </a:cubicBezTo>
                <a:lnTo>
                  <a:pt x="10276" y="5287"/>
                </a:lnTo>
                <a:cubicBezTo>
                  <a:pt x="10284" y="5284"/>
                  <a:pt x="10292" y="5283"/>
                  <a:pt x="10299" y="5283"/>
                </a:cubicBezTo>
                <a:cubicBezTo>
                  <a:pt x="10359" y="5283"/>
                  <a:pt x="10414" y="5357"/>
                  <a:pt x="10463" y="5357"/>
                </a:cubicBezTo>
                <a:cubicBezTo>
                  <a:pt x="10496" y="5357"/>
                  <a:pt x="10526" y="5323"/>
                  <a:pt x="10553" y="5213"/>
                </a:cubicBezTo>
                <a:cubicBezTo>
                  <a:pt x="10527" y="5160"/>
                  <a:pt x="10499" y="5143"/>
                  <a:pt x="10471" y="5143"/>
                </a:cubicBezTo>
                <a:cubicBezTo>
                  <a:pt x="10422" y="5143"/>
                  <a:pt x="10373" y="5196"/>
                  <a:pt x="10329" y="5196"/>
                </a:cubicBezTo>
                <a:cubicBezTo>
                  <a:pt x="10295" y="5196"/>
                  <a:pt x="10264" y="5164"/>
                  <a:pt x="10239" y="5047"/>
                </a:cubicBezTo>
                <a:cubicBezTo>
                  <a:pt x="10369" y="4843"/>
                  <a:pt x="10480" y="4899"/>
                  <a:pt x="10369" y="4640"/>
                </a:cubicBezTo>
                <a:cubicBezTo>
                  <a:pt x="10378" y="4638"/>
                  <a:pt x="10387" y="4636"/>
                  <a:pt x="10395" y="4636"/>
                </a:cubicBezTo>
                <a:cubicBezTo>
                  <a:pt x="10452" y="4636"/>
                  <a:pt x="10484" y="4689"/>
                  <a:pt x="10516" y="4769"/>
                </a:cubicBezTo>
                <a:cubicBezTo>
                  <a:pt x="10443" y="4548"/>
                  <a:pt x="10480" y="4159"/>
                  <a:pt x="10350" y="4049"/>
                </a:cubicBezTo>
                <a:cubicBezTo>
                  <a:pt x="10491" y="3837"/>
                  <a:pt x="10296" y="3340"/>
                  <a:pt x="10502" y="3294"/>
                </a:cubicBezTo>
                <a:lnTo>
                  <a:pt x="10502" y="3294"/>
                </a:lnTo>
                <a:cubicBezTo>
                  <a:pt x="10510" y="3301"/>
                  <a:pt x="10517" y="3305"/>
                  <a:pt x="10523" y="3305"/>
                </a:cubicBezTo>
                <a:cubicBezTo>
                  <a:pt x="10530" y="3305"/>
                  <a:pt x="10535" y="3300"/>
                  <a:pt x="10535" y="3291"/>
                </a:cubicBezTo>
                <a:cubicBezTo>
                  <a:pt x="10461" y="3217"/>
                  <a:pt x="10295" y="2903"/>
                  <a:pt x="10258" y="2681"/>
                </a:cubicBezTo>
                <a:lnTo>
                  <a:pt x="10258" y="2681"/>
                </a:lnTo>
                <a:cubicBezTo>
                  <a:pt x="10308" y="2731"/>
                  <a:pt x="10343" y="2753"/>
                  <a:pt x="10367" y="2753"/>
                </a:cubicBezTo>
                <a:cubicBezTo>
                  <a:pt x="10431" y="2753"/>
                  <a:pt x="10414" y="2597"/>
                  <a:pt x="10387" y="2422"/>
                </a:cubicBezTo>
                <a:cubicBezTo>
                  <a:pt x="10350" y="2182"/>
                  <a:pt x="10295" y="1886"/>
                  <a:pt x="10461" y="1886"/>
                </a:cubicBezTo>
                <a:cubicBezTo>
                  <a:pt x="10295" y="1757"/>
                  <a:pt x="10202" y="1498"/>
                  <a:pt x="9999" y="1165"/>
                </a:cubicBezTo>
                <a:cubicBezTo>
                  <a:pt x="9888" y="999"/>
                  <a:pt x="9722" y="777"/>
                  <a:pt x="9537" y="648"/>
                </a:cubicBezTo>
                <a:cubicBezTo>
                  <a:pt x="9315" y="518"/>
                  <a:pt x="9112" y="463"/>
                  <a:pt x="8964" y="445"/>
                </a:cubicBezTo>
                <a:cubicBezTo>
                  <a:pt x="8992" y="445"/>
                  <a:pt x="9024" y="440"/>
                  <a:pt x="9054" y="440"/>
                </a:cubicBezTo>
                <a:cubicBezTo>
                  <a:pt x="9066" y="440"/>
                  <a:pt x="9077" y="441"/>
                  <a:pt x="9088" y="443"/>
                </a:cubicBezTo>
                <a:lnTo>
                  <a:pt x="9088" y="443"/>
                </a:lnTo>
                <a:cubicBezTo>
                  <a:pt x="8809" y="306"/>
                  <a:pt x="8733" y="218"/>
                  <a:pt x="8539" y="130"/>
                </a:cubicBezTo>
                <a:cubicBezTo>
                  <a:pt x="8483" y="241"/>
                  <a:pt x="8336" y="278"/>
                  <a:pt x="8169" y="315"/>
                </a:cubicBezTo>
                <a:cubicBezTo>
                  <a:pt x="8003" y="371"/>
                  <a:pt x="7818" y="408"/>
                  <a:pt x="7689" y="481"/>
                </a:cubicBezTo>
                <a:cubicBezTo>
                  <a:pt x="7301" y="297"/>
                  <a:pt x="7911" y="204"/>
                  <a:pt x="780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6"/>
          <p:cNvPicPr preferRelativeResize="0"/>
          <p:nvPr/>
        </p:nvPicPr>
        <p:blipFill rotWithShape="1">
          <a:blip r:embed="rId2">
            <a:alphaModFix amt="70000"/>
          </a:blip>
          <a:srcRect l="267" t="9025" r="673" b="740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>
            <a:spLocks noGrp="1"/>
          </p:cNvSpPr>
          <p:nvPr>
            <p:ph type="title"/>
          </p:nvPr>
        </p:nvSpPr>
        <p:spPr>
          <a:xfrm>
            <a:off x="720150" y="539500"/>
            <a:ext cx="7704000" cy="5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"/>
          <p:cNvSpPr/>
          <p:nvPr/>
        </p:nvSpPr>
        <p:spPr>
          <a:xfrm rot="9953238">
            <a:off x="-345416" y="1202173"/>
            <a:ext cx="695812" cy="692133"/>
          </a:xfrm>
          <a:custGeom>
            <a:avLst/>
            <a:gdLst/>
            <a:ahLst/>
            <a:cxnLst/>
            <a:rect l="l" t="t" r="r" b="b"/>
            <a:pathLst>
              <a:path w="34802" h="34618" extrusionOk="0">
                <a:moveTo>
                  <a:pt x="11070" y="15"/>
                </a:moveTo>
                <a:cubicBezTo>
                  <a:pt x="11015" y="15"/>
                  <a:pt x="10943" y="16"/>
                  <a:pt x="10849" y="19"/>
                </a:cubicBezTo>
                <a:cubicBezTo>
                  <a:pt x="10942" y="56"/>
                  <a:pt x="10997" y="111"/>
                  <a:pt x="11034" y="167"/>
                </a:cubicBezTo>
                <a:cubicBezTo>
                  <a:pt x="10986" y="70"/>
                  <a:pt x="11444" y="15"/>
                  <a:pt x="11070" y="15"/>
                </a:cubicBezTo>
                <a:close/>
                <a:moveTo>
                  <a:pt x="11034" y="148"/>
                </a:moveTo>
                <a:cubicBezTo>
                  <a:pt x="11034" y="160"/>
                  <a:pt x="11041" y="171"/>
                  <a:pt x="11055" y="182"/>
                </a:cubicBezTo>
                <a:lnTo>
                  <a:pt x="11055" y="182"/>
                </a:lnTo>
                <a:cubicBezTo>
                  <a:pt x="11049" y="171"/>
                  <a:pt x="11042" y="160"/>
                  <a:pt x="11034" y="148"/>
                </a:cubicBezTo>
                <a:close/>
                <a:moveTo>
                  <a:pt x="22776" y="721"/>
                </a:moveTo>
                <a:cubicBezTo>
                  <a:pt x="22719" y="721"/>
                  <a:pt x="22676" y="795"/>
                  <a:pt x="22733" y="924"/>
                </a:cubicBezTo>
                <a:lnTo>
                  <a:pt x="22955" y="980"/>
                </a:lnTo>
                <a:lnTo>
                  <a:pt x="22955" y="980"/>
                </a:lnTo>
                <a:lnTo>
                  <a:pt x="22826" y="740"/>
                </a:lnTo>
                <a:cubicBezTo>
                  <a:pt x="22809" y="727"/>
                  <a:pt x="22792" y="721"/>
                  <a:pt x="22776" y="721"/>
                </a:cubicBezTo>
                <a:close/>
                <a:moveTo>
                  <a:pt x="22474" y="887"/>
                </a:moveTo>
                <a:lnTo>
                  <a:pt x="22419" y="906"/>
                </a:lnTo>
                <a:cubicBezTo>
                  <a:pt x="22419" y="943"/>
                  <a:pt x="22419" y="980"/>
                  <a:pt x="22437" y="998"/>
                </a:cubicBezTo>
                <a:lnTo>
                  <a:pt x="22474" y="887"/>
                </a:lnTo>
                <a:close/>
                <a:moveTo>
                  <a:pt x="19758" y="1072"/>
                </a:moveTo>
                <a:lnTo>
                  <a:pt x="19758" y="1072"/>
                </a:lnTo>
                <a:cubicBezTo>
                  <a:pt x="19755" y="1074"/>
                  <a:pt x="19752" y="1077"/>
                  <a:pt x="19749" y="1079"/>
                </a:cubicBezTo>
                <a:lnTo>
                  <a:pt x="19749" y="1079"/>
                </a:lnTo>
                <a:cubicBezTo>
                  <a:pt x="19752" y="1077"/>
                  <a:pt x="19755" y="1074"/>
                  <a:pt x="19758" y="1072"/>
                </a:cubicBezTo>
                <a:close/>
                <a:moveTo>
                  <a:pt x="18224" y="1571"/>
                </a:moveTo>
                <a:cubicBezTo>
                  <a:pt x="18224" y="1590"/>
                  <a:pt x="18242" y="1590"/>
                  <a:pt x="18242" y="1608"/>
                </a:cubicBezTo>
                <a:cubicBezTo>
                  <a:pt x="18242" y="1590"/>
                  <a:pt x="18261" y="1571"/>
                  <a:pt x="18224" y="1571"/>
                </a:cubicBezTo>
                <a:close/>
                <a:moveTo>
                  <a:pt x="12396" y="1605"/>
                </a:moveTo>
                <a:cubicBezTo>
                  <a:pt x="12403" y="1619"/>
                  <a:pt x="12413" y="1635"/>
                  <a:pt x="12424" y="1654"/>
                </a:cubicBezTo>
                <a:lnTo>
                  <a:pt x="12424" y="1654"/>
                </a:lnTo>
                <a:cubicBezTo>
                  <a:pt x="12415" y="1637"/>
                  <a:pt x="12405" y="1621"/>
                  <a:pt x="12396" y="1605"/>
                </a:cubicBezTo>
                <a:close/>
                <a:moveTo>
                  <a:pt x="12424" y="1654"/>
                </a:moveTo>
                <a:cubicBezTo>
                  <a:pt x="12429" y="1663"/>
                  <a:pt x="12434" y="1673"/>
                  <a:pt x="12439" y="1682"/>
                </a:cubicBezTo>
                <a:cubicBezTo>
                  <a:pt x="12434" y="1672"/>
                  <a:pt x="12429" y="1663"/>
                  <a:pt x="12424" y="1654"/>
                </a:cubicBezTo>
                <a:close/>
                <a:moveTo>
                  <a:pt x="22752" y="1146"/>
                </a:moveTo>
                <a:lnTo>
                  <a:pt x="22752" y="1146"/>
                </a:lnTo>
                <a:cubicBezTo>
                  <a:pt x="22678" y="1423"/>
                  <a:pt x="22752" y="1701"/>
                  <a:pt x="22973" y="1959"/>
                </a:cubicBezTo>
                <a:cubicBezTo>
                  <a:pt x="22966" y="1989"/>
                  <a:pt x="22950" y="1998"/>
                  <a:pt x="22931" y="1998"/>
                </a:cubicBezTo>
                <a:cubicBezTo>
                  <a:pt x="22902" y="1998"/>
                  <a:pt x="22866" y="1978"/>
                  <a:pt x="22844" y="1978"/>
                </a:cubicBezTo>
                <a:cubicBezTo>
                  <a:pt x="22948" y="2095"/>
                  <a:pt x="23098" y="2221"/>
                  <a:pt x="23216" y="2221"/>
                </a:cubicBezTo>
                <a:cubicBezTo>
                  <a:pt x="23266" y="2221"/>
                  <a:pt x="23310" y="2199"/>
                  <a:pt x="23343" y="2144"/>
                </a:cubicBezTo>
                <a:cubicBezTo>
                  <a:pt x="23103" y="2015"/>
                  <a:pt x="23177" y="1941"/>
                  <a:pt x="22900" y="1793"/>
                </a:cubicBezTo>
                <a:cubicBezTo>
                  <a:pt x="22826" y="1627"/>
                  <a:pt x="22863" y="1479"/>
                  <a:pt x="22936" y="1479"/>
                </a:cubicBezTo>
                <a:cubicBezTo>
                  <a:pt x="22863" y="1442"/>
                  <a:pt x="22881" y="1202"/>
                  <a:pt x="22752" y="1146"/>
                </a:cubicBezTo>
                <a:close/>
                <a:moveTo>
                  <a:pt x="23380" y="2348"/>
                </a:moveTo>
                <a:lnTo>
                  <a:pt x="23472" y="2514"/>
                </a:lnTo>
                <a:cubicBezTo>
                  <a:pt x="23454" y="2458"/>
                  <a:pt x="23435" y="2366"/>
                  <a:pt x="23380" y="2348"/>
                </a:cubicBezTo>
                <a:close/>
                <a:moveTo>
                  <a:pt x="23472" y="2514"/>
                </a:moveTo>
                <a:cubicBezTo>
                  <a:pt x="23491" y="2551"/>
                  <a:pt x="23491" y="2588"/>
                  <a:pt x="23528" y="2588"/>
                </a:cubicBezTo>
                <a:lnTo>
                  <a:pt x="23472" y="2514"/>
                </a:lnTo>
                <a:close/>
                <a:moveTo>
                  <a:pt x="23528" y="2606"/>
                </a:moveTo>
                <a:lnTo>
                  <a:pt x="23565" y="2680"/>
                </a:lnTo>
                <a:lnTo>
                  <a:pt x="23546" y="2606"/>
                </a:lnTo>
                <a:close/>
                <a:moveTo>
                  <a:pt x="15470" y="2699"/>
                </a:moveTo>
                <a:cubicBezTo>
                  <a:pt x="15456" y="2699"/>
                  <a:pt x="15443" y="2703"/>
                  <a:pt x="15430" y="2710"/>
                </a:cubicBezTo>
                <a:lnTo>
                  <a:pt x="15430" y="2710"/>
                </a:lnTo>
                <a:cubicBezTo>
                  <a:pt x="15443" y="2706"/>
                  <a:pt x="15456" y="2703"/>
                  <a:pt x="15470" y="2699"/>
                </a:cubicBezTo>
                <a:close/>
                <a:moveTo>
                  <a:pt x="23191" y="2663"/>
                </a:moveTo>
                <a:cubicBezTo>
                  <a:pt x="23188" y="2677"/>
                  <a:pt x="23189" y="2695"/>
                  <a:pt x="23195" y="2717"/>
                </a:cubicBezTo>
                <a:lnTo>
                  <a:pt x="23191" y="2663"/>
                </a:lnTo>
                <a:close/>
                <a:moveTo>
                  <a:pt x="23916" y="3992"/>
                </a:moveTo>
                <a:lnTo>
                  <a:pt x="23971" y="4122"/>
                </a:lnTo>
                <a:lnTo>
                  <a:pt x="24008" y="4122"/>
                </a:lnTo>
                <a:cubicBezTo>
                  <a:pt x="23971" y="4066"/>
                  <a:pt x="23953" y="4029"/>
                  <a:pt x="23916" y="3992"/>
                </a:cubicBezTo>
                <a:close/>
                <a:moveTo>
                  <a:pt x="23971" y="4122"/>
                </a:moveTo>
                <a:cubicBezTo>
                  <a:pt x="23953" y="4122"/>
                  <a:pt x="23934" y="4122"/>
                  <a:pt x="23916" y="4159"/>
                </a:cubicBezTo>
                <a:cubicBezTo>
                  <a:pt x="23971" y="4159"/>
                  <a:pt x="23990" y="4177"/>
                  <a:pt x="24008" y="4214"/>
                </a:cubicBezTo>
                <a:cubicBezTo>
                  <a:pt x="24008" y="4196"/>
                  <a:pt x="23990" y="4159"/>
                  <a:pt x="23971" y="4122"/>
                </a:cubicBezTo>
                <a:close/>
                <a:moveTo>
                  <a:pt x="24008" y="4214"/>
                </a:moveTo>
                <a:lnTo>
                  <a:pt x="24064" y="4362"/>
                </a:lnTo>
                <a:cubicBezTo>
                  <a:pt x="24045" y="4288"/>
                  <a:pt x="24027" y="4251"/>
                  <a:pt x="24008" y="4214"/>
                </a:cubicBezTo>
                <a:close/>
                <a:moveTo>
                  <a:pt x="24230" y="4843"/>
                </a:moveTo>
                <a:cubicBezTo>
                  <a:pt x="24360" y="4917"/>
                  <a:pt x="24249" y="5379"/>
                  <a:pt x="24397" y="5489"/>
                </a:cubicBezTo>
                <a:cubicBezTo>
                  <a:pt x="24360" y="5323"/>
                  <a:pt x="24397" y="5064"/>
                  <a:pt x="24286" y="4861"/>
                </a:cubicBezTo>
                <a:lnTo>
                  <a:pt x="24230" y="4843"/>
                </a:lnTo>
                <a:close/>
                <a:moveTo>
                  <a:pt x="8114" y="5582"/>
                </a:moveTo>
                <a:cubicBezTo>
                  <a:pt x="8077" y="5600"/>
                  <a:pt x="8003" y="5637"/>
                  <a:pt x="7911" y="5674"/>
                </a:cubicBezTo>
                <a:cubicBezTo>
                  <a:pt x="7985" y="5637"/>
                  <a:pt x="8058" y="5600"/>
                  <a:pt x="8114" y="5582"/>
                </a:cubicBezTo>
                <a:close/>
                <a:moveTo>
                  <a:pt x="7412" y="5859"/>
                </a:moveTo>
                <a:lnTo>
                  <a:pt x="7412" y="5859"/>
                </a:lnTo>
                <a:cubicBezTo>
                  <a:pt x="7467" y="5915"/>
                  <a:pt x="7449" y="5970"/>
                  <a:pt x="7356" y="6007"/>
                </a:cubicBezTo>
                <a:cubicBezTo>
                  <a:pt x="7372" y="5983"/>
                  <a:pt x="7340" y="5976"/>
                  <a:pt x="7287" y="5976"/>
                </a:cubicBezTo>
                <a:cubicBezTo>
                  <a:pt x="7217" y="5976"/>
                  <a:pt x="7108" y="5988"/>
                  <a:pt x="7023" y="5988"/>
                </a:cubicBezTo>
                <a:cubicBezTo>
                  <a:pt x="7134" y="5970"/>
                  <a:pt x="7264" y="5915"/>
                  <a:pt x="7412" y="5859"/>
                </a:cubicBezTo>
                <a:close/>
                <a:moveTo>
                  <a:pt x="9519" y="6210"/>
                </a:moveTo>
                <a:cubicBezTo>
                  <a:pt x="9519" y="6229"/>
                  <a:pt x="9500" y="6266"/>
                  <a:pt x="9482" y="6303"/>
                </a:cubicBezTo>
                <a:cubicBezTo>
                  <a:pt x="9311" y="6381"/>
                  <a:pt x="9215" y="6404"/>
                  <a:pt x="9160" y="6404"/>
                </a:cubicBezTo>
                <a:cubicBezTo>
                  <a:pt x="9138" y="6404"/>
                  <a:pt x="9123" y="6400"/>
                  <a:pt x="9112" y="6395"/>
                </a:cubicBezTo>
                <a:cubicBezTo>
                  <a:pt x="9204" y="6340"/>
                  <a:pt x="9334" y="6303"/>
                  <a:pt x="9500" y="6229"/>
                </a:cubicBezTo>
                <a:cubicBezTo>
                  <a:pt x="9500" y="6229"/>
                  <a:pt x="9518" y="6210"/>
                  <a:pt x="9519" y="6210"/>
                </a:cubicBezTo>
                <a:close/>
                <a:moveTo>
                  <a:pt x="6913" y="6987"/>
                </a:moveTo>
                <a:cubicBezTo>
                  <a:pt x="6909" y="6990"/>
                  <a:pt x="6910" y="6992"/>
                  <a:pt x="6915" y="6992"/>
                </a:cubicBezTo>
                <a:lnTo>
                  <a:pt x="6915" y="6992"/>
                </a:lnTo>
                <a:cubicBezTo>
                  <a:pt x="6914" y="6990"/>
                  <a:pt x="6913" y="6988"/>
                  <a:pt x="6913" y="6987"/>
                </a:cubicBezTo>
                <a:close/>
                <a:moveTo>
                  <a:pt x="3981" y="8018"/>
                </a:moveTo>
                <a:cubicBezTo>
                  <a:pt x="3972" y="8019"/>
                  <a:pt x="3964" y="8020"/>
                  <a:pt x="3955" y="8022"/>
                </a:cubicBezTo>
                <a:cubicBezTo>
                  <a:pt x="3964" y="8021"/>
                  <a:pt x="3973" y="8019"/>
                  <a:pt x="3981" y="8018"/>
                </a:cubicBezTo>
                <a:close/>
                <a:moveTo>
                  <a:pt x="24434" y="7855"/>
                </a:moveTo>
                <a:cubicBezTo>
                  <a:pt x="24422" y="7923"/>
                  <a:pt x="24397" y="8011"/>
                  <a:pt x="24359" y="8011"/>
                </a:cubicBezTo>
                <a:cubicBezTo>
                  <a:pt x="24334" y="8011"/>
                  <a:pt x="24303" y="7975"/>
                  <a:pt x="24267" y="7874"/>
                </a:cubicBezTo>
                <a:lnTo>
                  <a:pt x="24267" y="7874"/>
                </a:lnTo>
                <a:cubicBezTo>
                  <a:pt x="24279" y="8126"/>
                  <a:pt x="24294" y="8190"/>
                  <a:pt x="24315" y="8190"/>
                </a:cubicBezTo>
                <a:cubicBezTo>
                  <a:pt x="24337" y="8190"/>
                  <a:pt x="24365" y="8124"/>
                  <a:pt x="24406" y="8124"/>
                </a:cubicBezTo>
                <a:cubicBezTo>
                  <a:pt x="24445" y="8124"/>
                  <a:pt x="24496" y="8186"/>
                  <a:pt x="24563" y="8428"/>
                </a:cubicBezTo>
                <a:lnTo>
                  <a:pt x="24434" y="7855"/>
                </a:lnTo>
                <a:close/>
                <a:moveTo>
                  <a:pt x="31759" y="9020"/>
                </a:moveTo>
                <a:lnTo>
                  <a:pt x="31759" y="9020"/>
                </a:lnTo>
                <a:cubicBezTo>
                  <a:pt x="31766" y="9024"/>
                  <a:pt x="31771" y="9029"/>
                  <a:pt x="31771" y="9038"/>
                </a:cubicBezTo>
                <a:lnTo>
                  <a:pt x="31771" y="9020"/>
                </a:lnTo>
                <a:close/>
                <a:moveTo>
                  <a:pt x="32010" y="9046"/>
                </a:moveTo>
                <a:cubicBezTo>
                  <a:pt x="31970" y="9046"/>
                  <a:pt x="31925" y="9050"/>
                  <a:pt x="31882" y="9057"/>
                </a:cubicBezTo>
                <a:cubicBezTo>
                  <a:pt x="31974" y="9075"/>
                  <a:pt x="32067" y="9057"/>
                  <a:pt x="32141" y="9112"/>
                </a:cubicBezTo>
                <a:cubicBezTo>
                  <a:pt x="32153" y="9063"/>
                  <a:pt x="32091" y="9046"/>
                  <a:pt x="32010" y="9046"/>
                </a:cubicBezTo>
                <a:close/>
                <a:moveTo>
                  <a:pt x="29159" y="9856"/>
                </a:moveTo>
                <a:cubicBezTo>
                  <a:pt x="29146" y="9869"/>
                  <a:pt x="29136" y="9880"/>
                  <a:pt x="29128" y="9888"/>
                </a:cubicBezTo>
                <a:cubicBezTo>
                  <a:pt x="29141" y="9878"/>
                  <a:pt x="29151" y="9867"/>
                  <a:pt x="29159" y="9856"/>
                </a:cubicBezTo>
                <a:close/>
                <a:moveTo>
                  <a:pt x="24944" y="10020"/>
                </a:moveTo>
                <a:cubicBezTo>
                  <a:pt x="24912" y="10020"/>
                  <a:pt x="24921" y="10165"/>
                  <a:pt x="24896" y="10165"/>
                </a:cubicBezTo>
                <a:cubicBezTo>
                  <a:pt x="24952" y="10251"/>
                  <a:pt x="24985" y="10302"/>
                  <a:pt x="25003" y="10302"/>
                </a:cubicBezTo>
                <a:cubicBezTo>
                  <a:pt x="25021" y="10302"/>
                  <a:pt x="25025" y="10255"/>
                  <a:pt x="25025" y="10147"/>
                </a:cubicBezTo>
                <a:cubicBezTo>
                  <a:pt x="24984" y="10052"/>
                  <a:pt x="24959" y="10020"/>
                  <a:pt x="24944" y="10020"/>
                </a:cubicBezTo>
                <a:close/>
                <a:moveTo>
                  <a:pt x="27000" y="10798"/>
                </a:moveTo>
                <a:cubicBezTo>
                  <a:pt x="26984" y="10798"/>
                  <a:pt x="26966" y="10803"/>
                  <a:pt x="26947" y="10812"/>
                </a:cubicBezTo>
                <a:lnTo>
                  <a:pt x="27039" y="10812"/>
                </a:lnTo>
                <a:cubicBezTo>
                  <a:pt x="27030" y="10803"/>
                  <a:pt x="27016" y="10798"/>
                  <a:pt x="27000" y="10798"/>
                </a:cubicBezTo>
                <a:close/>
                <a:moveTo>
                  <a:pt x="33693" y="11422"/>
                </a:moveTo>
                <a:cubicBezTo>
                  <a:pt x="33711" y="11496"/>
                  <a:pt x="33724" y="11521"/>
                  <a:pt x="33735" y="11521"/>
                </a:cubicBezTo>
                <a:cubicBezTo>
                  <a:pt x="33759" y="11521"/>
                  <a:pt x="33779" y="11422"/>
                  <a:pt x="33841" y="11422"/>
                </a:cubicBezTo>
                <a:close/>
                <a:moveTo>
                  <a:pt x="34580" y="13511"/>
                </a:moveTo>
                <a:cubicBezTo>
                  <a:pt x="34580" y="13640"/>
                  <a:pt x="34580" y="13751"/>
                  <a:pt x="34580" y="13862"/>
                </a:cubicBezTo>
                <a:cubicBezTo>
                  <a:pt x="34617" y="13788"/>
                  <a:pt x="34673" y="13714"/>
                  <a:pt x="34710" y="13640"/>
                </a:cubicBezTo>
                <a:lnTo>
                  <a:pt x="34580" y="13511"/>
                </a:lnTo>
                <a:close/>
                <a:moveTo>
                  <a:pt x="33231" y="14915"/>
                </a:moveTo>
                <a:cubicBezTo>
                  <a:pt x="33212" y="15026"/>
                  <a:pt x="33194" y="15156"/>
                  <a:pt x="33176" y="15266"/>
                </a:cubicBezTo>
                <a:cubicBezTo>
                  <a:pt x="33194" y="15174"/>
                  <a:pt x="33212" y="15100"/>
                  <a:pt x="33231" y="15008"/>
                </a:cubicBezTo>
                <a:lnTo>
                  <a:pt x="33231" y="14915"/>
                </a:lnTo>
                <a:close/>
                <a:moveTo>
                  <a:pt x="4048" y="16246"/>
                </a:moveTo>
                <a:lnTo>
                  <a:pt x="4085" y="16412"/>
                </a:lnTo>
                <a:lnTo>
                  <a:pt x="4196" y="16560"/>
                </a:lnTo>
                <a:lnTo>
                  <a:pt x="4214" y="16560"/>
                </a:lnTo>
                <a:lnTo>
                  <a:pt x="4048" y="16246"/>
                </a:lnTo>
                <a:close/>
                <a:moveTo>
                  <a:pt x="2699" y="16930"/>
                </a:moveTo>
                <a:lnTo>
                  <a:pt x="2699" y="16930"/>
                </a:lnTo>
                <a:cubicBezTo>
                  <a:pt x="2726" y="16968"/>
                  <a:pt x="2752" y="17008"/>
                  <a:pt x="2777" y="17046"/>
                </a:cubicBezTo>
                <a:lnTo>
                  <a:pt x="2777" y="17046"/>
                </a:lnTo>
                <a:cubicBezTo>
                  <a:pt x="2757" y="17013"/>
                  <a:pt x="2732" y="16975"/>
                  <a:pt x="2699" y="16930"/>
                </a:cubicBezTo>
                <a:close/>
                <a:moveTo>
                  <a:pt x="31900" y="17004"/>
                </a:moveTo>
                <a:cubicBezTo>
                  <a:pt x="31845" y="17041"/>
                  <a:pt x="31808" y="17078"/>
                  <a:pt x="31826" y="17096"/>
                </a:cubicBezTo>
                <a:cubicBezTo>
                  <a:pt x="31882" y="17059"/>
                  <a:pt x="31919" y="17022"/>
                  <a:pt x="31900" y="17004"/>
                </a:cubicBezTo>
                <a:close/>
                <a:moveTo>
                  <a:pt x="30173" y="17291"/>
                </a:moveTo>
                <a:cubicBezTo>
                  <a:pt x="30161" y="17291"/>
                  <a:pt x="30151" y="17293"/>
                  <a:pt x="30144" y="17300"/>
                </a:cubicBezTo>
                <a:lnTo>
                  <a:pt x="30255" y="17300"/>
                </a:lnTo>
                <a:cubicBezTo>
                  <a:pt x="30231" y="17300"/>
                  <a:pt x="30198" y="17291"/>
                  <a:pt x="30173" y="17291"/>
                </a:cubicBezTo>
                <a:close/>
                <a:moveTo>
                  <a:pt x="32954" y="17115"/>
                </a:moveTo>
                <a:lnTo>
                  <a:pt x="32954" y="17115"/>
                </a:lnTo>
                <a:cubicBezTo>
                  <a:pt x="32898" y="17189"/>
                  <a:pt x="32843" y="17281"/>
                  <a:pt x="32769" y="17336"/>
                </a:cubicBezTo>
                <a:cubicBezTo>
                  <a:pt x="32917" y="17263"/>
                  <a:pt x="33009" y="17170"/>
                  <a:pt x="32954" y="17115"/>
                </a:cubicBezTo>
                <a:close/>
                <a:moveTo>
                  <a:pt x="32769" y="17336"/>
                </a:moveTo>
                <a:lnTo>
                  <a:pt x="32769" y="17336"/>
                </a:lnTo>
                <a:cubicBezTo>
                  <a:pt x="32658" y="17410"/>
                  <a:pt x="32529" y="17466"/>
                  <a:pt x="32436" y="17558"/>
                </a:cubicBezTo>
                <a:cubicBezTo>
                  <a:pt x="32584" y="17503"/>
                  <a:pt x="32695" y="17429"/>
                  <a:pt x="32769" y="17336"/>
                </a:cubicBezTo>
                <a:close/>
                <a:moveTo>
                  <a:pt x="27594" y="18593"/>
                </a:moveTo>
                <a:lnTo>
                  <a:pt x="27594" y="18593"/>
                </a:lnTo>
                <a:cubicBezTo>
                  <a:pt x="27636" y="18697"/>
                  <a:pt x="27670" y="18774"/>
                  <a:pt x="27698" y="18830"/>
                </a:cubicBezTo>
                <a:lnTo>
                  <a:pt x="27698" y="18830"/>
                </a:lnTo>
                <a:cubicBezTo>
                  <a:pt x="27666" y="18746"/>
                  <a:pt x="27631" y="18668"/>
                  <a:pt x="27594" y="18593"/>
                </a:cubicBezTo>
                <a:close/>
                <a:moveTo>
                  <a:pt x="27699" y="19045"/>
                </a:moveTo>
                <a:cubicBezTo>
                  <a:pt x="27698" y="19045"/>
                  <a:pt x="27720" y="19093"/>
                  <a:pt x="27742" y="19148"/>
                </a:cubicBezTo>
                <a:cubicBezTo>
                  <a:pt x="27742" y="19129"/>
                  <a:pt x="27742" y="19129"/>
                  <a:pt x="27742" y="19129"/>
                </a:cubicBezTo>
                <a:cubicBezTo>
                  <a:pt x="27711" y="19069"/>
                  <a:pt x="27700" y="19045"/>
                  <a:pt x="27699" y="19045"/>
                </a:cubicBezTo>
                <a:close/>
                <a:moveTo>
                  <a:pt x="29589" y="20229"/>
                </a:moveTo>
                <a:cubicBezTo>
                  <a:pt x="29578" y="20229"/>
                  <a:pt x="29566" y="20232"/>
                  <a:pt x="29553" y="20238"/>
                </a:cubicBezTo>
                <a:lnTo>
                  <a:pt x="29645" y="20368"/>
                </a:lnTo>
                <a:cubicBezTo>
                  <a:pt x="29642" y="20383"/>
                  <a:pt x="29637" y="20395"/>
                  <a:pt x="29632" y="20406"/>
                </a:cubicBezTo>
                <a:lnTo>
                  <a:pt x="29632" y="20406"/>
                </a:lnTo>
                <a:cubicBezTo>
                  <a:pt x="29630" y="20405"/>
                  <a:pt x="29628" y="20405"/>
                  <a:pt x="29627" y="20405"/>
                </a:cubicBezTo>
                <a:lnTo>
                  <a:pt x="29627" y="20405"/>
                </a:lnTo>
                <a:cubicBezTo>
                  <a:pt x="29628" y="20406"/>
                  <a:pt x="29629" y="20408"/>
                  <a:pt x="29630" y="20409"/>
                </a:cubicBezTo>
                <a:lnTo>
                  <a:pt x="29630" y="20409"/>
                </a:lnTo>
                <a:cubicBezTo>
                  <a:pt x="29631" y="20408"/>
                  <a:pt x="29631" y="20407"/>
                  <a:pt x="29632" y="20406"/>
                </a:cubicBezTo>
                <a:lnTo>
                  <a:pt x="29632" y="20406"/>
                </a:lnTo>
                <a:cubicBezTo>
                  <a:pt x="29656" y="20415"/>
                  <a:pt x="29722" y="20483"/>
                  <a:pt x="29756" y="20534"/>
                </a:cubicBezTo>
                <a:cubicBezTo>
                  <a:pt x="29707" y="20403"/>
                  <a:pt x="29673" y="20229"/>
                  <a:pt x="29589" y="20229"/>
                </a:cubicBezTo>
                <a:close/>
                <a:moveTo>
                  <a:pt x="29775" y="20534"/>
                </a:moveTo>
                <a:cubicBezTo>
                  <a:pt x="29793" y="20571"/>
                  <a:pt x="29793" y="20589"/>
                  <a:pt x="29812" y="20608"/>
                </a:cubicBezTo>
                <a:cubicBezTo>
                  <a:pt x="29837" y="20653"/>
                  <a:pt x="29850" y="20671"/>
                  <a:pt x="29852" y="20671"/>
                </a:cubicBezTo>
                <a:cubicBezTo>
                  <a:pt x="29856" y="20671"/>
                  <a:pt x="29823" y="20606"/>
                  <a:pt x="29775" y="20534"/>
                </a:cubicBezTo>
                <a:close/>
                <a:moveTo>
                  <a:pt x="28931" y="21154"/>
                </a:moveTo>
                <a:cubicBezTo>
                  <a:pt x="28927" y="21154"/>
                  <a:pt x="28925" y="21162"/>
                  <a:pt x="28925" y="21181"/>
                </a:cubicBezTo>
                <a:cubicBezTo>
                  <a:pt x="28945" y="21197"/>
                  <a:pt x="28964" y="21216"/>
                  <a:pt x="28979" y="21235"/>
                </a:cubicBezTo>
                <a:lnTo>
                  <a:pt x="28979" y="21235"/>
                </a:lnTo>
                <a:cubicBezTo>
                  <a:pt x="28958" y="21197"/>
                  <a:pt x="28940" y="21154"/>
                  <a:pt x="28931" y="21154"/>
                </a:cubicBezTo>
                <a:close/>
                <a:moveTo>
                  <a:pt x="28979" y="21235"/>
                </a:moveTo>
                <a:lnTo>
                  <a:pt x="28979" y="21235"/>
                </a:lnTo>
                <a:cubicBezTo>
                  <a:pt x="28990" y="21254"/>
                  <a:pt x="29001" y="21272"/>
                  <a:pt x="29012" y="21284"/>
                </a:cubicBezTo>
                <a:lnTo>
                  <a:pt x="29012" y="21284"/>
                </a:lnTo>
                <a:cubicBezTo>
                  <a:pt x="29002" y="21267"/>
                  <a:pt x="28992" y="21251"/>
                  <a:pt x="28979" y="21235"/>
                </a:cubicBezTo>
                <a:close/>
                <a:moveTo>
                  <a:pt x="30643" y="26430"/>
                </a:moveTo>
                <a:cubicBezTo>
                  <a:pt x="30643" y="26430"/>
                  <a:pt x="30625" y="26448"/>
                  <a:pt x="30607" y="26522"/>
                </a:cubicBezTo>
                <a:cubicBezTo>
                  <a:pt x="30625" y="26504"/>
                  <a:pt x="30643" y="26467"/>
                  <a:pt x="30643" y="26430"/>
                </a:cubicBezTo>
                <a:close/>
                <a:moveTo>
                  <a:pt x="29978" y="27520"/>
                </a:moveTo>
                <a:cubicBezTo>
                  <a:pt x="29919" y="27520"/>
                  <a:pt x="29874" y="27528"/>
                  <a:pt x="29841" y="27543"/>
                </a:cubicBezTo>
                <a:lnTo>
                  <a:pt x="29841" y="27543"/>
                </a:lnTo>
                <a:cubicBezTo>
                  <a:pt x="29884" y="27528"/>
                  <a:pt x="29913" y="27533"/>
                  <a:pt x="29978" y="27520"/>
                </a:cubicBezTo>
                <a:close/>
                <a:moveTo>
                  <a:pt x="29841" y="27543"/>
                </a:moveTo>
                <a:lnTo>
                  <a:pt x="29841" y="27543"/>
                </a:lnTo>
                <a:cubicBezTo>
                  <a:pt x="29823" y="27549"/>
                  <a:pt x="29802" y="27559"/>
                  <a:pt x="29775" y="27576"/>
                </a:cubicBezTo>
                <a:lnTo>
                  <a:pt x="29793" y="27576"/>
                </a:lnTo>
                <a:cubicBezTo>
                  <a:pt x="29806" y="27562"/>
                  <a:pt x="29822" y="27552"/>
                  <a:pt x="29841" y="27543"/>
                </a:cubicBezTo>
                <a:close/>
                <a:moveTo>
                  <a:pt x="29479" y="27779"/>
                </a:moveTo>
                <a:cubicBezTo>
                  <a:pt x="29479" y="27779"/>
                  <a:pt x="29475" y="27787"/>
                  <a:pt x="29475" y="27797"/>
                </a:cubicBezTo>
                <a:lnTo>
                  <a:pt x="29475" y="27797"/>
                </a:lnTo>
                <a:cubicBezTo>
                  <a:pt x="29479" y="27790"/>
                  <a:pt x="29481" y="27784"/>
                  <a:pt x="29479" y="27779"/>
                </a:cubicBezTo>
                <a:close/>
                <a:moveTo>
                  <a:pt x="27597" y="28051"/>
                </a:moveTo>
                <a:cubicBezTo>
                  <a:pt x="27564" y="28051"/>
                  <a:pt x="27520" y="28063"/>
                  <a:pt x="27465" y="28093"/>
                </a:cubicBezTo>
                <a:lnTo>
                  <a:pt x="27575" y="28241"/>
                </a:lnTo>
                <a:cubicBezTo>
                  <a:pt x="27689" y="28184"/>
                  <a:pt x="27704" y="28051"/>
                  <a:pt x="27597" y="28051"/>
                </a:cubicBezTo>
                <a:close/>
                <a:moveTo>
                  <a:pt x="27132" y="28352"/>
                </a:moveTo>
                <a:lnTo>
                  <a:pt x="26989" y="28383"/>
                </a:lnTo>
                <a:lnTo>
                  <a:pt x="26989" y="28383"/>
                </a:lnTo>
                <a:cubicBezTo>
                  <a:pt x="26980" y="28381"/>
                  <a:pt x="26972" y="28377"/>
                  <a:pt x="26966" y="28370"/>
                </a:cubicBezTo>
                <a:lnTo>
                  <a:pt x="26966" y="28389"/>
                </a:lnTo>
                <a:lnTo>
                  <a:pt x="26989" y="28383"/>
                </a:lnTo>
                <a:lnTo>
                  <a:pt x="26989" y="28383"/>
                </a:lnTo>
                <a:cubicBezTo>
                  <a:pt x="27007" y="28389"/>
                  <a:pt x="27027" y="28389"/>
                  <a:pt x="27039" y="28389"/>
                </a:cubicBezTo>
                <a:cubicBezTo>
                  <a:pt x="27058" y="28389"/>
                  <a:pt x="27095" y="28370"/>
                  <a:pt x="27132" y="28352"/>
                </a:cubicBezTo>
                <a:close/>
                <a:moveTo>
                  <a:pt x="30200" y="28777"/>
                </a:moveTo>
                <a:lnTo>
                  <a:pt x="29788" y="28888"/>
                </a:lnTo>
                <a:lnTo>
                  <a:pt x="29788" y="28888"/>
                </a:lnTo>
                <a:cubicBezTo>
                  <a:pt x="29910" y="28856"/>
                  <a:pt x="30061" y="28823"/>
                  <a:pt x="30200" y="28777"/>
                </a:cubicBezTo>
                <a:close/>
                <a:moveTo>
                  <a:pt x="29788" y="28888"/>
                </a:moveTo>
                <a:cubicBezTo>
                  <a:pt x="29764" y="28894"/>
                  <a:pt x="29741" y="28900"/>
                  <a:pt x="29719" y="28906"/>
                </a:cubicBezTo>
                <a:lnTo>
                  <a:pt x="29788" y="28888"/>
                </a:lnTo>
                <a:close/>
                <a:moveTo>
                  <a:pt x="28001" y="29294"/>
                </a:moveTo>
                <a:cubicBezTo>
                  <a:pt x="28001" y="29313"/>
                  <a:pt x="27964" y="29331"/>
                  <a:pt x="27964" y="29350"/>
                </a:cubicBezTo>
                <a:lnTo>
                  <a:pt x="28315" y="29331"/>
                </a:lnTo>
                <a:cubicBezTo>
                  <a:pt x="28204" y="29294"/>
                  <a:pt x="28111" y="29294"/>
                  <a:pt x="28001" y="29294"/>
                </a:cubicBezTo>
                <a:close/>
                <a:moveTo>
                  <a:pt x="26130" y="29917"/>
                </a:moveTo>
                <a:cubicBezTo>
                  <a:pt x="26094" y="29931"/>
                  <a:pt x="26063" y="29945"/>
                  <a:pt x="26041" y="29960"/>
                </a:cubicBezTo>
                <a:cubicBezTo>
                  <a:pt x="26069" y="29951"/>
                  <a:pt x="26105" y="29933"/>
                  <a:pt x="26130" y="29917"/>
                </a:cubicBezTo>
                <a:close/>
                <a:moveTo>
                  <a:pt x="18413" y="30780"/>
                </a:moveTo>
                <a:cubicBezTo>
                  <a:pt x="18290" y="30780"/>
                  <a:pt x="18142" y="30818"/>
                  <a:pt x="18057" y="30902"/>
                </a:cubicBezTo>
                <a:cubicBezTo>
                  <a:pt x="18261" y="30847"/>
                  <a:pt x="18482" y="30865"/>
                  <a:pt x="18575" y="30810"/>
                </a:cubicBezTo>
                <a:cubicBezTo>
                  <a:pt x="18536" y="30791"/>
                  <a:pt x="18478" y="30780"/>
                  <a:pt x="18413" y="30780"/>
                </a:cubicBezTo>
                <a:close/>
                <a:moveTo>
                  <a:pt x="10616" y="32840"/>
                </a:moveTo>
                <a:cubicBezTo>
                  <a:pt x="10598" y="32840"/>
                  <a:pt x="10577" y="32841"/>
                  <a:pt x="10554" y="32843"/>
                </a:cubicBezTo>
                <a:cubicBezTo>
                  <a:pt x="10923" y="32880"/>
                  <a:pt x="10054" y="33176"/>
                  <a:pt x="10609" y="33176"/>
                </a:cubicBezTo>
                <a:cubicBezTo>
                  <a:pt x="10539" y="33141"/>
                  <a:pt x="10950" y="32840"/>
                  <a:pt x="10616" y="32840"/>
                </a:cubicBezTo>
                <a:close/>
                <a:moveTo>
                  <a:pt x="10239" y="0"/>
                </a:moveTo>
                <a:lnTo>
                  <a:pt x="10239" y="0"/>
                </a:lnTo>
                <a:cubicBezTo>
                  <a:pt x="9999" y="37"/>
                  <a:pt x="9851" y="130"/>
                  <a:pt x="9703" y="204"/>
                </a:cubicBezTo>
                <a:cubicBezTo>
                  <a:pt x="9555" y="259"/>
                  <a:pt x="9463" y="333"/>
                  <a:pt x="9352" y="425"/>
                </a:cubicBezTo>
                <a:cubicBezTo>
                  <a:pt x="9260" y="518"/>
                  <a:pt x="9149" y="610"/>
                  <a:pt x="9038" y="721"/>
                </a:cubicBezTo>
                <a:cubicBezTo>
                  <a:pt x="8946" y="850"/>
                  <a:pt x="8798" y="980"/>
                  <a:pt x="8668" y="1183"/>
                </a:cubicBezTo>
                <a:cubicBezTo>
                  <a:pt x="8650" y="1423"/>
                  <a:pt x="8835" y="1202"/>
                  <a:pt x="8835" y="1442"/>
                </a:cubicBezTo>
                <a:cubicBezTo>
                  <a:pt x="8724" y="1719"/>
                  <a:pt x="8687" y="1904"/>
                  <a:pt x="8594" y="2052"/>
                </a:cubicBezTo>
                <a:cubicBezTo>
                  <a:pt x="8520" y="2181"/>
                  <a:pt x="8465" y="2274"/>
                  <a:pt x="8391" y="2366"/>
                </a:cubicBezTo>
                <a:cubicBezTo>
                  <a:pt x="8243" y="2532"/>
                  <a:pt x="8132" y="2699"/>
                  <a:pt x="8262" y="3105"/>
                </a:cubicBezTo>
                <a:cubicBezTo>
                  <a:pt x="8410" y="3309"/>
                  <a:pt x="8650" y="3364"/>
                  <a:pt x="8594" y="3918"/>
                </a:cubicBezTo>
                <a:lnTo>
                  <a:pt x="8354" y="3771"/>
                </a:lnTo>
                <a:lnTo>
                  <a:pt x="8354" y="3771"/>
                </a:lnTo>
                <a:cubicBezTo>
                  <a:pt x="8465" y="4491"/>
                  <a:pt x="8724" y="4103"/>
                  <a:pt x="8779" y="4843"/>
                </a:cubicBezTo>
                <a:cubicBezTo>
                  <a:pt x="8681" y="4761"/>
                  <a:pt x="8583" y="4418"/>
                  <a:pt x="8562" y="4418"/>
                </a:cubicBezTo>
                <a:cubicBezTo>
                  <a:pt x="8559" y="4418"/>
                  <a:pt x="8557" y="4423"/>
                  <a:pt x="8557" y="4436"/>
                </a:cubicBezTo>
                <a:cubicBezTo>
                  <a:pt x="8520" y="4953"/>
                  <a:pt x="8798" y="4787"/>
                  <a:pt x="8835" y="4935"/>
                </a:cubicBezTo>
                <a:cubicBezTo>
                  <a:pt x="8779" y="4953"/>
                  <a:pt x="8724" y="4972"/>
                  <a:pt x="8650" y="4972"/>
                </a:cubicBezTo>
                <a:cubicBezTo>
                  <a:pt x="8668" y="5009"/>
                  <a:pt x="8705" y="5064"/>
                  <a:pt x="8742" y="5120"/>
                </a:cubicBezTo>
                <a:cubicBezTo>
                  <a:pt x="8742" y="5175"/>
                  <a:pt x="8668" y="5231"/>
                  <a:pt x="8576" y="5286"/>
                </a:cubicBezTo>
                <a:cubicBezTo>
                  <a:pt x="8557" y="5323"/>
                  <a:pt x="8391" y="5397"/>
                  <a:pt x="8262" y="5453"/>
                </a:cubicBezTo>
                <a:lnTo>
                  <a:pt x="7874" y="5637"/>
                </a:lnTo>
                <a:cubicBezTo>
                  <a:pt x="7891" y="5569"/>
                  <a:pt x="7971" y="5469"/>
                  <a:pt x="7837" y="5469"/>
                </a:cubicBezTo>
                <a:cubicBezTo>
                  <a:pt x="7826" y="5469"/>
                  <a:pt x="7814" y="5470"/>
                  <a:pt x="7800" y="5471"/>
                </a:cubicBezTo>
                <a:cubicBezTo>
                  <a:pt x="6913" y="5896"/>
                  <a:pt x="5841" y="6155"/>
                  <a:pt x="4916" y="6358"/>
                </a:cubicBezTo>
                <a:lnTo>
                  <a:pt x="4639" y="6635"/>
                </a:lnTo>
                <a:cubicBezTo>
                  <a:pt x="4623" y="6644"/>
                  <a:pt x="4605" y="6647"/>
                  <a:pt x="4589" y="6647"/>
                </a:cubicBezTo>
                <a:cubicBezTo>
                  <a:pt x="4532" y="6647"/>
                  <a:pt x="4490" y="6604"/>
                  <a:pt x="4547" y="6561"/>
                </a:cubicBezTo>
                <a:lnTo>
                  <a:pt x="4547" y="6561"/>
                </a:lnTo>
                <a:cubicBezTo>
                  <a:pt x="4177" y="6635"/>
                  <a:pt x="4565" y="6672"/>
                  <a:pt x="4417" y="6783"/>
                </a:cubicBezTo>
                <a:cubicBezTo>
                  <a:pt x="4357" y="6813"/>
                  <a:pt x="4305" y="6826"/>
                  <a:pt x="4266" y="6826"/>
                </a:cubicBezTo>
                <a:cubicBezTo>
                  <a:pt x="4184" y="6826"/>
                  <a:pt x="4158" y="6772"/>
                  <a:pt x="4233" y="6709"/>
                </a:cubicBezTo>
                <a:lnTo>
                  <a:pt x="4233" y="6709"/>
                </a:lnTo>
                <a:cubicBezTo>
                  <a:pt x="3678" y="7060"/>
                  <a:pt x="2606" y="7615"/>
                  <a:pt x="1922" y="7689"/>
                </a:cubicBezTo>
                <a:lnTo>
                  <a:pt x="2015" y="7596"/>
                </a:lnTo>
                <a:lnTo>
                  <a:pt x="2015" y="7596"/>
                </a:lnTo>
                <a:cubicBezTo>
                  <a:pt x="1756" y="7652"/>
                  <a:pt x="1645" y="7781"/>
                  <a:pt x="1534" y="7892"/>
                </a:cubicBezTo>
                <a:cubicBezTo>
                  <a:pt x="1479" y="7966"/>
                  <a:pt x="1423" y="8022"/>
                  <a:pt x="1349" y="8058"/>
                </a:cubicBezTo>
                <a:cubicBezTo>
                  <a:pt x="1239" y="8114"/>
                  <a:pt x="1128" y="8169"/>
                  <a:pt x="924" y="8188"/>
                </a:cubicBezTo>
                <a:lnTo>
                  <a:pt x="1035" y="8114"/>
                </a:lnTo>
                <a:lnTo>
                  <a:pt x="1035" y="8114"/>
                </a:lnTo>
                <a:cubicBezTo>
                  <a:pt x="703" y="8225"/>
                  <a:pt x="351" y="8336"/>
                  <a:pt x="0" y="8465"/>
                </a:cubicBezTo>
                <a:cubicBezTo>
                  <a:pt x="555" y="10055"/>
                  <a:pt x="813" y="10646"/>
                  <a:pt x="869" y="11441"/>
                </a:cubicBezTo>
                <a:cubicBezTo>
                  <a:pt x="1157" y="11513"/>
                  <a:pt x="1147" y="12496"/>
                  <a:pt x="1471" y="12496"/>
                </a:cubicBezTo>
                <a:cubicBezTo>
                  <a:pt x="1479" y="12496"/>
                  <a:pt x="1488" y="12496"/>
                  <a:pt x="1497" y="12494"/>
                </a:cubicBezTo>
                <a:lnTo>
                  <a:pt x="1497" y="12494"/>
                </a:lnTo>
                <a:cubicBezTo>
                  <a:pt x="1553" y="13178"/>
                  <a:pt x="1442" y="13012"/>
                  <a:pt x="1627" y="13936"/>
                </a:cubicBezTo>
                <a:cubicBezTo>
                  <a:pt x="1701" y="14158"/>
                  <a:pt x="1959" y="14213"/>
                  <a:pt x="2089" y="14490"/>
                </a:cubicBezTo>
                <a:lnTo>
                  <a:pt x="1936" y="14541"/>
                </a:lnTo>
                <a:lnTo>
                  <a:pt x="1936" y="14541"/>
                </a:lnTo>
                <a:lnTo>
                  <a:pt x="1885" y="14490"/>
                </a:lnTo>
                <a:lnTo>
                  <a:pt x="1904" y="14564"/>
                </a:lnTo>
                <a:lnTo>
                  <a:pt x="1928" y="14552"/>
                </a:lnTo>
                <a:lnTo>
                  <a:pt x="1928" y="14552"/>
                </a:lnTo>
                <a:lnTo>
                  <a:pt x="2237" y="14878"/>
                </a:lnTo>
                <a:lnTo>
                  <a:pt x="2107" y="15156"/>
                </a:lnTo>
                <a:lnTo>
                  <a:pt x="2237" y="15414"/>
                </a:lnTo>
                <a:cubicBezTo>
                  <a:pt x="2218" y="15303"/>
                  <a:pt x="2237" y="15156"/>
                  <a:pt x="2292" y="15156"/>
                </a:cubicBezTo>
                <a:cubicBezTo>
                  <a:pt x="2514" y="15544"/>
                  <a:pt x="2532" y="16228"/>
                  <a:pt x="2458" y="16265"/>
                </a:cubicBezTo>
                <a:lnTo>
                  <a:pt x="2939" y="17207"/>
                </a:lnTo>
                <a:cubicBezTo>
                  <a:pt x="2887" y="17207"/>
                  <a:pt x="2835" y="17134"/>
                  <a:pt x="2777" y="17046"/>
                </a:cubicBezTo>
                <a:lnTo>
                  <a:pt x="2777" y="17046"/>
                </a:lnTo>
                <a:cubicBezTo>
                  <a:pt x="2963" y="17358"/>
                  <a:pt x="2582" y="17136"/>
                  <a:pt x="2883" y="17521"/>
                </a:cubicBezTo>
                <a:cubicBezTo>
                  <a:pt x="2890" y="17497"/>
                  <a:pt x="2904" y="17488"/>
                  <a:pt x="2922" y="17488"/>
                </a:cubicBezTo>
                <a:cubicBezTo>
                  <a:pt x="2957" y="17488"/>
                  <a:pt x="3007" y="17521"/>
                  <a:pt x="3031" y="17521"/>
                </a:cubicBezTo>
                <a:cubicBezTo>
                  <a:pt x="3013" y="17799"/>
                  <a:pt x="3198" y="18353"/>
                  <a:pt x="3401" y="18760"/>
                </a:cubicBezTo>
                <a:lnTo>
                  <a:pt x="3253" y="18723"/>
                </a:lnTo>
                <a:lnTo>
                  <a:pt x="3253" y="18723"/>
                </a:lnTo>
                <a:cubicBezTo>
                  <a:pt x="3475" y="19462"/>
                  <a:pt x="3845" y="20257"/>
                  <a:pt x="4140" y="21088"/>
                </a:cubicBezTo>
                <a:cubicBezTo>
                  <a:pt x="4111" y="20921"/>
                  <a:pt x="4160" y="20843"/>
                  <a:pt x="4229" y="20843"/>
                </a:cubicBezTo>
                <a:cubicBezTo>
                  <a:pt x="4290" y="20843"/>
                  <a:pt x="4366" y="20902"/>
                  <a:pt x="4417" y="21014"/>
                </a:cubicBezTo>
                <a:lnTo>
                  <a:pt x="4270" y="21162"/>
                </a:lnTo>
                <a:cubicBezTo>
                  <a:pt x="4294" y="21181"/>
                  <a:pt x="4310" y="21188"/>
                  <a:pt x="4322" y="21188"/>
                </a:cubicBezTo>
                <a:cubicBezTo>
                  <a:pt x="4370" y="21188"/>
                  <a:pt x="4335" y="21063"/>
                  <a:pt x="4375" y="21063"/>
                </a:cubicBezTo>
                <a:cubicBezTo>
                  <a:pt x="4394" y="21063"/>
                  <a:pt x="4428" y="21089"/>
                  <a:pt x="4491" y="21162"/>
                </a:cubicBezTo>
                <a:cubicBezTo>
                  <a:pt x="4542" y="21336"/>
                  <a:pt x="4498" y="21402"/>
                  <a:pt x="4429" y="21402"/>
                </a:cubicBezTo>
                <a:cubicBezTo>
                  <a:pt x="4373" y="21402"/>
                  <a:pt x="4301" y="21358"/>
                  <a:pt x="4251" y="21292"/>
                </a:cubicBezTo>
                <a:lnTo>
                  <a:pt x="4251" y="21292"/>
                </a:lnTo>
                <a:lnTo>
                  <a:pt x="4454" y="21643"/>
                </a:lnTo>
                <a:cubicBezTo>
                  <a:pt x="4443" y="21650"/>
                  <a:pt x="4432" y="21653"/>
                  <a:pt x="4421" y="21653"/>
                </a:cubicBezTo>
                <a:cubicBezTo>
                  <a:pt x="4376" y="21653"/>
                  <a:pt x="4329" y="21606"/>
                  <a:pt x="4270" y="21606"/>
                </a:cubicBezTo>
                <a:cubicBezTo>
                  <a:pt x="4436" y="21717"/>
                  <a:pt x="4325" y="22327"/>
                  <a:pt x="4584" y="22475"/>
                </a:cubicBezTo>
                <a:lnTo>
                  <a:pt x="4547" y="22511"/>
                </a:lnTo>
                <a:cubicBezTo>
                  <a:pt x="4824" y="23343"/>
                  <a:pt x="5027" y="23694"/>
                  <a:pt x="5268" y="24378"/>
                </a:cubicBezTo>
                <a:cubicBezTo>
                  <a:pt x="5277" y="24376"/>
                  <a:pt x="5285" y="24375"/>
                  <a:pt x="5294" y="24375"/>
                </a:cubicBezTo>
                <a:cubicBezTo>
                  <a:pt x="5423" y="24375"/>
                  <a:pt x="5483" y="24628"/>
                  <a:pt x="5674" y="24766"/>
                </a:cubicBezTo>
                <a:cubicBezTo>
                  <a:pt x="5804" y="25284"/>
                  <a:pt x="5878" y="25875"/>
                  <a:pt x="6099" y="26467"/>
                </a:cubicBezTo>
                <a:cubicBezTo>
                  <a:pt x="6198" y="26647"/>
                  <a:pt x="6241" y="26685"/>
                  <a:pt x="6274" y="26685"/>
                </a:cubicBezTo>
                <a:cubicBezTo>
                  <a:pt x="6299" y="26685"/>
                  <a:pt x="6317" y="26664"/>
                  <a:pt x="6348" y="26664"/>
                </a:cubicBezTo>
                <a:cubicBezTo>
                  <a:pt x="6369" y="26664"/>
                  <a:pt x="6395" y="26674"/>
                  <a:pt x="6432" y="26707"/>
                </a:cubicBezTo>
                <a:cubicBezTo>
                  <a:pt x="6326" y="26768"/>
                  <a:pt x="6457" y="27179"/>
                  <a:pt x="6383" y="27179"/>
                </a:cubicBezTo>
                <a:cubicBezTo>
                  <a:pt x="6367" y="27179"/>
                  <a:pt x="6342" y="27159"/>
                  <a:pt x="6303" y="27114"/>
                </a:cubicBezTo>
                <a:lnTo>
                  <a:pt x="6303" y="27114"/>
                </a:lnTo>
                <a:cubicBezTo>
                  <a:pt x="6580" y="27816"/>
                  <a:pt x="6654" y="28019"/>
                  <a:pt x="7079" y="28888"/>
                </a:cubicBezTo>
                <a:cubicBezTo>
                  <a:pt x="7111" y="28776"/>
                  <a:pt x="7101" y="28677"/>
                  <a:pt x="7146" y="28677"/>
                </a:cubicBezTo>
                <a:cubicBezTo>
                  <a:pt x="7153" y="28677"/>
                  <a:pt x="7161" y="28680"/>
                  <a:pt x="7171" y="28685"/>
                </a:cubicBezTo>
                <a:cubicBezTo>
                  <a:pt x="7245" y="28851"/>
                  <a:pt x="7245" y="29091"/>
                  <a:pt x="7171" y="29091"/>
                </a:cubicBezTo>
                <a:lnTo>
                  <a:pt x="7134" y="29036"/>
                </a:lnTo>
                <a:lnTo>
                  <a:pt x="7134" y="29036"/>
                </a:lnTo>
                <a:cubicBezTo>
                  <a:pt x="7707" y="29997"/>
                  <a:pt x="7559" y="31549"/>
                  <a:pt x="8132" y="32252"/>
                </a:cubicBezTo>
                <a:lnTo>
                  <a:pt x="8095" y="32215"/>
                </a:lnTo>
                <a:lnTo>
                  <a:pt x="8539" y="33009"/>
                </a:lnTo>
                <a:cubicBezTo>
                  <a:pt x="8569" y="33113"/>
                  <a:pt x="8569" y="33147"/>
                  <a:pt x="8555" y="33147"/>
                </a:cubicBezTo>
                <a:cubicBezTo>
                  <a:pt x="8527" y="33147"/>
                  <a:pt x="8444" y="33024"/>
                  <a:pt x="8400" y="33024"/>
                </a:cubicBezTo>
                <a:cubicBezTo>
                  <a:pt x="8380" y="33024"/>
                  <a:pt x="8368" y="33049"/>
                  <a:pt x="8373" y="33120"/>
                </a:cubicBezTo>
                <a:cubicBezTo>
                  <a:pt x="8391" y="33157"/>
                  <a:pt x="8428" y="33213"/>
                  <a:pt x="8447" y="33250"/>
                </a:cubicBezTo>
                <a:cubicBezTo>
                  <a:pt x="8484" y="33324"/>
                  <a:pt x="8520" y="33397"/>
                  <a:pt x="8557" y="33471"/>
                </a:cubicBezTo>
                <a:cubicBezTo>
                  <a:pt x="8613" y="33601"/>
                  <a:pt x="8687" y="33749"/>
                  <a:pt x="8724" y="33878"/>
                </a:cubicBezTo>
                <a:cubicBezTo>
                  <a:pt x="8835" y="34137"/>
                  <a:pt x="8927" y="34377"/>
                  <a:pt x="9001" y="34617"/>
                </a:cubicBezTo>
                <a:cubicBezTo>
                  <a:pt x="9352" y="34543"/>
                  <a:pt x="9685" y="34451"/>
                  <a:pt x="10018" y="34359"/>
                </a:cubicBezTo>
                <a:lnTo>
                  <a:pt x="10276" y="34285"/>
                </a:lnTo>
                <a:cubicBezTo>
                  <a:pt x="10369" y="34266"/>
                  <a:pt x="10461" y="34229"/>
                  <a:pt x="10498" y="34229"/>
                </a:cubicBezTo>
                <a:cubicBezTo>
                  <a:pt x="10609" y="34192"/>
                  <a:pt x="10701" y="34137"/>
                  <a:pt x="10812" y="34081"/>
                </a:cubicBezTo>
                <a:cubicBezTo>
                  <a:pt x="10902" y="34114"/>
                  <a:pt x="11003" y="34129"/>
                  <a:pt x="11112" y="34129"/>
                </a:cubicBezTo>
                <a:cubicBezTo>
                  <a:pt x="11834" y="34129"/>
                  <a:pt x="12932" y="33506"/>
                  <a:pt x="13689" y="33506"/>
                </a:cubicBezTo>
                <a:cubicBezTo>
                  <a:pt x="13716" y="33506"/>
                  <a:pt x="13743" y="33507"/>
                  <a:pt x="13769" y="33508"/>
                </a:cubicBezTo>
                <a:lnTo>
                  <a:pt x="13695" y="33416"/>
                </a:lnTo>
                <a:cubicBezTo>
                  <a:pt x="13758" y="33361"/>
                  <a:pt x="13809" y="33344"/>
                  <a:pt x="13859" y="33344"/>
                </a:cubicBezTo>
                <a:cubicBezTo>
                  <a:pt x="13932" y="33344"/>
                  <a:pt x="14000" y="33381"/>
                  <a:pt x="14087" y="33381"/>
                </a:cubicBezTo>
                <a:cubicBezTo>
                  <a:pt x="14098" y="33381"/>
                  <a:pt x="14109" y="33380"/>
                  <a:pt x="14121" y="33379"/>
                </a:cubicBezTo>
                <a:cubicBezTo>
                  <a:pt x="14065" y="33305"/>
                  <a:pt x="13862" y="33360"/>
                  <a:pt x="13973" y="33268"/>
                </a:cubicBezTo>
                <a:cubicBezTo>
                  <a:pt x="15692" y="32658"/>
                  <a:pt x="17614" y="32381"/>
                  <a:pt x="19443" y="31956"/>
                </a:cubicBezTo>
                <a:cubicBezTo>
                  <a:pt x="20090" y="31808"/>
                  <a:pt x="19665" y="31346"/>
                  <a:pt x="20552" y="31346"/>
                </a:cubicBezTo>
                <a:lnTo>
                  <a:pt x="20367" y="31605"/>
                </a:lnTo>
                <a:cubicBezTo>
                  <a:pt x="21624" y="30995"/>
                  <a:pt x="23084" y="30847"/>
                  <a:pt x="24304" y="30292"/>
                </a:cubicBezTo>
                <a:lnTo>
                  <a:pt x="24304" y="30292"/>
                </a:lnTo>
                <a:cubicBezTo>
                  <a:pt x="24249" y="30348"/>
                  <a:pt x="24267" y="30403"/>
                  <a:pt x="24138" y="30440"/>
                </a:cubicBezTo>
                <a:cubicBezTo>
                  <a:pt x="24162" y="30445"/>
                  <a:pt x="24188" y="30446"/>
                  <a:pt x="24216" y="30446"/>
                </a:cubicBezTo>
                <a:cubicBezTo>
                  <a:pt x="24554" y="30446"/>
                  <a:pt x="25152" y="30155"/>
                  <a:pt x="25117" y="30052"/>
                </a:cubicBezTo>
                <a:cubicBezTo>
                  <a:pt x="25153" y="30043"/>
                  <a:pt x="25178" y="30038"/>
                  <a:pt x="25197" y="30038"/>
                </a:cubicBezTo>
                <a:cubicBezTo>
                  <a:pt x="25284" y="30038"/>
                  <a:pt x="25217" y="30129"/>
                  <a:pt x="25339" y="30145"/>
                </a:cubicBezTo>
                <a:cubicBezTo>
                  <a:pt x="25600" y="30145"/>
                  <a:pt x="25891" y="29870"/>
                  <a:pt x="26082" y="29870"/>
                </a:cubicBezTo>
                <a:cubicBezTo>
                  <a:pt x="26107" y="29870"/>
                  <a:pt x="26131" y="29875"/>
                  <a:pt x="26152" y="29886"/>
                </a:cubicBezTo>
                <a:cubicBezTo>
                  <a:pt x="26171" y="29886"/>
                  <a:pt x="26156" y="29900"/>
                  <a:pt x="26130" y="29917"/>
                </a:cubicBezTo>
                <a:lnTo>
                  <a:pt x="26130" y="29917"/>
                </a:lnTo>
                <a:cubicBezTo>
                  <a:pt x="26368" y="29824"/>
                  <a:pt x="26846" y="29742"/>
                  <a:pt x="26670" y="29646"/>
                </a:cubicBezTo>
                <a:cubicBezTo>
                  <a:pt x="27169" y="29572"/>
                  <a:pt x="27575" y="29313"/>
                  <a:pt x="27982" y="29294"/>
                </a:cubicBezTo>
                <a:cubicBezTo>
                  <a:pt x="28185" y="29054"/>
                  <a:pt x="28851" y="29128"/>
                  <a:pt x="28851" y="28869"/>
                </a:cubicBezTo>
                <a:cubicBezTo>
                  <a:pt x="28861" y="28941"/>
                  <a:pt x="28936" y="28970"/>
                  <a:pt x="29045" y="28970"/>
                </a:cubicBezTo>
                <a:cubicBezTo>
                  <a:pt x="29326" y="28970"/>
                  <a:pt x="29834" y="28776"/>
                  <a:pt x="30034" y="28629"/>
                </a:cubicBezTo>
                <a:lnTo>
                  <a:pt x="30034" y="28629"/>
                </a:lnTo>
                <a:cubicBezTo>
                  <a:pt x="29960" y="28740"/>
                  <a:pt x="30329" y="28629"/>
                  <a:pt x="30237" y="28777"/>
                </a:cubicBezTo>
                <a:cubicBezTo>
                  <a:pt x="30588" y="28666"/>
                  <a:pt x="30884" y="28537"/>
                  <a:pt x="30791" y="28426"/>
                </a:cubicBezTo>
                <a:cubicBezTo>
                  <a:pt x="30828" y="28426"/>
                  <a:pt x="30849" y="28434"/>
                  <a:pt x="30891" y="28434"/>
                </a:cubicBezTo>
                <a:cubicBezTo>
                  <a:pt x="30912" y="28434"/>
                  <a:pt x="30939" y="28432"/>
                  <a:pt x="30976" y="28426"/>
                </a:cubicBezTo>
                <a:cubicBezTo>
                  <a:pt x="31050" y="28407"/>
                  <a:pt x="31142" y="28407"/>
                  <a:pt x="31235" y="28389"/>
                </a:cubicBezTo>
                <a:cubicBezTo>
                  <a:pt x="31401" y="28352"/>
                  <a:pt x="31568" y="28296"/>
                  <a:pt x="31734" y="28259"/>
                </a:cubicBezTo>
                <a:cubicBezTo>
                  <a:pt x="32048" y="28149"/>
                  <a:pt x="32307" y="28038"/>
                  <a:pt x="32547" y="27945"/>
                </a:cubicBezTo>
                <a:cubicBezTo>
                  <a:pt x="32362" y="27539"/>
                  <a:pt x="32251" y="27243"/>
                  <a:pt x="32325" y="26984"/>
                </a:cubicBezTo>
                <a:cubicBezTo>
                  <a:pt x="32233" y="26762"/>
                  <a:pt x="32122" y="26541"/>
                  <a:pt x="32030" y="26319"/>
                </a:cubicBezTo>
                <a:cubicBezTo>
                  <a:pt x="31974" y="26189"/>
                  <a:pt x="31900" y="26079"/>
                  <a:pt x="31845" y="25968"/>
                </a:cubicBezTo>
                <a:lnTo>
                  <a:pt x="31494" y="25265"/>
                </a:lnTo>
                <a:cubicBezTo>
                  <a:pt x="31272" y="24803"/>
                  <a:pt x="31069" y="24360"/>
                  <a:pt x="30865" y="23916"/>
                </a:cubicBezTo>
                <a:cubicBezTo>
                  <a:pt x="30872" y="23915"/>
                  <a:pt x="30878" y="23914"/>
                  <a:pt x="30885" y="23914"/>
                </a:cubicBezTo>
                <a:cubicBezTo>
                  <a:pt x="31117" y="23914"/>
                  <a:pt x="31260" y="24796"/>
                  <a:pt x="31471" y="24796"/>
                </a:cubicBezTo>
                <a:cubicBezTo>
                  <a:pt x="31485" y="24796"/>
                  <a:pt x="31498" y="24792"/>
                  <a:pt x="31512" y="24785"/>
                </a:cubicBezTo>
                <a:cubicBezTo>
                  <a:pt x="31087" y="23953"/>
                  <a:pt x="30699" y="23528"/>
                  <a:pt x="30422" y="22659"/>
                </a:cubicBezTo>
                <a:cubicBezTo>
                  <a:pt x="30412" y="22595"/>
                  <a:pt x="30419" y="22570"/>
                  <a:pt x="30436" y="22570"/>
                </a:cubicBezTo>
                <a:cubicBezTo>
                  <a:pt x="30483" y="22570"/>
                  <a:pt x="30603" y="22753"/>
                  <a:pt x="30643" y="22807"/>
                </a:cubicBezTo>
                <a:cubicBezTo>
                  <a:pt x="30238" y="21977"/>
                  <a:pt x="30053" y="21129"/>
                  <a:pt x="29630" y="20409"/>
                </a:cubicBezTo>
                <a:lnTo>
                  <a:pt x="29630" y="20409"/>
                </a:lnTo>
                <a:cubicBezTo>
                  <a:pt x="29617" y="20431"/>
                  <a:pt x="29600" y="20441"/>
                  <a:pt x="29579" y="20441"/>
                </a:cubicBezTo>
                <a:cubicBezTo>
                  <a:pt x="29436" y="20441"/>
                  <a:pt x="29130" y="19979"/>
                  <a:pt x="29009" y="19913"/>
                </a:cubicBezTo>
                <a:lnTo>
                  <a:pt x="29009" y="19913"/>
                </a:lnTo>
                <a:cubicBezTo>
                  <a:pt x="29025" y="19916"/>
                  <a:pt x="29039" y="19918"/>
                  <a:pt x="29051" y="19918"/>
                </a:cubicBezTo>
                <a:cubicBezTo>
                  <a:pt x="29291" y="19918"/>
                  <a:pt x="28936" y="19324"/>
                  <a:pt x="29175" y="19324"/>
                </a:cubicBezTo>
                <a:cubicBezTo>
                  <a:pt x="29212" y="19324"/>
                  <a:pt x="29263" y="19337"/>
                  <a:pt x="29331" y="19370"/>
                </a:cubicBezTo>
                <a:cubicBezTo>
                  <a:pt x="29286" y="19294"/>
                  <a:pt x="29216" y="19207"/>
                  <a:pt x="29152" y="19207"/>
                </a:cubicBezTo>
                <a:cubicBezTo>
                  <a:pt x="29138" y="19207"/>
                  <a:pt x="29123" y="19211"/>
                  <a:pt x="29109" y="19222"/>
                </a:cubicBezTo>
                <a:cubicBezTo>
                  <a:pt x="29086" y="19127"/>
                  <a:pt x="29092" y="19063"/>
                  <a:pt x="29134" y="19063"/>
                </a:cubicBezTo>
                <a:cubicBezTo>
                  <a:pt x="29158" y="19063"/>
                  <a:pt x="29192" y="19083"/>
                  <a:pt x="29239" y="19129"/>
                </a:cubicBezTo>
                <a:cubicBezTo>
                  <a:pt x="29220" y="19055"/>
                  <a:pt x="29183" y="19000"/>
                  <a:pt x="29165" y="18963"/>
                </a:cubicBezTo>
                <a:cubicBezTo>
                  <a:pt x="29146" y="18944"/>
                  <a:pt x="29128" y="18944"/>
                  <a:pt x="29109" y="18926"/>
                </a:cubicBezTo>
                <a:cubicBezTo>
                  <a:pt x="29073" y="18907"/>
                  <a:pt x="29054" y="18889"/>
                  <a:pt x="29036" y="18871"/>
                </a:cubicBezTo>
                <a:cubicBezTo>
                  <a:pt x="28980" y="18852"/>
                  <a:pt x="28925" y="18797"/>
                  <a:pt x="28888" y="18667"/>
                </a:cubicBezTo>
                <a:lnTo>
                  <a:pt x="28888" y="18667"/>
                </a:lnTo>
                <a:cubicBezTo>
                  <a:pt x="28962" y="18704"/>
                  <a:pt x="28999" y="18760"/>
                  <a:pt x="29073" y="18778"/>
                </a:cubicBezTo>
                <a:cubicBezTo>
                  <a:pt x="28999" y="18723"/>
                  <a:pt x="28906" y="18649"/>
                  <a:pt x="28832" y="18556"/>
                </a:cubicBezTo>
                <a:cubicBezTo>
                  <a:pt x="28795" y="18501"/>
                  <a:pt x="28777" y="18464"/>
                  <a:pt x="28740" y="18408"/>
                </a:cubicBezTo>
                <a:cubicBezTo>
                  <a:pt x="28721" y="18390"/>
                  <a:pt x="28721" y="18353"/>
                  <a:pt x="28703" y="18335"/>
                </a:cubicBezTo>
                <a:cubicBezTo>
                  <a:pt x="28703" y="18316"/>
                  <a:pt x="28703" y="18298"/>
                  <a:pt x="28703" y="18298"/>
                </a:cubicBezTo>
                <a:lnTo>
                  <a:pt x="28758" y="18316"/>
                </a:lnTo>
                <a:lnTo>
                  <a:pt x="28777" y="18316"/>
                </a:lnTo>
                <a:cubicBezTo>
                  <a:pt x="28795" y="18335"/>
                  <a:pt x="28832" y="18371"/>
                  <a:pt x="28851" y="18371"/>
                </a:cubicBezTo>
                <a:cubicBezTo>
                  <a:pt x="28851" y="18390"/>
                  <a:pt x="28851" y="18390"/>
                  <a:pt x="28832" y="18390"/>
                </a:cubicBezTo>
                <a:lnTo>
                  <a:pt x="28869" y="18390"/>
                </a:lnTo>
                <a:cubicBezTo>
                  <a:pt x="28999" y="18390"/>
                  <a:pt x="29091" y="18335"/>
                  <a:pt x="29276" y="18279"/>
                </a:cubicBezTo>
                <a:cubicBezTo>
                  <a:pt x="29413" y="18233"/>
                  <a:pt x="29700" y="18200"/>
                  <a:pt x="30024" y="18200"/>
                </a:cubicBezTo>
                <a:cubicBezTo>
                  <a:pt x="30093" y="18200"/>
                  <a:pt x="30165" y="18202"/>
                  <a:pt x="30237" y="18205"/>
                </a:cubicBezTo>
                <a:cubicBezTo>
                  <a:pt x="30015" y="18464"/>
                  <a:pt x="30551" y="18261"/>
                  <a:pt x="30625" y="18445"/>
                </a:cubicBezTo>
                <a:cubicBezTo>
                  <a:pt x="30791" y="18390"/>
                  <a:pt x="30939" y="18353"/>
                  <a:pt x="31106" y="18298"/>
                </a:cubicBezTo>
                <a:cubicBezTo>
                  <a:pt x="31032" y="18279"/>
                  <a:pt x="30958" y="18261"/>
                  <a:pt x="30884" y="18242"/>
                </a:cubicBezTo>
                <a:cubicBezTo>
                  <a:pt x="31309" y="18150"/>
                  <a:pt x="31605" y="17891"/>
                  <a:pt x="31974" y="17817"/>
                </a:cubicBezTo>
                <a:lnTo>
                  <a:pt x="31974" y="17817"/>
                </a:lnTo>
                <a:cubicBezTo>
                  <a:pt x="31882" y="17909"/>
                  <a:pt x="31789" y="17946"/>
                  <a:pt x="31715" y="18020"/>
                </a:cubicBezTo>
                <a:cubicBezTo>
                  <a:pt x="31956" y="17928"/>
                  <a:pt x="32196" y="17780"/>
                  <a:pt x="32436" y="17651"/>
                </a:cubicBezTo>
                <a:lnTo>
                  <a:pt x="32436" y="17651"/>
                </a:lnTo>
                <a:cubicBezTo>
                  <a:pt x="32288" y="17706"/>
                  <a:pt x="32141" y="17743"/>
                  <a:pt x="31993" y="17780"/>
                </a:cubicBezTo>
                <a:cubicBezTo>
                  <a:pt x="32325" y="17503"/>
                  <a:pt x="31845" y="17558"/>
                  <a:pt x="32344" y="17373"/>
                </a:cubicBezTo>
                <a:lnTo>
                  <a:pt x="32344" y="17373"/>
                </a:lnTo>
                <a:cubicBezTo>
                  <a:pt x="32335" y="17379"/>
                  <a:pt x="32331" y="17381"/>
                  <a:pt x="32331" y="17381"/>
                </a:cubicBezTo>
                <a:cubicBezTo>
                  <a:pt x="32335" y="17381"/>
                  <a:pt x="32718" y="17165"/>
                  <a:pt x="32935" y="17115"/>
                </a:cubicBezTo>
                <a:cubicBezTo>
                  <a:pt x="32991" y="17022"/>
                  <a:pt x="33046" y="16930"/>
                  <a:pt x="33120" y="16837"/>
                </a:cubicBezTo>
                <a:cubicBezTo>
                  <a:pt x="33176" y="16727"/>
                  <a:pt x="33249" y="16634"/>
                  <a:pt x="33379" y="16523"/>
                </a:cubicBezTo>
                <a:cubicBezTo>
                  <a:pt x="33383" y="16523"/>
                  <a:pt x="33386" y="16522"/>
                  <a:pt x="33390" y="16522"/>
                </a:cubicBezTo>
                <a:cubicBezTo>
                  <a:pt x="33472" y="16522"/>
                  <a:pt x="33524" y="16709"/>
                  <a:pt x="33575" y="16709"/>
                </a:cubicBezTo>
                <a:cubicBezTo>
                  <a:pt x="33578" y="16709"/>
                  <a:pt x="33580" y="16709"/>
                  <a:pt x="33582" y="16708"/>
                </a:cubicBezTo>
                <a:cubicBezTo>
                  <a:pt x="33601" y="16579"/>
                  <a:pt x="33711" y="16338"/>
                  <a:pt x="33822" y="16098"/>
                </a:cubicBezTo>
                <a:cubicBezTo>
                  <a:pt x="33931" y="15881"/>
                  <a:pt x="33986" y="15647"/>
                  <a:pt x="33954" y="15498"/>
                </a:cubicBezTo>
                <a:lnTo>
                  <a:pt x="33954" y="15498"/>
                </a:lnTo>
                <a:cubicBezTo>
                  <a:pt x="33973" y="15569"/>
                  <a:pt x="34036" y="15604"/>
                  <a:pt x="34077" y="15604"/>
                </a:cubicBezTo>
                <a:cubicBezTo>
                  <a:pt x="34086" y="15604"/>
                  <a:pt x="34093" y="15602"/>
                  <a:pt x="34100" y="15599"/>
                </a:cubicBezTo>
                <a:cubicBezTo>
                  <a:pt x="34081" y="15525"/>
                  <a:pt x="34063" y="15470"/>
                  <a:pt x="34026" y="15396"/>
                </a:cubicBezTo>
                <a:cubicBezTo>
                  <a:pt x="34088" y="15283"/>
                  <a:pt x="34125" y="15238"/>
                  <a:pt x="34166" y="15238"/>
                </a:cubicBezTo>
                <a:cubicBezTo>
                  <a:pt x="34185" y="15238"/>
                  <a:pt x="34205" y="15249"/>
                  <a:pt x="34229" y="15266"/>
                </a:cubicBezTo>
                <a:cubicBezTo>
                  <a:pt x="34305" y="15065"/>
                  <a:pt x="34283" y="15028"/>
                  <a:pt x="34240" y="15028"/>
                </a:cubicBezTo>
                <a:cubicBezTo>
                  <a:pt x="34215" y="15028"/>
                  <a:pt x="34184" y="15040"/>
                  <a:pt x="34162" y="15040"/>
                </a:cubicBezTo>
                <a:cubicBezTo>
                  <a:pt x="34120" y="15040"/>
                  <a:pt x="34109" y="14997"/>
                  <a:pt x="34229" y="14749"/>
                </a:cubicBezTo>
                <a:cubicBezTo>
                  <a:pt x="34229" y="14804"/>
                  <a:pt x="34247" y="14786"/>
                  <a:pt x="34247" y="14897"/>
                </a:cubicBezTo>
                <a:lnTo>
                  <a:pt x="34266" y="14878"/>
                </a:lnTo>
                <a:cubicBezTo>
                  <a:pt x="34506" y="14250"/>
                  <a:pt x="34432" y="13603"/>
                  <a:pt x="34543" y="12993"/>
                </a:cubicBezTo>
                <a:cubicBezTo>
                  <a:pt x="34571" y="12972"/>
                  <a:pt x="34592" y="12963"/>
                  <a:pt x="34609" y="12963"/>
                </a:cubicBezTo>
                <a:cubicBezTo>
                  <a:pt x="34721" y="12963"/>
                  <a:pt x="34620" y="13375"/>
                  <a:pt x="34710" y="13375"/>
                </a:cubicBezTo>
                <a:cubicBezTo>
                  <a:pt x="34724" y="13375"/>
                  <a:pt x="34742" y="13366"/>
                  <a:pt x="34765" y="13344"/>
                </a:cubicBezTo>
                <a:cubicBezTo>
                  <a:pt x="34802" y="12420"/>
                  <a:pt x="34543" y="11459"/>
                  <a:pt x="34340" y="10609"/>
                </a:cubicBezTo>
                <a:lnTo>
                  <a:pt x="34340" y="10609"/>
                </a:lnTo>
                <a:lnTo>
                  <a:pt x="34377" y="10775"/>
                </a:lnTo>
                <a:cubicBezTo>
                  <a:pt x="34211" y="10738"/>
                  <a:pt x="34192" y="10591"/>
                  <a:pt x="34192" y="10369"/>
                </a:cubicBezTo>
                <a:cubicBezTo>
                  <a:pt x="34192" y="10173"/>
                  <a:pt x="34141" y="9908"/>
                  <a:pt x="33988" y="9741"/>
                </a:cubicBezTo>
                <a:lnTo>
                  <a:pt x="33988" y="9741"/>
                </a:lnTo>
                <a:cubicBezTo>
                  <a:pt x="34024" y="9772"/>
                  <a:pt x="34069" y="9782"/>
                  <a:pt x="34104" y="9782"/>
                </a:cubicBezTo>
                <a:cubicBezTo>
                  <a:pt x="34146" y="9782"/>
                  <a:pt x="34174" y="9768"/>
                  <a:pt x="34155" y="9759"/>
                </a:cubicBezTo>
                <a:cubicBezTo>
                  <a:pt x="34081" y="9611"/>
                  <a:pt x="33989" y="9482"/>
                  <a:pt x="33896" y="9334"/>
                </a:cubicBezTo>
                <a:cubicBezTo>
                  <a:pt x="33785" y="9186"/>
                  <a:pt x="33638" y="9075"/>
                  <a:pt x="33490" y="8946"/>
                </a:cubicBezTo>
                <a:cubicBezTo>
                  <a:pt x="33171" y="8733"/>
                  <a:pt x="32785" y="8538"/>
                  <a:pt x="32298" y="8538"/>
                </a:cubicBezTo>
                <a:cubicBezTo>
                  <a:pt x="32277" y="8538"/>
                  <a:pt x="32255" y="8538"/>
                  <a:pt x="32233" y="8539"/>
                </a:cubicBezTo>
                <a:lnTo>
                  <a:pt x="32381" y="8484"/>
                </a:lnTo>
                <a:cubicBezTo>
                  <a:pt x="32243" y="8427"/>
                  <a:pt x="32082" y="8407"/>
                  <a:pt x="31914" y="8407"/>
                </a:cubicBezTo>
                <a:cubicBezTo>
                  <a:pt x="31586" y="8407"/>
                  <a:pt x="31233" y="8484"/>
                  <a:pt x="30976" y="8521"/>
                </a:cubicBezTo>
                <a:cubicBezTo>
                  <a:pt x="30884" y="8631"/>
                  <a:pt x="30680" y="8687"/>
                  <a:pt x="30828" y="8742"/>
                </a:cubicBezTo>
                <a:cubicBezTo>
                  <a:pt x="30794" y="8740"/>
                  <a:pt x="30761" y="8739"/>
                  <a:pt x="30727" y="8739"/>
                </a:cubicBezTo>
                <a:cubicBezTo>
                  <a:pt x="30146" y="8739"/>
                  <a:pt x="29677" y="9037"/>
                  <a:pt x="29257" y="9334"/>
                </a:cubicBezTo>
                <a:cubicBezTo>
                  <a:pt x="28814" y="9648"/>
                  <a:pt x="28444" y="9981"/>
                  <a:pt x="27908" y="10110"/>
                </a:cubicBezTo>
                <a:cubicBezTo>
                  <a:pt x="28002" y="10047"/>
                  <a:pt x="28083" y="9931"/>
                  <a:pt x="28060" y="9931"/>
                </a:cubicBezTo>
                <a:cubicBezTo>
                  <a:pt x="28056" y="9931"/>
                  <a:pt x="28049" y="9935"/>
                  <a:pt x="28038" y="9944"/>
                </a:cubicBezTo>
                <a:cubicBezTo>
                  <a:pt x="27816" y="10128"/>
                  <a:pt x="27594" y="10313"/>
                  <a:pt x="27372" y="10517"/>
                </a:cubicBezTo>
                <a:cubicBezTo>
                  <a:pt x="27406" y="10531"/>
                  <a:pt x="27431" y="10537"/>
                  <a:pt x="27454" y="10537"/>
                </a:cubicBezTo>
                <a:cubicBezTo>
                  <a:pt x="27516" y="10537"/>
                  <a:pt x="27555" y="10493"/>
                  <a:pt x="27705" y="10480"/>
                </a:cubicBezTo>
                <a:lnTo>
                  <a:pt x="27705" y="10480"/>
                </a:lnTo>
                <a:cubicBezTo>
                  <a:pt x="27668" y="10609"/>
                  <a:pt x="27520" y="10812"/>
                  <a:pt x="27335" y="10923"/>
                </a:cubicBezTo>
                <a:cubicBezTo>
                  <a:pt x="27461" y="10779"/>
                  <a:pt x="27434" y="10736"/>
                  <a:pt x="27353" y="10736"/>
                </a:cubicBezTo>
                <a:cubicBezTo>
                  <a:pt x="27268" y="10736"/>
                  <a:pt x="27125" y="10784"/>
                  <a:pt x="27039" y="10812"/>
                </a:cubicBezTo>
                <a:cubicBezTo>
                  <a:pt x="27076" y="10812"/>
                  <a:pt x="27058" y="10886"/>
                  <a:pt x="27095" y="10923"/>
                </a:cubicBezTo>
                <a:cubicBezTo>
                  <a:pt x="26836" y="10960"/>
                  <a:pt x="26892" y="11016"/>
                  <a:pt x="26910" y="11108"/>
                </a:cubicBezTo>
                <a:cubicBezTo>
                  <a:pt x="26929" y="11182"/>
                  <a:pt x="26910" y="11311"/>
                  <a:pt x="26670" y="11404"/>
                </a:cubicBezTo>
                <a:lnTo>
                  <a:pt x="26670" y="11311"/>
                </a:lnTo>
                <a:cubicBezTo>
                  <a:pt x="26540" y="11459"/>
                  <a:pt x="26374" y="11718"/>
                  <a:pt x="26189" y="11847"/>
                </a:cubicBezTo>
                <a:cubicBezTo>
                  <a:pt x="26171" y="11662"/>
                  <a:pt x="26374" y="11589"/>
                  <a:pt x="26411" y="11404"/>
                </a:cubicBezTo>
                <a:lnTo>
                  <a:pt x="26411" y="11404"/>
                </a:lnTo>
                <a:cubicBezTo>
                  <a:pt x="26319" y="11478"/>
                  <a:pt x="26226" y="11644"/>
                  <a:pt x="26097" y="11829"/>
                </a:cubicBezTo>
                <a:cubicBezTo>
                  <a:pt x="26078" y="11829"/>
                  <a:pt x="26078" y="11847"/>
                  <a:pt x="26060" y="11847"/>
                </a:cubicBezTo>
                <a:cubicBezTo>
                  <a:pt x="26060" y="11847"/>
                  <a:pt x="26041" y="11829"/>
                  <a:pt x="26023" y="11829"/>
                </a:cubicBezTo>
                <a:cubicBezTo>
                  <a:pt x="26004" y="11792"/>
                  <a:pt x="25986" y="11773"/>
                  <a:pt x="25968" y="11736"/>
                </a:cubicBezTo>
                <a:cubicBezTo>
                  <a:pt x="25949" y="11681"/>
                  <a:pt x="25931" y="11589"/>
                  <a:pt x="25931" y="11459"/>
                </a:cubicBezTo>
                <a:lnTo>
                  <a:pt x="25931" y="11459"/>
                </a:lnTo>
                <a:cubicBezTo>
                  <a:pt x="25986" y="11533"/>
                  <a:pt x="26041" y="11699"/>
                  <a:pt x="26097" y="11736"/>
                </a:cubicBezTo>
                <a:cubicBezTo>
                  <a:pt x="26115" y="11200"/>
                  <a:pt x="26097" y="11274"/>
                  <a:pt x="26060" y="11071"/>
                </a:cubicBezTo>
                <a:lnTo>
                  <a:pt x="26060" y="10960"/>
                </a:lnTo>
                <a:cubicBezTo>
                  <a:pt x="26041" y="10868"/>
                  <a:pt x="26041" y="10775"/>
                  <a:pt x="26023" y="10701"/>
                </a:cubicBezTo>
                <a:lnTo>
                  <a:pt x="26023" y="10812"/>
                </a:lnTo>
                <a:cubicBezTo>
                  <a:pt x="25912" y="10812"/>
                  <a:pt x="25838" y="10757"/>
                  <a:pt x="25783" y="10683"/>
                </a:cubicBezTo>
                <a:cubicBezTo>
                  <a:pt x="25727" y="10591"/>
                  <a:pt x="25672" y="10480"/>
                  <a:pt x="25653" y="10369"/>
                </a:cubicBezTo>
                <a:cubicBezTo>
                  <a:pt x="25579" y="10147"/>
                  <a:pt x="25505" y="9907"/>
                  <a:pt x="25302" y="9666"/>
                </a:cubicBezTo>
                <a:lnTo>
                  <a:pt x="25302" y="9666"/>
                </a:lnTo>
                <a:cubicBezTo>
                  <a:pt x="25445" y="9829"/>
                  <a:pt x="25508" y="9882"/>
                  <a:pt x="25537" y="9882"/>
                </a:cubicBezTo>
                <a:cubicBezTo>
                  <a:pt x="25590" y="9882"/>
                  <a:pt x="25527" y="9703"/>
                  <a:pt x="25635" y="9703"/>
                </a:cubicBezTo>
                <a:lnTo>
                  <a:pt x="25727" y="9703"/>
                </a:lnTo>
                <a:cubicBezTo>
                  <a:pt x="25690" y="9685"/>
                  <a:pt x="25672" y="9685"/>
                  <a:pt x="25635" y="9685"/>
                </a:cubicBezTo>
                <a:lnTo>
                  <a:pt x="25635" y="9685"/>
                </a:lnTo>
                <a:cubicBezTo>
                  <a:pt x="25635" y="9534"/>
                  <a:pt x="25637" y="9348"/>
                  <a:pt x="25679" y="9348"/>
                </a:cubicBezTo>
                <a:cubicBezTo>
                  <a:pt x="25682" y="9348"/>
                  <a:pt x="25686" y="9349"/>
                  <a:pt x="25690" y="9352"/>
                </a:cubicBezTo>
                <a:cubicBezTo>
                  <a:pt x="25469" y="9130"/>
                  <a:pt x="25653" y="8890"/>
                  <a:pt x="25339" y="8576"/>
                </a:cubicBezTo>
                <a:cubicBezTo>
                  <a:pt x="25393" y="8558"/>
                  <a:pt x="25274" y="8316"/>
                  <a:pt x="25399" y="8316"/>
                </a:cubicBezTo>
                <a:cubicBezTo>
                  <a:pt x="25403" y="8316"/>
                  <a:pt x="25408" y="8317"/>
                  <a:pt x="25413" y="8317"/>
                </a:cubicBezTo>
                <a:cubicBezTo>
                  <a:pt x="25373" y="8226"/>
                  <a:pt x="25349" y="8193"/>
                  <a:pt x="25334" y="8193"/>
                </a:cubicBezTo>
                <a:cubicBezTo>
                  <a:pt x="25296" y="8193"/>
                  <a:pt x="25318" y="8410"/>
                  <a:pt x="25270" y="8410"/>
                </a:cubicBezTo>
                <a:cubicBezTo>
                  <a:pt x="25268" y="8410"/>
                  <a:pt x="25267" y="8410"/>
                  <a:pt x="25265" y="8410"/>
                </a:cubicBezTo>
                <a:cubicBezTo>
                  <a:pt x="24914" y="7948"/>
                  <a:pt x="25099" y="7116"/>
                  <a:pt x="24618" y="6451"/>
                </a:cubicBezTo>
                <a:cubicBezTo>
                  <a:pt x="24304" y="5822"/>
                  <a:pt x="24082" y="5767"/>
                  <a:pt x="23805" y="5194"/>
                </a:cubicBezTo>
                <a:cubicBezTo>
                  <a:pt x="23810" y="5130"/>
                  <a:pt x="23829" y="5107"/>
                  <a:pt x="23855" y="5107"/>
                </a:cubicBezTo>
                <a:cubicBezTo>
                  <a:pt x="23926" y="5107"/>
                  <a:pt x="24045" y="5286"/>
                  <a:pt x="24045" y="5286"/>
                </a:cubicBezTo>
                <a:cubicBezTo>
                  <a:pt x="24027" y="4935"/>
                  <a:pt x="23934" y="4695"/>
                  <a:pt x="23768" y="4399"/>
                </a:cubicBezTo>
                <a:lnTo>
                  <a:pt x="23768" y="4399"/>
                </a:lnTo>
                <a:cubicBezTo>
                  <a:pt x="23785" y="4412"/>
                  <a:pt x="23800" y="4418"/>
                  <a:pt x="23812" y="4418"/>
                </a:cubicBezTo>
                <a:cubicBezTo>
                  <a:pt x="23852" y="4418"/>
                  <a:pt x="23869" y="4355"/>
                  <a:pt x="23898" y="4270"/>
                </a:cubicBezTo>
                <a:cubicBezTo>
                  <a:pt x="23805" y="4011"/>
                  <a:pt x="23639" y="4159"/>
                  <a:pt x="23620" y="3808"/>
                </a:cubicBezTo>
                <a:lnTo>
                  <a:pt x="23620" y="3808"/>
                </a:lnTo>
                <a:cubicBezTo>
                  <a:pt x="23694" y="3845"/>
                  <a:pt x="23805" y="3882"/>
                  <a:pt x="23916" y="3992"/>
                </a:cubicBezTo>
                <a:cubicBezTo>
                  <a:pt x="23768" y="3715"/>
                  <a:pt x="23583" y="3456"/>
                  <a:pt x="23435" y="3161"/>
                </a:cubicBezTo>
                <a:cubicBezTo>
                  <a:pt x="23445" y="3142"/>
                  <a:pt x="23457" y="3133"/>
                  <a:pt x="23472" y="3133"/>
                </a:cubicBezTo>
                <a:cubicBezTo>
                  <a:pt x="23540" y="3133"/>
                  <a:pt x="23655" y="3321"/>
                  <a:pt x="23731" y="3383"/>
                </a:cubicBezTo>
                <a:cubicBezTo>
                  <a:pt x="23583" y="3068"/>
                  <a:pt x="23362" y="2532"/>
                  <a:pt x="23177" y="2477"/>
                </a:cubicBezTo>
                <a:lnTo>
                  <a:pt x="23177" y="2477"/>
                </a:lnTo>
                <a:lnTo>
                  <a:pt x="23191" y="2663"/>
                </a:lnTo>
                <a:lnTo>
                  <a:pt x="23191" y="2663"/>
                </a:lnTo>
                <a:cubicBezTo>
                  <a:pt x="23197" y="2637"/>
                  <a:pt x="23218" y="2625"/>
                  <a:pt x="23244" y="2625"/>
                </a:cubicBezTo>
                <a:cubicBezTo>
                  <a:pt x="23283" y="2625"/>
                  <a:pt x="23334" y="2652"/>
                  <a:pt x="23362" y="2699"/>
                </a:cubicBezTo>
                <a:cubicBezTo>
                  <a:pt x="23565" y="2939"/>
                  <a:pt x="23435" y="3124"/>
                  <a:pt x="23399" y="3161"/>
                </a:cubicBezTo>
                <a:lnTo>
                  <a:pt x="23288" y="2957"/>
                </a:lnTo>
                <a:lnTo>
                  <a:pt x="23288" y="2957"/>
                </a:lnTo>
                <a:cubicBezTo>
                  <a:pt x="23047" y="3272"/>
                  <a:pt x="23620" y="3808"/>
                  <a:pt x="23731" y="4251"/>
                </a:cubicBezTo>
                <a:lnTo>
                  <a:pt x="23454" y="4140"/>
                </a:lnTo>
                <a:lnTo>
                  <a:pt x="23787" y="4528"/>
                </a:lnTo>
                <a:cubicBezTo>
                  <a:pt x="23765" y="4594"/>
                  <a:pt x="23717" y="4660"/>
                  <a:pt x="23662" y="4660"/>
                </a:cubicBezTo>
                <a:cubicBezTo>
                  <a:pt x="23624" y="4660"/>
                  <a:pt x="23584" y="4629"/>
                  <a:pt x="23546" y="4547"/>
                </a:cubicBezTo>
                <a:lnTo>
                  <a:pt x="23546" y="4547"/>
                </a:lnTo>
                <a:cubicBezTo>
                  <a:pt x="23528" y="4880"/>
                  <a:pt x="23713" y="4787"/>
                  <a:pt x="23676" y="5101"/>
                </a:cubicBezTo>
                <a:cubicBezTo>
                  <a:pt x="23668" y="5117"/>
                  <a:pt x="23660" y="5123"/>
                  <a:pt x="23652" y="5123"/>
                </a:cubicBezTo>
                <a:cubicBezTo>
                  <a:pt x="23642" y="5123"/>
                  <a:pt x="23631" y="5112"/>
                  <a:pt x="23620" y="5101"/>
                </a:cubicBezTo>
                <a:lnTo>
                  <a:pt x="23620" y="5101"/>
                </a:lnTo>
                <a:lnTo>
                  <a:pt x="23787" y="5379"/>
                </a:lnTo>
                <a:cubicBezTo>
                  <a:pt x="23776" y="5373"/>
                  <a:pt x="23766" y="5372"/>
                  <a:pt x="23756" y="5372"/>
                </a:cubicBezTo>
                <a:cubicBezTo>
                  <a:pt x="23726" y="5372"/>
                  <a:pt x="23697" y="5389"/>
                  <a:pt x="23673" y="5389"/>
                </a:cubicBezTo>
                <a:cubicBezTo>
                  <a:pt x="23648" y="5389"/>
                  <a:pt x="23629" y="5369"/>
                  <a:pt x="23620" y="5286"/>
                </a:cubicBezTo>
                <a:lnTo>
                  <a:pt x="23620" y="5286"/>
                </a:lnTo>
                <a:cubicBezTo>
                  <a:pt x="23657" y="5873"/>
                  <a:pt x="24057" y="6096"/>
                  <a:pt x="23956" y="6370"/>
                </a:cubicBezTo>
                <a:lnTo>
                  <a:pt x="23956" y="6370"/>
                </a:lnTo>
                <a:cubicBezTo>
                  <a:pt x="23949" y="6354"/>
                  <a:pt x="23942" y="6338"/>
                  <a:pt x="23934" y="6321"/>
                </a:cubicBezTo>
                <a:lnTo>
                  <a:pt x="23934" y="6321"/>
                </a:lnTo>
                <a:lnTo>
                  <a:pt x="23953" y="6377"/>
                </a:lnTo>
                <a:cubicBezTo>
                  <a:pt x="23954" y="6374"/>
                  <a:pt x="23955" y="6372"/>
                  <a:pt x="23956" y="6370"/>
                </a:cubicBezTo>
                <a:lnTo>
                  <a:pt x="23956" y="6370"/>
                </a:lnTo>
                <a:cubicBezTo>
                  <a:pt x="24068" y="6626"/>
                  <a:pt x="24119" y="6680"/>
                  <a:pt x="24161" y="6680"/>
                </a:cubicBezTo>
                <a:cubicBezTo>
                  <a:pt x="24192" y="6680"/>
                  <a:pt x="24219" y="6652"/>
                  <a:pt x="24262" y="6652"/>
                </a:cubicBezTo>
                <a:cubicBezTo>
                  <a:pt x="24311" y="6652"/>
                  <a:pt x="24383" y="6691"/>
                  <a:pt x="24507" y="6857"/>
                </a:cubicBezTo>
                <a:lnTo>
                  <a:pt x="24212" y="7375"/>
                </a:lnTo>
                <a:lnTo>
                  <a:pt x="24397" y="7393"/>
                </a:lnTo>
                <a:cubicBezTo>
                  <a:pt x="24414" y="7463"/>
                  <a:pt x="24448" y="7616"/>
                  <a:pt x="24389" y="7616"/>
                </a:cubicBezTo>
                <a:cubicBezTo>
                  <a:pt x="24385" y="7616"/>
                  <a:pt x="24382" y="7616"/>
                  <a:pt x="24378" y="7615"/>
                </a:cubicBezTo>
                <a:lnTo>
                  <a:pt x="24378" y="7615"/>
                </a:lnTo>
                <a:cubicBezTo>
                  <a:pt x="24439" y="7693"/>
                  <a:pt x="24469" y="7717"/>
                  <a:pt x="24484" y="7717"/>
                </a:cubicBezTo>
                <a:cubicBezTo>
                  <a:pt x="24511" y="7717"/>
                  <a:pt x="24499" y="7649"/>
                  <a:pt x="24533" y="7649"/>
                </a:cubicBezTo>
                <a:cubicBezTo>
                  <a:pt x="24546" y="7649"/>
                  <a:pt x="24567" y="7660"/>
                  <a:pt x="24600" y="7689"/>
                </a:cubicBezTo>
                <a:cubicBezTo>
                  <a:pt x="24563" y="8114"/>
                  <a:pt x="25006" y="8687"/>
                  <a:pt x="24766" y="8872"/>
                </a:cubicBezTo>
                <a:cubicBezTo>
                  <a:pt x="24781" y="8880"/>
                  <a:pt x="24793" y="8883"/>
                  <a:pt x="24802" y="8883"/>
                </a:cubicBezTo>
                <a:cubicBezTo>
                  <a:pt x="24871" y="8883"/>
                  <a:pt x="24829" y="8703"/>
                  <a:pt x="24861" y="8703"/>
                </a:cubicBezTo>
                <a:cubicBezTo>
                  <a:pt x="24876" y="8703"/>
                  <a:pt x="24906" y="8742"/>
                  <a:pt x="24969" y="8853"/>
                </a:cubicBezTo>
                <a:cubicBezTo>
                  <a:pt x="24711" y="9057"/>
                  <a:pt x="25154" y="9297"/>
                  <a:pt x="25136" y="9685"/>
                </a:cubicBezTo>
                <a:cubicBezTo>
                  <a:pt x="25015" y="9649"/>
                  <a:pt x="24965" y="9486"/>
                  <a:pt x="24940" y="9486"/>
                </a:cubicBezTo>
                <a:cubicBezTo>
                  <a:pt x="24927" y="9486"/>
                  <a:pt x="24920" y="9532"/>
                  <a:pt x="24914" y="9666"/>
                </a:cubicBezTo>
                <a:cubicBezTo>
                  <a:pt x="25223" y="9775"/>
                  <a:pt x="25068" y="10330"/>
                  <a:pt x="25202" y="10613"/>
                </a:cubicBezTo>
                <a:lnTo>
                  <a:pt x="25202" y="10613"/>
                </a:lnTo>
                <a:cubicBezTo>
                  <a:pt x="25168" y="10630"/>
                  <a:pt x="25133" y="10648"/>
                  <a:pt x="25099" y="10683"/>
                </a:cubicBezTo>
                <a:cubicBezTo>
                  <a:pt x="25117" y="10775"/>
                  <a:pt x="25284" y="10738"/>
                  <a:pt x="25358" y="10757"/>
                </a:cubicBezTo>
                <a:cubicBezTo>
                  <a:pt x="25290" y="10740"/>
                  <a:pt x="25237" y="10692"/>
                  <a:pt x="25215" y="10627"/>
                </a:cubicBezTo>
                <a:lnTo>
                  <a:pt x="25215" y="10627"/>
                </a:lnTo>
                <a:cubicBezTo>
                  <a:pt x="25220" y="10626"/>
                  <a:pt x="25224" y="10626"/>
                  <a:pt x="25229" y="10626"/>
                </a:cubicBezTo>
                <a:cubicBezTo>
                  <a:pt x="25313" y="10626"/>
                  <a:pt x="25383" y="10740"/>
                  <a:pt x="25469" y="10997"/>
                </a:cubicBezTo>
                <a:cubicBezTo>
                  <a:pt x="25542" y="11256"/>
                  <a:pt x="25653" y="11607"/>
                  <a:pt x="25764" y="11866"/>
                </a:cubicBezTo>
                <a:cubicBezTo>
                  <a:pt x="25746" y="11866"/>
                  <a:pt x="25764" y="11940"/>
                  <a:pt x="25783" y="12069"/>
                </a:cubicBezTo>
                <a:cubicBezTo>
                  <a:pt x="25801" y="12125"/>
                  <a:pt x="25801" y="12198"/>
                  <a:pt x="25820" y="12291"/>
                </a:cubicBezTo>
                <a:cubicBezTo>
                  <a:pt x="25838" y="12328"/>
                  <a:pt x="25838" y="12365"/>
                  <a:pt x="25857" y="12420"/>
                </a:cubicBezTo>
                <a:cubicBezTo>
                  <a:pt x="25873" y="12453"/>
                  <a:pt x="25875" y="12516"/>
                  <a:pt x="25888" y="12516"/>
                </a:cubicBezTo>
                <a:cubicBezTo>
                  <a:pt x="25890" y="12516"/>
                  <a:pt x="25892" y="12515"/>
                  <a:pt x="25894" y="12513"/>
                </a:cubicBezTo>
                <a:cubicBezTo>
                  <a:pt x="26189" y="12310"/>
                  <a:pt x="26594" y="11978"/>
                  <a:pt x="26890" y="11793"/>
                </a:cubicBezTo>
                <a:lnTo>
                  <a:pt x="26890" y="11793"/>
                </a:lnTo>
                <a:cubicBezTo>
                  <a:pt x="26883" y="11811"/>
                  <a:pt x="26878" y="11829"/>
                  <a:pt x="26873" y="11847"/>
                </a:cubicBezTo>
                <a:lnTo>
                  <a:pt x="26892" y="11792"/>
                </a:lnTo>
                <a:lnTo>
                  <a:pt x="26892" y="11792"/>
                </a:lnTo>
                <a:cubicBezTo>
                  <a:pt x="26891" y="11792"/>
                  <a:pt x="26890" y="11793"/>
                  <a:pt x="26890" y="11793"/>
                </a:cubicBezTo>
                <a:lnTo>
                  <a:pt x="26890" y="11793"/>
                </a:lnTo>
                <a:cubicBezTo>
                  <a:pt x="26938" y="11660"/>
                  <a:pt x="27041" y="11515"/>
                  <a:pt x="27187" y="11385"/>
                </a:cubicBezTo>
                <a:cubicBezTo>
                  <a:pt x="27317" y="11256"/>
                  <a:pt x="27483" y="11127"/>
                  <a:pt x="27612" y="10997"/>
                </a:cubicBezTo>
                <a:lnTo>
                  <a:pt x="27612" y="10997"/>
                </a:lnTo>
                <a:cubicBezTo>
                  <a:pt x="27668" y="11108"/>
                  <a:pt x="27649" y="11182"/>
                  <a:pt x="27538" y="11348"/>
                </a:cubicBezTo>
                <a:lnTo>
                  <a:pt x="27797" y="11145"/>
                </a:lnTo>
                <a:lnTo>
                  <a:pt x="27797" y="11145"/>
                </a:lnTo>
                <a:cubicBezTo>
                  <a:pt x="27797" y="11182"/>
                  <a:pt x="27779" y="11219"/>
                  <a:pt x="27779" y="11256"/>
                </a:cubicBezTo>
                <a:lnTo>
                  <a:pt x="27871" y="11090"/>
                </a:lnTo>
                <a:lnTo>
                  <a:pt x="27797" y="11145"/>
                </a:lnTo>
                <a:cubicBezTo>
                  <a:pt x="27816" y="11053"/>
                  <a:pt x="27890" y="10960"/>
                  <a:pt x="28038" y="10812"/>
                </a:cubicBezTo>
                <a:lnTo>
                  <a:pt x="28074" y="10997"/>
                </a:lnTo>
                <a:cubicBezTo>
                  <a:pt x="28407" y="10738"/>
                  <a:pt x="28684" y="10332"/>
                  <a:pt x="29220" y="10147"/>
                </a:cubicBezTo>
                <a:cubicBezTo>
                  <a:pt x="29183" y="9999"/>
                  <a:pt x="28629" y="10018"/>
                  <a:pt x="29091" y="9629"/>
                </a:cubicBezTo>
                <a:lnTo>
                  <a:pt x="29091" y="9629"/>
                </a:lnTo>
                <a:cubicBezTo>
                  <a:pt x="29156" y="9679"/>
                  <a:pt x="29222" y="9771"/>
                  <a:pt x="29159" y="9856"/>
                </a:cubicBezTo>
                <a:lnTo>
                  <a:pt x="29159" y="9856"/>
                </a:lnTo>
                <a:cubicBezTo>
                  <a:pt x="29205" y="9808"/>
                  <a:pt x="29281" y="9736"/>
                  <a:pt x="29368" y="9722"/>
                </a:cubicBezTo>
                <a:lnTo>
                  <a:pt x="29368" y="9722"/>
                </a:lnTo>
                <a:lnTo>
                  <a:pt x="29220" y="9962"/>
                </a:lnTo>
                <a:cubicBezTo>
                  <a:pt x="29479" y="9888"/>
                  <a:pt x="29276" y="9796"/>
                  <a:pt x="29461" y="9703"/>
                </a:cubicBezTo>
                <a:lnTo>
                  <a:pt x="29461" y="9703"/>
                </a:lnTo>
                <a:cubicBezTo>
                  <a:pt x="29484" y="9749"/>
                  <a:pt x="29519" y="9757"/>
                  <a:pt x="29553" y="9757"/>
                </a:cubicBezTo>
                <a:cubicBezTo>
                  <a:pt x="29571" y="9757"/>
                  <a:pt x="29588" y="9755"/>
                  <a:pt x="29602" y="9755"/>
                </a:cubicBezTo>
                <a:cubicBezTo>
                  <a:pt x="29628" y="9755"/>
                  <a:pt x="29645" y="9761"/>
                  <a:pt x="29645" y="9796"/>
                </a:cubicBezTo>
                <a:cubicBezTo>
                  <a:pt x="29608" y="9833"/>
                  <a:pt x="29479" y="9851"/>
                  <a:pt x="29424" y="9925"/>
                </a:cubicBezTo>
                <a:cubicBezTo>
                  <a:pt x="29605" y="9849"/>
                  <a:pt x="29825" y="9786"/>
                  <a:pt x="29959" y="9786"/>
                </a:cubicBezTo>
                <a:cubicBezTo>
                  <a:pt x="29988" y="9786"/>
                  <a:pt x="30014" y="9789"/>
                  <a:pt x="30034" y="9796"/>
                </a:cubicBezTo>
                <a:cubicBezTo>
                  <a:pt x="29978" y="9759"/>
                  <a:pt x="29960" y="9666"/>
                  <a:pt x="30107" y="9574"/>
                </a:cubicBezTo>
                <a:cubicBezTo>
                  <a:pt x="30213" y="9524"/>
                  <a:pt x="30274" y="9506"/>
                  <a:pt x="30314" y="9506"/>
                </a:cubicBezTo>
                <a:cubicBezTo>
                  <a:pt x="30405" y="9506"/>
                  <a:pt x="30375" y="9600"/>
                  <a:pt x="30486" y="9600"/>
                </a:cubicBezTo>
                <a:cubicBezTo>
                  <a:pt x="30504" y="9600"/>
                  <a:pt x="30525" y="9598"/>
                  <a:pt x="30551" y="9592"/>
                </a:cubicBezTo>
                <a:cubicBezTo>
                  <a:pt x="30607" y="9482"/>
                  <a:pt x="30884" y="9463"/>
                  <a:pt x="30847" y="9315"/>
                </a:cubicBezTo>
                <a:cubicBezTo>
                  <a:pt x="30868" y="9308"/>
                  <a:pt x="30888" y="9305"/>
                  <a:pt x="30906" y="9305"/>
                </a:cubicBezTo>
                <a:cubicBezTo>
                  <a:pt x="30979" y="9305"/>
                  <a:pt x="31024" y="9356"/>
                  <a:pt x="31069" y="9371"/>
                </a:cubicBezTo>
                <a:cubicBezTo>
                  <a:pt x="31253" y="9204"/>
                  <a:pt x="32011" y="9186"/>
                  <a:pt x="31752" y="9038"/>
                </a:cubicBezTo>
                <a:lnTo>
                  <a:pt x="31697" y="9020"/>
                </a:lnTo>
                <a:lnTo>
                  <a:pt x="31734" y="9020"/>
                </a:lnTo>
                <a:cubicBezTo>
                  <a:pt x="31738" y="9018"/>
                  <a:pt x="31743" y="9016"/>
                  <a:pt x="31747" y="9015"/>
                </a:cubicBezTo>
                <a:lnTo>
                  <a:pt x="31747" y="9015"/>
                </a:lnTo>
                <a:cubicBezTo>
                  <a:pt x="31752" y="9020"/>
                  <a:pt x="31752" y="9020"/>
                  <a:pt x="31752" y="9020"/>
                </a:cubicBezTo>
                <a:lnTo>
                  <a:pt x="31759" y="9020"/>
                </a:lnTo>
                <a:cubicBezTo>
                  <a:pt x="31757" y="9018"/>
                  <a:pt x="31753" y="9016"/>
                  <a:pt x="31750" y="9014"/>
                </a:cubicBezTo>
                <a:lnTo>
                  <a:pt x="31750" y="9014"/>
                </a:lnTo>
                <a:cubicBezTo>
                  <a:pt x="31866" y="8973"/>
                  <a:pt x="31984" y="8954"/>
                  <a:pt x="32100" y="8954"/>
                </a:cubicBezTo>
                <a:cubicBezTo>
                  <a:pt x="32332" y="8954"/>
                  <a:pt x="32557" y="9028"/>
                  <a:pt x="32750" y="9149"/>
                </a:cubicBezTo>
                <a:cubicBezTo>
                  <a:pt x="33046" y="9352"/>
                  <a:pt x="33268" y="9611"/>
                  <a:pt x="33453" y="9907"/>
                </a:cubicBezTo>
                <a:lnTo>
                  <a:pt x="33397" y="9925"/>
                </a:lnTo>
                <a:cubicBezTo>
                  <a:pt x="33675" y="10239"/>
                  <a:pt x="33822" y="10738"/>
                  <a:pt x="33989" y="11016"/>
                </a:cubicBezTo>
                <a:cubicBezTo>
                  <a:pt x="34022" y="11134"/>
                  <a:pt x="33964" y="11298"/>
                  <a:pt x="33897" y="11298"/>
                </a:cubicBezTo>
                <a:cubicBezTo>
                  <a:pt x="33891" y="11298"/>
                  <a:pt x="33884" y="11296"/>
                  <a:pt x="33878" y="11293"/>
                </a:cubicBezTo>
                <a:lnTo>
                  <a:pt x="33878" y="11293"/>
                </a:lnTo>
                <a:cubicBezTo>
                  <a:pt x="33970" y="11607"/>
                  <a:pt x="34044" y="11644"/>
                  <a:pt x="33970" y="12125"/>
                </a:cubicBezTo>
                <a:cubicBezTo>
                  <a:pt x="33933" y="12020"/>
                  <a:pt x="33913" y="11997"/>
                  <a:pt x="33901" y="11997"/>
                </a:cubicBezTo>
                <a:cubicBezTo>
                  <a:pt x="33892" y="11997"/>
                  <a:pt x="33889" y="12010"/>
                  <a:pt x="33887" y="12010"/>
                </a:cubicBezTo>
                <a:cubicBezTo>
                  <a:pt x="33884" y="12010"/>
                  <a:pt x="33885" y="11975"/>
                  <a:pt x="33878" y="11792"/>
                </a:cubicBezTo>
                <a:lnTo>
                  <a:pt x="33878" y="11792"/>
                </a:lnTo>
                <a:cubicBezTo>
                  <a:pt x="33859" y="12217"/>
                  <a:pt x="33785" y="12309"/>
                  <a:pt x="33933" y="12771"/>
                </a:cubicBezTo>
                <a:cubicBezTo>
                  <a:pt x="33912" y="12748"/>
                  <a:pt x="33893" y="12737"/>
                  <a:pt x="33875" y="12737"/>
                </a:cubicBezTo>
                <a:cubicBezTo>
                  <a:pt x="33771" y="12737"/>
                  <a:pt x="33733" y="13112"/>
                  <a:pt x="33748" y="13270"/>
                </a:cubicBezTo>
                <a:lnTo>
                  <a:pt x="33878" y="12993"/>
                </a:lnTo>
                <a:lnTo>
                  <a:pt x="33878" y="12993"/>
                </a:lnTo>
                <a:cubicBezTo>
                  <a:pt x="33878" y="13215"/>
                  <a:pt x="33859" y="13418"/>
                  <a:pt x="33822" y="13622"/>
                </a:cubicBezTo>
                <a:lnTo>
                  <a:pt x="33638" y="13492"/>
                </a:lnTo>
                <a:cubicBezTo>
                  <a:pt x="33471" y="13899"/>
                  <a:pt x="33490" y="14268"/>
                  <a:pt x="33471" y="14638"/>
                </a:cubicBezTo>
                <a:cubicBezTo>
                  <a:pt x="33453" y="15008"/>
                  <a:pt x="33397" y="15359"/>
                  <a:pt x="33083" y="15562"/>
                </a:cubicBezTo>
                <a:cubicBezTo>
                  <a:pt x="33093" y="15612"/>
                  <a:pt x="33108" y="15631"/>
                  <a:pt x="33125" y="15631"/>
                </a:cubicBezTo>
                <a:cubicBezTo>
                  <a:pt x="33190" y="15631"/>
                  <a:pt x="33297" y="15372"/>
                  <a:pt x="33369" y="15372"/>
                </a:cubicBezTo>
                <a:cubicBezTo>
                  <a:pt x="33387" y="15372"/>
                  <a:pt x="33403" y="15389"/>
                  <a:pt x="33416" y="15433"/>
                </a:cubicBezTo>
                <a:cubicBezTo>
                  <a:pt x="33342" y="15618"/>
                  <a:pt x="33194" y="15766"/>
                  <a:pt x="33046" y="15858"/>
                </a:cubicBezTo>
                <a:cubicBezTo>
                  <a:pt x="32917" y="15950"/>
                  <a:pt x="32806" y="16006"/>
                  <a:pt x="32769" y="16043"/>
                </a:cubicBezTo>
                <a:cubicBezTo>
                  <a:pt x="32566" y="16172"/>
                  <a:pt x="32566" y="16301"/>
                  <a:pt x="32529" y="16431"/>
                </a:cubicBezTo>
                <a:cubicBezTo>
                  <a:pt x="32492" y="16560"/>
                  <a:pt x="32455" y="16708"/>
                  <a:pt x="32214" y="16819"/>
                </a:cubicBezTo>
                <a:cubicBezTo>
                  <a:pt x="32307" y="16837"/>
                  <a:pt x="32473" y="16948"/>
                  <a:pt x="32122" y="17244"/>
                </a:cubicBezTo>
                <a:cubicBezTo>
                  <a:pt x="32032" y="17278"/>
                  <a:pt x="31955" y="17293"/>
                  <a:pt x="31892" y="17293"/>
                </a:cubicBezTo>
                <a:cubicBezTo>
                  <a:pt x="31683" y="17293"/>
                  <a:pt x="31629" y="17136"/>
                  <a:pt x="31771" y="17022"/>
                </a:cubicBezTo>
                <a:cubicBezTo>
                  <a:pt x="31814" y="17001"/>
                  <a:pt x="31851" y="16992"/>
                  <a:pt x="31874" y="16992"/>
                </a:cubicBezTo>
                <a:cubicBezTo>
                  <a:pt x="31891" y="16992"/>
                  <a:pt x="31900" y="16996"/>
                  <a:pt x="31900" y="17004"/>
                </a:cubicBezTo>
                <a:cubicBezTo>
                  <a:pt x="32011" y="16948"/>
                  <a:pt x="32122" y="16837"/>
                  <a:pt x="31956" y="16837"/>
                </a:cubicBezTo>
                <a:lnTo>
                  <a:pt x="31956" y="16930"/>
                </a:lnTo>
                <a:cubicBezTo>
                  <a:pt x="31845" y="16930"/>
                  <a:pt x="31697" y="16985"/>
                  <a:pt x="31568" y="17022"/>
                </a:cubicBezTo>
                <a:cubicBezTo>
                  <a:pt x="31501" y="17031"/>
                  <a:pt x="31446" y="17039"/>
                  <a:pt x="31409" y="17039"/>
                </a:cubicBezTo>
                <a:cubicBezTo>
                  <a:pt x="31363" y="17039"/>
                  <a:pt x="31344" y="17026"/>
                  <a:pt x="31364" y="16985"/>
                </a:cubicBezTo>
                <a:lnTo>
                  <a:pt x="31364" y="16985"/>
                </a:lnTo>
                <a:cubicBezTo>
                  <a:pt x="31204" y="17084"/>
                  <a:pt x="31216" y="17117"/>
                  <a:pt x="31308" y="17117"/>
                </a:cubicBezTo>
                <a:cubicBezTo>
                  <a:pt x="31345" y="17117"/>
                  <a:pt x="31396" y="17111"/>
                  <a:pt x="31453" y="17103"/>
                </a:cubicBezTo>
                <a:lnTo>
                  <a:pt x="31453" y="17103"/>
                </a:lnTo>
                <a:cubicBezTo>
                  <a:pt x="30998" y="17178"/>
                  <a:pt x="30739" y="17300"/>
                  <a:pt x="30237" y="17318"/>
                </a:cubicBezTo>
                <a:cubicBezTo>
                  <a:pt x="30329" y="17336"/>
                  <a:pt x="30422" y="17410"/>
                  <a:pt x="30329" y="17410"/>
                </a:cubicBezTo>
                <a:cubicBezTo>
                  <a:pt x="29572" y="17410"/>
                  <a:pt x="30015" y="17577"/>
                  <a:pt x="29479" y="17632"/>
                </a:cubicBezTo>
                <a:cubicBezTo>
                  <a:pt x="29124" y="17540"/>
                  <a:pt x="29452" y="17434"/>
                  <a:pt x="29118" y="17434"/>
                </a:cubicBezTo>
                <a:cubicBezTo>
                  <a:pt x="29052" y="17434"/>
                  <a:pt x="28960" y="17438"/>
                  <a:pt x="28832" y="17447"/>
                </a:cubicBezTo>
                <a:cubicBezTo>
                  <a:pt x="28259" y="17336"/>
                  <a:pt x="28592" y="17244"/>
                  <a:pt x="28832" y="17226"/>
                </a:cubicBezTo>
                <a:lnTo>
                  <a:pt x="28832" y="17226"/>
                </a:lnTo>
                <a:cubicBezTo>
                  <a:pt x="28780" y="17229"/>
                  <a:pt x="28728" y="17230"/>
                  <a:pt x="28675" y="17230"/>
                </a:cubicBezTo>
                <a:cubicBezTo>
                  <a:pt x="28127" y="17230"/>
                  <a:pt x="27540" y="17065"/>
                  <a:pt x="26984" y="16930"/>
                </a:cubicBezTo>
                <a:lnTo>
                  <a:pt x="26984" y="16930"/>
                </a:lnTo>
                <a:cubicBezTo>
                  <a:pt x="26947" y="17022"/>
                  <a:pt x="27021" y="17207"/>
                  <a:pt x="27058" y="17336"/>
                </a:cubicBezTo>
                <a:lnTo>
                  <a:pt x="26818" y="16837"/>
                </a:lnTo>
                <a:lnTo>
                  <a:pt x="26818" y="16837"/>
                </a:lnTo>
                <a:cubicBezTo>
                  <a:pt x="26947" y="17133"/>
                  <a:pt x="27039" y="17373"/>
                  <a:pt x="27132" y="17595"/>
                </a:cubicBezTo>
                <a:cubicBezTo>
                  <a:pt x="27150" y="17540"/>
                  <a:pt x="27187" y="17484"/>
                  <a:pt x="27224" y="17447"/>
                </a:cubicBezTo>
                <a:cubicBezTo>
                  <a:pt x="27276" y="17670"/>
                  <a:pt x="27343" y="17877"/>
                  <a:pt x="27294" y="17877"/>
                </a:cubicBezTo>
                <a:cubicBezTo>
                  <a:pt x="27290" y="17877"/>
                  <a:pt x="27285" y="17875"/>
                  <a:pt x="27280" y="17872"/>
                </a:cubicBezTo>
                <a:lnTo>
                  <a:pt x="27280" y="17872"/>
                </a:lnTo>
                <a:cubicBezTo>
                  <a:pt x="27391" y="18020"/>
                  <a:pt x="27446" y="18002"/>
                  <a:pt x="27520" y="18020"/>
                </a:cubicBezTo>
                <a:cubicBezTo>
                  <a:pt x="27575" y="18039"/>
                  <a:pt x="27686" y="18094"/>
                  <a:pt x="27834" y="18335"/>
                </a:cubicBezTo>
                <a:cubicBezTo>
                  <a:pt x="27871" y="18612"/>
                  <a:pt x="28222" y="19185"/>
                  <a:pt x="28093" y="19333"/>
                </a:cubicBezTo>
                <a:cubicBezTo>
                  <a:pt x="27986" y="18984"/>
                  <a:pt x="27937" y="18898"/>
                  <a:pt x="27904" y="18898"/>
                </a:cubicBezTo>
                <a:cubicBezTo>
                  <a:pt x="27892" y="18898"/>
                  <a:pt x="27881" y="18911"/>
                  <a:pt x="27871" y="18926"/>
                </a:cubicBezTo>
                <a:cubicBezTo>
                  <a:pt x="27852" y="18945"/>
                  <a:pt x="27834" y="18967"/>
                  <a:pt x="27812" y="18967"/>
                </a:cubicBezTo>
                <a:cubicBezTo>
                  <a:pt x="27786" y="18967"/>
                  <a:pt x="27752" y="18936"/>
                  <a:pt x="27698" y="18830"/>
                </a:cubicBezTo>
                <a:lnTo>
                  <a:pt x="27698" y="18830"/>
                </a:lnTo>
                <a:cubicBezTo>
                  <a:pt x="27746" y="18955"/>
                  <a:pt x="27790" y="19093"/>
                  <a:pt x="27834" y="19259"/>
                </a:cubicBezTo>
                <a:cubicBezTo>
                  <a:pt x="27834" y="19265"/>
                  <a:pt x="27832" y="19268"/>
                  <a:pt x="27829" y="19268"/>
                </a:cubicBezTo>
                <a:cubicBezTo>
                  <a:pt x="27814" y="19268"/>
                  <a:pt x="27772" y="19208"/>
                  <a:pt x="27742" y="19148"/>
                </a:cubicBezTo>
                <a:lnTo>
                  <a:pt x="27742" y="19148"/>
                </a:lnTo>
                <a:cubicBezTo>
                  <a:pt x="27779" y="19277"/>
                  <a:pt x="27816" y="19425"/>
                  <a:pt x="27834" y="19480"/>
                </a:cubicBezTo>
                <a:cubicBezTo>
                  <a:pt x="27834" y="19536"/>
                  <a:pt x="27853" y="19573"/>
                  <a:pt x="27871" y="19610"/>
                </a:cubicBezTo>
                <a:cubicBezTo>
                  <a:pt x="27908" y="19665"/>
                  <a:pt x="27945" y="19684"/>
                  <a:pt x="28001" y="19702"/>
                </a:cubicBezTo>
                <a:cubicBezTo>
                  <a:pt x="28093" y="19758"/>
                  <a:pt x="28204" y="19795"/>
                  <a:pt x="28315" y="20109"/>
                </a:cubicBezTo>
                <a:cubicBezTo>
                  <a:pt x="28302" y="20104"/>
                  <a:pt x="28291" y="20101"/>
                  <a:pt x="28281" y="20101"/>
                </a:cubicBezTo>
                <a:cubicBezTo>
                  <a:pt x="28186" y="20101"/>
                  <a:pt x="28191" y="20321"/>
                  <a:pt x="28241" y="20405"/>
                </a:cubicBezTo>
                <a:cubicBezTo>
                  <a:pt x="28198" y="20294"/>
                  <a:pt x="28218" y="20246"/>
                  <a:pt x="28268" y="20246"/>
                </a:cubicBezTo>
                <a:cubicBezTo>
                  <a:pt x="28327" y="20246"/>
                  <a:pt x="28428" y="20313"/>
                  <a:pt x="28518" y="20423"/>
                </a:cubicBezTo>
                <a:cubicBezTo>
                  <a:pt x="28592" y="20848"/>
                  <a:pt x="28721" y="20830"/>
                  <a:pt x="28795" y="21033"/>
                </a:cubicBezTo>
                <a:lnTo>
                  <a:pt x="28740" y="20793"/>
                </a:lnTo>
                <a:lnTo>
                  <a:pt x="28740" y="20793"/>
                </a:lnTo>
                <a:cubicBezTo>
                  <a:pt x="28869" y="20830"/>
                  <a:pt x="28925" y="21033"/>
                  <a:pt x="29054" y="21292"/>
                </a:cubicBezTo>
                <a:cubicBezTo>
                  <a:pt x="29049" y="21297"/>
                  <a:pt x="29044" y="21299"/>
                  <a:pt x="29038" y="21299"/>
                </a:cubicBezTo>
                <a:cubicBezTo>
                  <a:pt x="29030" y="21299"/>
                  <a:pt x="29021" y="21293"/>
                  <a:pt x="29012" y="21284"/>
                </a:cubicBezTo>
                <a:lnTo>
                  <a:pt x="29012" y="21284"/>
                </a:lnTo>
                <a:cubicBezTo>
                  <a:pt x="29156" y="21538"/>
                  <a:pt x="29035" y="21969"/>
                  <a:pt x="29276" y="22290"/>
                </a:cubicBezTo>
                <a:cubicBezTo>
                  <a:pt x="29276" y="22511"/>
                  <a:pt x="29091" y="22382"/>
                  <a:pt x="29109" y="22567"/>
                </a:cubicBezTo>
                <a:cubicBezTo>
                  <a:pt x="29424" y="22992"/>
                  <a:pt x="29183" y="23121"/>
                  <a:pt x="29461" y="23583"/>
                </a:cubicBezTo>
                <a:cubicBezTo>
                  <a:pt x="29495" y="23498"/>
                  <a:pt x="29505" y="23448"/>
                  <a:pt x="29532" y="23448"/>
                </a:cubicBezTo>
                <a:cubicBezTo>
                  <a:pt x="29563" y="23448"/>
                  <a:pt x="29617" y="23516"/>
                  <a:pt x="29756" y="23676"/>
                </a:cubicBezTo>
                <a:lnTo>
                  <a:pt x="29368" y="22900"/>
                </a:lnTo>
                <a:lnTo>
                  <a:pt x="29738" y="23362"/>
                </a:lnTo>
                <a:cubicBezTo>
                  <a:pt x="29645" y="23103"/>
                  <a:pt x="29461" y="22863"/>
                  <a:pt x="29442" y="22715"/>
                </a:cubicBezTo>
                <a:lnTo>
                  <a:pt x="29442" y="22715"/>
                </a:lnTo>
                <a:cubicBezTo>
                  <a:pt x="29537" y="22819"/>
                  <a:pt x="29573" y="22865"/>
                  <a:pt x="29596" y="22865"/>
                </a:cubicBezTo>
                <a:cubicBezTo>
                  <a:pt x="29618" y="22865"/>
                  <a:pt x="29628" y="22824"/>
                  <a:pt x="29664" y="22752"/>
                </a:cubicBezTo>
                <a:lnTo>
                  <a:pt x="29664" y="22752"/>
                </a:lnTo>
                <a:cubicBezTo>
                  <a:pt x="29590" y="23158"/>
                  <a:pt x="30015" y="23380"/>
                  <a:pt x="30034" y="23805"/>
                </a:cubicBezTo>
                <a:lnTo>
                  <a:pt x="29701" y="23916"/>
                </a:lnTo>
                <a:cubicBezTo>
                  <a:pt x="29793" y="24563"/>
                  <a:pt x="30255" y="24896"/>
                  <a:pt x="30459" y="25690"/>
                </a:cubicBezTo>
                <a:lnTo>
                  <a:pt x="30422" y="25413"/>
                </a:lnTo>
                <a:lnTo>
                  <a:pt x="30422" y="25413"/>
                </a:lnTo>
                <a:cubicBezTo>
                  <a:pt x="30588" y="25469"/>
                  <a:pt x="30625" y="25875"/>
                  <a:pt x="30754" y="26115"/>
                </a:cubicBezTo>
                <a:cubicBezTo>
                  <a:pt x="30643" y="26115"/>
                  <a:pt x="30662" y="26300"/>
                  <a:pt x="30643" y="26430"/>
                </a:cubicBezTo>
                <a:cubicBezTo>
                  <a:pt x="30647" y="26426"/>
                  <a:pt x="30651" y="26424"/>
                  <a:pt x="30656" y="26424"/>
                </a:cubicBezTo>
                <a:cubicBezTo>
                  <a:pt x="30692" y="26424"/>
                  <a:pt x="30742" y="26556"/>
                  <a:pt x="30791" y="26688"/>
                </a:cubicBezTo>
                <a:cubicBezTo>
                  <a:pt x="30847" y="26781"/>
                  <a:pt x="30847" y="26781"/>
                  <a:pt x="30884" y="26799"/>
                </a:cubicBezTo>
                <a:cubicBezTo>
                  <a:pt x="30921" y="26836"/>
                  <a:pt x="30976" y="26855"/>
                  <a:pt x="31032" y="26855"/>
                </a:cubicBezTo>
                <a:cubicBezTo>
                  <a:pt x="31013" y="26929"/>
                  <a:pt x="30976" y="26966"/>
                  <a:pt x="30939" y="27003"/>
                </a:cubicBezTo>
                <a:cubicBezTo>
                  <a:pt x="30939" y="27058"/>
                  <a:pt x="30958" y="27095"/>
                  <a:pt x="31013" y="27150"/>
                </a:cubicBezTo>
                <a:cubicBezTo>
                  <a:pt x="30976" y="27243"/>
                  <a:pt x="31032" y="27446"/>
                  <a:pt x="30662" y="27520"/>
                </a:cubicBezTo>
                <a:cubicBezTo>
                  <a:pt x="30736" y="27372"/>
                  <a:pt x="30570" y="27335"/>
                  <a:pt x="30717" y="27206"/>
                </a:cubicBezTo>
                <a:lnTo>
                  <a:pt x="30717" y="27206"/>
                </a:lnTo>
                <a:cubicBezTo>
                  <a:pt x="30662" y="27224"/>
                  <a:pt x="30625" y="27224"/>
                  <a:pt x="30607" y="27243"/>
                </a:cubicBezTo>
                <a:cubicBezTo>
                  <a:pt x="30588" y="27243"/>
                  <a:pt x="30514" y="27298"/>
                  <a:pt x="30533" y="27317"/>
                </a:cubicBezTo>
                <a:cubicBezTo>
                  <a:pt x="30529" y="27316"/>
                  <a:pt x="30524" y="27316"/>
                  <a:pt x="30520" y="27316"/>
                </a:cubicBezTo>
                <a:cubicBezTo>
                  <a:pt x="30377" y="27316"/>
                  <a:pt x="30064" y="27582"/>
                  <a:pt x="29847" y="27582"/>
                </a:cubicBezTo>
                <a:cubicBezTo>
                  <a:pt x="29828" y="27582"/>
                  <a:pt x="29810" y="27580"/>
                  <a:pt x="29793" y="27576"/>
                </a:cubicBezTo>
                <a:cubicBezTo>
                  <a:pt x="29719" y="27650"/>
                  <a:pt x="29719" y="27779"/>
                  <a:pt x="29498" y="27834"/>
                </a:cubicBezTo>
                <a:cubicBezTo>
                  <a:pt x="29478" y="27824"/>
                  <a:pt x="29474" y="27809"/>
                  <a:pt x="29475" y="27797"/>
                </a:cubicBezTo>
                <a:lnTo>
                  <a:pt x="29475" y="27797"/>
                </a:lnTo>
                <a:cubicBezTo>
                  <a:pt x="29433" y="27856"/>
                  <a:pt x="29170" y="27953"/>
                  <a:pt x="29387" y="28019"/>
                </a:cubicBezTo>
                <a:cubicBezTo>
                  <a:pt x="29308" y="28001"/>
                  <a:pt x="29225" y="27993"/>
                  <a:pt x="29140" y="27993"/>
                </a:cubicBezTo>
                <a:cubicBezTo>
                  <a:pt x="28524" y="27993"/>
                  <a:pt x="27771" y="28410"/>
                  <a:pt x="27218" y="28410"/>
                </a:cubicBezTo>
                <a:cubicBezTo>
                  <a:pt x="27149" y="28410"/>
                  <a:pt x="27083" y="28403"/>
                  <a:pt x="27021" y="28389"/>
                </a:cubicBezTo>
                <a:cubicBezTo>
                  <a:pt x="26596" y="28555"/>
                  <a:pt x="26078" y="28740"/>
                  <a:pt x="25672" y="28869"/>
                </a:cubicBezTo>
                <a:cubicBezTo>
                  <a:pt x="25690" y="28832"/>
                  <a:pt x="25672" y="28814"/>
                  <a:pt x="25746" y="28795"/>
                </a:cubicBezTo>
                <a:lnTo>
                  <a:pt x="25746" y="28795"/>
                </a:lnTo>
                <a:cubicBezTo>
                  <a:pt x="25154" y="28851"/>
                  <a:pt x="25487" y="29220"/>
                  <a:pt x="24840" y="29276"/>
                </a:cubicBezTo>
                <a:cubicBezTo>
                  <a:pt x="24452" y="29184"/>
                  <a:pt x="25136" y="29091"/>
                  <a:pt x="24914" y="29073"/>
                </a:cubicBezTo>
                <a:cubicBezTo>
                  <a:pt x="24874" y="29000"/>
                  <a:pt x="24816" y="28972"/>
                  <a:pt x="24745" y="28972"/>
                </a:cubicBezTo>
                <a:cubicBezTo>
                  <a:pt x="24514" y="28972"/>
                  <a:pt x="24146" y="29267"/>
                  <a:pt x="23799" y="29267"/>
                </a:cubicBezTo>
                <a:cubicBezTo>
                  <a:pt x="23764" y="29267"/>
                  <a:pt x="23729" y="29264"/>
                  <a:pt x="23694" y="29257"/>
                </a:cubicBezTo>
                <a:lnTo>
                  <a:pt x="23787" y="29202"/>
                </a:lnTo>
                <a:cubicBezTo>
                  <a:pt x="23771" y="29200"/>
                  <a:pt x="23755" y="29200"/>
                  <a:pt x="23739" y="29200"/>
                </a:cubicBezTo>
                <a:cubicBezTo>
                  <a:pt x="23400" y="29200"/>
                  <a:pt x="23023" y="29559"/>
                  <a:pt x="22511" y="29683"/>
                </a:cubicBezTo>
                <a:cubicBezTo>
                  <a:pt x="22511" y="29683"/>
                  <a:pt x="22530" y="29646"/>
                  <a:pt x="22493" y="29627"/>
                </a:cubicBezTo>
                <a:cubicBezTo>
                  <a:pt x="22179" y="29923"/>
                  <a:pt x="21513" y="30163"/>
                  <a:pt x="21033" y="30366"/>
                </a:cubicBezTo>
                <a:cubicBezTo>
                  <a:pt x="21144" y="30182"/>
                  <a:pt x="21236" y="30219"/>
                  <a:pt x="21107" y="30108"/>
                </a:cubicBezTo>
                <a:lnTo>
                  <a:pt x="21107" y="30108"/>
                </a:lnTo>
                <a:cubicBezTo>
                  <a:pt x="20885" y="30200"/>
                  <a:pt x="21236" y="30329"/>
                  <a:pt x="20793" y="30496"/>
                </a:cubicBezTo>
                <a:cubicBezTo>
                  <a:pt x="20626" y="30459"/>
                  <a:pt x="20275" y="30477"/>
                  <a:pt x="20183" y="30348"/>
                </a:cubicBezTo>
                <a:lnTo>
                  <a:pt x="20608" y="30219"/>
                </a:lnTo>
                <a:cubicBezTo>
                  <a:pt x="20553" y="30189"/>
                  <a:pt x="20498" y="30177"/>
                  <a:pt x="20444" y="30177"/>
                </a:cubicBezTo>
                <a:cubicBezTo>
                  <a:pt x="20222" y="30177"/>
                  <a:pt x="20006" y="30374"/>
                  <a:pt x="19813" y="30403"/>
                </a:cubicBezTo>
                <a:lnTo>
                  <a:pt x="19831" y="30311"/>
                </a:lnTo>
                <a:lnTo>
                  <a:pt x="19831" y="30311"/>
                </a:lnTo>
                <a:cubicBezTo>
                  <a:pt x="19185" y="30533"/>
                  <a:pt x="19222" y="30736"/>
                  <a:pt x="18519" y="30921"/>
                </a:cubicBezTo>
                <a:lnTo>
                  <a:pt x="18612" y="30976"/>
                </a:lnTo>
                <a:cubicBezTo>
                  <a:pt x="18496" y="31092"/>
                  <a:pt x="18418" y="31117"/>
                  <a:pt x="18348" y="31117"/>
                </a:cubicBezTo>
                <a:cubicBezTo>
                  <a:pt x="18292" y="31117"/>
                  <a:pt x="18242" y="31101"/>
                  <a:pt x="18181" y="31101"/>
                </a:cubicBezTo>
                <a:cubicBezTo>
                  <a:pt x="18111" y="31101"/>
                  <a:pt x="18028" y="31123"/>
                  <a:pt x="17909" y="31217"/>
                </a:cubicBezTo>
                <a:lnTo>
                  <a:pt x="17743" y="31032"/>
                </a:lnTo>
                <a:cubicBezTo>
                  <a:pt x="17503" y="31161"/>
                  <a:pt x="16911" y="31494"/>
                  <a:pt x="16468" y="31660"/>
                </a:cubicBezTo>
                <a:cubicBezTo>
                  <a:pt x="16671" y="31420"/>
                  <a:pt x="17189" y="31198"/>
                  <a:pt x="17484" y="30995"/>
                </a:cubicBezTo>
                <a:lnTo>
                  <a:pt x="17484" y="30995"/>
                </a:lnTo>
                <a:cubicBezTo>
                  <a:pt x="17244" y="31069"/>
                  <a:pt x="16634" y="31272"/>
                  <a:pt x="16542" y="31401"/>
                </a:cubicBezTo>
                <a:cubicBezTo>
                  <a:pt x="16634" y="31364"/>
                  <a:pt x="16745" y="31272"/>
                  <a:pt x="16856" y="31272"/>
                </a:cubicBezTo>
                <a:cubicBezTo>
                  <a:pt x="16597" y="31531"/>
                  <a:pt x="16209" y="31734"/>
                  <a:pt x="15710" y="31882"/>
                </a:cubicBezTo>
                <a:cubicBezTo>
                  <a:pt x="15701" y="31765"/>
                  <a:pt x="15610" y="31724"/>
                  <a:pt x="15472" y="31724"/>
                </a:cubicBezTo>
                <a:cubicBezTo>
                  <a:pt x="15140" y="31724"/>
                  <a:pt x="14536" y="31962"/>
                  <a:pt x="14136" y="31962"/>
                </a:cubicBezTo>
                <a:cubicBezTo>
                  <a:pt x="14044" y="31962"/>
                  <a:pt x="13963" y="31950"/>
                  <a:pt x="13899" y="31919"/>
                </a:cubicBezTo>
                <a:cubicBezTo>
                  <a:pt x="13067" y="32325"/>
                  <a:pt x="12124" y="32344"/>
                  <a:pt x="11089" y="32677"/>
                </a:cubicBezTo>
                <a:cubicBezTo>
                  <a:pt x="11552" y="32898"/>
                  <a:pt x="10794" y="32769"/>
                  <a:pt x="10960" y="33083"/>
                </a:cubicBezTo>
                <a:cubicBezTo>
                  <a:pt x="10774" y="33155"/>
                  <a:pt x="10676" y="33182"/>
                  <a:pt x="10625" y="33182"/>
                </a:cubicBezTo>
                <a:cubicBezTo>
                  <a:pt x="10610" y="33182"/>
                  <a:pt x="10599" y="33180"/>
                  <a:pt x="10590" y="33176"/>
                </a:cubicBezTo>
                <a:lnTo>
                  <a:pt x="10202" y="33194"/>
                </a:lnTo>
                <a:cubicBezTo>
                  <a:pt x="10073" y="33194"/>
                  <a:pt x="10054" y="33157"/>
                  <a:pt x="9981" y="33139"/>
                </a:cubicBezTo>
                <a:cubicBezTo>
                  <a:pt x="9925" y="33046"/>
                  <a:pt x="10073" y="33028"/>
                  <a:pt x="10054" y="32954"/>
                </a:cubicBezTo>
                <a:lnTo>
                  <a:pt x="10054" y="32954"/>
                </a:lnTo>
                <a:cubicBezTo>
                  <a:pt x="10047" y="32955"/>
                  <a:pt x="10040" y="32955"/>
                  <a:pt x="10034" y="32955"/>
                </a:cubicBezTo>
                <a:cubicBezTo>
                  <a:pt x="9933" y="32955"/>
                  <a:pt x="9999" y="32818"/>
                  <a:pt x="9999" y="32714"/>
                </a:cubicBezTo>
                <a:lnTo>
                  <a:pt x="9999" y="32714"/>
                </a:lnTo>
                <a:cubicBezTo>
                  <a:pt x="9981" y="32806"/>
                  <a:pt x="9944" y="32861"/>
                  <a:pt x="9925" y="32898"/>
                </a:cubicBezTo>
                <a:cubicBezTo>
                  <a:pt x="9907" y="32898"/>
                  <a:pt x="9907" y="32861"/>
                  <a:pt x="9907" y="32824"/>
                </a:cubicBezTo>
                <a:cubicBezTo>
                  <a:pt x="9888" y="32880"/>
                  <a:pt x="9870" y="32954"/>
                  <a:pt x="9851" y="33028"/>
                </a:cubicBezTo>
                <a:cubicBezTo>
                  <a:pt x="9851" y="33046"/>
                  <a:pt x="9851" y="33046"/>
                  <a:pt x="9851" y="33065"/>
                </a:cubicBezTo>
                <a:cubicBezTo>
                  <a:pt x="9833" y="33083"/>
                  <a:pt x="9814" y="33102"/>
                  <a:pt x="9814" y="33102"/>
                </a:cubicBezTo>
                <a:cubicBezTo>
                  <a:pt x="9740" y="33065"/>
                  <a:pt x="9759" y="32917"/>
                  <a:pt x="9814" y="32843"/>
                </a:cubicBezTo>
                <a:cubicBezTo>
                  <a:pt x="9833" y="32806"/>
                  <a:pt x="9870" y="32806"/>
                  <a:pt x="9870" y="32751"/>
                </a:cubicBezTo>
                <a:cubicBezTo>
                  <a:pt x="9833" y="32640"/>
                  <a:pt x="9796" y="32510"/>
                  <a:pt x="9685" y="32362"/>
                </a:cubicBezTo>
                <a:lnTo>
                  <a:pt x="9685" y="32362"/>
                </a:lnTo>
                <a:lnTo>
                  <a:pt x="9870" y="32547"/>
                </a:lnTo>
                <a:cubicBezTo>
                  <a:pt x="9685" y="32196"/>
                  <a:pt x="9389" y="31161"/>
                  <a:pt x="9001" y="30884"/>
                </a:cubicBezTo>
                <a:cubicBezTo>
                  <a:pt x="9013" y="30837"/>
                  <a:pt x="9040" y="30774"/>
                  <a:pt x="9077" y="30774"/>
                </a:cubicBezTo>
                <a:cubicBezTo>
                  <a:pt x="9098" y="30774"/>
                  <a:pt x="9122" y="30794"/>
                  <a:pt x="9149" y="30847"/>
                </a:cubicBezTo>
                <a:cubicBezTo>
                  <a:pt x="8872" y="29941"/>
                  <a:pt x="8169" y="28962"/>
                  <a:pt x="8095" y="28204"/>
                </a:cubicBezTo>
                <a:lnTo>
                  <a:pt x="8095" y="28204"/>
                </a:lnTo>
                <a:lnTo>
                  <a:pt x="8188" y="28241"/>
                </a:lnTo>
                <a:cubicBezTo>
                  <a:pt x="8114" y="28075"/>
                  <a:pt x="7948" y="28001"/>
                  <a:pt x="7948" y="27760"/>
                </a:cubicBezTo>
                <a:cubicBezTo>
                  <a:pt x="7966" y="27760"/>
                  <a:pt x="7994" y="27770"/>
                  <a:pt x="8015" y="27770"/>
                </a:cubicBezTo>
                <a:cubicBezTo>
                  <a:pt x="8035" y="27770"/>
                  <a:pt x="8049" y="27760"/>
                  <a:pt x="8040" y="27723"/>
                </a:cubicBezTo>
                <a:cubicBezTo>
                  <a:pt x="7985" y="27650"/>
                  <a:pt x="7744" y="27335"/>
                  <a:pt x="7707" y="27095"/>
                </a:cubicBezTo>
                <a:lnTo>
                  <a:pt x="7707" y="27095"/>
                </a:lnTo>
                <a:lnTo>
                  <a:pt x="7855" y="27243"/>
                </a:lnTo>
                <a:cubicBezTo>
                  <a:pt x="7670" y="26337"/>
                  <a:pt x="7171" y="25986"/>
                  <a:pt x="6857" y="25265"/>
                </a:cubicBezTo>
                <a:cubicBezTo>
                  <a:pt x="7097" y="25191"/>
                  <a:pt x="6931" y="24471"/>
                  <a:pt x="6857" y="24119"/>
                </a:cubicBezTo>
                <a:lnTo>
                  <a:pt x="6894" y="24119"/>
                </a:lnTo>
                <a:cubicBezTo>
                  <a:pt x="6561" y="23084"/>
                  <a:pt x="6099" y="22456"/>
                  <a:pt x="5674" y="21550"/>
                </a:cubicBezTo>
                <a:cubicBezTo>
                  <a:pt x="5730" y="20867"/>
                  <a:pt x="5083" y="19536"/>
                  <a:pt x="4898" y="18538"/>
                </a:cubicBezTo>
                <a:lnTo>
                  <a:pt x="4898" y="18538"/>
                </a:lnTo>
                <a:cubicBezTo>
                  <a:pt x="4904" y="18593"/>
                  <a:pt x="4886" y="18616"/>
                  <a:pt x="4855" y="18616"/>
                </a:cubicBezTo>
                <a:cubicBezTo>
                  <a:pt x="4793" y="18616"/>
                  <a:pt x="4682" y="18526"/>
                  <a:pt x="4621" y="18427"/>
                </a:cubicBezTo>
                <a:cubicBezTo>
                  <a:pt x="4602" y="18187"/>
                  <a:pt x="4251" y="17872"/>
                  <a:pt x="4473" y="17836"/>
                </a:cubicBezTo>
                <a:lnTo>
                  <a:pt x="4473" y="17836"/>
                </a:lnTo>
                <a:lnTo>
                  <a:pt x="4491" y="17909"/>
                </a:lnTo>
                <a:cubicBezTo>
                  <a:pt x="4658" y="17669"/>
                  <a:pt x="4436" y="17226"/>
                  <a:pt x="4325" y="16874"/>
                </a:cubicBezTo>
                <a:lnTo>
                  <a:pt x="4011" y="16911"/>
                </a:lnTo>
                <a:cubicBezTo>
                  <a:pt x="4103" y="15839"/>
                  <a:pt x="3013" y="14546"/>
                  <a:pt x="3216" y="13917"/>
                </a:cubicBezTo>
                <a:cubicBezTo>
                  <a:pt x="3068" y="13714"/>
                  <a:pt x="2976" y="13437"/>
                  <a:pt x="2810" y="13233"/>
                </a:cubicBezTo>
                <a:lnTo>
                  <a:pt x="2976" y="13197"/>
                </a:lnTo>
                <a:cubicBezTo>
                  <a:pt x="2791" y="12568"/>
                  <a:pt x="2717" y="12254"/>
                  <a:pt x="2403" y="11496"/>
                </a:cubicBezTo>
                <a:lnTo>
                  <a:pt x="2403" y="11496"/>
                </a:lnTo>
                <a:lnTo>
                  <a:pt x="2569" y="11607"/>
                </a:lnTo>
                <a:cubicBezTo>
                  <a:pt x="2421" y="11182"/>
                  <a:pt x="1941" y="11219"/>
                  <a:pt x="1793" y="10831"/>
                </a:cubicBezTo>
                <a:lnTo>
                  <a:pt x="1978" y="10627"/>
                </a:lnTo>
                <a:cubicBezTo>
                  <a:pt x="1848" y="10276"/>
                  <a:pt x="1775" y="9925"/>
                  <a:pt x="1682" y="9574"/>
                </a:cubicBezTo>
                <a:cubicBezTo>
                  <a:pt x="1608" y="9334"/>
                  <a:pt x="1627" y="9371"/>
                  <a:pt x="1608" y="9315"/>
                </a:cubicBezTo>
                <a:cubicBezTo>
                  <a:pt x="1590" y="9278"/>
                  <a:pt x="1553" y="9241"/>
                  <a:pt x="1497" y="9167"/>
                </a:cubicBezTo>
                <a:lnTo>
                  <a:pt x="1497" y="9130"/>
                </a:lnTo>
                <a:cubicBezTo>
                  <a:pt x="1534" y="9149"/>
                  <a:pt x="1608" y="9204"/>
                  <a:pt x="1590" y="9204"/>
                </a:cubicBezTo>
                <a:cubicBezTo>
                  <a:pt x="1645" y="9204"/>
                  <a:pt x="1738" y="9204"/>
                  <a:pt x="1775" y="9186"/>
                </a:cubicBezTo>
                <a:cubicBezTo>
                  <a:pt x="1997" y="9117"/>
                  <a:pt x="2219" y="9002"/>
                  <a:pt x="2134" y="8882"/>
                </a:cubicBezTo>
                <a:lnTo>
                  <a:pt x="2134" y="8882"/>
                </a:lnTo>
                <a:cubicBezTo>
                  <a:pt x="2150" y="8891"/>
                  <a:pt x="2170" y="8896"/>
                  <a:pt x="2195" y="8896"/>
                </a:cubicBezTo>
                <a:cubicBezTo>
                  <a:pt x="2417" y="8896"/>
                  <a:pt x="2961" y="8540"/>
                  <a:pt x="3272" y="8354"/>
                </a:cubicBezTo>
                <a:lnTo>
                  <a:pt x="3272" y="8354"/>
                </a:lnTo>
                <a:lnTo>
                  <a:pt x="3253" y="8521"/>
                </a:lnTo>
                <a:cubicBezTo>
                  <a:pt x="3530" y="8206"/>
                  <a:pt x="3530" y="8151"/>
                  <a:pt x="3974" y="7911"/>
                </a:cubicBezTo>
                <a:cubicBezTo>
                  <a:pt x="3984" y="7909"/>
                  <a:pt x="3993" y="7909"/>
                  <a:pt x="4002" y="7909"/>
                </a:cubicBezTo>
                <a:cubicBezTo>
                  <a:pt x="4099" y="7909"/>
                  <a:pt x="4108" y="7994"/>
                  <a:pt x="3981" y="8018"/>
                </a:cubicBezTo>
                <a:lnTo>
                  <a:pt x="3981" y="8018"/>
                </a:lnTo>
                <a:cubicBezTo>
                  <a:pt x="4355" y="7957"/>
                  <a:pt x="4206" y="7761"/>
                  <a:pt x="4695" y="7689"/>
                </a:cubicBezTo>
                <a:lnTo>
                  <a:pt x="4695" y="7689"/>
                </a:lnTo>
                <a:lnTo>
                  <a:pt x="4547" y="7837"/>
                </a:lnTo>
                <a:cubicBezTo>
                  <a:pt x="4935" y="7707"/>
                  <a:pt x="4898" y="7670"/>
                  <a:pt x="5064" y="7486"/>
                </a:cubicBezTo>
                <a:cubicBezTo>
                  <a:pt x="5212" y="7387"/>
                  <a:pt x="5500" y="7313"/>
                  <a:pt x="5702" y="7313"/>
                </a:cubicBezTo>
                <a:cubicBezTo>
                  <a:pt x="5804" y="7313"/>
                  <a:pt x="5884" y="7332"/>
                  <a:pt x="5915" y="7375"/>
                </a:cubicBezTo>
                <a:cubicBezTo>
                  <a:pt x="5951" y="7264"/>
                  <a:pt x="6118" y="7079"/>
                  <a:pt x="6358" y="7042"/>
                </a:cubicBezTo>
                <a:lnTo>
                  <a:pt x="6358" y="7042"/>
                </a:lnTo>
                <a:cubicBezTo>
                  <a:pt x="6414" y="7079"/>
                  <a:pt x="6340" y="7134"/>
                  <a:pt x="6303" y="7171"/>
                </a:cubicBezTo>
                <a:cubicBezTo>
                  <a:pt x="6986" y="7042"/>
                  <a:pt x="7208" y="6635"/>
                  <a:pt x="7707" y="6635"/>
                </a:cubicBezTo>
                <a:cubicBezTo>
                  <a:pt x="7726" y="6672"/>
                  <a:pt x="7763" y="6691"/>
                  <a:pt x="7818" y="6691"/>
                </a:cubicBezTo>
                <a:cubicBezTo>
                  <a:pt x="7355" y="6856"/>
                  <a:pt x="6965" y="6992"/>
                  <a:pt x="6916" y="6992"/>
                </a:cubicBezTo>
                <a:cubicBezTo>
                  <a:pt x="6915" y="6992"/>
                  <a:pt x="6915" y="6992"/>
                  <a:pt x="6915" y="6992"/>
                </a:cubicBezTo>
                <a:lnTo>
                  <a:pt x="6915" y="6992"/>
                </a:lnTo>
                <a:cubicBezTo>
                  <a:pt x="6979" y="7131"/>
                  <a:pt x="7390" y="7009"/>
                  <a:pt x="7134" y="7319"/>
                </a:cubicBezTo>
                <a:cubicBezTo>
                  <a:pt x="7430" y="7097"/>
                  <a:pt x="7911" y="6654"/>
                  <a:pt x="8336" y="6580"/>
                </a:cubicBezTo>
                <a:cubicBezTo>
                  <a:pt x="8373" y="6580"/>
                  <a:pt x="8391" y="6580"/>
                  <a:pt x="8410" y="6598"/>
                </a:cubicBezTo>
                <a:lnTo>
                  <a:pt x="8373" y="6635"/>
                </a:lnTo>
                <a:cubicBezTo>
                  <a:pt x="8465" y="6617"/>
                  <a:pt x="8557" y="6561"/>
                  <a:pt x="8613" y="6506"/>
                </a:cubicBezTo>
                <a:cubicBezTo>
                  <a:pt x="8761" y="6488"/>
                  <a:pt x="8816" y="6488"/>
                  <a:pt x="9001" y="6432"/>
                </a:cubicBezTo>
                <a:cubicBezTo>
                  <a:pt x="9014" y="6439"/>
                  <a:pt x="9032" y="6443"/>
                  <a:pt x="9056" y="6443"/>
                </a:cubicBezTo>
                <a:cubicBezTo>
                  <a:pt x="9272" y="6443"/>
                  <a:pt x="9906" y="6161"/>
                  <a:pt x="10239" y="6044"/>
                </a:cubicBezTo>
                <a:cubicBezTo>
                  <a:pt x="10070" y="5967"/>
                  <a:pt x="10350" y="5864"/>
                  <a:pt x="10137" y="5864"/>
                </a:cubicBezTo>
                <a:cubicBezTo>
                  <a:pt x="10097" y="5864"/>
                  <a:pt x="10040" y="5868"/>
                  <a:pt x="9959" y="5876"/>
                </a:cubicBezTo>
                <a:lnTo>
                  <a:pt x="9959" y="5876"/>
                </a:lnTo>
                <a:cubicBezTo>
                  <a:pt x="9960" y="5875"/>
                  <a:pt x="9960" y="5874"/>
                  <a:pt x="9958" y="5874"/>
                </a:cubicBezTo>
                <a:cubicBezTo>
                  <a:pt x="9956" y="5874"/>
                  <a:pt x="9951" y="5875"/>
                  <a:pt x="9944" y="5878"/>
                </a:cubicBezTo>
                <a:cubicBezTo>
                  <a:pt x="9949" y="5877"/>
                  <a:pt x="9954" y="5877"/>
                  <a:pt x="9959" y="5876"/>
                </a:cubicBezTo>
                <a:lnTo>
                  <a:pt x="9959" y="5876"/>
                </a:lnTo>
                <a:cubicBezTo>
                  <a:pt x="9950" y="5886"/>
                  <a:pt x="9859" y="5932"/>
                  <a:pt x="9703" y="5988"/>
                </a:cubicBezTo>
                <a:cubicBezTo>
                  <a:pt x="9740" y="5970"/>
                  <a:pt x="9740" y="5970"/>
                  <a:pt x="9777" y="5952"/>
                </a:cubicBezTo>
                <a:cubicBezTo>
                  <a:pt x="9722" y="5952"/>
                  <a:pt x="9685" y="5952"/>
                  <a:pt x="9629" y="5970"/>
                </a:cubicBezTo>
                <a:cubicBezTo>
                  <a:pt x="9611" y="5988"/>
                  <a:pt x="9611" y="6007"/>
                  <a:pt x="9592" y="6025"/>
                </a:cubicBezTo>
                <a:cubicBezTo>
                  <a:pt x="9596" y="6025"/>
                  <a:pt x="9600" y="6025"/>
                  <a:pt x="9605" y="6025"/>
                </a:cubicBezTo>
                <a:lnTo>
                  <a:pt x="9605" y="6025"/>
                </a:lnTo>
                <a:cubicBezTo>
                  <a:pt x="9591" y="6031"/>
                  <a:pt x="9580" y="6038"/>
                  <a:pt x="9574" y="6044"/>
                </a:cubicBezTo>
                <a:lnTo>
                  <a:pt x="9592" y="6025"/>
                </a:lnTo>
                <a:lnTo>
                  <a:pt x="9592" y="6025"/>
                </a:lnTo>
                <a:cubicBezTo>
                  <a:pt x="9389" y="6099"/>
                  <a:pt x="9130" y="6210"/>
                  <a:pt x="8835" y="6321"/>
                </a:cubicBezTo>
                <a:cubicBezTo>
                  <a:pt x="8890" y="6247"/>
                  <a:pt x="9038" y="6155"/>
                  <a:pt x="9149" y="6099"/>
                </a:cubicBezTo>
                <a:cubicBezTo>
                  <a:pt x="9278" y="6044"/>
                  <a:pt x="9408" y="5988"/>
                  <a:pt x="9611" y="5970"/>
                </a:cubicBezTo>
                <a:cubicBezTo>
                  <a:pt x="9685" y="5841"/>
                  <a:pt x="9703" y="5711"/>
                  <a:pt x="9722" y="5656"/>
                </a:cubicBezTo>
                <a:cubicBezTo>
                  <a:pt x="9750" y="5656"/>
                  <a:pt x="9791" y="5660"/>
                  <a:pt x="9828" y="5660"/>
                </a:cubicBezTo>
                <a:cubicBezTo>
                  <a:pt x="9865" y="5660"/>
                  <a:pt x="9897" y="5656"/>
                  <a:pt x="9907" y="5637"/>
                </a:cubicBezTo>
                <a:cubicBezTo>
                  <a:pt x="9999" y="5397"/>
                  <a:pt x="9814" y="4658"/>
                  <a:pt x="9925" y="4491"/>
                </a:cubicBezTo>
                <a:cubicBezTo>
                  <a:pt x="9629" y="3900"/>
                  <a:pt x="9537" y="3124"/>
                  <a:pt x="9278" y="2736"/>
                </a:cubicBezTo>
                <a:cubicBezTo>
                  <a:pt x="9241" y="2551"/>
                  <a:pt x="9389" y="2532"/>
                  <a:pt x="9445" y="2477"/>
                </a:cubicBezTo>
                <a:lnTo>
                  <a:pt x="9445" y="2477"/>
                </a:lnTo>
                <a:cubicBezTo>
                  <a:pt x="9463" y="2588"/>
                  <a:pt x="9426" y="2680"/>
                  <a:pt x="9482" y="2754"/>
                </a:cubicBezTo>
                <a:cubicBezTo>
                  <a:pt x="9463" y="2588"/>
                  <a:pt x="9482" y="2329"/>
                  <a:pt x="9519" y="2144"/>
                </a:cubicBezTo>
                <a:cubicBezTo>
                  <a:pt x="9555" y="1941"/>
                  <a:pt x="9611" y="1793"/>
                  <a:pt x="9537" y="1701"/>
                </a:cubicBezTo>
                <a:cubicBezTo>
                  <a:pt x="9610" y="1644"/>
                  <a:pt x="9652" y="1624"/>
                  <a:pt x="9676" y="1624"/>
                </a:cubicBezTo>
                <a:cubicBezTo>
                  <a:pt x="9728" y="1624"/>
                  <a:pt x="9696" y="1715"/>
                  <a:pt x="9715" y="1715"/>
                </a:cubicBezTo>
                <a:cubicBezTo>
                  <a:pt x="9727" y="1715"/>
                  <a:pt x="9761" y="1677"/>
                  <a:pt x="9851" y="1553"/>
                </a:cubicBezTo>
                <a:lnTo>
                  <a:pt x="9870" y="1645"/>
                </a:lnTo>
                <a:cubicBezTo>
                  <a:pt x="10073" y="1534"/>
                  <a:pt x="10258" y="1442"/>
                  <a:pt x="10443" y="1349"/>
                </a:cubicBezTo>
                <a:cubicBezTo>
                  <a:pt x="10535" y="1276"/>
                  <a:pt x="10646" y="1257"/>
                  <a:pt x="10738" y="1202"/>
                </a:cubicBezTo>
                <a:cubicBezTo>
                  <a:pt x="10849" y="1128"/>
                  <a:pt x="10960" y="1109"/>
                  <a:pt x="11071" y="1072"/>
                </a:cubicBezTo>
                <a:cubicBezTo>
                  <a:pt x="11168" y="1043"/>
                  <a:pt x="11275" y="1027"/>
                  <a:pt x="11387" y="1027"/>
                </a:cubicBezTo>
                <a:cubicBezTo>
                  <a:pt x="11745" y="1027"/>
                  <a:pt x="12147" y="1191"/>
                  <a:pt x="12396" y="1605"/>
                </a:cubicBezTo>
                <a:lnTo>
                  <a:pt x="12396" y="1605"/>
                </a:lnTo>
                <a:cubicBezTo>
                  <a:pt x="12380" y="1577"/>
                  <a:pt x="12373" y="1555"/>
                  <a:pt x="12383" y="1534"/>
                </a:cubicBezTo>
                <a:lnTo>
                  <a:pt x="12383" y="1534"/>
                </a:lnTo>
                <a:cubicBezTo>
                  <a:pt x="12679" y="1867"/>
                  <a:pt x="12938" y="2237"/>
                  <a:pt x="13196" y="2643"/>
                </a:cubicBezTo>
                <a:cubicBezTo>
                  <a:pt x="13326" y="2865"/>
                  <a:pt x="13418" y="3031"/>
                  <a:pt x="13566" y="3290"/>
                </a:cubicBezTo>
                <a:cubicBezTo>
                  <a:pt x="13714" y="3604"/>
                  <a:pt x="13825" y="3918"/>
                  <a:pt x="13936" y="4233"/>
                </a:cubicBezTo>
                <a:cubicBezTo>
                  <a:pt x="14342" y="4140"/>
                  <a:pt x="14823" y="3918"/>
                  <a:pt x="15174" y="3826"/>
                </a:cubicBezTo>
                <a:cubicBezTo>
                  <a:pt x="15507" y="3715"/>
                  <a:pt x="15839" y="3641"/>
                  <a:pt x="16172" y="3586"/>
                </a:cubicBezTo>
                <a:cubicBezTo>
                  <a:pt x="16616" y="3475"/>
                  <a:pt x="16616" y="3346"/>
                  <a:pt x="16856" y="3142"/>
                </a:cubicBezTo>
                <a:lnTo>
                  <a:pt x="17004" y="3272"/>
                </a:lnTo>
                <a:lnTo>
                  <a:pt x="17392" y="2920"/>
                </a:lnTo>
                <a:cubicBezTo>
                  <a:pt x="17983" y="2551"/>
                  <a:pt x="18649" y="2920"/>
                  <a:pt x="19369" y="2366"/>
                </a:cubicBezTo>
                <a:lnTo>
                  <a:pt x="19222" y="2292"/>
                </a:lnTo>
                <a:cubicBezTo>
                  <a:pt x="19462" y="2217"/>
                  <a:pt x="19912" y="1994"/>
                  <a:pt x="20070" y="1994"/>
                </a:cubicBezTo>
                <a:cubicBezTo>
                  <a:pt x="20106" y="1994"/>
                  <a:pt x="20127" y="2006"/>
                  <a:pt x="20127" y="2033"/>
                </a:cubicBezTo>
                <a:cubicBezTo>
                  <a:pt x="20144" y="1999"/>
                  <a:pt x="20178" y="1884"/>
                  <a:pt x="20288" y="1884"/>
                </a:cubicBezTo>
                <a:cubicBezTo>
                  <a:pt x="20295" y="1884"/>
                  <a:pt x="20303" y="1884"/>
                  <a:pt x="20312" y="1885"/>
                </a:cubicBezTo>
                <a:lnTo>
                  <a:pt x="20349" y="1978"/>
                </a:lnTo>
                <a:lnTo>
                  <a:pt x="21014" y="1571"/>
                </a:lnTo>
                <a:cubicBezTo>
                  <a:pt x="21091" y="1552"/>
                  <a:pt x="21148" y="1544"/>
                  <a:pt x="21192" y="1544"/>
                </a:cubicBezTo>
                <a:cubicBezTo>
                  <a:pt x="21412" y="1544"/>
                  <a:pt x="21282" y="1747"/>
                  <a:pt x="21501" y="1747"/>
                </a:cubicBezTo>
                <a:cubicBezTo>
                  <a:pt x="21575" y="1747"/>
                  <a:pt x="21687" y="1724"/>
                  <a:pt x="21865" y="1664"/>
                </a:cubicBezTo>
                <a:cubicBezTo>
                  <a:pt x="22160" y="1516"/>
                  <a:pt x="22641" y="1091"/>
                  <a:pt x="22511" y="1072"/>
                </a:cubicBezTo>
                <a:lnTo>
                  <a:pt x="22511" y="1072"/>
                </a:lnTo>
                <a:cubicBezTo>
                  <a:pt x="22447" y="1100"/>
                  <a:pt x="22364" y="1118"/>
                  <a:pt x="22292" y="1118"/>
                </a:cubicBezTo>
                <a:cubicBezTo>
                  <a:pt x="22220" y="1118"/>
                  <a:pt x="22160" y="1100"/>
                  <a:pt x="22142" y="1054"/>
                </a:cubicBezTo>
                <a:lnTo>
                  <a:pt x="22400" y="906"/>
                </a:lnTo>
                <a:cubicBezTo>
                  <a:pt x="22366" y="667"/>
                  <a:pt x="22459" y="364"/>
                  <a:pt x="21887" y="364"/>
                </a:cubicBezTo>
                <a:cubicBezTo>
                  <a:pt x="21841" y="364"/>
                  <a:pt x="21790" y="366"/>
                  <a:pt x="21735" y="370"/>
                </a:cubicBezTo>
                <a:lnTo>
                  <a:pt x="21310" y="703"/>
                </a:lnTo>
                <a:lnTo>
                  <a:pt x="21125" y="629"/>
                </a:lnTo>
                <a:lnTo>
                  <a:pt x="21513" y="481"/>
                </a:lnTo>
                <a:cubicBezTo>
                  <a:pt x="21488" y="477"/>
                  <a:pt x="21465" y="476"/>
                  <a:pt x="21442" y="476"/>
                </a:cubicBezTo>
                <a:cubicBezTo>
                  <a:pt x="21233" y="476"/>
                  <a:pt x="21131" y="623"/>
                  <a:pt x="21014" y="740"/>
                </a:cubicBezTo>
                <a:cubicBezTo>
                  <a:pt x="20940" y="684"/>
                  <a:pt x="20866" y="666"/>
                  <a:pt x="20756" y="666"/>
                </a:cubicBezTo>
                <a:lnTo>
                  <a:pt x="20386" y="1072"/>
                </a:lnTo>
                <a:cubicBezTo>
                  <a:pt x="20305" y="1008"/>
                  <a:pt x="20464" y="859"/>
                  <a:pt x="20284" y="859"/>
                </a:cubicBezTo>
                <a:cubicBezTo>
                  <a:pt x="20258" y="859"/>
                  <a:pt x="20225" y="862"/>
                  <a:pt x="20183" y="869"/>
                </a:cubicBezTo>
                <a:cubicBezTo>
                  <a:pt x="20016" y="1054"/>
                  <a:pt x="20478" y="1017"/>
                  <a:pt x="20146" y="1220"/>
                </a:cubicBezTo>
                <a:cubicBezTo>
                  <a:pt x="19987" y="1199"/>
                  <a:pt x="19931" y="1153"/>
                  <a:pt x="19870" y="1153"/>
                </a:cubicBezTo>
                <a:cubicBezTo>
                  <a:pt x="19826" y="1153"/>
                  <a:pt x="19778" y="1178"/>
                  <a:pt x="19684" y="1257"/>
                </a:cubicBezTo>
                <a:cubicBezTo>
                  <a:pt x="19612" y="1203"/>
                  <a:pt x="19662" y="1150"/>
                  <a:pt x="19749" y="1079"/>
                </a:cubicBezTo>
                <a:lnTo>
                  <a:pt x="19749" y="1079"/>
                </a:lnTo>
                <a:cubicBezTo>
                  <a:pt x="19543" y="1242"/>
                  <a:pt x="19147" y="1352"/>
                  <a:pt x="19074" y="1516"/>
                </a:cubicBezTo>
                <a:cubicBezTo>
                  <a:pt x="19054" y="1512"/>
                  <a:pt x="19033" y="1510"/>
                  <a:pt x="19011" y="1510"/>
                </a:cubicBezTo>
                <a:cubicBezTo>
                  <a:pt x="18789" y="1510"/>
                  <a:pt x="18492" y="1687"/>
                  <a:pt x="18332" y="1687"/>
                </a:cubicBezTo>
                <a:cubicBezTo>
                  <a:pt x="18276" y="1687"/>
                  <a:pt x="18237" y="1666"/>
                  <a:pt x="18224" y="1608"/>
                </a:cubicBezTo>
                <a:cubicBezTo>
                  <a:pt x="18168" y="1682"/>
                  <a:pt x="17872" y="1941"/>
                  <a:pt x="17651" y="2033"/>
                </a:cubicBezTo>
                <a:cubicBezTo>
                  <a:pt x="17725" y="1922"/>
                  <a:pt x="17711" y="1884"/>
                  <a:pt x="17648" y="1884"/>
                </a:cubicBezTo>
                <a:cubicBezTo>
                  <a:pt x="17512" y="1884"/>
                  <a:pt x="17152" y="2060"/>
                  <a:pt x="16960" y="2060"/>
                </a:cubicBezTo>
                <a:cubicBezTo>
                  <a:pt x="16886" y="2060"/>
                  <a:pt x="16837" y="2033"/>
                  <a:pt x="16837" y="1959"/>
                </a:cubicBezTo>
                <a:cubicBezTo>
                  <a:pt x="16634" y="2329"/>
                  <a:pt x="15821" y="2458"/>
                  <a:pt x="15340" y="2791"/>
                </a:cubicBezTo>
                <a:cubicBezTo>
                  <a:pt x="15354" y="2777"/>
                  <a:pt x="15390" y="2731"/>
                  <a:pt x="15430" y="2710"/>
                </a:cubicBezTo>
                <a:lnTo>
                  <a:pt x="15430" y="2710"/>
                </a:lnTo>
                <a:cubicBezTo>
                  <a:pt x="15294" y="2746"/>
                  <a:pt x="15198" y="2754"/>
                  <a:pt x="15114" y="2754"/>
                </a:cubicBezTo>
                <a:cubicBezTo>
                  <a:pt x="15052" y="2754"/>
                  <a:pt x="14997" y="2750"/>
                  <a:pt x="14937" y="2750"/>
                </a:cubicBezTo>
                <a:cubicBezTo>
                  <a:pt x="14907" y="2750"/>
                  <a:pt x="14875" y="2751"/>
                  <a:pt x="14841" y="2754"/>
                </a:cubicBezTo>
                <a:cubicBezTo>
                  <a:pt x="14786" y="3013"/>
                  <a:pt x="14693" y="3105"/>
                  <a:pt x="14490" y="3327"/>
                </a:cubicBezTo>
                <a:cubicBezTo>
                  <a:pt x="14435" y="3235"/>
                  <a:pt x="14509" y="3124"/>
                  <a:pt x="14564" y="3050"/>
                </a:cubicBezTo>
                <a:cubicBezTo>
                  <a:pt x="14620" y="2957"/>
                  <a:pt x="14638" y="2884"/>
                  <a:pt x="14657" y="2773"/>
                </a:cubicBezTo>
                <a:lnTo>
                  <a:pt x="14657" y="2773"/>
                </a:lnTo>
                <a:cubicBezTo>
                  <a:pt x="14638" y="2884"/>
                  <a:pt x="14564" y="2976"/>
                  <a:pt x="14509" y="3031"/>
                </a:cubicBezTo>
                <a:cubicBezTo>
                  <a:pt x="14472" y="3031"/>
                  <a:pt x="14435" y="3050"/>
                  <a:pt x="14416" y="3124"/>
                </a:cubicBezTo>
                <a:cubicBezTo>
                  <a:pt x="14453" y="2883"/>
                  <a:pt x="14416" y="2957"/>
                  <a:pt x="14546" y="2791"/>
                </a:cubicBezTo>
                <a:lnTo>
                  <a:pt x="14546" y="2791"/>
                </a:lnTo>
                <a:cubicBezTo>
                  <a:pt x="14469" y="2844"/>
                  <a:pt x="14437" y="2867"/>
                  <a:pt x="14420" y="2867"/>
                </a:cubicBezTo>
                <a:cubicBezTo>
                  <a:pt x="14384" y="2867"/>
                  <a:pt x="14414" y="2763"/>
                  <a:pt x="14213" y="2625"/>
                </a:cubicBezTo>
                <a:cubicBezTo>
                  <a:pt x="14121" y="2144"/>
                  <a:pt x="14398" y="2384"/>
                  <a:pt x="14065" y="1978"/>
                </a:cubicBezTo>
                <a:cubicBezTo>
                  <a:pt x="14050" y="1908"/>
                  <a:pt x="14062" y="1883"/>
                  <a:pt x="14087" y="1883"/>
                </a:cubicBezTo>
                <a:cubicBezTo>
                  <a:pt x="14156" y="1883"/>
                  <a:pt x="14324" y="2070"/>
                  <a:pt x="14324" y="2070"/>
                </a:cubicBezTo>
                <a:cubicBezTo>
                  <a:pt x="14220" y="1885"/>
                  <a:pt x="14152" y="1830"/>
                  <a:pt x="14097" y="1830"/>
                </a:cubicBezTo>
                <a:cubicBezTo>
                  <a:pt x="14018" y="1830"/>
                  <a:pt x="13966" y="1942"/>
                  <a:pt x="13875" y="1942"/>
                </a:cubicBezTo>
                <a:cubicBezTo>
                  <a:pt x="13870" y="1942"/>
                  <a:pt x="13866" y="1941"/>
                  <a:pt x="13862" y="1941"/>
                </a:cubicBezTo>
                <a:cubicBezTo>
                  <a:pt x="13474" y="1460"/>
                  <a:pt x="13825" y="1608"/>
                  <a:pt x="13788" y="1368"/>
                </a:cubicBezTo>
                <a:cubicBezTo>
                  <a:pt x="13474" y="1072"/>
                  <a:pt x="13123" y="980"/>
                  <a:pt x="12882" y="777"/>
                </a:cubicBezTo>
                <a:cubicBezTo>
                  <a:pt x="12882" y="745"/>
                  <a:pt x="12855" y="699"/>
                  <a:pt x="12907" y="699"/>
                </a:cubicBezTo>
                <a:cubicBezTo>
                  <a:pt x="12915" y="699"/>
                  <a:pt x="12925" y="700"/>
                  <a:pt x="12938" y="703"/>
                </a:cubicBezTo>
                <a:cubicBezTo>
                  <a:pt x="12827" y="647"/>
                  <a:pt x="12697" y="592"/>
                  <a:pt x="12550" y="518"/>
                </a:cubicBezTo>
                <a:cubicBezTo>
                  <a:pt x="12420" y="444"/>
                  <a:pt x="12272" y="351"/>
                  <a:pt x="12088" y="296"/>
                </a:cubicBezTo>
                <a:lnTo>
                  <a:pt x="11829" y="204"/>
                </a:lnTo>
                <a:cubicBezTo>
                  <a:pt x="11755" y="185"/>
                  <a:pt x="11662" y="167"/>
                  <a:pt x="11570" y="167"/>
                </a:cubicBezTo>
                <a:cubicBezTo>
                  <a:pt x="11478" y="148"/>
                  <a:pt x="11404" y="148"/>
                  <a:pt x="11311" y="148"/>
                </a:cubicBezTo>
                <a:cubicBezTo>
                  <a:pt x="11237" y="167"/>
                  <a:pt x="11163" y="185"/>
                  <a:pt x="11089" y="204"/>
                </a:cubicBezTo>
                <a:cubicBezTo>
                  <a:pt x="11075" y="197"/>
                  <a:pt x="11064" y="189"/>
                  <a:pt x="11055" y="182"/>
                </a:cubicBezTo>
                <a:lnTo>
                  <a:pt x="11055" y="182"/>
                </a:lnTo>
                <a:cubicBezTo>
                  <a:pt x="11111" y="281"/>
                  <a:pt x="11125" y="378"/>
                  <a:pt x="11108" y="444"/>
                </a:cubicBezTo>
                <a:cubicBezTo>
                  <a:pt x="10979" y="444"/>
                  <a:pt x="10868" y="481"/>
                  <a:pt x="10794" y="499"/>
                </a:cubicBezTo>
                <a:cubicBezTo>
                  <a:pt x="10748" y="518"/>
                  <a:pt x="10706" y="532"/>
                  <a:pt x="10669" y="532"/>
                </a:cubicBezTo>
                <a:cubicBezTo>
                  <a:pt x="10632" y="532"/>
                  <a:pt x="10600" y="518"/>
                  <a:pt x="10572" y="481"/>
                </a:cubicBezTo>
                <a:cubicBezTo>
                  <a:pt x="10720" y="462"/>
                  <a:pt x="10720" y="407"/>
                  <a:pt x="10794" y="351"/>
                </a:cubicBezTo>
                <a:lnTo>
                  <a:pt x="10794" y="351"/>
                </a:lnTo>
                <a:lnTo>
                  <a:pt x="10554" y="462"/>
                </a:lnTo>
                <a:cubicBezTo>
                  <a:pt x="10295" y="314"/>
                  <a:pt x="10868" y="314"/>
                  <a:pt x="10868" y="185"/>
                </a:cubicBezTo>
                <a:lnTo>
                  <a:pt x="10868" y="185"/>
                </a:lnTo>
                <a:cubicBezTo>
                  <a:pt x="10350" y="314"/>
                  <a:pt x="9851" y="647"/>
                  <a:pt x="9537" y="869"/>
                </a:cubicBezTo>
                <a:cubicBezTo>
                  <a:pt x="9445" y="813"/>
                  <a:pt x="9611" y="629"/>
                  <a:pt x="9777" y="555"/>
                </a:cubicBezTo>
                <a:cubicBezTo>
                  <a:pt x="9894" y="482"/>
                  <a:pt x="9987" y="432"/>
                  <a:pt x="9887" y="432"/>
                </a:cubicBezTo>
                <a:cubicBezTo>
                  <a:pt x="9860" y="432"/>
                  <a:pt x="9818" y="436"/>
                  <a:pt x="9759" y="444"/>
                </a:cubicBezTo>
                <a:cubicBezTo>
                  <a:pt x="9962" y="388"/>
                  <a:pt x="10165" y="296"/>
                  <a:pt x="10369" y="296"/>
                </a:cubicBezTo>
                <a:cubicBezTo>
                  <a:pt x="9814" y="93"/>
                  <a:pt x="10757" y="222"/>
                  <a:pt x="1023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6"/>
          <p:cNvSpPr/>
          <p:nvPr/>
        </p:nvSpPr>
        <p:spPr>
          <a:xfrm rot="10162602" flipH="1">
            <a:off x="8752778" y="2780242"/>
            <a:ext cx="389387" cy="337734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6"/>
          <p:cNvSpPr/>
          <p:nvPr/>
        </p:nvSpPr>
        <p:spPr>
          <a:xfrm rot="633">
            <a:off x="8490444" y="3505116"/>
            <a:ext cx="146950" cy="16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6"/>
          <p:cNvSpPr/>
          <p:nvPr/>
        </p:nvSpPr>
        <p:spPr>
          <a:xfrm rot="-3439925" flipH="1">
            <a:off x="268478" y="4365163"/>
            <a:ext cx="391872" cy="339870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6"/>
          <p:cNvSpPr/>
          <p:nvPr/>
        </p:nvSpPr>
        <p:spPr>
          <a:xfrm rot="633">
            <a:off x="6524869" y="182091"/>
            <a:ext cx="146950" cy="16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6"/>
          <p:cNvSpPr/>
          <p:nvPr/>
        </p:nvSpPr>
        <p:spPr>
          <a:xfrm rot="-3008908" flipH="1">
            <a:off x="8530779" y="288514"/>
            <a:ext cx="1096930" cy="1091175"/>
          </a:xfrm>
          <a:custGeom>
            <a:avLst/>
            <a:gdLst/>
            <a:ahLst/>
            <a:cxnLst/>
            <a:rect l="l" t="t" r="r" b="b"/>
            <a:pathLst>
              <a:path w="34802" h="34618" extrusionOk="0">
                <a:moveTo>
                  <a:pt x="11070" y="15"/>
                </a:moveTo>
                <a:cubicBezTo>
                  <a:pt x="11015" y="15"/>
                  <a:pt x="10943" y="16"/>
                  <a:pt x="10849" y="19"/>
                </a:cubicBezTo>
                <a:cubicBezTo>
                  <a:pt x="10942" y="56"/>
                  <a:pt x="10997" y="111"/>
                  <a:pt x="11034" y="167"/>
                </a:cubicBezTo>
                <a:cubicBezTo>
                  <a:pt x="10986" y="70"/>
                  <a:pt x="11444" y="15"/>
                  <a:pt x="11070" y="15"/>
                </a:cubicBezTo>
                <a:close/>
                <a:moveTo>
                  <a:pt x="11034" y="148"/>
                </a:moveTo>
                <a:cubicBezTo>
                  <a:pt x="11034" y="160"/>
                  <a:pt x="11041" y="171"/>
                  <a:pt x="11055" y="182"/>
                </a:cubicBezTo>
                <a:lnTo>
                  <a:pt x="11055" y="182"/>
                </a:lnTo>
                <a:cubicBezTo>
                  <a:pt x="11049" y="171"/>
                  <a:pt x="11042" y="160"/>
                  <a:pt x="11034" y="148"/>
                </a:cubicBezTo>
                <a:close/>
                <a:moveTo>
                  <a:pt x="22776" y="721"/>
                </a:moveTo>
                <a:cubicBezTo>
                  <a:pt x="22719" y="721"/>
                  <a:pt x="22676" y="795"/>
                  <a:pt x="22733" y="924"/>
                </a:cubicBezTo>
                <a:lnTo>
                  <a:pt x="22955" y="980"/>
                </a:lnTo>
                <a:lnTo>
                  <a:pt x="22955" y="980"/>
                </a:lnTo>
                <a:lnTo>
                  <a:pt x="22826" y="740"/>
                </a:lnTo>
                <a:cubicBezTo>
                  <a:pt x="22809" y="727"/>
                  <a:pt x="22792" y="721"/>
                  <a:pt x="22776" y="721"/>
                </a:cubicBezTo>
                <a:close/>
                <a:moveTo>
                  <a:pt x="22474" y="887"/>
                </a:moveTo>
                <a:lnTo>
                  <a:pt x="22419" y="906"/>
                </a:lnTo>
                <a:cubicBezTo>
                  <a:pt x="22419" y="943"/>
                  <a:pt x="22419" y="980"/>
                  <a:pt x="22437" y="998"/>
                </a:cubicBezTo>
                <a:lnTo>
                  <a:pt x="22474" y="887"/>
                </a:lnTo>
                <a:close/>
                <a:moveTo>
                  <a:pt x="19758" y="1072"/>
                </a:moveTo>
                <a:lnTo>
                  <a:pt x="19758" y="1072"/>
                </a:lnTo>
                <a:cubicBezTo>
                  <a:pt x="19755" y="1074"/>
                  <a:pt x="19752" y="1077"/>
                  <a:pt x="19749" y="1079"/>
                </a:cubicBezTo>
                <a:lnTo>
                  <a:pt x="19749" y="1079"/>
                </a:lnTo>
                <a:cubicBezTo>
                  <a:pt x="19752" y="1077"/>
                  <a:pt x="19755" y="1074"/>
                  <a:pt x="19758" y="1072"/>
                </a:cubicBezTo>
                <a:close/>
                <a:moveTo>
                  <a:pt x="18224" y="1571"/>
                </a:moveTo>
                <a:cubicBezTo>
                  <a:pt x="18224" y="1590"/>
                  <a:pt x="18242" y="1590"/>
                  <a:pt x="18242" y="1608"/>
                </a:cubicBezTo>
                <a:cubicBezTo>
                  <a:pt x="18242" y="1590"/>
                  <a:pt x="18261" y="1571"/>
                  <a:pt x="18224" y="1571"/>
                </a:cubicBezTo>
                <a:close/>
                <a:moveTo>
                  <a:pt x="12396" y="1605"/>
                </a:moveTo>
                <a:cubicBezTo>
                  <a:pt x="12403" y="1619"/>
                  <a:pt x="12413" y="1635"/>
                  <a:pt x="12424" y="1654"/>
                </a:cubicBezTo>
                <a:lnTo>
                  <a:pt x="12424" y="1654"/>
                </a:lnTo>
                <a:cubicBezTo>
                  <a:pt x="12415" y="1637"/>
                  <a:pt x="12405" y="1621"/>
                  <a:pt x="12396" y="1605"/>
                </a:cubicBezTo>
                <a:close/>
                <a:moveTo>
                  <a:pt x="12424" y="1654"/>
                </a:moveTo>
                <a:cubicBezTo>
                  <a:pt x="12429" y="1663"/>
                  <a:pt x="12434" y="1673"/>
                  <a:pt x="12439" y="1682"/>
                </a:cubicBezTo>
                <a:cubicBezTo>
                  <a:pt x="12434" y="1672"/>
                  <a:pt x="12429" y="1663"/>
                  <a:pt x="12424" y="1654"/>
                </a:cubicBezTo>
                <a:close/>
                <a:moveTo>
                  <a:pt x="22752" y="1146"/>
                </a:moveTo>
                <a:lnTo>
                  <a:pt x="22752" y="1146"/>
                </a:lnTo>
                <a:cubicBezTo>
                  <a:pt x="22678" y="1423"/>
                  <a:pt x="22752" y="1701"/>
                  <a:pt x="22973" y="1959"/>
                </a:cubicBezTo>
                <a:cubicBezTo>
                  <a:pt x="22966" y="1989"/>
                  <a:pt x="22950" y="1998"/>
                  <a:pt x="22931" y="1998"/>
                </a:cubicBezTo>
                <a:cubicBezTo>
                  <a:pt x="22902" y="1998"/>
                  <a:pt x="22866" y="1978"/>
                  <a:pt x="22844" y="1978"/>
                </a:cubicBezTo>
                <a:cubicBezTo>
                  <a:pt x="22948" y="2095"/>
                  <a:pt x="23098" y="2221"/>
                  <a:pt x="23216" y="2221"/>
                </a:cubicBezTo>
                <a:cubicBezTo>
                  <a:pt x="23266" y="2221"/>
                  <a:pt x="23310" y="2199"/>
                  <a:pt x="23343" y="2144"/>
                </a:cubicBezTo>
                <a:cubicBezTo>
                  <a:pt x="23103" y="2015"/>
                  <a:pt x="23177" y="1941"/>
                  <a:pt x="22900" y="1793"/>
                </a:cubicBezTo>
                <a:cubicBezTo>
                  <a:pt x="22826" y="1627"/>
                  <a:pt x="22863" y="1479"/>
                  <a:pt x="22936" y="1479"/>
                </a:cubicBezTo>
                <a:cubicBezTo>
                  <a:pt x="22863" y="1442"/>
                  <a:pt x="22881" y="1202"/>
                  <a:pt x="22752" y="1146"/>
                </a:cubicBezTo>
                <a:close/>
                <a:moveTo>
                  <a:pt x="23380" y="2348"/>
                </a:moveTo>
                <a:lnTo>
                  <a:pt x="23472" y="2514"/>
                </a:lnTo>
                <a:cubicBezTo>
                  <a:pt x="23454" y="2458"/>
                  <a:pt x="23435" y="2366"/>
                  <a:pt x="23380" y="2348"/>
                </a:cubicBezTo>
                <a:close/>
                <a:moveTo>
                  <a:pt x="23472" y="2514"/>
                </a:moveTo>
                <a:cubicBezTo>
                  <a:pt x="23491" y="2551"/>
                  <a:pt x="23491" y="2588"/>
                  <a:pt x="23528" y="2588"/>
                </a:cubicBezTo>
                <a:lnTo>
                  <a:pt x="23472" y="2514"/>
                </a:lnTo>
                <a:close/>
                <a:moveTo>
                  <a:pt x="23528" y="2606"/>
                </a:moveTo>
                <a:lnTo>
                  <a:pt x="23565" y="2680"/>
                </a:lnTo>
                <a:lnTo>
                  <a:pt x="23546" y="2606"/>
                </a:lnTo>
                <a:close/>
                <a:moveTo>
                  <a:pt x="15470" y="2699"/>
                </a:moveTo>
                <a:cubicBezTo>
                  <a:pt x="15456" y="2699"/>
                  <a:pt x="15443" y="2703"/>
                  <a:pt x="15430" y="2710"/>
                </a:cubicBezTo>
                <a:lnTo>
                  <a:pt x="15430" y="2710"/>
                </a:lnTo>
                <a:cubicBezTo>
                  <a:pt x="15443" y="2706"/>
                  <a:pt x="15456" y="2703"/>
                  <a:pt x="15470" y="2699"/>
                </a:cubicBezTo>
                <a:close/>
                <a:moveTo>
                  <a:pt x="23191" y="2663"/>
                </a:moveTo>
                <a:cubicBezTo>
                  <a:pt x="23188" y="2677"/>
                  <a:pt x="23189" y="2695"/>
                  <a:pt x="23195" y="2717"/>
                </a:cubicBezTo>
                <a:lnTo>
                  <a:pt x="23191" y="2663"/>
                </a:lnTo>
                <a:close/>
                <a:moveTo>
                  <a:pt x="23916" y="3992"/>
                </a:moveTo>
                <a:lnTo>
                  <a:pt x="23971" y="4122"/>
                </a:lnTo>
                <a:lnTo>
                  <a:pt x="24008" y="4122"/>
                </a:lnTo>
                <a:cubicBezTo>
                  <a:pt x="23971" y="4066"/>
                  <a:pt x="23953" y="4029"/>
                  <a:pt x="23916" y="3992"/>
                </a:cubicBezTo>
                <a:close/>
                <a:moveTo>
                  <a:pt x="23971" y="4122"/>
                </a:moveTo>
                <a:cubicBezTo>
                  <a:pt x="23953" y="4122"/>
                  <a:pt x="23934" y="4122"/>
                  <a:pt x="23916" y="4159"/>
                </a:cubicBezTo>
                <a:cubicBezTo>
                  <a:pt x="23971" y="4159"/>
                  <a:pt x="23990" y="4177"/>
                  <a:pt x="24008" y="4214"/>
                </a:cubicBezTo>
                <a:cubicBezTo>
                  <a:pt x="24008" y="4196"/>
                  <a:pt x="23990" y="4159"/>
                  <a:pt x="23971" y="4122"/>
                </a:cubicBezTo>
                <a:close/>
                <a:moveTo>
                  <a:pt x="24008" y="4214"/>
                </a:moveTo>
                <a:lnTo>
                  <a:pt x="24064" y="4362"/>
                </a:lnTo>
                <a:cubicBezTo>
                  <a:pt x="24045" y="4288"/>
                  <a:pt x="24027" y="4251"/>
                  <a:pt x="24008" y="4214"/>
                </a:cubicBezTo>
                <a:close/>
                <a:moveTo>
                  <a:pt x="24230" y="4843"/>
                </a:moveTo>
                <a:cubicBezTo>
                  <a:pt x="24360" y="4917"/>
                  <a:pt x="24249" y="5379"/>
                  <a:pt x="24397" y="5489"/>
                </a:cubicBezTo>
                <a:cubicBezTo>
                  <a:pt x="24360" y="5323"/>
                  <a:pt x="24397" y="5064"/>
                  <a:pt x="24286" y="4861"/>
                </a:cubicBezTo>
                <a:lnTo>
                  <a:pt x="24230" y="4843"/>
                </a:lnTo>
                <a:close/>
                <a:moveTo>
                  <a:pt x="8114" y="5582"/>
                </a:moveTo>
                <a:cubicBezTo>
                  <a:pt x="8077" y="5600"/>
                  <a:pt x="8003" y="5637"/>
                  <a:pt x="7911" y="5674"/>
                </a:cubicBezTo>
                <a:cubicBezTo>
                  <a:pt x="7985" y="5637"/>
                  <a:pt x="8058" y="5600"/>
                  <a:pt x="8114" y="5582"/>
                </a:cubicBezTo>
                <a:close/>
                <a:moveTo>
                  <a:pt x="7412" y="5859"/>
                </a:moveTo>
                <a:lnTo>
                  <a:pt x="7412" y="5859"/>
                </a:lnTo>
                <a:cubicBezTo>
                  <a:pt x="7467" y="5915"/>
                  <a:pt x="7449" y="5970"/>
                  <a:pt x="7356" y="6007"/>
                </a:cubicBezTo>
                <a:cubicBezTo>
                  <a:pt x="7372" y="5983"/>
                  <a:pt x="7340" y="5976"/>
                  <a:pt x="7287" y="5976"/>
                </a:cubicBezTo>
                <a:cubicBezTo>
                  <a:pt x="7217" y="5976"/>
                  <a:pt x="7108" y="5988"/>
                  <a:pt x="7023" y="5988"/>
                </a:cubicBezTo>
                <a:cubicBezTo>
                  <a:pt x="7134" y="5970"/>
                  <a:pt x="7264" y="5915"/>
                  <a:pt x="7412" y="5859"/>
                </a:cubicBezTo>
                <a:close/>
                <a:moveTo>
                  <a:pt x="9519" y="6210"/>
                </a:moveTo>
                <a:cubicBezTo>
                  <a:pt x="9519" y="6229"/>
                  <a:pt x="9500" y="6266"/>
                  <a:pt x="9482" y="6303"/>
                </a:cubicBezTo>
                <a:cubicBezTo>
                  <a:pt x="9311" y="6381"/>
                  <a:pt x="9215" y="6404"/>
                  <a:pt x="9160" y="6404"/>
                </a:cubicBezTo>
                <a:cubicBezTo>
                  <a:pt x="9138" y="6404"/>
                  <a:pt x="9123" y="6400"/>
                  <a:pt x="9112" y="6395"/>
                </a:cubicBezTo>
                <a:cubicBezTo>
                  <a:pt x="9204" y="6340"/>
                  <a:pt x="9334" y="6303"/>
                  <a:pt x="9500" y="6229"/>
                </a:cubicBezTo>
                <a:cubicBezTo>
                  <a:pt x="9500" y="6229"/>
                  <a:pt x="9518" y="6210"/>
                  <a:pt x="9519" y="6210"/>
                </a:cubicBezTo>
                <a:close/>
                <a:moveTo>
                  <a:pt x="6913" y="6987"/>
                </a:moveTo>
                <a:cubicBezTo>
                  <a:pt x="6909" y="6990"/>
                  <a:pt x="6910" y="6992"/>
                  <a:pt x="6915" y="6992"/>
                </a:cubicBezTo>
                <a:lnTo>
                  <a:pt x="6915" y="6992"/>
                </a:lnTo>
                <a:cubicBezTo>
                  <a:pt x="6914" y="6990"/>
                  <a:pt x="6913" y="6988"/>
                  <a:pt x="6913" y="6987"/>
                </a:cubicBezTo>
                <a:close/>
                <a:moveTo>
                  <a:pt x="3981" y="8018"/>
                </a:moveTo>
                <a:cubicBezTo>
                  <a:pt x="3972" y="8019"/>
                  <a:pt x="3964" y="8020"/>
                  <a:pt x="3955" y="8022"/>
                </a:cubicBezTo>
                <a:cubicBezTo>
                  <a:pt x="3964" y="8021"/>
                  <a:pt x="3973" y="8019"/>
                  <a:pt x="3981" y="8018"/>
                </a:cubicBezTo>
                <a:close/>
                <a:moveTo>
                  <a:pt x="24434" y="7855"/>
                </a:moveTo>
                <a:cubicBezTo>
                  <a:pt x="24422" y="7923"/>
                  <a:pt x="24397" y="8011"/>
                  <a:pt x="24359" y="8011"/>
                </a:cubicBezTo>
                <a:cubicBezTo>
                  <a:pt x="24334" y="8011"/>
                  <a:pt x="24303" y="7975"/>
                  <a:pt x="24267" y="7874"/>
                </a:cubicBezTo>
                <a:lnTo>
                  <a:pt x="24267" y="7874"/>
                </a:lnTo>
                <a:cubicBezTo>
                  <a:pt x="24279" y="8126"/>
                  <a:pt x="24294" y="8190"/>
                  <a:pt x="24315" y="8190"/>
                </a:cubicBezTo>
                <a:cubicBezTo>
                  <a:pt x="24337" y="8190"/>
                  <a:pt x="24365" y="8124"/>
                  <a:pt x="24406" y="8124"/>
                </a:cubicBezTo>
                <a:cubicBezTo>
                  <a:pt x="24445" y="8124"/>
                  <a:pt x="24496" y="8186"/>
                  <a:pt x="24563" y="8428"/>
                </a:cubicBezTo>
                <a:lnTo>
                  <a:pt x="24434" y="7855"/>
                </a:lnTo>
                <a:close/>
                <a:moveTo>
                  <a:pt x="31759" y="9020"/>
                </a:moveTo>
                <a:lnTo>
                  <a:pt x="31759" y="9020"/>
                </a:lnTo>
                <a:cubicBezTo>
                  <a:pt x="31766" y="9024"/>
                  <a:pt x="31771" y="9029"/>
                  <a:pt x="31771" y="9038"/>
                </a:cubicBezTo>
                <a:lnTo>
                  <a:pt x="31771" y="9020"/>
                </a:lnTo>
                <a:close/>
                <a:moveTo>
                  <a:pt x="32010" y="9046"/>
                </a:moveTo>
                <a:cubicBezTo>
                  <a:pt x="31970" y="9046"/>
                  <a:pt x="31925" y="9050"/>
                  <a:pt x="31882" y="9057"/>
                </a:cubicBezTo>
                <a:cubicBezTo>
                  <a:pt x="31974" y="9075"/>
                  <a:pt x="32067" y="9057"/>
                  <a:pt x="32141" y="9112"/>
                </a:cubicBezTo>
                <a:cubicBezTo>
                  <a:pt x="32153" y="9063"/>
                  <a:pt x="32091" y="9046"/>
                  <a:pt x="32010" y="9046"/>
                </a:cubicBezTo>
                <a:close/>
                <a:moveTo>
                  <a:pt x="29159" y="9856"/>
                </a:moveTo>
                <a:cubicBezTo>
                  <a:pt x="29146" y="9869"/>
                  <a:pt x="29136" y="9880"/>
                  <a:pt x="29128" y="9888"/>
                </a:cubicBezTo>
                <a:cubicBezTo>
                  <a:pt x="29141" y="9878"/>
                  <a:pt x="29151" y="9867"/>
                  <a:pt x="29159" y="9856"/>
                </a:cubicBezTo>
                <a:close/>
                <a:moveTo>
                  <a:pt x="24944" y="10020"/>
                </a:moveTo>
                <a:cubicBezTo>
                  <a:pt x="24912" y="10020"/>
                  <a:pt x="24921" y="10165"/>
                  <a:pt x="24896" y="10165"/>
                </a:cubicBezTo>
                <a:cubicBezTo>
                  <a:pt x="24952" y="10251"/>
                  <a:pt x="24985" y="10302"/>
                  <a:pt x="25003" y="10302"/>
                </a:cubicBezTo>
                <a:cubicBezTo>
                  <a:pt x="25021" y="10302"/>
                  <a:pt x="25025" y="10255"/>
                  <a:pt x="25025" y="10147"/>
                </a:cubicBezTo>
                <a:cubicBezTo>
                  <a:pt x="24984" y="10052"/>
                  <a:pt x="24959" y="10020"/>
                  <a:pt x="24944" y="10020"/>
                </a:cubicBezTo>
                <a:close/>
                <a:moveTo>
                  <a:pt x="27000" y="10798"/>
                </a:moveTo>
                <a:cubicBezTo>
                  <a:pt x="26984" y="10798"/>
                  <a:pt x="26966" y="10803"/>
                  <a:pt x="26947" y="10812"/>
                </a:cubicBezTo>
                <a:lnTo>
                  <a:pt x="27039" y="10812"/>
                </a:lnTo>
                <a:cubicBezTo>
                  <a:pt x="27030" y="10803"/>
                  <a:pt x="27016" y="10798"/>
                  <a:pt x="27000" y="10798"/>
                </a:cubicBezTo>
                <a:close/>
                <a:moveTo>
                  <a:pt x="33693" y="11422"/>
                </a:moveTo>
                <a:cubicBezTo>
                  <a:pt x="33711" y="11496"/>
                  <a:pt x="33724" y="11521"/>
                  <a:pt x="33735" y="11521"/>
                </a:cubicBezTo>
                <a:cubicBezTo>
                  <a:pt x="33759" y="11521"/>
                  <a:pt x="33779" y="11422"/>
                  <a:pt x="33841" y="11422"/>
                </a:cubicBezTo>
                <a:close/>
                <a:moveTo>
                  <a:pt x="34580" y="13511"/>
                </a:moveTo>
                <a:cubicBezTo>
                  <a:pt x="34580" y="13640"/>
                  <a:pt x="34580" y="13751"/>
                  <a:pt x="34580" y="13862"/>
                </a:cubicBezTo>
                <a:cubicBezTo>
                  <a:pt x="34617" y="13788"/>
                  <a:pt x="34673" y="13714"/>
                  <a:pt x="34710" y="13640"/>
                </a:cubicBezTo>
                <a:lnTo>
                  <a:pt x="34580" y="13511"/>
                </a:lnTo>
                <a:close/>
                <a:moveTo>
                  <a:pt x="33231" y="14915"/>
                </a:moveTo>
                <a:cubicBezTo>
                  <a:pt x="33212" y="15026"/>
                  <a:pt x="33194" y="15156"/>
                  <a:pt x="33176" y="15266"/>
                </a:cubicBezTo>
                <a:cubicBezTo>
                  <a:pt x="33194" y="15174"/>
                  <a:pt x="33212" y="15100"/>
                  <a:pt x="33231" y="15008"/>
                </a:cubicBezTo>
                <a:lnTo>
                  <a:pt x="33231" y="14915"/>
                </a:lnTo>
                <a:close/>
                <a:moveTo>
                  <a:pt x="4048" y="16246"/>
                </a:moveTo>
                <a:lnTo>
                  <a:pt x="4085" y="16412"/>
                </a:lnTo>
                <a:lnTo>
                  <a:pt x="4196" y="16560"/>
                </a:lnTo>
                <a:lnTo>
                  <a:pt x="4214" y="16560"/>
                </a:lnTo>
                <a:lnTo>
                  <a:pt x="4048" y="16246"/>
                </a:lnTo>
                <a:close/>
                <a:moveTo>
                  <a:pt x="2699" y="16930"/>
                </a:moveTo>
                <a:lnTo>
                  <a:pt x="2699" y="16930"/>
                </a:lnTo>
                <a:cubicBezTo>
                  <a:pt x="2726" y="16968"/>
                  <a:pt x="2752" y="17008"/>
                  <a:pt x="2777" y="17046"/>
                </a:cubicBezTo>
                <a:lnTo>
                  <a:pt x="2777" y="17046"/>
                </a:lnTo>
                <a:cubicBezTo>
                  <a:pt x="2757" y="17013"/>
                  <a:pt x="2732" y="16975"/>
                  <a:pt x="2699" y="16930"/>
                </a:cubicBezTo>
                <a:close/>
                <a:moveTo>
                  <a:pt x="31900" y="17004"/>
                </a:moveTo>
                <a:cubicBezTo>
                  <a:pt x="31845" y="17041"/>
                  <a:pt x="31808" y="17078"/>
                  <a:pt x="31826" y="17096"/>
                </a:cubicBezTo>
                <a:cubicBezTo>
                  <a:pt x="31882" y="17059"/>
                  <a:pt x="31919" y="17022"/>
                  <a:pt x="31900" y="17004"/>
                </a:cubicBezTo>
                <a:close/>
                <a:moveTo>
                  <a:pt x="30173" y="17291"/>
                </a:moveTo>
                <a:cubicBezTo>
                  <a:pt x="30161" y="17291"/>
                  <a:pt x="30151" y="17293"/>
                  <a:pt x="30144" y="17300"/>
                </a:cubicBezTo>
                <a:lnTo>
                  <a:pt x="30255" y="17300"/>
                </a:lnTo>
                <a:cubicBezTo>
                  <a:pt x="30231" y="17300"/>
                  <a:pt x="30198" y="17291"/>
                  <a:pt x="30173" y="17291"/>
                </a:cubicBezTo>
                <a:close/>
                <a:moveTo>
                  <a:pt x="32954" y="17115"/>
                </a:moveTo>
                <a:lnTo>
                  <a:pt x="32954" y="17115"/>
                </a:lnTo>
                <a:cubicBezTo>
                  <a:pt x="32898" y="17189"/>
                  <a:pt x="32843" y="17281"/>
                  <a:pt x="32769" y="17336"/>
                </a:cubicBezTo>
                <a:cubicBezTo>
                  <a:pt x="32917" y="17263"/>
                  <a:pt x="33009" y="17170"/>
                  <a:pt x="32954" y="17115"/>
                </a:cubicBezTo>
                <a:close/>
                <a:moveTo>
                  <a:pt x="32769" y="17336"/>
                </a:moveTo>
                <a:lnTo>
                  <a:pt x="32769" y="17336"/>
                </a:lnTo>
                <a:cubicBezTo>
                  <a:pt x="32658" y="17410"/>
                  <a:pt x="32529" y="17466"/>
                  <a:pt x="32436" y="17558"/>
                </a:cubicBezTo>
                <a:cubicBezTo>
                  <a:pt x="32584" y="17503"/>
                  <a:pt x="32695" y="17429"/>
                  <a:pt x="32769" y="17336"/>
                </a:cubicBezTo>
                <a:close/>
                <a:moveTo>
                  <a:pt x="27594" y="18593"/>
                </a:moveTo>
                <a:lnTo>
                  <a:pt x="27594" y="18593"/>
                </a:lnTo>
                <a:cubicBezTo>
                  <a:pt x="27636" y="18697"/>
                  <a:pt x="27670" y="18774"/>
                  <a:pt x="27698" y="18830"/>
                </a:cubicBezTo>
                <a:lnTo>
                  <a:pt x="27698" y="18830"/>
                </a:lnTo>
                <a:cubicBezTo>
                  <a:pt x="27666" y="18746"/>
                  <a:pt x="27631" y="18668"/>
                  <a:pt x="27594" y="18593"/>
                </a:cubicBezTo>
                <a:close/>
                <a:moveTo>
                  <a:pt x="27699" y="19045"/>
                </a:moveTo>
                <a:cubicBezTo>
                  <a:pt x="27698" y="19045"/>
                  <a:pt x="27720" y="19093"/>
                  <a:pt x="27742" y="19148"/>
                </a:cubicBezTo>
                <a:cubicBezTo>
                  <a:pt x="27742" y="19129"/>
                  <a:pt x="27742" y="19129"/>
                  <a:pt x="27742" y="19129"/>
                </a:cubicBezTo>
                <a:cubicBezTo>
                  <a:pt x="27711" y="19069"/>
                  <a:pt x="27700" y="19045"/>
                  <a:pt x="27699" y="19045"/>
                </a:cubicBezTo>
                <a:close/>
                <a:moveTo>
                  <a:pt x="29589" y="20229"/>
                </a:moveTo>
                <a:cubicBezTo>
                  <a:pt x="29578" y="20229"/>
                  <a:pt x="29566" y="20232"/>
                  <a:pt x="29553" y="20238"/>
                </a:cubicBezTo>
                <a:lnTo>
                  <a:pt x="29645" y="20368"/>
                </a:lnTo>
                <a:cubicBezTo>
                  <a:pt x="29642" y="20383"/>
                  <a:pt x="29637" y="20395"/>
                  <a:pt x="29632" y="20406"/>
                </a:cubicBezTo>
                <a:lnTo>
                  <a:pt x="29632" y="20406"/>
                </a:lnTo>
                <a:cubicBezTo>
                  <a:pt x="29630" y="20405"/>
                  <a:pt x="29628" y="20405"/>
                  <a:pt x="29627" y="20405"/>
                </a:cubicBezTo>
                <a:lnTo>
                  <a:pt x="29627" y="20405"/>
                </a:lnTo>
                <a:cubicBezTo>
                  <a:pt x="29628" y="20406"/>
                  <a:pt x="29629" y="20408"/>
                  <a:pt x="29630" y="20409"/>
                </a:cubicBezTo>
                <a:lnTo>
                  <a:pt x="29630" y="20409"/>
                </a:lnTo>
                <a:cubicBezTo>
                  <a:pt x="29631" y="20408"/>
                  <a:pt x="29631" y="20407"/>
                  <a:pt x="29632" y="20406"/>
                </a:cubicBezTo>
                <a:lnTo>
                  <a:pt x="29632" y="20406"/>
                </a:lnTo>
                <a:cubicBezTo>
                  <a:pt x="29656" y="20415"/>
                  <a:pt x="29722" y="20483"/>
                  <a:pt x="29756" y="20534"/>
                </a:cubicBezTo>
                <a:cubicBezTo>
                  <a:pt x="29707" y="20403"/>
                  <a:pt x="29673" y="20229"/>
                  <a:pt x="29589" y="20229"/>
                </a:cubicBezTo>
                <a:close/>
                <a:moveTo>
                  <a:pt x="29775" y="20534"/>
                </a:moveTo>
                <a:cubicBezTo>
                  <a:pt x="29793" y="20571"/>
                  <a:pt x="29793" y="20589"/>
                  <a:pt x="29812" y="20608"/>
                </a:cubicBezTo>
                <a:cubicBezTo>
                  <a:pt x="29837" y="20653"/>
                  <a:pt x="29850" y="20671"/>
                  <a:pt x="29852" y="20671"/>
                </a:cubicBezTo>
                <a:cubicBezTo>
                  <a:pt x="29856" y="20671"/>
                  <a:pt x="29823" y="20606"/>
                  <a:pt x="29775" y="20534"/>
                </a:cubicBezTo>
                <a:close/>
                <a:moveTo>
                  <a:pt x="28931" y="21154"/>
                </a:moveTo>
                <a:cubicBezTo>
                  <a:pt x="28927" y="21154"/>
                  <a:pt x="28925" y="21162"/>
                  <a:pt x="28925" y="21181"/>
                </a:cubicBezTo>
                <a:cubicBezTo>
                  <a:pt x="28945" y="21197"/>
                  <a:pt x="28964" y="21216"/>
                  <a:pt x="28979" y="21235"/>
                </a:cubicBezTo>
                <a:lnTo>
                  <a:pt x="28979" y="21235"/>
                </a:lnTo>
                <a:cubicBezTo>
                  <a:pt x="28958" y="21197"/>
                  <a:pt x="28940" y="21154"/>
                  <a:pt x="28931" y="21154"/>
                </a:cubicBezTo>
                <a:close/>
                <a:moveTo>
                  <a:pt x="28979" y="21235"/>
                </a:moveTo>
                <a:lnTo>
                  <a:pt x="28979" y="21235"/>
                </a:lnTo>
                <a:cubicBezTo>
                  <a:pt x="28990" y="21254"/>
                  <a:pt x="29001" y="21272"/>
                  <a:pt x="29012" y="21284"/>
                </a:cubicBezTo>
                <a:lnTo>
                  <a:pt x="29012" y="21284"/>
                </a:lnTo>
                <a:cubicBezTo>
                  <a:pt x="29002" y="21267"/>
                  <a:pt x="28992" y="21251"/>
                  <a:pt x="28979" y="21235"/>
                </a:cubicBezTo>
                <a:close/>
                <a:moveTo>
                  <a:pt x="30643" y="26430"/>
                </a:moveTo>
                <a:cubicBezTo>
                  <a:pt x="30643" y="26430"/>
                  <a:pt x="30625" y="26448"/>
                  <a:pt x="30607" y="26522"/>
                </a:cubicBezTo>
                <a:cubicBezTo>
                  <a:pt x="30625" y="26504"/>
                  <a:pt x="30643" y="26467"/>
                  <a:pt x="30643" y="26430"/>
                </a:cubicBezTo>
                <a:close/>
                <a:moveTo>
                  <a:pt x="29978" y="27520"/>
                </a:moveTo>
                <a:cubicBezTo>
                  <a:pt x="29919" y="27520"/>
                  <a:pt x="29874" y="27528"/>
                  <a:pt x="29841" y="27543"/>
                </a:cubicBezTo>
                <a:lnTo>
                  <a:pt x="29841" y="27543"/>
                </a:lnTo>
                <a:cubicBezTo>
                  <a:pt x="29884" y="27528"/>
                  <a:pt x="29913" y="27533"/>
                  <a:pt x="29978" y="27520"/>
                </a:cubicBezTo>
                <a:close/>
                <a:moveTo>
                  <a:pt x="29841" y="27543"/>
                </a:moveTo>
                <a:lnTo>
                  <a:pt x="29841" y="27543"/>
                </a:lnTo>
                <a:cubicBezTo>
                  <a:pt x="29823" y="27549"/>
                  <a:pt x="29802" y="27559"/>
                  <a:pt x="29775" y="27576"/>
                </a:cubicBezTo>
                <a:lnTo>
                  <a:pt x="29793" y="27576"/>
                </a:lnTo>
                <a:cubicBezTo>
                  <a:pt x="29806" y="27562"/>
                  <a:pt x="29822" y="27552"/>
                  <a:pt x="29841" y="27543"/>
                </a:cubicBezTo>
                <a:close/>
                <a:moveTo>
                  <a:pt x="29479" y="27779"/>
                </a:moveTo>
                <a:cubicBezTo>
                  <a:pt x="29479" y="27779"/>
                  <a:pt x="29475" y="27787"/>
                  <a:pt x="29475" y="27797"/>
                </a:cubicBezTo>
                <a:lnTo>
                  <a:pt x="29475" y="27797"/>
                </a:lnTo>
                <a:cubicBezTo>
                  <a:pt x="29479" y="27790"/>
                  <a:pt x="29481" y="27784"/>
                  <a:pt x="29479" y="27779"/>
                </a:cubicBezTo>
                <a:close/>
                <a:moveTo>
                  <a:pt x="27597" y="28051"/>
                </a:moveTo>
                <a:cubicBezTo>
                  <a:pt x="27564" y="28051"/>
                  <a:pt x="27520" y="28063"/>
                  <a:pt x="27465" y="28093"/>
                </a:cubicBezTo>
                <a:lnTo>
                  <a:pt x="27575" y="28241"/>
                </a:lnTo>
                <a:cubicBezTo>
                  <a:pt x="27689" y="28184"/>
                  <a:pt x="27704" y="28051"/>
                  <a:pt x="27597" y="28051"/>
                </a:cubicBezTo>
                <a:close/>
                <a:moveTo>
                  <a:pt x="27132" y="28352"/>
                </a:moveTo>
                <a:lnTo>
                  <a:pt x="26989" y="28383"/>
                </a:lnTo>
                <a:lnTo>
                  <a:pt x="26989" y="28383"/>
                </a:lnTo>
                <a:cubicBezTo>
                  <a:pt x="26980" y="28381"/>
                  <a:pt x="26972" y="28377"/>
                  <a:pt x="26966" y="28370"/>
                </a:cubicBezTo>
                <a:lnTo>
                  <a:pt x="26966" y="28389"/>
                </a:lnTo>
                <a:lnTo>
                  <a:pt x="26989" y="28383"/>
                </a:lnTo>
                <a:lnTo>
                  <a:pt x="26989" y="28383"/>
                </a:lnTo>
                <a:cubicBezTo>
                  <a:pt x="27007" y="28389"/>
                  <a:pt x="27027" y="28389"/>
                  <a:pt x="27039" y="28389"/>
                </a:cubicBezTo>
                <a:cubicBezTo>
                  <a:pt x="27058" y="28389"/>
                  <a:pt x="27095" y="28370"/>
                  <a:pt x="27132" y="28352"/>
                </a:cubicBezTo>
                <a:close/>
                <a:moveTo>
                  <a:pt x="30200" y="28777"/>
                </a:moveTo>
                <a:lnTo>
                  <a:pt x="29788" y="28888"/>
                </a:lnTo>
                <a:lnTo>
                  <a:pt x="29788" y="28888"/>
                </a:lnTo>
                <a:cubicBezTo>
                  <a:pt x="29910" y="28856"/>
                  <a:pt x="30061" y="28823"/>
                  <a:pt x="30200" y="28777"/>
                </a:cubicBezTo>
                <a:close/>
                <a:moveTo>
                  <a:pt x="29788" y="28888"/>
                </a:moveTo>
                <a:cubicBezTo>
                  <a:pt x="29764" y="28894"/>
                  <a:pt x="29741" y="28900"/>
                  <a:pt x="29719" y="28906"/>
                </a:cubicBezTo>
                <a:lnTo>
                  <a:pt x="29788" y="28888"/>
                </a:lnTo>
                <a:close/>
                <a:moveTo>
                  <a:pt x="28001" y="29294"/>
                </a:moveTo>
                <a:cubicBezTo>
                  <a:pt x="28001" y="29313"/>
                  <a:pt x="27964" y="29331"/>
                  <a:pt x="27964" y="29350"/>
                </a:cubicBezTo>
                <a:lnTo>
                  <a:pt x="28315" y="29331"/>
                </a:lnTo>
                <a:cubicBezTo>
                  <a:pt x="28204" y="29294"/>
                  <a:pt x="28111" y="29294"/>
                  <a:pt x="28001" y="29294"/>
                </a:cubicBezTo>
                <a:close/>
                <a:moveTo>
                  <a:pt x="26130" y="29917"/>
                </a:moveTo>
                <a:cubicBezTo>
                  <a:pt x="26094" y="29931"/>
                  <a:pt x="26063" y="29945"/>
                  <a:pt x="26041" y="29960"/>
                </a:cubicBezTo>
                <a:cubicBezTo>
                  <a:pt x="26069" y="29951"/>
                  <a:pt x="26105" y="29933"/>
                  <a:pt x="26130" y="29917"/>
                </a:cubicBezTo>
                <a:close/>
                <a:moveTo>
                  <a:pt x="18413" y="30780"/>
                </a:moveTo>
                <a:cubicBezTo>
                  <a:pt x="18290" y="30780"/>
                  <a:pt x="18142" y="30818"/>
                  <a:pt x="18057" y="30902"/>
                </a:cubicBezTo>
                <a:cubicBezTo>
                  <a:pt x="18261" y="30847"/>
                  <a:pt x="18482" y="30865"/>
                  <a:pt x="18575" y="30810"/>
                </a:cubicBezTo>
                <a:cubicBezTo>
                  <a:pt x="18536" y="30791"/>
                  <a:pt x="18478" y="30780"/>
                  <a:pt x="18413" y="30780"/>
                </a:cubicBezTo>
                <a:close/>
                <a:moveTo>
                  <a:pt x="10616" y="32840"/>
                </a:moveTo>
                <a:cubicBezTo>
                  <a:pt x="10598" y="32840"/>
                  <a:pt x="10577" y="32841"/>
                  <a:pt x="10554" y="32843"/>
                </a:cubicBezTo>
                <a:cubicBezTo>
                  <a:pt x="10923" y="32880"/>
                  <a:pt x="10054" y="33176"/>
                  <a:pt x="10609" y="33176"/>
                </a:cubicBezTo>
                <a:cubicBezTo>
                  <a:pt x="10539" y="33141"/>
                  <a:pt x="10950" y="32840"/>
                  <a:pt x="10616" y="32840"/>
                </a:cubicBezTo>
                <a:close/>
                <a:moveTo>
                  <a:pt x="10239" y="0"/>
                </a:moveTo>
                <a:lnTo>
                  <a:pt x="10239" y="0"/>
                </a:lnTo>
                <a:cubicBezTo>
                  <a:pt x="9999" y="37"/>
                  <a:pt x="9851" y="130"/>
                  <a:pt x="9703" y="204"/>
                </a:cubicBezTo>
                <a:cubicBezTo>
                  <a:pt x="9555" y="259"/>
                  <a:pt x="9463" y="333"/>
                  <a:pt x="9352" y="425"/>
                </a:cubicBezTo>
                <a:cubicBezTo>
                  <a:pt x="9260" y="518"/>
                  <a:pt x="9149" y="610"/>
                  <a:pt x="9038" y="721"/>
                </a:cubicBezTo>
                <a:cubicBezTo>
                  <a:pt x="8946" y="850"/>
                  <a:pt x="8798" y="980"/>
                  <a:pt x="8668" y="1183"/>
                </a:cubicBezTo>
                <a:cubicBezTo>
                  <a:pt x="8650" y="1423"/>
                  <a:pt x="8835" y="1202"/>
                  <a:pt x="8835" y="1442"/>
                </a:cubicBezTo>
                <a:cubicBezTo>
                  <a:pt x="8724" y="1719"/>
                  <a:pt x="8687" y="1904"/>
                  <a:pt x="8594" y="2052"/>
                </a:cubicBezTo>
                <a:cubicBezTo>
                  <a:pt x="8520" y="2181"/>
                  <a:pt x="8465" y="2274"/>
                  <a:pt x="8391" y="2366"/>
                </a:cubicBezTo>
                <a:cubicBezTo>
                  <a:pt x="8243" y="2532"/>
                  <a:pt x="8132" y="2699"/>
                  <a:pt x="8262" y="3105"/>
                </a:cubicBezTo>
                <a:cubicBezTo>
                  <a:pt x="8410" y="3309"/>
                  <a:pt x="8650" y="3364"/>
                  <a:pt x="8594" y="3918"/>
                </a:cubicBezTo>
                <a:lnTo>
                  <a:pt x="8354" y="3771"/>
                </a:lnTo>
                <a:lnTo>
                  <a:pt x="8354" y="3771"/>
                </a:lnTo>
                <a:cubicBezTo>
                  <a:pt x="8465" y="4491"/>
                  <a:pt x="8724" y="4103"/>
                  <a:pt x="8779" y="4843"/>
                </a:cubicBezTo>
                <a:cubicBezTo>
                  <a:pt x="8681" y="4761"/>
                  <a:pt x="8583" y="4418"/>
                  <a:pt x="8562" y="4418"/>
                </a:cubicBezTo>
                <a:cubicBezTo>
                  <a:pt x="8559" y="4418"/>
                  <a:pt x="8557" y="4423"/>
                  <a:pt x="8557" y="4436"/>
                </a:cubicBezTo>
                <a:cubicBezTo>
                  <a:pt x="8520" y="4953"/>
                  <a:pt x="8798" y="4787"/>
                  <a:pt x="8835" y="4935"/>
                </a:cubicBezTo>
                <a:cubicBezTo>
                  <a:pt x="8779" y="4953"/>
                  <a:pt x="8724" y="4972"/>
                  <a:pt x="8650" y="4972"/>
                </a:cubicBezTo>
                <a:cubicBezTo>
                  <a:pt x="8668" y="5009"/>
                  <a:pt x="8705" y="5064"/>
                  <a:pt x="8742" y="5120"/>
                </a:cubicBezTo>
                <a:cubicBezTo>
                  <a:pt x="8742" y="5175"/>
                  <a:pt x="8668" y="5231"/>
                  <a:pt x="8576" y="5286"/>
                </a:cubicBezTo>
                <a:cubicBezTo>
                  <a:pt x="8557" y="5323"/>
                  <a:pt x="8391" y="5397"/>
                  <a:pt x="8262" y="5453"/>
                </a:cubicBezTo>
                <a:lnTo>
                  <a:pt x="7874" y="5637"/>
                </a:lnTo>
                <a:cubicBezTo>
                  <a:pt x="7891" y="5569"/>
                  <a:pt x="7971" y="5469"/>
                  <a:pt x="7837" y="5469"/>
                </a:cubicBezTo>
                <a:cubicBezTo>
                  <a:pt x="7826" y="5469"/>
                  <a:pt x="7814" y="5470"/>
                  <a:pt x="7800" y="5471"/>
                </a:cubicBezTo>
                <a:cubicBezTo>
                  <a:pt x="6913" y="5896"/>
                  <a:pt x="5841" y="6155"/>
                  <a:pt x="4916" y="6358"/>
                </a:cubicBezTo>
                <a:lnTo>
                  <a:pt x="4639" y="6635"/>
                </a:lnTo>
                <a:cubicBezTo>
                  <a:pt x="4623" y="6644"/>
                  <a:pt x="4605" y="6647"/>
                  <a:pt x="4589" y="6647"/>
                </a:cubicBezTo>
                <a:cubicBezTo>
                  <a:pt x="4532" y="6647"/>
                  <a:pt x="4490" y="6604"/>
                  <a:pt x="4547" y="6561"/>
                </a:cubicBezTo>
                <a:lnTo>
                  <a:pt x="4547" y="6561"/>
                </a:lnTo>
                <a:cubicBezTo>
                  <a:pt x="4177" y="6635"/>
                  <a:pt x="4565" y="6672"/>
                  <a:pt x="4417" y="6783"/>
                </a:cubicBezTo>
                <a:cubicBezTo>
                  <a:pt x="4357" y="6813"/>
                  <a:pt x="4305" y="6826"/>
                  <a:pt x="4266" y="6826"/>
                </a:cubicBezTo>
                <a:cubicBezTo>
                  <a:pt x="4184" y="6826"/>
                  <a:pt x="4158" y="6772"/>
                  <a:pt x="4233" y="6709"/>
                </a:cubicBezTo>
                <a:lnTo>
                  <a:pt x="4233" y="6709"/>
                </a:lnTo>
                <a:cubicBezTo>
                  <a:pt x="3678" y="7060"/>
                  <a:pt x="2606" y="7615"/>
                  <a:pt x="1922" y="7689"/>
                </a:cubicBezTo>
                <a:lnTo>
                  <a:pt x="2015" y="7596"/>
                </a:lnTo>
                <a:lnTo>
                  <a:pt x="2015" y="7596"/>
                </a:lnTo>
                <a:cubicBezTo>
                  <a:pt x="1756" y="7652"/>
                  <a:pt x="1645" y="7781"/>
                  <a:pt x="1534" y="7892"/>
                </a:cubicBezTo>
                <a:cubicBezTo>
                  <a:pt x="1479" y="7966"/>
                  <a:pt x="1423" y="8022"/>
                  <a:pt x="1349" y="8058"/>
                </a:cubicBezTo>
                <a:cubicBezTo>
                  <a:pt x="1239" y="8114"/>
                  <a:pt x="1128" y="8169"/>
                  <a:pt x="924" y="8188"/>
                </a:cubicBezTo>
                <a:lnTo>
                  <a:pt x="1035" y="8114"/>
                </a:lnTo>
                <a:lnTo>
                  <a:pt x="1035" y="8114"/>
                </a:lnTo>
                <a:cubicBezTo>
                  <a:pt x="703" y="8225"/>
                  <a:pt x="351" y="8336"/>
                  <a:pt x="0" y="8465"/>
                </a:cubicBezTo>
                <a:cubicBezTo>
                  <a:pt x="555" y="10055"/>
                  <a:pt x="813" y="10646"/>
                  <a:pt x="869" y="11441"/>
                </a:cubicBezTo>
                <a:cubicBezTo>
                  <a:pt x="1157" y="11513"/>
                  <a:pt x="1147" y="12496"/>
                  <a:pt x="1471" y="12496"/>
                </a:cubicBezTo>
                <a:cubicBezTo>
                  <a:pt x="1479" y="12496"/>
                  <a:pt x="1488" y="12496"/>
                  <a:pt x="1497" y="12494"/>
                </a:cubicBezTo>
                <a:lnTo>
                  <a:pt x="1497" y="12494"/>
                </a:lnTo>
                <a:cubicBezTo>
                  <a:pt x="1553" y="13178"/>
                  <a:pt x="1442" y="13012"/>
                  <a:pt x="1627" y="13936"/>
                </a:cubicBezTo>
                <a:cubicBezTo>
                  <a:pt x="1701" y="14158"/>
                  <a:pt x="1959" y="14213"/>
                  <a:pt x="2089" y="14490"/>
                </a:cubicBezTo>
                <a:lnTo>
                  <a:pt x="1936" y="14541"/>
                </a:lnTo>
                <a:lnTo>
                  <a:pt x="1936" y="14541"/>
                </a:lnTo>
                <a:lnTo>
                  <a:pt x="1885" y="14490"/>
                </a:lnTo>
                <a:lnTo>
                  <a:pt x="1904" y="14564"/>
                </a:lnTo>
                <a:lnTo>
                  <a:pt x="1928" y="14552"/>
                </a:lnTo>
                <a:lnTo>
                  <a:pt x="1928" y="14552"/>
                </a:lnTo>
                <a:lnTo>
                  <a:pt x="2237" y="14878"/>
                </a:lnTo>
                <a:lnTo>
                  <a:pt x="2107" y="15156"/>
                </a:lnTo>
                <a:lnTo>
                  <a:pt x="2237" y="15414"/>
                </a:lnTo>
                <a:cubicBezTo>
                  <a:pt x="2218" y="15303"/>
                  <a:pt x="2237" y="15156"/>
                  <a:pt x="2292" y="15156"/>
                </a:cubicBezTo>
                <a:cubicBezTo>
                  <a:pt x="2514" y="15544"/>
                  <a:pt x="2532" y="16228"/>
                  <a:pt x="2458" y="16265"/>
                </a:cubicBezTo>
                <a:lnTo>
                  <a:pt x="2939" y="17207"/>
                </a:lnTo>
                <a:cubicBezTo>
                  <a:pt x="2887" y="17207"/>
                  <a:pt x="2835" y="17134"/>
                  <a:pt x="2777" y="17046"/>
                </a:cubicBezTo>
                <a:lnTo>
                  <a:pt x="2777" y="17046"/>
                </a:lnTo>
                <a:cubicBezTo>
                  <a:pt x="2963" y="17358"/>
                  <a:pt x="2582" y="17136"/>
                  <a:pt x="2883" y="17521"/>
                </a:cubicBezTo>
                <a:cubicBezTo>
                  <a:pt x="2890" y="17497"/>
                  <a:pt x="2904" y="17488"/>
                  <a:pt x="2922" y="17488"/>
                </a:cubicBezTo>
                <a:cubicBezTo>
                  <a:pt x="2957" y="17488"/>
                  <a:pt x="3007" y="17521"/>
                  <a:pt x="3031" y="17521"/>
                </a:cubicBezTo>
                <a:cubicBezTo>
                  <a:pt x="3013" y="17799"/>
                  <a:pt x="3198" y="18353"/>
                  <a:pt x="3401" y="18760"/>
                </a:cubicBezTo>
                <a:lnTo>
                  <a:pt x="3253" y="18723"/>
                </a:lnTo>
                <a:lnTo>
                  <a:pt x="3253" y="18723"/>
                </a:lnTo>
                <a:cubicBezTo>
                  <a:pt x="3475" y="19462"/>
                  <a:pt x="3845" y="20257"/>
                  <a:pt x="4140" y="21088"/>
                </a:cubicBezTo>
                <a:cubicBezTo>
                  <a:pt x="4111" y="20921"/>
                  <a:pt x="4160" y="20843"/>
                  <a:pt x="4229" y="20843"/>
                </a:cubicBezTo>
                <a:cubicBezTo>
                  <a:pt x="4290" y="20843"/>
                  <a:pt x="4366" y="20902"/>
                  <a:pt x="4417" y="21014"/>
                </a:cubicBezTo>
                <a:lnTo>
                  <a:pt x="4270" y="21162"/>
                </a:lnTo>
                <a:cubicBezTo>
                  <a:pt x="4294" y="21181"/>
                  <a:pt x="4310" y="21188"/>
                  <a:pt x="4322" y="21188"/>
                </a:cubicBezTo>
                <a:cubicBezTo>
                  <a:pt x="4370" y="21188"/>
                  <a:pt x="4335" y="21063"/>
                  <a:pt x="4375" y="21063"/>
                </a:cubicBezTo>
                <a:cubicBezTo>
                  <a:pt x="4394" y="21063"/>
                  <a:pt x="4428" y="21089"/>
                  <a:pt x="4491" y="21162"/>
                </a:cubicBezTo>
                <a:cubicBezTo>
                  <a:pt x="4542" y="21336"/>
                  <a:pt x="4498" y="21402"/>
                  <a:pt x="4429" y="21402"/>
                </a:cubicBezTo>
                <a:cubicBezTo>
                  <a:pt x="4373" y="21402"/>
                  <a:pt x="4301" y="21358"/>
                  <a:pt x="4251" y="21292"/>
                </a:cubicBezTo>
                <a:lnTo>
                  <a:pt x="4251" y="21292"/>
                </a:lnTo>
                <a:lnTo>
                  <a:pt x="4454" y="21643"/>
                </a:lnTo>
                <a:cubicBezTo>
                  <a:pt x="4443" y="21650"/>
                  <a:pt x="4432" y="21653"/>
                  <a:pt x="4421" y="21653"/>
                </a:cubicBezTo>
                <a:cubicBezTo>
                  <a:pt x="4376" y="21653"/>
                  <a:pt x="4329" y="21606"/>
                  <a:pt x="4270" y="21606"/>
                </a:cubicBezTo>
                <a:cubicBezTo>
                  <a:pt x="4436" y="21717"/>
                  <a:pt x="4325" y="22327"/>
                  <a:pt x="4584" y="22475"/>
                </a:cubicBezTo>
                <a:lnTo>
                  <a:pt x="4547" y="22511"/>
                </a:lnTo>
                <a:cubicBezTo>
                  <a:pt x="4824" y="23343"/>
                  <a:pt x="5027" y="23694"/>
                  <a:pt x="5268" y="24378"/>
                </a:cubicBezTo>
                <a:cubicBezTo>
                  <a:pt x="5277" y="24376"/>
                  <a:pt x="5285" y="24375"/>
                  <a:pt x="5294" y="24375"/>
                </a:cubicBezTo>
                <a:cubicBezTo>
                  <a:pt x="5423" y="24375"/>
                  <a:pt x="5483" y="24628"/>
                  <a:pt x="5674" y="24766"/>
                </a:cubicBezTo>
                <a:cubicBezTo>
                  <a:pt x="5804" y="25284"/>
                  <a:pt x="5878" y="25875"/>
                  <a:pt x="6099" y="26467"/>
                </a:cubicBezTo>
                <a:cubicBezTo>
                  <a:pt x="6198" y="26647"/>
                  <a:pt x="6241" y="26685"/>
                  <a:pt x="6274" y="26685"/>
                </a:cubicBezTo>
                <a:cubicBezTo>
                  <a:pt x="6299" y="26685"/>
                  <a:pt x="6317" y="26664"/>
                  <a:pt x="6348" y="26664"/>
                </a:cubicBezTo>
                <a:cubicBezTo>
                  <a:pt x="6369" y="26664"/>
                  <a:pt x="6395" y="26674"/>
                  <a:pt x="6432" y="26707"/>
                </a:cubicBezTo>
                <a:cubicBezTo>
                  <a:pt x="6326" y="26768"/>
                  <a:pt x="6457" y="27179"/>
                  <a:pt x="6383" y="27179"/>
                </a:cubicBezTo>
                <a:cubicBezTo>
                  <a:pt x="6367" y="27179"/>
                  <a:pt x="6342" y="27159"/>
                  <a:pt x="6303" y="27114"/>
                </a:cubicBezTo>
                <a:lnTo>
                  <a:pt x="6303" y="27114"/>
                </a:lnTo>
                <a:cubicBezTo>
                  <a:pt x="6580" y="27816"/>
                  <a:pt x="6654" y="28019"/>
                  <a:pt x="7079" y="28888"/>
                </a:cubicBezTo>
                <a:cubicBezTo>
                  <a:pt x="7111" y="28776"/>
                  <a:pt x="7101" y="28677"/>
                  <a:pt x="7146" y="28677"/>
                </a:cubicBezTo>
                <a:cubicBezTo>
                  <a:pt x="7153" y="28677"/>
                  <a:pt x="7161" y="28680"/>
                  <a:pt x="7171" y="28685"/>
                </a:cubicBezTo>
                <a:cubicBezTo>
                  <a:pt x="7245" y="28851"/>
                  <a:pt x="7245" y="29091"/>
                  <a:pt x="7171" y="29091"/>
                </a:cubicBezTo>
                <a:lnTo>
                  <a:pt x="7134" y="29036"/>
                </a:lnTo>
                <a:lnTo>
                  <a:pt x="7134" y="29036"/>
                </a:lnTo>
                <a:cubicBezTo>
                  <a:pt x="7707" y="29997"/>
                  <a:pt x="7559" y="31549"/>
                  <a:pt x="8132" y="32252"/>
                </a:cubicBezTo>
                <a:lnTo>
                  <a:pt x="8095" y="32215"/>
                </a:lnTo>
                <a:lnTo>
                  <a:pt x="8539" y="33009"/>
                </a:lnTo>
                <a:cubicBezTo>
                  <a:pt x="8569" y="33113"/>
                  <a:pt x="8569" y="33147"/>
                  <a:pt x="8555" y="33147"/>
                </a:cubicBezTo>
                <a:cubicBezTo>
                  <a:pt x="8527" y="33147"/>
                  <a:pt x="8444" y="33024"/>
                  <a:pt x="8400" y="33024"/>
                </a:cubicBezTo>
                <a:cubicBezTo>
                  <a:pt x="8380" y="33024"/>
                  <a:pt x="8368" y="33049"/>
                  <a:pt x="8373" y="33120"/>
                </a:cubicBezTo>
                <a:cubicBezTo>
                  <a:pt x="8391" y="33157"/>
                  <a:pt x="8428" y="33213"/>
                  <a:pt x="8447" y="33250"/>
                </a:cubicBezTo>
                <a:cubicBezTo>
                  <a:pt x="8484" y="33324"/>
                  <a:pt x="8520" y="33397"/>
                  <a:pt x="8557" y="33471"/>
                </a:cubicBezTo>
                <a:cubicBezTo>
                  <a:pt x="8613" y="33601"/>
                  <a:pt x="8687" y="33749"/>
                  <a:pt x="8724" y="33878"/>
                </a:cubicBezTo>
                <a:cubicBezTo>
                  <a:pt x="8835" y="34137"/>
                  <a:pt x="8927" y="34377"/>
                  <a:pt x="9001" y="34617"/>
                </a:cubicBezTo>
                <a:cubicBezTo>
                  <a:pt x="9352" y="34543"/>
                  <a:pt x="9685" y="34451"/>
                  <a:pt x="10018" y="34359"/>
                </a:cubicBezTo>
                <a:lnTo>
                  <a:pt x="10276" y="34285"/>
                </a:lnTo>
                <a:cubicBezTo>
                  <a:pt x="10369" y="34266"/>
                  <a:pt x="10461" y="34229"/>
                  <a:pt x="10498" y="34229"/>
                </a:cubicBezTo>
                <a:cubicBezTo>
                  <a:pt x="10609" y="34192"/>
                  <a:pt x="10701" y="34137"/>
                  <a:pt x="10812" y="34081"/>
                </a:cubicBezTo>
                <a:cubicBezTo>
                  <a:pt x="10902" y="34114"/>
                  <a:pt x="11003" y="34129"/>
                  <a:pt x="11112" y="34129"/>
                </a:cubicBezTo>
                <a:cubicBezTo>
                  <a:pt x="11834" y="34129"/>
                  <a:pt x="12932" y="33506"/>
                  <a:pt x="13689" y="33506"/>
                </a:cubicBezTo>
                <a:cubicBezTo>
                  <a:pt x="13716" y="33506"/>
                  <a:pt x="13743" y="33507"/>
                  <a:pt x="13769" y="33508"/>
                </a:cubicBezTo>
                <a:lnTo>
                  <a:pt x="13695" y="33416"/>
                </a:lnTo>
                <a:cubicBezTo>
                  <a:pt x="13758" y="33361"/>
                  <a:pt x="13809" y="33344"/>
                  <a:pt x="13859" y="33344"/>
                </a:cubicBezTo>
                <a:cubicBezTo>
                  <a:pt x="13932" y="33344"/>
                  <a:pt x="14000" y="33381"/>
                  <a:pt x="14087" y="33381"/>
                </a:cubicBezTo>
                <a:cubicBezTo>
                  <a:pt x="14098" y="33381"/>
                  <a:pt x="14109" y="33380"/>
                  <a:pt x="14121" y="33379"/>
                </a:cubicBezTo>
                <a:cubicBezTo>
                  <a:pt x="14065" y="33305"/>
                  <a:pt x="13862" y="33360"/>
                  <a:pt x="13973" y="33268"/>
                </a:cubicBezTo>
                <a:cubicBezTo>
                  <a:pt x="15692" y="32658"/>
                  <a:pt x="17614" y="32381"/>
                  <a:pt x="19443" y="31956"/>
                </a:cubicBezTo>
                <a:cubicBezTo>
                  <a:pt x="20090" y="31808"/>
                  <a:pt x="19665" y="31346"/>
                  <a:pt x="20552" y="31346"/>
                </a:cubicBezTo>
                <a:lnTo>
                  <a:pt x="20367" y="31605"/>
                </a:lnTo>
                <a:cubicBezTo>
                  <a:pt x="21624" y="30995"/>
                  <a:pt x="23084" y="30847"/>
                  <a:pt x="24304" y="30292"/>
                </a:cubicBezTo>
                <a:lnTo>
                  <a:pt x="24304" y="30292"/>
                </a:lnTo>
                <a:cubicBezTo>
                  <a:pt x="24249" y="30348"/>
                  <a:pt x="24267" y="30403"/>
                  <a:pt x="24138" y="30440"/>
                </a:cubicBezTo>
                <a:cubicBezTo>
                  <a:pt x="24162" y="30445"/>
                  <a:pt x="24188" y="30446"/>
                  <a:pt x="24216" y="30446"/>
                </a:cubicBezTo>
                <a:cubicBezTo>
                  <a:pt x="24554" y="30446"/>
                  <a:pt x="25152" y="30155"/>
                  <a:pt x="25117" y="30052"/>
                </a:cubicBezTo>
                <a:cubicBezTo>
                  <a:pt x="25153" y="30043"/>
                  <a:pt x="25178" y="30038"/>
                  <a:pt x="25197" y="30038"/>
                </a:cubicBezTo>
                <a:cubicBezTo>
                  <a:pt x="25284" y="30038"/>
                  <a:pt x="25217" y="30129"/>
                  <a:pt x="25339" y="30145"/>
                </a:cubicBezTo>
                <a:cubicBezTo>
                  <a:pt x="25600" y="30145"/>
                  <a:pt x="25891" y="29870"/>
                  <a:pt x="26082" y="29870"/>
                </a:cubicBezTo>
                <a:cubicBezTo>
                  <a:pt x="26107" y="29870"/>
                  <a:pt x="26131" y="29875"/>
                  <a:pt x="26152" y="29886"/>
                </a:cubicBezTo>
                <a:cubicBezTo>
                  <a:pt x="26171" y="29886"/>
                  <a:pt x="26156" y="29900"/>
                  <a:pt x="26130" y="29917"/>
                </a:cubicBezTo>
                <a:lnTo>
                  <a:pt x="26130" y="29917"/>
                </a:lnTo>
                <a:cubicBezTo>
                  <a:pt x="26368" y="29824"/>
                  <a:pt x="26846" y="29742"/>
                  <a:pt x="26670" y="29646"/>
                </a:cubicBezTo>
                <a:cubicBezTo>
                  <a:pt x="27169" y="29572"/>
                  <a:pt x="27575" y="29313"/>
                  <a:pt x="27982" y="29294"/>
                </a:cubicBezTo>
                <a:cubicBezTo>
                  <a:pt x="28185" y="29054"/>
                  <a:pt x="28851" y="29128"/>
                  <a:pt x="28851" y="28869"/>
                </a:cubicBezTo>
                <a:cubicBezTo>
                  <a:pt x="28861" y="28941"/>
                  <a:pt x="28936" y="28970"/>
                  <a:pt x="29045" y="28970"/>
                </a:cubicBezTo>
                <a:cubicBezTo>
                  <a:pt x="29326" y="28970"/>
                  <a:pt x="29834" y="28776"/>
                  <a:pt x="30034" y="28629"/>
                </a:cubicBezTo>
                <a:lnTo>
                  <a:pt x="30034" y="28629"/>
                </a:lnTo>
                <a:cubicBezTo>
                  <a:pt x="29960" y="28740"/>
                  <a:pt x="30329" y="28629"/>
                  <a:pt x="30237" y="28777"/>
                </a:cubicBezTo>
                <a:cubicBezTo>
                  <a:pt x="30588" y="28666"/>
                  <a:pt x="30884" y="28537"/>
                  <a:pt x="30791" y="28426"/>
                </a:cubicBezTo>
                <a:cubicBezTo>
                  <a:pt x="30828" y="28426"/>
                  <a:pt x="30849" y="28434"/>
                  <a:pt x="30891" y="28434"/>
                </a:cubicBezTo>
                <a:cubicBezTo>
                  <a:pt x="30912" y="28434"/>
                  <a:pt x="30939" y="28432"/>
                  <a:pt x="30976" y="28426"/>
                </a:cubicBezTo>
                <a:cubicBezTo>
                  <a:pt x="31050" y="28407"/>
                  <a:pt x="31142" y="28407"/>
                  <a:pt x="31235" y="28389"/>
                </a:cubicBezTo>
                <a:cubicBezTo>
                  <a:pt x="31401" y="28352"/>
                  <a:pt x="31568" y="28296"/>
                  <a:pt x="31734" y="28259"/>
                </a:cubicBezTo>
                <a:cubicBezTo>
                  <a:pt x="32048" y="28149"/>
                  <a:pt x="32307" y="28038"/>
                  <a:pt x="32547" y="27945"/>
                </a:cubicBezTo>
                <a:cubicBezTo>
                  <a:pt x="32362" y="27539"/>
                  <a:pt x="32251" y="27243"/>
                  <a:pt x="32325" y="26984"/>
                </a:cubicBezTo>
                <a:cubicBezTo>
                  <a:pt x="32233" y="26762"/>
                  <a:pt x="32122" y="26541"/>
                  <a:pt x="32030" y="26319"/>
                </a:cubicBezTo>
                <a:cubicBezTo>
                  <a:pt x="31974" y="26189"/>
                  <a:pt x="31900" y="26079"/>
                  <a:pt x="31845" y="25968"/>
                </a:cubicBezTo>
                <a:lnTo>
                  <a:pt x="31494" y="25265"/>
                </a:lnTo>
                <a:cubicBezTo>
                  <a:pt x="31272" y="24803"/>
                  <a:pt x="31069" y="24360"/>
                  <a:pt x="30865" y="23916"/>
                </a:cubicBezTo>
                <a:cubicBezTo>
                  <a:pt x="30872" y="23915"/>
                  <a:pt x="30878" y="23914"/>
                  <a:pt x="30885" y="23914"/>
                </a:cubicBezTo>
                <a:cubicBezTo>
                  <a:pt x="31117" y="23914"/>
                  <a:pt x="31260" y="24796"/>
                  <a:pt x="31471" y="24796"/>
                </a:cubicBezTo>
                <a:cubicBezTo>
                  <a:pt x="31485" y="24796"/>
                  <a:pt x="31498" y="24792"/>
                  <a:pt x="31512" y="24785"/>
                </a:cubicBezTo>
                <a:cubicBezTo>
                  <a:pt x="31087" y="23953"/>
                  <a:pt x="30699" y="23528"/>
                  <a:pt x="30422" y="22659"/>
                </a:cubicBezTo>
                <a:cubicBezTo>
                  <a:pt x="30412" y="22595"/>
                  <a:pt x="30419" y="22570"/>
                  <a:pt x="30436" y="22570"/>
                </a:cubicBezTo>
                <a:cubicBezTo>
                  <a:pt x="30483" y="22570"/>
                  <a:pt x="30603" y="22753"/>
                  <a:pt x="30643" y="22807"/>
                </a:cubicBezTo>
                <a:cubicBezTo>
                  <a:pt x="30238" y="21977"/>
                  <a:pt x="30053" y="21129"/>
                  <a:pt x="29630" y="20409"/>
                </a:cubicBezTo>
                <a:lnTo>
                  <a:pt x="29630" y="20409"/>
                </a:lnTo>
                <a:cubicBezTo>
                  <a:pt x="29617" y="20431"/>
                  <a:pt x="29600" y="20441"/>
                  <a:pt x="29579" y="20441"/>
                </a:cubicBezTo>
                <a:cubicBezTo>
                  <a:pt x="29436" y="20441"/>
                  <a:pt x="29130" y="19979"/>
                  <a:pt x="29009" y="19913"/>
                </a:cubicBezTo>
                <a:lnTo>
                  <a:pt x="29009" y="19913"/>
                </a:lnTo>
                <a:cubicBezTo>
                  <a:pt x="29025" y="19916"/>
                  <a:pt x="29039" y="19918"/>
                  <a:pt x="29051" y="19918"/>
                </a:cubicBezTo>
                <a:cubicBezTo>
                  <a:pt x="29291" y="19918"/>
                  <a:pt x="28936" y="19324"/>
                  <a:pt x="29175" y="19324"/>
                </a:cubicBezTo>
                <a:cubicBezTo>
                  <a:pt x="29212" y="19324"/>
                  <a:pt x="29263" y="19337"/>
                  <a:pt x="29331" y="19370"/>
                </a:cubicBezTo>
                <a:cubicBezTo>
                  <a:pt x="29286" y="19294"/>
                  <a:pt x="29216" y="19207"/>
                  <a:pt x="29152" y="19207"/>
                </a:cubicBezTo>
                <a:cubicBezTo>
                  <a:pt x="29138" y="19207"/>
                  <a:pt x="29123" y="19211"/>
                  <a:pt x="29109" y="19222"/>
                </a:cubicBezTo>
                <a:cubicBezTo>
                  <a:pt x="29086" y="19127"/>
                  <a:pt x="29092" y="19063"/>
                  <a:pt x="29134" y="19063"/>
                </a:cubicBezTo>
                <a:cubicBezTo>
                  <a:pt x="29158" y="19063"/>
                  <a:pt x="29192" y="19083"/>
                  <a:pt x="29239" y="19129"/>
                </a:cubicBezTo>
                <a:cubicBezTo>
                  <a:pt x="29220" y="19055"/>
                  <a:pt x="29183" y="19000"/>
                  <a:pt x="29165" y="18963"/>
                </a:cubicBezTo>
                <a:cubicBezTo>
                  <a:pt x="29146" y="18944"/>
                  <a:pt x="29128" y="18944"/>
                  <a:pt x="29109" y="18926"/>
                </a:cubicBezTo>
                <a:cubicBezTo>
                  <a:pt x="29073" y="18907"/>
                  <a:pt x="29054" y="18889"/>
                  <a:pt x="29036" y="18871"/>
                </a:cubicBezTo>
                <a:cubicBezTo>
                  <a:pt x="28980" y="18852"/>
                  <a:pt x="28925" y="18797"/>
                  <a:pt x="28888" y="18667"/>
                </a:cubicBezTo>
                <a:lnTo>
                  <a:pt x="28888" y="18667"/>
                </a:lnTo>
                <a:cubicBezTo>
                  <a:pt x="28962" y="18704"/>
                  <a:pt x="28999" y="18760"/>
                  <a:pt x="29073" y="18778"/>
                </a:cubicBezTo>
                <a:cubicBezTo>
                  <a:pt x="28999" y="18723"/>
                  <a:pt x="28906" y="18649"/>
                  <a:pt x="28832" y="18556"/>
                </a:cubicBezTo>
                <a:cubicBezTo>
                  <a:pt x="28795" y="18501"/>
                  <a:pt x="28777" y="18464"/>
                  <a:pt x="28740" y="18408"/>
                </a:cubicBezTo>
                <a:cubicBezTo>
                  <a:pt x="28721" y="18390"/>
                  <a:pt x="28721" y="18353"/>
                  <a:pt x="28703" y="18335"/>
                </a:cubicBezTo>
                <a:cubicBezTo>
                  <a:pt x="28703" y="18316"/>
                  <a:pt x="28703" y="18298"/>
                  <a:pt x="28703" y="18298"/>
                </a:cubicBezTo>
                <a:lnTo>
                  <a:pt x="28758" y="18316"/>
                </a:lnTo>
                <a:lnTo>
                  <a:pt x="28777" y="18316"/>
                </a:lnTo>
                <a:cubicBezTo>
                  <a:pt x="28795" y="18335"/>
                  <a:pt x="28832" y="18371"/>
                  <a:pt x="28851" y="18371"/>
                </a:cubicBezTo>
                <a:cubicBezTo>
                  <a:pt x="28851" y="18390"/>
                  <a:pt x="28851" y="18390"/>
                  <a:pt x="28832" y="18390"/>
                </a:cubicBezTo>
                <a:lnTo>
                  <a:pt x="28869" y="18390"/>
                </a:lnTo>
                <a:cubicBezTo>
                  <a:pt x="28999" y="18390"/>
                  <a:pt x="29091" y="18335"/>
                  <a:pt x="29276" y="18279"/>
                </a:cubicBezTo>
                <a:cubicBezTo>
                  <a:pt x="29413" y="18233"/>
                  <a:pt x="29700" y="18200"/>
                  <a:pt x="30024" y="18200"/>
                </a:cubicBezTo>
                <a:cubicBezTo>
                  <a:pt x="30093" y="18200"/>
                  <a:pt x="30165" y="18202"/>
                  <a:pt x="30237" y="18205"/>
                </a:cubicBezTo>
                <a:cubicBezTo>
                  <a:pt x="30015" y="18464"/>
                  <a:pt x="30551" y="18261"/>
                  <a:pt x="30625" y="18445"/>
                </a:cubicBezTo>
                <a:cubicBezTo>
                  <a:pt x="30791" y="18390"/>
                  <a:pt x="30939" y="18353"/>
                  <a:pt x="31106" y="18298"/>
                </a:cubicBezTo>
                <a:cubicBezTo>
                  <a:pt x="31032" y="18279"/>
                  <a:pt x="30958" y="18261"/>
                  <a:pt x="30884" y="18242"/>
                </a:cubicBezTo>
                <a:cubicBezTo>
                  <a:pt x="31309" y="18150"/>
                  <a:pt x="31605" y="17891"/>
                  <a:pt x="31974" y="17817"/>
                </a:cubicBezTo>
                <a:lnTo>
                  <a:pt x="31974" y="17817"/>
                </a:lnTo>
                <a:cubicBezTo>
                  <a:pt x="31882" y="17909"/>
                  <a:pt x="31789" y="17946"/>
                  <a:pt x="31715" y="18020"/>
                </a:cubicBezTo>
                <a:cubicBezTo>
                  <a:pt x="31956" y="17928"/>
                  <a:pt x="32196" y="17780"/>
                  <a:pt x="32436" y="17651"/>
                </a:cubicBezTo>
                <a:lnTo>
                  <a:pt x="32436" y="17651"/>
                </a:lnTo>
                <a:cubicBezTo>
                  <a:pt x="32288" y="17706"/>
                  <a:pt x="32141" y="17743"/>
                  <a:pt x="31993" y="17780"/>
                </a:cubicBezTo>
                <a:cubicBezTo>
                  <a:pt x="32325" y="17503"/>
                  <a:pt x="31845" y="17558"/>
                  <a:pt x="32344" y="17373"/>
                </a:cubicBezTo>
                <a:lnTo>
                  <a:pt x="32344" y="17373"/>
                </a:lnTo>
                <a:cubicBezTo>
                  <a:pt x="32335" y="17379"/>
                  <a:pt x="32331" y="17381"/>
                  <a:pt x="32331" y="17381"/>
                </a:cubicBezTo>
                <a:cubicBezTo>
                  <a:pt x="32335" y="17381"/>
                  <a:pt x="32718" y="17165"/>
                  <a:pt x="32935" y="17115"/>
                </a:cubicBezTo>
                <a:cubicBezTo>
                  <a:pt x="32991" y="17022"/>
                  <a:pt x="33046" y="16930"/>
                  <a:pt x="33120" y="16837"/>
                </a:cubicBezTo>
                <a:cubicBezTo>
                  <a:pt x="33176" y="16727"/>
                  <a:pt x="33249" y="16634"/>
                  <a:pt x="33379" y="16523"/>
                </a:cubicBezTo>
                <a:cubicBezTo>
                  <a:pt x="33383" y="16523"/>
                  <a:pt x="33386" y="16522"/>
                  <a:pt x="33390" y="16522"/>
                </a:cubicBezTo>
                <a:cubicBezTo>
                  <a:pt x="33472" y="16522"/>
                  <a:pt x="33524" y="16709"/>
                  <a:pt x="33575" y="16709"/>
                </a:cubicBezTo>
                <a:cubicBezTo>
                  <a:pt x="33578" y="16709"/>
                  <a:pt x="33580" y="16709"/>
                  <a:pt x="33582" y="16708"/>
                </a:cubicBezTo>
                <a:cubicBezTo>
                  <a:pt x="33601" y="16579"/>
                  <a:pt x="33711" y="16338"/>
                  <a:pt x="33822" y="16098"/>
                </a:cubicBezTo>
                <a:cubicBezTo>
                  <a:pt x="33931" y="15881"/>
                  <a:pt x="33986" y="15647"/>
                  <a:pt x="33954" y="15498"/>
                </a:cubicBezTo>
                <a:lnTo>
                  <a:pt x="33954" y="15498"/>
                </a:lnTo>
                <a:cubicBezTo>
                  <a:pt x="33973" y="15569"/>
                  <a:pt x="34036" y="15604"/>
                  <a:pt x="34077" y="15604"/>
                </a:cubicBezTo>
                <a:cubicBezTo>
                  <a:pt x="34086" y="15604"/>
                  <a:pt x="34093" y="15602"/>
                  <a:pt x="34100" y="15599"/>
                </a:cubicBezTo>
                <a:cubicBezTo>
                  <a:pt x="34081" y="15525"/>
                  <a:pt x="34063" y="15470"/>
                  <a:pt x="34026" y="15396"/>
                </a:cubicBezTo>
                <a:cubicBezTo>
                  <a:pt x="34088" y="15283"/>
                  <a:pt x="34125" y="15238"/>
                  <a:pt x="34166" y="15238"/>
                </a:cubicBezTo>
                <a:cubicBezTo>
                  <a:pt x="34185" y="15238"/>
                  <a:pt x="34205" y="15249"/>
                  <a:pt x="34229" y="15266"/>
                </a:cubicBezTo>
                <a:cubicBezTo>
                  <a:pt x="34305" y="15065"/>
                  <a:pt x="34283" y="15028"/>
                  <a:pt x="34240" y="15028"/>
                </a:cubicBezTo>
                <a:cubicBezTo>
                  <a:pt x="34215" y="15028"/>
                  <a:pt x="34184" y="15040"/>
                  <a:pt x="34162" y="15040"/>
                </a:cubicBezTo>
                <a:cubicBezTo>
                  <a:pt x="34120" y="15040"/>
                  <a:pt x="34109" y="14997"/>
                  <a:pt x="34229" y="14749"/>
                </a:cubicBezTo>
                <a:cubicBezTo>
                  <a:pt x="34229" y="14804"/>
                  <a:pt x="34247" y="14786"/>
                  <a:pt x="34247" y="14897"/>
                </a:cubicBezTo>
                <a:lnTo>
                  <a:pt x="34266" y="14878"/>
                </a:lnTo>
                <a:cubicBezTo>
                  <a:pt x="34506" y="14250"/>
                  <a:pt x="34432" y="13603"/>
                  <a:pt x="34543" y="12993"/>
                </a:cubicBezTo>
                <a:cubicBezTo>
                  <a:pt x="34571" y="12972"/>
                  <a:pt x="34592" y="12963"/>
                  <a:pt x="34609" y="12963"/>
                </a:cubicBezTo>
                <a:cubicBezTo>
                  <a:pt x="34721" y="12963"/>
                  <a:pt x="34620" y="13375"/>
                  <a:pt x="34710" y="13375"/>
                </a:cubicBezTo>
                <a:cubicBezTo>
                  <a:pt x="34724" y="13375"/>
                  <a:pt x="34742" y="13366"/>
                  <a:pt x="34765" y="13344"/>
                </a:cubicBezTo>
                <a:cubicBezTo>
                  <a:pt x="34802" y="12420"/>
                  <a:pt x="34543" y="11459"/>
                  <a:pt x="34340" y="10609"/>
                </a:cubicBezTo>
                <a:lnTo>
                  <a:pt x="34340" y="10609"/>
                </a:lnTo>
                <a:lnTo>
                  <a:pt x="34377" y="10775"/>
                </a:lnTo>
                <a:cubicBezTo>
                  <a:pt x="34211" y="10738"/>
                  <a:pt x="34192" y="10591"/>
                  <a:pt x="34192" y="10369"/>
                </a:cubicBezTo>
                <a:cubicBezTo>
                  <a:pt x="34192" y="10173"/>
                  <a:pt x="34141" y="9908"/>
                  <a:pt x="33988" y="9741"/>
                </a:cubicBezTo>
                <a:lnTo>
                  <a:pt x="33988" y="9741"/>
                </a:lnTo>
                <a:cubicBezTo>
                  <a:pt x="34024" y="9772"/>
                  <a:pt x="34069" y="9782"/>
                  <a:pt x="34104" y="9782"/>
                </a:cubicBezTo>
                <a:cubicBezTo>
                  <a:pt x="34146" y="9782"/>
                  <a:pt x="34174" y="9768"/>
                  <a:pt x="34155" y="9759"/>
                </a:cubicBezTo>
                <a:cubicBezTo>
                  <a:pt x="34081" y="9611"/>
                  <a:pt x="33989" y="9482"/>
                  <a:pt x="33896" y="9334"/>
                </a:cubicBezTo>
                <a:cubicBezTo>
                  <a:pt x="33785" y="9186"/>
                  <a:pt x="33638" y="9075"/>
                  <a:pt x="33490" y="8946"/>
                </a:cubicBezTo>
                <a:cubicBezTo>
                  <a:pt x="33171" y="8733"/>
                  <a:pt x="32785" y="8538"/>
                  <a:pt x="32298" y="8538"/>
                </a:cubicBezTo>
                <a:cubicBezTo>
                  <a:pt x="32277" y="8538"/>
                  <a:pt x="32255" y="8538"/>
                  <a:pt x="32233" y="8539"/>
                </a:cubicBezTo>
                <a:lnTo>
                  <a:pt x="32381" y="8484"/>
                </a:lnTo>
                <a:cubicBezTo>
                  <a:pt x="32243" y="8427"/>
                  <a:pt x="32082" y="8407"/>
                  <a:pt x="31914" y="8407"/>
                </a:cubicBezTo>
                <a:cubicBezTo>
                  <a:pt x="31586" y="8407"/>
                  <a:pt x="31233" y="8484"/>
                  <a:pt x="30976" y="8521"/>
                </a:cubicBezTo>
                <a:cubicBezTo>
                  <a:pt x="30884" y="8631"/>
                  <a:pt x="30680" y="8687"/>
                  <a:pt x="30828" y="8742"/>
                </a:cubicBezTo>
                <a:cubicBezTo>
                  <a:pt x="30794" y="8740"/>
                  <a:pt x="30761" y="8739"/>
                  <a:pt x="30727" y="8739"/>
                </a:cubicBezTo>
                <a:cubicBezTo>
                  <a:pt x="30146" y="8739"/>
                  <a:pt x="29677" y="9037"/>
                  <a:pt x="29257" y="9334"/>
                </a:cubicBezTo>
                <a:cubicBezTo>
                  <a:pt x="28814" y="9648"/>
                  <a:pt x="28444" y="9981"/>
                  <a:pt x="27908" y="10110"/>
                </a:cubicBezTo>
                <a:cubicBezTo>
                  <a:pt x="28002" y="10047"/>
                  <a:pt x="28083" y="9931"/>
                  <a:pt x="28060" y="9931"/>
                </a:cubicBezTo>
                <a:cubicBezTo>
                  <a:pt x="28056" y="9931"/>
                  <a:pt x="28049" y="9935"/>
                  <a:pt x="28038" y="9944"/>
                </a:cubicBezTo>
                <a:cubicBezTo>
                  <a:pt x="27816" y="10128"/>
                  <a:pt x="27594" y="10313"/>
                  <a:pt x="27372" y="10517"/>
                </a:cubicBezTo>
                <a:cubicBezTo>
                  <a:pt x="27406" y="10531"/>
                  <a:pt x="27431" y="10537"/>
                  <a:pt x="27454" y="10537"/>
                </a:cubicBezTo>
                <a:cubicBezTo>
                  <a:pt x="27516" y="10537"/>
                  <a:pt x="27555" y="10493"/>
                  <a:pt x="27705" y="10480"/>
                </a:cubicBezTo>
                <a:lnTo>
                  <a:pt x="27705" y="10480"/>
                </a:lnTo>
                <a:cubicBezTo>
                  <a:pt x="27668" y="10609"/>
                  <a:pt x="27520" y="10812"/>
                  <a:pt x="27335" y="10923"/>
                </a:cubicBezTo>
                <a:cubicBezTo>
                  <a:pt x="27461" y="10779"/>
                  <a:pt x="27434" y="10736"/>
                  <a:pt x="27353" y="10736"/>
                </a:cubicBezTo>
                <a:cubicBezTo>
                  <a:pt x="27268" y="10736"/>
                  <a:pt x="27125" y="10784"/>
                  <a:pt x="27039" y="10812"/>
                </a:cubicBezTo>
                <a:cubicBezTo>
                  <a:pt x="27076" y="10812"/>
                  <a:pt x="27058" y="10886"/>
                  <a:pt x="27095" y="10923"/>
                </a:cubicBezTo>
                <a:cubicBezTo>
                  <a:pt x="26836" y="10960"/>
                  <a:pt x="26892" y="11016"/>
                  <a:pt x="26910" y="11108"/>
                </a:cubicBezTo>
                <a:cubicBezTo>
                  <a:pt x="26929" y="11182"/>
                  <a:pt x="26910" y="11311"/>
                  <a:pt x="26670" y="11404"/>
                </a:cubicBezTo>
                <a:lnTo>
                  <a:pt x="26670" y="11311"/>
                </a:lnTo>
                <a:cubicBezTo>
                  <a:pt x="26540" y="11459"/>
                  <a:pt x="26374" y="11718"/>
                  <a:pt x="26189" y="11847"/>
                </a:cubicBezTo>
                <a:cubicBezTo>
                  <a:pt x="26171" y="11662"/>
                  <a:pt x="26374" y="11589"/>
                  <a:pt x="26411" y="11404"/>
                </a:cubicBezTo>
                <a:lnTo>
                  <a:pt x="26411" y="11404"/>
                </a:lnTo>
                <a:cubicBezTo>
                  <a:pt x="26319" y="11478"/>
                  <a:pt x="26226" y="11644"/>
                  <a:pt x="26097" y="11829"/>
                </a:cubicBezTo>
                <a:cubicBezTo>
                  <a:pt x="26078" y="11829"/>
                  <a:pt x="26078" y="11847"/>
                  <a:pt x="26060" y="11847"/>
                </a:cubicBezTo>
                <a:cubicBezTo>
                  <a:pt x="26060" y="11847"/>
                  <a:pt x="26041" y="11829"/>
                  <a:pt x="26023" y="11829"/>
                </a:cubicBezTo>
                <a:cubicBezTo>
                  <a:pt x="26004" y="11792"/>
                  <a:pt x="25986" y="11773"/>
                  <a:pt x="25968" y="11736"/>
                </a:cubicBezTo>
                <a:cubicBezTo>
                  <a:pt x="25949" y="11681"/>
                  <a:pt x="25931" y="11589"/>
                  <a:pt x="25931" y="11459"/>
                </a:cubicBezTo>
                <a:lnTo>
                  <a:pt x="25931" y="11459"/>
                </a:lnTo>
                <a:cubicBezTo>
                  <a:pt x="25986" y="11533"/>
                  <a:pt x="26041" y="11699"/>
                  <a:pt x="26097" y="11736"/>
                </a:cubicBezTo>
                <a:cubicBezTo>
                  <a:pt x="26115" y="11200"/>
                  <a:pt x="26097" y="11274"/>
                  <a:pt x="26060" y="11071"/>
                </a:cubicBezTo>
                <a:lnTo>
                  <a:pt x="26060" y="10960"/>
                </a:lnTo>
                <a:cubicBezTo>
                  <a:pt x="26041" y="10868"/>
                  <a:pt x="26041" y="10775"/>
                  <a:pt x="26023" y="10701"/>
                </a:cubicBezTo>
                <a:lnTo>
                  <a:pt x="26023" y="10812"/>
                </a:lnTo>
                <a:cubicBezTo>
                  <a:pt x="25912" y="10812"/>
                  <a:pt x="25838" y="10757"/>
                  <a:pt x="25783" y="10683"/>
                </a:cubicBezTo>
                <a:cubicBezTo>
                  <a:pt x="25727" y="10591"/>
                  <a:pt x="25672" y="10480"/>
                  <a:pt x="25653" y="10369"/>
                </a:cubicBezTo>
                <a:cubicBezTo>
                  <a:pt x="25579" y="10147"/>
                  <a:pt x="25505" y="9907"/>
                  <a:pt x="25302" y="9666"/>
                </a:cubicBezTo>
                <a:lnTo>
                  <a:pt x="25302" y="9666"/>
                </a:lnTo>
                <a:cubicBezTo>
                  <a:pt x="25445" y="9829"/>
                  <a:pt x="25508" y="9882"/>
                  <a:pt x="25537" y="9882"/>
                </a:cubicBezTo>
                <a:cubicBezTo>
                  <a:pt x="25590" y="9882"/>
                  <a:pt x="25527" y="9703"/>
                  <a:pt x="25635" y="9703"/>
                </a:cubicBezTo>
                <a:lnTo>
                  <a:pt x="25727" y="9703"/>
                </a:lnTo>
                <a:cubicBezTo>
                  <a:pt x="25690" y="9685"/>
                  <a:pt x="25672" y="9685"/>
                  <a:pt x="25635" y="9685"/>
                </a:cubicBezTo>
                <a:lnTo>
                  <a:pt x="25635" y="9685"/>
                </a:lnTo>
                <a:cubicBezTo>
                  <a:pt x="25635" y="9534"/>
                  <a:pt x="25637" y="9348"/>
                  <a:pt x="25679" y="9348"/>
                </a:cubicBezTo>
                <a:cubicBezTo>
                  <a:pt x="25682" y="9348"/>
                  <a:pt x="25686" y="9349"/>
                  <a:pt x="25690" y="9352"/>
                </a:cubicBezTo>
                <a:cubicBezTo>
                  <a:pt x="25469" y="9130"/>
                  <a:pt x="25653" y="8890"/>
                  <a:pt x="25339" y="8576"/>
                </a:cubicBezTo>
                <a:cubicBezTo>
                  <a:pt x="25393" y="8558"/>
                  <a:pt x="25274" y="8316"/>
                  <a:pt x="25399" y="8316"/>
                </a:cubicBezTo>
                <a:cubicBezTo>
                  <a:pt x="25403" y="8316"/>
                  <a:pt x="25408" y="8317"/>
                  <a:pt x="25413" y="8317"/>
                </a:cubicBezTo>
                <a:cubicBezTo>
                  <a:pt x="25373" y="8226"/>
                  <a:pt x="25349" y="8193"/>
                  <a:pt x="25334" y="8193"/>
                </a:cubicBezTo>
                <a:cubicBezTo>
                  <a:pt x="25296" y="8193"/>
                  <a:pt x="25318" y="8410"/>
                  <a:pt x="25270" y="8410"/>
                </a:cubicBezTo>
                <a:cubicBezTo>
                  <a:pt x="25268" y="8410"/>
                  <a:pt x="25267" y="8410"/>
                  <a:pt x="25265" y="8410"/>
                </a:cubicBezTo>
                <a:cubicBezTo>
                  <a:pt x="24914" y="7948"/>
                  <a:pt x="25099" y="7116"/>
                  <a:pt x="24618" y="6451"/>
                </a:cubicBezTo>
                <a:cubicBezTo>
                  <a:pt x="24304" y="5822"/>
                  <a:pt x="24082" y="5767"/>
                  <a:pt x="23805" y="5194"/>
                </a:cubicBezTo>
                <a:cubicBezTo>
                  <a:pt x="23810" y="5130"/>
                  <a:pt x="23829" y="5107"/>
                  <a:pt x="23855" y="5107"/>
                </a:cubicBezTo>
                <a:cubicBezTo>
                  <a:pt x="23926" y="5107"/>
                  <a:pt x="24045" y="5286"/>
                  <a:pt x="24045" y="5286"/>
                </a:cubicBezTo>
                <a:cubicBezTo>
                  <a:pt x="24027" y="4935"/>
                  <a:pt x="23934" y="4695"/>
                  <a:pt x="23768" y="4399"/>
                </a:cubicBezTo>
                <a:lnTo>
                  <a:pt x="23768" y="4399"/>
                </a:lnTo>
                <a:cubicBezTo>
                  <a:pt x="23785" y="4412"/>
                  <a:pt x="23800" y="4418"/>
                  <a:pt x="23812" y="4418"/>
                </a:cubicBezTo>
                <a:cubicBezTo>
                  <a:pt x="23852" y="4418"/>
                  <a:pt x="23869" y="4355"/>
                  <a:pt x="23898" y="4270"/>
                </a:cubicBezTo>
                <a:cubicBezTo>
                  <a:pt x="23805" y="4011"/>
                  <a:pt x="23639" y="4159"/>
                  <a:pt x="23620" y="3808"/>
                </a:cubicBezTo>
                <a:lnTo>
                  <a:pt x="23620" y="3808"/>
                </a:lnTo>
                <a:cubicBezTo>
                  <a:pt x="23694" y="3845"/>
                  <a:pt x="23805" y="3882"/>
                  <a:pt x="23916" y="3992"/>
                </a:cubicBezTo>
                <a:cubicBezTo>
                  <a:pt x="23768" y="3715"/>
                  <a:pt x="23583" y="3456"/>
                  <a:pt x="23435" y="3161"/>
                </a:cubicBezTo>
                <a:cubicBezTo>
                  <a:pt x="23445" y="3142"/>
                  <a:pt x="23457" y="3133"/>
                  <a:pt x="23472" y="3133"/>
                </a:cubicBezTo>
                <a:cubicBezTo>
                  <a:pt x="23540" y="3133"/>
                  <a:pt x="23655" y="3321"/>
                  <a:pt x="23731" y="3383"/>
                </a:cubicBezTo>
                <a:cubicBezTo>
                  <a:pt x="23583" y="3068"/>
                  <a:pt x="23362" y="2532"/>
                  <a:pt x="23177" y="2477"/>
                </a:cubicBezTo>
                <a:lnTo>
                  <a:pt x="23177" y="2477"/>
                </a:lnTo>
                <a:lnTo>
                  <a:pt x="23191" y="2663"/>
                </a:lnTo>
                <a:lnTo>
                  <a:pt x="23191" y="2663"/>
                </a:lnTo>
                <a:cubicBezTo>
                  <a:pt x="23197" y="2637"/>
                  <a:pt x="23218" y="2625"/>
                  <a:pt x="23244" y="2625"/>
                </a:cubicBezTo>
                <a:cubicBezTo>
                  <a:pt x="23283" y="2625"/>
                  <a:pt x="23334" y="2652"/>
                  <a:pt x="23362" y="2699"/>
                </a:cubicBezTo>
                <a:cubicBezTo>
                  <a:pt x="23565" y="2939"/>
                  <a:pt x="23435" y="3124"/>
                  <a:pt x="23399" y="3161"/>
                </a:cubicBezTo>
                <a:lnTo>
                  <a:pt x="23288" y="2957"/>
                </a:lnTo>
                <a:lnTo>
                  <a:pt x="23288" y="2957"/>
                </a:lnTo>
                <a:cubicBezTo>
                  <a:pt x="23047" y="3272"/>
                  <a:pt x="23620" y="3808"/>
                  <a:pt x="23731" y="4251"/>
                </a:cubicBezTo>
                <a:lnTo>
                  <a:pt x="23454" y="4140"/>
                </a:lnTo>
                <a:lnTo>
                  <a:pt x="23787" y="4528"/>
                </a:lnTo>
                <a:cubicBezTo>
                  <a:pt x="23765" y="4594"/>
                  <a:pt x="23717" y="4660"/>
                  <a:pt x="23662" y="4660"/>
                </a:cubicBezTo>
                <a:cubicBezTo>
                  <a:pt x="23624" y="4660"/>
                  <a:pt x="23584" y="4629"/>
                  <a:pt x="23546" y="4547"/>
                </a:cubicBezTo>
                <a:lnTo>
                  <a:pt x="23546" y="4547"/>
                </a:lnTo>
                <a:cubicBezTo>
                  <a:pt x="23528" y="4880"/>
                  <a:pt x="23713" y="4787"/>
                  <a:pt x="23676" y="5101"/>
                </a:cubicBezTo>
                <a:cubicBezTo>
                  <a:pt x="23668" y="5117"/>
                  <a:pt x="23660" y="5123"/>
                  <a:pt x="23652" y="5123"/>
                </a:cubicBezTo>
                <a:cubicBezTo>
                  <a:pt x="23642" y="5123"/>
                  <a:pt x="23631" y="5112"/>
                  <a:pt x="23620" y="5101"/>
                </a:cubicBezTo>
                <a:lnTo>
                  <a:pt x="23620" y="5101"/>
                </a:lnTo>
                <a:lnTo>
                  <a:pt x="23787" y="5379"/>
                </a:lnTo>
                <a:cubicBezTo>
                  <a:pt x="23776" y="5373"/>
                  <a:pt x="23766" y="5372"/>
                  <a:pt x="23756" y="5372"/>
                </a:cubicBezTo>
                <a:cubicBezTo>
                  <a:pt x="23726" y="5372"/>
                  <a:pt x="23697" y="5389"/>
                  <a:pt x="23673" y="5389"/>
                </a:cubicBezTo>
                <a:cubicBezTo>
                  <a:pt x="23648" y="5389"/>
                  <a:pt x="23629" y="5369"/>
                  <a:pt x="23620" y="5286"/>
                </a:cubicBezTo>
                <a:lnTo>
                  <a:pt x="23620" y="5286"/>
                </a:lnTo>
                <a:cubicBezTo>
                  <a:pt x="23657" y="5873"/>
                  <a:pt x="24057" y="6096"/>
                  <a:pt x="23956" y="6370"/>
                </a:cubicBezTo>
                <a:lnTo>
                  <a:pt x="23956" y="6370"/>
                </a:lnTo>
                <a:cubicBezTo>
                  <a:pt x="23949" y="6354"/>
                  <a:pt x="23942" y="6338"/>
                  <a:pt x="23934" y="6321"/>
                </a:cubicBezTo>
                <a:lnTo>
                  <a:pt x="23934" y="6321"/>
                </a:lnTo>
                <a:lnTo>
                  <a:pt x="23953" y="6377"/>
                </a:lnTo>
                <a:cubicBezTo>
                  <a:pt x="23954" y="6374"/>
                  <a:pt x="23955" y="6372"/>
                  <a:pt x="23956" y="6370"/>
                </a:cubicBezTo>
                <a:lnTo>
                  <a:pt x="23956" y="6370"/>
                </a:lnTo>
                <a:cubicBezTo>
                  <a:pt x="24068" y="6626"/>
                  <a:pt x="24119" y="6680"/>
                  <a:pt x="24161" y="6680"/>
                </a:cubicBezTo>
                <a:cubicBezTo>
                  <a:pt x="24192" y="6680"/>
                  <a:pt x="24219" y="6652"/>
                  <a:pt x="24262" y="6652"/>
                </a:cubicBezTo>
                <a:cubicBezTo>
                  <a:pt x="24311" y="6652"/>
                  <a:pt x="24383" y="6691"/>
                  <a:pt x="24507" y="6857"/>
                </a:cubicBezTo>
                <a:lnTo>
                  <a:pt x="24212" y="7375"/>
                </a:lnTo>
                <a:lnTo>
                  <a:pt x="24397" y="7393"/>
                </a:lnTo>
                <a:cubicBezTo>
                  <a:pt x="24414" y="7463"/>
                  <a:pt x="24448" y="7616"/>
                  <a:pt x="24389" y="7616"/>
                </a:cubicBezTo>
                <a:cubicBezTo>
                  <a:pt x="24385" y="7616"/>
                  <a:pt x="24382" y="7616"/>
                  <a:pt x="24378" y="7615"/>
                </a:cubicBezTo>
                <a:lnTo>
                  <a:pt x="24378" y="7615"/>
                </a:lnTo>
                <a:cubicBezTo>
                  <a:pt x="24439" y="7693"/>
                  <a:pt x="24469" y="7717"/>
                  <a:pt x="24484" y="7717"/>
                </a:cubicBezTo>
                <a:cubicBezTo>
                  <a:pt x="24511" y="7717"/>
                  <a:pt x="24499" y="7649"/>
                  <a:pt x="24533" y="7649"/>
                </a:cubicBezTo>
                <a:cubicBezTo>
                  <a:pt x="24546" y="7649"/>
                  <a:pt x="24567" y="7660"/>
                  <a:pt x="24600" y="7689"/>
                </a:cubicBezTo>
                <a:cubicBezTo>
                  <a:pt x="24563" y="8114"/>
                  <a:pt x="25006" y="8687"/>
                  <a:pt x="24766" y="8872"/>
                </a:cubicBezTo>
                <a:cubicBezTo>
                  <a:pt x="24781" y="8880"/>
                  <a:pt x="24793" y="8883"/>
                  <a:pt x="24802" y="8883"/>
                </a:cubicBezTo>
                <a:cubicBezTo>
                  <a:pt x="24871" y="8883"/>
                  <a:pt x="24829" y="8703"/>
                  <a:pt x="24861" y="8703"/>
                </a:cubicBezTo>
                <a:cubicBezTo>
                  <a:pt x="24876" y="8703"/>
                  <a:pt x="24906" y="8742"/>
                  <a:pt x="24969" y="8853"/>
                </a:cubicBezTo>
                <a:cubicBezTo>
                  <a:pt x="24711" y="9057"/>
                  <a:pt x="25154" y="9297"/>
                  <a:pt x="25136" y="9685"/>
                </a:cubicBezTo>
                <a:cubicBezTo>
                  <a:pt x="25015" y="9649"/>
                  <a:pt x="24965" y="9486"/>
                  <a:pt x="24940" y="9486"/>
                </a:cubicBezTo>
                <a:cubicBezTo>
                  <a:pt x="24927" y="9486"/>
                  <a:pt x="24920" y="9532"/>
                  <a:pt x="24914" y="9666"/>
                </a:cubicBezTo>
                <a:cubicBezTo>
                  <a:pt x="25223" y="9775"/>
                  <a:pt x="25068" y="10330"/>
                  <a:pt x="25202" y="10613"/>
                </a:cubicBezTo>
                <a:lnTo>
                  <a:pt x="25202" y="10613"/>
                </a:lnTo>
                <a:cubicBezTo>
                  <a:pt x="25168" y="10630"/>
                  <a:pt x="25133" y="10648"/>
                  <a:pt x="25099" y="10683"/>
                </a:cubicBezTo>
                <a:cubicBezTo>
                  <a:pt x="25117" y="10775"/>
                  <a:pt x="25284" y="10738"/>
                  <a:pt x="25358" y="10757"/>
                </a:cubicBezTo>
                <a:cubicBezTo>
                  <a:pt x="25290" y="10740"/>
                  <a:pt x="25237" y="10692"/>
                  <a:pt x="25215" y="10627"/>
                </a:cubicBezTo>
                <a:lnTo>
                  <a:pt x="25215" y="10627"/>
                </a:lnTo>
                <a:cubicBezTo>
                  <a:pt x="25220" y="10626"/>
                  <a:pt x="25224" y="10626"/>
                  <a:pt x="25229" y="10626"/>
                </a:cubicBezTo>
                <a:cubicBezTo>
                  <a:pt x="25313" y="10626"/>
                  <a:pt x="25383" y="10740"/>
                  <a:pt x="25469" y="10997"/>
                </a:cubicBezTo>
                <a:cubicBezTo>
                  <a:pt x="25542" y="11256"/>
                  <a:pt x="25653" y="11607"/>
                  <a:pt x="25764" y="11866"/>
                </a:cubicBezTo>
                <a:cubicBezTo>
                  <a:pt x="25746" y="11866"/>
                  <a:pt x="25764" y="11940"/>
                  <a:pt x="25783" y="12069"/>
                </a:cubicBezTo>
                <a:cubicBezTo>
                  <a:pt x="25801" y="12125"/>
                  <a:pt x="25801" y="12198"/>
                  <a:pt x="25820" y="12291"/>
                </a:cubicBezTo>
                <a:cubicBezTo>
                  <a:pt x="25838" y="12328"/>
                  <a:pt x="25838" y="12365"/>
                  <a:pt x="25857" y="12420"/>
                </a:cubicBezTo>
                <a:cubicBezTo>
                  <a:pt x="25873" y="12453"/>
                  <a:pt x="25875" y="12516"/>
                  <a:pt x="25888" y="12516"/>
                </a:cubicBezTo>
                <a:cubicBezTo>
                  <a:pt x="25890" y="12516"/>
                  <a:pt x="25892" y="12515"/>
                  <a:pt x="25894" y="12513"/>
                </a:cubicBezTo>
                <a:cubicBezTo>
                  <a:pt x="26189" y="12310"/>
                  <a:pt x="26594" y="11978"/>
                  <a:pt x="26890" y="11793"/>
                </a:cubicBezTo>
                <a:lnTo>
                  <a:pt x="26890" y="11793"/>
                </a:lnTo>
                <a:cubicBezTo>
                  <a:pt x="26883" y="11811"/>
                  <a:pt x="26878" y="11829"/>
                  <a:pt x="26873" y="11847"/>
                </a:cubicBezTo>
                <a:lnTo>
                  <a:pt x="26892" y="11792"/>
                </a:lnTo>
                <a:lnTo>
                  <a:pt x="26892" y="11792"/>
                </a:lnTo>
                <a:cubicBezTo>
                  <a:pt x="26891" y="11792"/>
                  <a:pt x="26890" y="11793"/>
                  <a:pt x="26890" y="11793"/>
                </a:cubicBezTo>
                <a:lnTo>
                  <a:pt x="26890" y="11793"/>
                </a:lnTo>
                <a:cubicBezTo>
                  <a:pt x="26938" y="11660"/>
                  <a:pt x="27041" y="11515"/>
                  <a:pt x="27187" y="11385"/>
                </a:cubicBezTo>
                <a:cubicBezTo>
                  <a:pt x="27317" y="11256"/>
                  <a:pt x="27483" y="11127"/>
                  <a:pt x="27612" y="10997"/>
                </a:cubicBezTo>
                <a:lnTo>
                  <a:pt x="27612" y="10997"/>
                </a:lnTo>
                <a:cubicBezTo>
                  <a:pt x="27668" y="11108"/>
                  <a:pt x="27649" y="11182"/>
                  <a:pt x="27538" y="11348"/>
                </a:cubicBezTo>
                <a:lnTo>
                  <a:pt x="27797" y="11145"/>
                </a:lnTo>
                <a:lnTo>
                  <a:pt x="27797" y="11145"/>
                </a:lnTo>
                <a:cubicBezTo>
                  <a:pt x="27797" y="11182"/>
                  <a:pt x="27779" y="11219"/>
                  <a:pt x="27779" y="11256"/>
                </a:cubicBezTo>
                <a:lnTo>
                  <a:pt x="27871" y="11090"/>
                </a:lnTo>
                <a:lnTo>
                  <a:pt x="27797" y="11145"/>
                </a:lnTo>
                <a:cubicBezTo>
                  <a:pt x="27816" y="11053"/>
                  <a:pt x="27890" y="10960"/>
                  <a:pt x="28038" y="10812"/>
                </a:cubicBezTo>
                <a:lnTo>
                  <a:pt x="28074" y="10997"/>
                </a:lnTo>
                <a:cubicBezTo>
                  <a:pt x="28407" y="10738"/>
                  <a:pt x="28684" y="10332"/>
                  <a:pt x="29220" y="10147"/>
                </a:cubicBezTo>
                <a:cubicBezTo>
                  <a:pt x="29183" y="9999"/>
                  <a:pt x="28629" y="10018"/>
                  <a:pt x="29091" y="9629"/>
                </a:cubicBezTo>
                <a:lnTo>
                  <a:pt x="29091" y="9629"/>
                </a:lnTo>
                <a:cubicBezTo>
                  <a:pt x="29156" y="9679"/>
                  <a:pt x="29222" y="9771"/>
                  <a:pt x="29159" y="9856"/>
                </a:cubicBezTo>
                <a:lnTo>
                  <a:pt x="29159" y="9856"/>
                </a:lnTo>
                <a:cubicBezTo>
                  <a:pt x="29205" y="9808"/>
                  <a:pt x="29281" y="9736"/>
                  <a:pt x="29368" y="9722"/>
                </a:cubicBezTo>
                <a:lnTo>
                  <a:pt x="29368" y="9722"/>
                </a:lnTo>
                <a:lnTo>
                  <a:pt x="29220" y="9962"/>
                </a:lnTo>
                <a:cubicBezTo>
                  <a:pt x="29479" y="9888"/>
                  <a:pt x="29276" y="9796"/>
                  <a:pt x="29461" y="9703"/>
                </a:cubicBezTo>
                <a:lnTo>
                  <a:pt x="29461" y="9703"/>
                </a:lnTo>
                <a:cubicBezTo>
                  <a:pt x="29484" y="9749"/>
                  <a:pt x="29519" y="9757"/>
                  <a:pt x="29553" y="9757"/>
                </a:cubicBezTo>
                <a:cubicBezTo>
                  <a:pt x="29571" y="9757"/>
                  <a:pt x="29588" y="9755"/>
                  <a:pt x="29602" y="9755"/>
                </a:cubicBezTo>
                <a:cubicBezTo>
                  <a:pt x="29628" y="9755"/>
                  <a:pt x="29645" y="9761"/>
                  <a:pt x="29645" y="9796"/>
                </a:cubicBezTo>
                <a:cubicBezTo>
                  <a:pt x="29608" y="9833"/>
                  <a:pt x="29479" y="9851"/>
                  <a:pt x="29424" y="9925"/>
                </a:cubicBezTo>
                <a:cubicBezTo>
                  <a:pt x="29605" y="9849"/>
                  <a:pt x="29825" y="9786"/>
                  <a:pt x="29959" y="9786"/>
                </a:cubicBezTo>
                <a:cubicBezTo>
                  <a:pt x="29988" y="9786"/>
                  <a:pt x="30014" y="9789"/>
                  <a:pt x="30034" y="9796"/>
                </a:cubicBezTo>
                <a:cubicBezTo>
                  <a:pt x="29978" y="9759"/>
                  <a:pt x="29960" y="9666"/>
                  <a:pt x="30107" y="9574"/>
                </a:cubicBezTo>
                <a:cubicBezTo>
                  <a:pt x="30213" y="9524"/>
                  <a:pt x="30274" y="9506"/>
                  <a:pt x="30314" y="9506"/>
                </a:cubicBezTo>
                <a:cubicBezTo>
                  <a:pt x="30405" y="9506"/>
                  <a:pt x="30375" y="9600"/>
                  <a:pt x="30486" y="9600"/>
                </a:cubicBezTo>
                <a:cubicBezTo>
                  <a:pt x="30504" y="9600"/>
                  <a:pt x="30525" y="9598"/>
                  <a:pt x="30551" y="9592"/>
                </a:cubicBezTo>
                <a:cubicBezTo>
                  <a:pt x="30607" y="9482"/>
                  <a:pt x="30884" y="9463"/>
                  <a:pt x="30847" y="9315"/>
                </a:cubicBezTo>
                <a:cubicBezTo>
                  <a:pt x="30868" y="9308"/>
                  <a:pt x="30888" y="9305"/>
                  <a:pt x="30906" y="9305"/>
                </a:cubicBezTo>
                <a:cubicBezTo>
                  <a:pt x="30979" y="9305"/>
                  <a:pt x="31024" y="9356"/>
                  <a:pt x="31069" y="9371"/>
                </a:cubicBezTo>
                <a:cubicBezTo>
                  <a:pt x="31253" y="9204"/>
                  <a:pt x="32011" y="9186"/>
                  <a:pt x="31752" y="9038"/>
                </a:cubicBezTo>
                <a:lnTo>
                  <a:pt x="31697" y="9020"/>
                </a:lnTo>
                <a:lnTo>
                  <a:pt x="31734" y="9020"/>
                </a:lnTo>
                <a:cubicBezTo>
                  <a:pt x="31738" y="9018"/>
                  <a:pt x="31743" y="9016"/>
                  <a:pt x="31747" y="9015"/>
                </a:cubicBezTo>
                <a:lnTo>
                  <a:pt x="31747" y="9015"/>
                </a:lnTo>
                <a:cubicBezTo>
                  <a:pt x="31752" y="9020"/>
                  <a:pt x="31752" y="9020"/>
                  <a:pt x="31752" y="9020"/>
                </a:cubicBezTo>
                <a:lnTo>
                  <a:pt x="31759" y="9020"/>
                </a:lnTo>
                <a:cubicBezTo>
                  <a:pt x="31757" y="9018"/>
                  <a:pt x="31753" y="9016"/>
                  <a:pt x="31750" y="9014"/>
                </a:cubicBezTo>
                <a:lnTo>
                  <a:pt x="31750" y="9014"/>
                </a:lnTo>
                <a:cubicBezTo>
                  <a:pt x="31866" y="8973"/>
                  <a:pt x="31984" y="8954"/>
                  <a:pt x="32100" y="8954"/>
                </a:cubicBezTo>
                <a:cubicBezTo>
                  <a:pt x="32332" y="8954"/>
                  <a:pt x="32557" y="9028"/>
                  <a:pt x="32750" y="9149"/>
                </a:cubicBezTo>
                <a:cubicBezTo>
                  <a:pt x="33046" y="9352"/>
                  <a:pt x="33268" y="9611"/>
                  <a:pt x="33453" y="9907"/>
                </a:cubicBezTo>
                <a:lnTo>
                  <a:pt x="33397" y="9925"/>
                </a:lnTo>
                <a:cubicBezTo>
                  <a:pt x="33675" y="10239"/>
                  <a:pt x="33822" y="10738"/>
                  <a:pt x="33989" y="11016"/>
                </a:cubicBezTo>
                <a:cubicBezTo>
                  <a:pt x="34022" y="11134"/>
                  <a:pt x="33964" y="11298"/>
                  <a:pt x="33897" y="11298"/>
                </a:cubicBezTo>
                <a:cubicBezTo>
                  <a:pt x="33891" y="11298"/>
                  <a:pt x="33884" y="11296"/>
                  <a:pt x="33878" y="11293"/>
                </a:cubicBezTo>
                <a:lnTo>
                  <a:pt x="33878" y="11293"/>
                </a:lnTo>
                <a:cubicBezTo>
                  <a:pt x="33970" y="11607"/>
                  <a:pt x="34044" y="11644"/>
                  <a:pt x="33970" y="12125"/>
                </a:cubicBezTo>
                <a:cubicBezTo>
                  <a:pt x="33933" y="12020"/>
                  <a:pt x="33913" y="11997"/>
                  <a:pt x="33901" y="11997"/>
                </a:cubicBezTo>
                <a:cubicBezTo>
                  <a:pt x="33892" y="11997"/>
                  <a:pt x="33889" y="12010"/>
                  <a:pt x="33887" y="12010"/>
                </a:cubicBezTo>
                <a:cubicBezTo>
                  <a:pt x="33884" y="12010"/>
                  <a:pt x="33885" y="11975"/>
                  <a:pt x="33878" y="11792"/>
                </a:cubicBezTo>
                <a:lnTo>
                  <a:pt x="33878" y="11792"/>
                </a:lnTo>
                <a:cubicBezTo>
                  <a:pt x="33859" y="12217"/>
                  <a:pt x="33785" y="12309"/>
                  <a:pt x="33933" y="12771"/>
                </a:cubicBezTo>
                <a:cubicBezTo>
                  <a:pt x="33912" y="12748"/>
                  <a:pt x="33893" y="12737"/>
                  <a:pt x="33875" y="12737"/>
                </a:cubicBezTo>
                <a:cubicBezTo>
                  <a:pt x="33771" y="12737"/>
                  <a:pt x="33733" y="13112"/>
                  <a:pt x="33748" y="13270"/>
                </a:cubicBezTo>
                <a:lnTo>
                  <a:pt x="33878" y="12993"/>
                </a:lnTo>
                <a:lnTo>
                  <a:pt x="33878" y="12993"/>
                </a:lnTo>
                <a:cubicBezTo>
                  <a:pt x="33878" y="13215"/>
                  <a:pt x="33859" y="13418"/>
                  <a:pt x="33822" y="13622"/>
                </a:cubicBezTo>
                <a:lnTo>
                  <a:pt x="33638" y="13492"/>
                </a:lnTo>
                <a:cubicBezTo>
                  <a:pt x="33471" y="13899"/>
                  <a:pt x="33490" y="14268"/>
                  <a:pt x="33471" y="14638"/>
                </a:cubicBezTo>
                <a:cubicBezTo>
                  <a:pt x="33453" y="15008"/>
                  <a:pt x="33397" y="15359"/>
                  <a:pt x="33083" y="15562"/>
                </a:cubicBezTo>
                <a:cubicBezTo>
                  <a:pt x="33093" y="15612"/>
                  <a:pt x="33108" y="15631"/>
                  <a:pt x="33125" y="15631"/>
                </a:cubicBezTo>
                <a:cubicBezTo>
                  <a:pt x="33190" y="15631"/>
                  <a:pt x="33297" y="15372"/>
                  <a:pt x="33369" y="15372"/>
                </a:cubicBezTo>
                <a:cubicBezTo>
                  <a:pt x="33387" y="15372"/>
                  <a:pt x="33403" y="15389"/>
                  <a:pt x="33416" y="15433"/>
                </a:cubicBezTo>
                <a:cubicBezTo>
                  <a:pt x="33342" y="15618"/>
                  <a:pt x="33194" y="15766"/>
                  <a:pt x="33046" y="15858"/>
                </a:cubicBezTo>
                <a:cubicBezTo>
                  <a:pt x="32917" y="15950"/>
                  <a:pt x="32806" y="16006"/>
                  <a:pt x="32769" y="16043"/>
                </a:cubicBezTo>
                <a:cubicBezTo>
                  <a:pt x="32566" y="16172"/>
                  <a:pt x="32566" y="16301"/>
                  <a:pt x="32529" y="16431"/>
                </a:cubicBezTo>
                <a:cubicBezTo>
                  <a:pt x="32492" y="16560"/>
                  <a:pt x="32455" y="16708"/>
                  <a:pt x="32214" y="16819"/>
                </a:cubicBezTo>
                <a:cubicBezTo>
                  <a:pt x="32307" y="16837"/>
                  <a:pt x="32473" y="16948"/>
                  <a:pt x="32122" y="17244"/>
                </a:cubicBezTo>
                <a:cubicBezTo>
                  <a:pt x="32032" y="17278"/>
                  <a:pt x="31955" y="17293"/>
                  <a:pt x="31892" y="17293"/>
                </a:cubicBezTo>
                <a:cubicBezTo>
                  <a:pt x="31683" y="17293"/>
                  <a:pt x="31629" y="17136"/>
                  <a:pt x="31771" y="17022"/>
                </a:cubicBezTo>
                <a:cubicBezTo>
                  <a:pt x="31814" y="17001"/>
                  <a:pt x="31851" y="16992"/>
                  <a:pt x="31874" y="16992"/>
                </a:cubicBezTo>
                <a:cubicBezTo>
                  <a:pt x="31891" y="16992"/>
                  <a:pt x="31900" y="16996"/>
                  <a:pt x="31900" y="17004"/>
                </a:cubicBezTo>
                <a:cubicBezTo>
                  <a:pt x="32011" y="16948"/>
                  <a:pt x="32122" y="16837"/>
                  <a:pt x="31956" y="16837"/>
                </a:cubicBezTo>
                <a:lnTo>
                  <a:pt x="31956" y="16930"/>
                </a:lnTo>
                <a:cubicBezTo>
                  <a:pt x="31845" y="16930"/>
                  <a:pt x="31697" y="16985"/>
                  <a:pt x="31568" y="17022"/>
                </a:cubicBezTo>
                <a:cubicBezTo>
                  <a:pt x="31501" y="17031"/>
                  <a:pt x="31446" y="17039"/>
                  <a:pt x="31409" y="17039"/>
                </a:cubicBezTo>
                <a:cubicBezTo>
                  <a:pt x="31363" y="17039"/>
                  <a:pt x="31344" y="17026"/>
                  <a:pt x="31364" y="16985"/>
                </a:cubicBezTo>
                <a:lnTo>
                  <a:pt x="31364" y="16985"/>
                </a:lnTo>
                <a:cubicBezTo>
                  <a:pt x="31204" y="17084"/>
                  <a:pt x="31216" y="17117"/>
                  <a:pt x="31308" y="17117"/>
                </a:cubicBezTo>
                <a:cubicBezTo>
                  <a:pt x="31345" y="17117"/>
                  <a:pt x="31396" y="17111"/>
                  <a:pt x="31453" y="17103"/>
                </a:cubicBezTo>
                <a:lnTo>
                  <a:pt x="31453" y="17103"/>
                </a:lnTo>
                <a:cubicBezTo>
                  <a:pt x="30998" y="17178"/>
                  <a:pt x="30739" y="17300"/>
                  <a:pt x="30237" y="17318"/>
                </a:cubicBezTo>
                <a:cubicBezTo>
                  <a:pt x="30329" y="17336"/>
                  <a:pt x="30422" y="17410"/>
                  <a:pt x="30329" y="17410"/>
                </a:cubicBezTo>
                <a:cubicBezTo>
                  <a:pt x="29572" y="17410"/>
                  <a:pt x="30015" y="17577"/>
                  <a:pt x="29479" y="17632"/>
                </a:cubicBezTo>
                <a:cubicBezTo>
                  <a:pt x="29124" y="17540"/>
                  <a:pt x="29452" y="17434"/>
                  <a:pt x="29118" y="17434"/>
                </a:cubicBezTo>
                <a:cubicBezTo>
                  <a:pt x="29052" y="17434"/>
                  <a:pt x="28960" y="17438"/>
                  <a:pt x="28832" y="17447"/>
                </a:cubicBezTo>
                <a:cubicBezTo>
                  <a:pt x="28259" y="17336"/>
                  <a:pt x="28592" y="17244"/>
                  <a:pt x="28832" y="17226"/>
                </a:cubicBezTo>
                <a:lnTo>
                  <a:pt x="28832" y="17226"/>
                </a:lnTo>
                <a:cubicBezTo>
                  <a:pt x="28780" y="17229"/>
                  <a:pt x="28728" y="17230"/>
                  <a:pt x="28675" y="17230"/>
                </a:cubicBezTo>
                <a:cubicBezTo>
                  <a:pt x="28127" y="17230"/>
                  <a:pt x="27540" y="17065"/>
                  <a:pt x="26984" y="16930"/>
                </a:cubicBezTo>
                <a:lnTo>
                  <a:pt x="26984" y="16930"/>
                </a:lnTo>
                <a:cubicBezTo>
                  <a:pt x="26947" y="17022"/>
                  <a:pt x="27021" y="17207"/>
                  <a:pt x="27058" y="17336"/>
                </a:cubicBezTo>
                <a:lnTo>
                  <a:pt x="26818" y="16837"/>
                </a:lnTo>
                <a:lnTo>
                  <a:pt x="26818" y="16837"/>
                </a:lnTo>
                <a:cubicBezTo>
                  <a:pt x="26947" y="17133"/>
                  <a:pt x="27039" y="17373"/>
                  <a:pt x="27132" y="17595"/>
                </a:cubicBezTo>
                <a:cubicBezTo>
                  <a:pt x="27150" y="17540"/>
                  <a:pt x="27187" y="17484"/>
                  <a:pt x="27224" y="17447"/>
                </a:cubicBezTo>
                <a:cubicBezTo>
                  <a:pt x="27276" y="17670"/>
                  <a:pt x="27343" y="17877"/>
                  <a:pt x="27294" y="17877"/>
                </a:cubicBezTo>
                <a:cubicBezTo>
                  <a:pt x="27290" y="17877"/>
                  <a:pt x="27285" y="17875"/>
                  <a:pt x="27280" y="17872"/>
                </a:cubicBezTo>
                <a:lnTo>
                  <a:pt x="27280" y="17872"/>
                </a:lnTo>
                <a:cubicBezTo>
                  <a:pt x="27391" y="18020"/>
                  <a:pt x="27446" y="18002"/>
                  <a:pt x="27520" y="18020"/>
                </a:cubicBezTo>
                <a:cubicBezTo>
                  <a:pt x="27575" y="18039"/>
                  <a:pt x="27686" y="18094"/>
                  <a:pt x="27834" y="18335"/>
                </a:cubicBezTo>
                <a:cubicBezTo>
                  <a:pt x="27871" y="18612"/>
                  <a:pt x="28222" y="19185"/>
                  <a:pt x="28093" y="19333"/>
                </a:cubicBezTo>
                <a:cubicBezTo>
                  <a:pt x="27986" y="18984"/>
                  <a:pt x="27937" y="18898"/>
                  <a:pt x="27904" y="18898"/>
                </a:cubicBezTo>
                <a:cubicBezTo>
                  <a:pt x="27892" y="18898"/>
                  <a:pt x="27881" y="18911"/>
                  <a:pt x="27871" y="18926"/>
                </a:cubicBezTo>
                <a:cubicBezTo>
                  <a:pt x="27852" y="18945"/>
                  <a:pt x="27834" y="18967"/>
                  <a:pt x="27812" y="18967"/>
                </a:cubicBezTo>
                <a:cubicBezTo>
                  <a:pt x="27786" y="18967"/>
                  <a:pt x="27752" y="18936"/>
                  <a:pt x="27698" y="18830"/>
                </a:cubicBezTo>
                <a:lnTo>
                  <a:pt x="27698" y="18830"/>
                </a:lnTo>
                <a:cubicBezTo>
                  <a:pt x="27746" y="18955"/>
                  <a:pt x="27790" y="19093"/>
                  <a:pt x="27834" y="19259"/>
                </a:cubicBezTo>
                <a:cubicBezTo>
                  <a:pt x="27834" y="19265"/>
                  <a:pt x="27832" y="19268"/>
                  <a:pt x="27829" y="19268"/>
                </a:cubicBezTo>
                <a:cubicBezTo>
                  <a:pt x="27814" y="19268"/>
                  <a:pt x="27772" y="19208"/>
                  <a:pt x="27742" y="19148"/>
                </a:cubicBezTo>
                <a:lnTo>
                  <a:pt x="27742" y="19148"/>
                </a:lnTo>
                <a:cubicBezTo>
                  <a:pt x="27779" y="19277"/>
                  <a:pt x="27816" y="19425"/>
                  <a:pt x="27834" y="19480"/>
                </a:cubicBezTo>
                <a:cubicBezTo>
                  <a:pt x="27834" y="19536"/>
                  <a:pt x="27853" y="19573"/>
                  <a:pt x="27871" y="19610"/>
                </a:cubicBezTo>
                <a:cubicBezTo>
                  <a:pt x="27908" y="19665"/>
                  <a:pt x="27945" y="19684"/>
                  <a:pt x="28001" y="19702"/>
                </a:cubicBezTo>
                <a:cubicBezTo>
                  <a:pt x="28093" y="19758"/>
                  <a:pt x="28204" y="19795"/>
                  <a:pt x="28315" y="20109"/>
                </a:cubicBezTo>
                <a:cubicBezTo>
                  <a:pt x="28302" y="20104"/>
                  <a:pt x="28291" y="20101"/>
                  <a:pt x="28281" y="20101"/>
                </a:cubicBezTo>
                <a:cubicBezTo>
                  <a:pt x="28186" y="20101"/>
                  <a:pt x="28191" y="20321"/>
                  <a:pt x="28241" y="20405"/>
                </a:cubicBezTo>
                <a:cubicBezTo>
                  <a:pt x="28198" y="20294"/>
                  <a:pt x="28218" y="20246"/>
                  <a:pt x="28268" y="20246"/>
                </a:cubicBezTo>
                <a:cubicBezTo>
                  <a:pt x="28327" y="20246"/>
                  <a:pt x="28428" y="20313"/>
                  <a:pt x="28518" y="20423"/>
                </a:cubicBezTo>
                <a:cubicBezTo>
                  <a:pt x="28592" y="20848"/>
                  <a:pt x="28721" y="20830"/>
                  <a:pt x="28795" y="21033"/>
                </a:cubicBezTo>
                <a:lnTo>
                  <a:pt x="28740" y="20793"/>
                </a:lnTo>
                <a:lnTo>
                  <a:pt x="28740" y="20793"/>
                </a:lnTo>
                <a:cubicBezTo>
                  <a:pt x="28869" y="20830"/>
                  <a:pt x="28925" y="21033"/>
                  <a:pt x="29054" y="21292"/>
                </a:cubicBezTo>
                <a:cubicBezTo>
                  <a:pt x="29049" y="21297"/>
                  <a:pt x="29044" y="21299"/>
                  <a:pt x="29038" y="21299"/>
                </a:cubicBezTo>
                <a:cubicBezTo>
                  <a:pt x="29030" y="21299"/>
                  <a:pt x="29021" y="21293"/>
                  <a:pt x="29012" y="21284"/>
                </a:cubicBezTo>
                <a:lnTo>
                  <a:pt x="29012" y="21284"/>
                </a:lnTo>
                <a:cubicBezTo>
                  <a:pt x="29156" y="21538"/>
                  <a:pt x="29035" y="21969"/>
                  <a:pt x="29276" y="22290"/>
                </a:cubicBezTo>
                <a:cubicBezTo>
                  <a:pt x="29276" y="22511"/>
                  <a:pt x="29091" y="22382"/>
                  <a:pt x="29109" y="22567"/>
                </a:cubicBezTo>
                <a:cubicBezTo>
                  <a:pt x="29424" y="22992"/>
                  <a:pt x="29183" y="23121"/>
                  <a:pt x="29461" y="23583"/>
                </a:cubicBezTo>
                <a:cubicBezTo>
                  <a:pt x="29495" y="23498"/>
                  <a:pt x="29505" y="23448"/>
                  <a:pt x="29532" y="23448"/>
                </a:cubicBezTo>
                <a:cubicBezTo>
                  <a:pt x="29563" y="23448"/>
                  <a:pt x="29617" y="23516"/>
                  <a:pt x="29756" y="23676"/>
                </a:cubicBezTo>
                <a:lnTo>
                  <a:pt x="29368" y="22900"/>
                </a:lnTo>
                <a:lnTo>
                  <a:pt x="29738" y="23362"/>
                </a:lnTo>
                <a:cubicBezTo>
                  <a:pt x="29645" y="23103"/>
                  <a:pt x="29461" y="22863"/>
                  <a:pt x="29442" y="22715"/>
                </a:cubicBezTo>
                <a:lnTo>
                  <a:pt x="29442" y="22715"/>
                </a:lnTo>
                <a:cubicBezTo>
                  <a:pt x="29537" y="22819"/>
                  <a:pt x="29573" y="22865"/>
                  <a:pt x="29596" y="22865"/>
                </a:cubicBezTo>
                <a:cubicBezTo>
                  <a:pt x="29618" y="22865"/>
                  <a:pt x="29628" y="22824"/>
                  <a:pt x="29664" y="22752"/>
                </a:cubicBezTo>
                <a:lnTo>
                  <a:pt x="29664" y="22752"/>
                </a:lnTo>
                <a:cubicBezTo>
                  <a:pt x="29590" y="23158"/>
                  <a:pt x="30015" y="23380"/>
                  <a:pt x="30034" y="23805"/>
                </a:cubicBezTo>
                <a:lnTo>
                  <a:pt x="29701" y="23916"/>
                </a:lnTo>
                <a:cubicBezTo>
                  <a:pt x="29793" y="24563"/>
                  <a:pt x="30255" y="24896"/>
                  <a:pt x="30459" y="25690"/>
                </a:cubicBezTo>
                <a:lnTo>
                  <a:pt x="30422" y="25413"/>
                </a:lnTo>
                <a:lnTo>
                  <a:pt x="30422" y="25413"/>
                </a:lnTo>
                <a:cubicBezTo>
                  <a:pt x="30588" y="25469"/>
                  <a:pt x="30625" y="25875"/>
                  <a:pt x="30754" y="26115"/>
                </a:cubicBezTo>
                <a:cubicBezTo>
                  <a:pt x="30643" y="26115"/>
                  <a:pt x="30662" y="26300"/>
                  <a:pt x="30643" y="26430"/>
                </a:cubicBezTo>
                <a:cubicBezTo>
                  <a:pt x="30647" y="26426"/>
                  <a:pt x="30651" y="26424"/>
                  <a:pt x="30656" y="26424"/>
                </a:cubicBezTo>
                <a:cubicBezTo>
                  <a:pt x="30692" y="26424"/>
                  <a:pt x="30742" y="26556"/>
                  <a:pt x="30791" y="26688"/>
                </a:cubicBezTo>
                <a:cubicBezTo>
                  <a:pt x="30847" y="26781"/>
                  <a:pt x="30847" y="26781"/>
                  <a:pt x="30884" y="26799"/>
                </a:cubicBezTo>
                <a:cubicBezTo>
                  <a:pt x="30921" y="26836"/>
                  <a:pt x="30976" y="26855"/>
                  <a:pt x="31032" y="26855"/>
                </a:cubicBezTo>
                <a:cubicBezTo>
                  <a:pt x="31013" y="26929"/>
                  <a:pt x="30976" y="26966"/>
                  <a:pt x="30939" y="27003"/>
                </a:cubicBezTo>
                <a:cubicBezTo>
                  <a:pt x="30939" y="27058"/>
                  <a:pt x="30958" y="27095"/>
                  <a:pt x="31013" y="27150"/>
                </a:cubicBezTo>
                <a:cubicBezTo>
                  <a:pt x="30976" y="27243"/>
                  <a:pt x="31032" y="27446"/>
                  <a:pt x="30662" y="27520"/>
                </a:cubicBezTo>
                <a:cubicBezTo>
                  <a:pt x="30736" y="27372"/>
                  <a:pt x="30570" y="27335"/>
                  <a:pt x="30717" y="27206"/>
                </a:cubicBezTo>
                <a:lnTo>
                  <a:pt x="30717" y="27206"/>
                </a:lnTo>
                <a:cubicBezTo>
                  <a:pt x="30662" y="27224"/>
                  <a:pt x="30625" y="27224"/>
                  <a:pt x="30607" y="27243"/>
                </a:cubicBezTo>
                <a:cubicBezTo>
                  <a:pt x="30588" y="27243"/>
                  <a:pt x="30514" y="27298"/>
                  <a:pt x="30533" y="27317"/>
                </a:cubicBezTo>
                <a:cubicBezTo>
                  <a:pt x="30529" y="27316"/>
                  <a:pt x="30524" y="27316"/>
                  <a:pt x="30520" y="27316"/>
                </a:cubicBezTo>
                <a:cubicBezTo>
                  <a:pt x="30377" y="27316"/>
                  <a:pt x="30064" y="27582"/>
                  <a:pt x="29847" y="27582"/>
                </a:cubicBezTo>
                <a:cubicBezTo>
                  <a:pt x="29828" y="27582"/>
                  <a:pt x="29810" y="27580"/>
                  <a:pt x="29793" y="27576"/>
                </a:cubicBezTo>
                <a:cubicBezTo>
                  <a:pt x="29719" y="27650"/>
                  <a:pt x="29719" y="27779"/>
                  <a:pt x="29498" y="27834"/>
                </a:cubicBezTo>
                <a:cubicBezTo>
                  <a:pt x="29478" y="27824"/>
                  <a:pt x="29474" y="27809"/>
                  <a:pt x="29475" y="27797"/>
                </a:cubicBezTo>
                <a:lnTo>
                  <a:pt x="29475" y="27797"/>
                </a:lnTo>
                <a:cubicBezTo>
                  <a:pt x="29433" y="27856"/>
                  <a:pt x="29170" y="27953"/>
                  <a:pt x="29387" y="28019"/>
                </a:cubicBezTo>
                <a:cubicBezTo>
                  <a:pt x="29308" y="28001"/>
                  <a:pt x="29225" y="27993"/>
                  <a:pt x="29140" y="27993"/>
                </a:cubicBezTo>
                <a:cubicBezTo>
                  <a:pt x="28524" y="27993"/>
                  <a:pt x="27771" y="28410"/>
                  <a:pt x="27218" y="28410"/>
                </a:cubicBezTo>
                <a:cubicBezTo>
                  <a:pt x="27149" y="28410"/>
                  <a:pt x="27083" y="28403"/>
                  <a:pt x="27021" y="28389"/>
                </a:cubicBezTo>
                <a:cubicBezTo>
                  <a:pt x="26596" y="28555"/>
                  <a:pt x="26078" y="28740"/>
                  <a:pt x="25672" y="28869"/>
                </a:cubicBezTo>
                <a:cubicBezTo>
                  <a:pt x="25690" y="28832"/>
                  <a:pt x="25672" y="28814"/>
                  <a:pt x="25746" y="28795"/>
                </a:cubicBezTo>
                <a:lnTo>
                  <a:pt x="25746" y="28795"/>
                </a:lnTo>
                <a:cubicBezTo>
                  <a:pt x="25154" y="28851"/>
                  <a:pt x="25487" y="29220"/>
                  <a:pt x="24840" y="29276"/>
                </a:cubicBezTo>
                <a:cubicBezTo>
                  <a:pt x="24452" y="29184"/>
                  <a:pt x="25136" y="29091"/>
                  <a:pt x="24914" y="29073"/>
                </a:cubicBezTo>
                <a:cubicBezTo>
                  <a:pt x="24874" y="29000"/>
                  <a:pt x="24816" y="28972"/>
                  <a:pt x="24745" y="28972"/>
                </a:cubicBezTo>
                <a:cubicBezTo>
                  <a:pt x="24514" y="28972"/>
                  <a:pt x="24146" y="29267"/>
                  <a:pt x="23799" y="29267"/>
                </a:cubicBezTo>
                <a:cubicBezTo>
                  <a:pt x="23764" y="29267"/>
                  <a:pt x="23729" y="29264"/>
                  <a:pt x="23694" y="29257"/>
                </a:cubicBezTo>
                <a:lnTo>
                  <a:pt x="23787" y="29202"/>
                </a:lnTo>
                <a:cubicBezTo>
                  <a:pt x="23771" y="29200"/>
                  <a:pt x="23755" y="29200"/>
                  <a:pt x="23739" y="29200"/>
                </a:cubicBezTo>
                <a:cubicBezTo>
                  <a:pt x="23400" y="29200"/>
                  <a:pt x="23023" y="29559"/>
                  <a:pt x="22511" y="29683"/>
                </a:cubicBezTo>
                <a:cubicBezTo>
                  <a:pt x="22511" y="29683"/>
                  <a:pt x="22530" y="29646"/>
                  <a:pt x="22493" y="29627"/>
                </a:cubicBezTo>
                <a:cubicBezTo>
                  <a:pt x="22179" y="29923"/>
                  <a:pt x="21513" y="30163"/>
                  <a:pt x="21033" y="30366"/>
                </a:cubicBezTo>
                <a:cubicBezTo>
                  <a:pt x="21144" y="30182"/>
                  <a:pt x="21236" y="30219"/>
                  <a:pt x="21107" y="30108"/>
                </a:cubicBezTo>
                <a:lnTo>
                  <a:pt x="21107" y="30108"/>
                </a:lnTo>
                <a:cubicBezTo>
                  <a:pt x="20885" y="30200"/>
                  <a:pt x="21236" y="30329"/>
                  <a:pt x="20793" y="30496"/>
                </a:cubicBezTo>
                <a:cubicBezTo>
                  <a:pt x="20626" y="30459"/>
                  <a:pt x="20275" y="30477"/>
                  <a:pt x="20183" y="30348"/>
                </a:cubicBezTo>
                <a:lnTo>
                  <a:pt x="20608" y="30219"/>
                </a:lnTo>
                <a:cubicBezTo>
                  <a:pt x="20553" y="30189"/>
                  <a:pt x="20498" y="30177"/>
                  <a:pt x="20444" y="30177"/>
                </a:cubicBezTo>
                <a:cubicBezTo>
                  <a:pt x="20222" y="30177"/>
                  <a:pt x="20006" y="30374"/>
                  <a:pt x="19813" y="30403"/>
                </a:cubicBezTo>
                <a:lnTo>
                  <a:pt x="19831" y="30311"/>
                </a:lnTo>
                <a:lnTo>
                  <a:pt x="19831" y="30311"/>
                </a:lnTo>
                <a:cubicBezTo>
                  <a:pt x="19185" y="30533"/>
                  <a:pt x="19222" y="30736"/>
                  <a:pt x="18519" y="30921"/>
                </a:cubicBezTo>
                <a:lnTo>
                  <a:pt x="18612" y="30976"/>
                </a:lnTo>
                <a:cubicBezTo>
                  <a:pt x="18496" y="31092"/>
                  <a:pt x="18418" y="31117"/>
                  <a:pt x="18348" y="31117"/>
                </a:cubicBezTo>
                <a:cubicBezTo>
                  <a:pt x="18292" y="31117"/>
                  <a:pt x="18242" y="31101"/>
                  <a:pt x="18181" y="31101"/>
                </a:cubicBezTo>
                <a:cubicBezTo>
                  <a:pt x="18111" y="31101"/>
                  <a:pt x="18028" y="31123"/>
                  <a:pt x="17909" y="31217"/>
                </a:cubicBezTo>
                <a:lnTo>
                  <a:pt x="17743" y="31032"/>
                </a:lnTo>
                <a:cubicBezTo>
                  <a:pt x="17503" y="31161"/>
                  <a:pt x="16911" y="31494"/>
                  <a:pt x="16468" y="31660"/>
                </a:cubicBezTo>
                <a:cubicBezTo>
                  <a:pt x="16671" y="31420"/>
                  <a:pt x="17189" y="31198"/>
                  <a:pt x="17484" y="30995"/>
                </a:cubicBezTo>
                <a:lnTo>
                  <a:pt x="17484" y="30995"/>
                </a:lnTo>
                <a:cubicBezTo>
                  <a:pt x="17244" y="31069"/>
                  <a:pt x="16634" y="31272"/>
                  <a:pt x="16542" y="31401"/>
                </a:cubicBezTo>
                <a:cubicBezTo>
                  <a:pt x="16634" y="31364"/>
                  <a:pt x="16745" y="31272"/>
                  <a:pt x="16856" y="31272"/>
                </a:cubicBezTo>
                <a:cubicBezTo>
                  <a:pt x="16597" y="31531"/>
                  <a:pt x="16209" y="31734"/>
                  <a:pt x="15710" y="31882"/>
                </a:cubicBezTo>
                <a:cubicBezTo>
                  <a:pt x="15701" y="31765"/>
                  <a:pt x="15610" y="31724"/>
                  <a:pt x="15472" y="31724"/>
                </a:cubicBezTo>
                <a:cubicBezTo>
                  <a:pt x="15140" y="31724"/>
                  <a:pt x="14536" y="31962"/>
                  <a:pt x="14136" y="31962"/>
                </a:cubicBezTo>
                <a:cubicBezTo>
                  <a:pt x="14044" y="31962"/>
                  <a:pt x="13963" y="31950"/>
                  <a:pt x="13899" y="31919"/>
                </a:cubicBezTo>
                <a:cubicBezTo>
                  <a:pt x="13067" y="32325"/>
                  <a:pt x="12124" y="32344"/>
                  <a:pt x="11089" y="32677"/>
                </a:cubicBezTo>
                <a:cubicBezTo>
                  <a:pt x="11552" y="32898"/>
                  <a:pt x="10794" y="32769"/>
                  <a:pt x="10960" y="33083"/>
                </a:cubicBezTo>
                <a:cubicBezTo>
                  <a:pt x="10774" y="33155"/>
                  <a:pt x="10676" y="33182"/>
                  <a:pt x="10625" y="33182"/>
                </a:cubicBezTo>
                <a:cubicBezTo>
                  <a:pt x="10610" y="33182"/>
                  <a:pt x="10599" y="33180"/>
                  <a:pt x="10590" y="33176"/>
                </a:cubicBezTo>
                <a:lnTo>
                  <a:pt x="10202" y="33194"/>
                </a:lnTo>
                <a:cubicBezTo>
                  <a:pt x="10073" y="33194"/>
                  <a:pt x="10054" y="33157"/>
                  <a:pt x="9981" y="33139"/>
                </a:cubicBezTo>
                <a:cubicBezTo>
                  <a:pt x="9925" y="33046"/>
                  <a:pt x="10073" y="33028"/>
                  <a:pt x="10054" y="32954"/>
                </a:cubicBezTo>
                <a:lnTo>
                  <a:pt x="10054" y="32954"/>
                </a:lnTo>
                <a:cubicBezTo>
                  <a:pt x="10047" y="32955"/>
                  <a:pt x="10040" y="32955"/>
                  <a:pt x="10034" y="32955"/>
                </a:cubicBezTo>
                <a:cubicBezTo>
                  <a:pt x="9933" y="32955"/>
                  <a:pt x="9999" y="32818"/>
                  <a:pt x="9999" y="32714"/>
                </a:cubicBezTo>
                <a:lnTo>
                  <a:pt x="9999" y="32714"/>
                </a:lnTo>
                <a:cubicBezTo>
                  <a:pt x="9981" y="32806"/>
                  <a:pt x="9944" y="32861"/>
                  <a:pt x="9925" y="32898"/>
                </a:cubicBezTo>
                <a:cubicBezTo>
                  <a:pt x="9907" y="32898"/>
                  <a:pt x="9907" y="32861"/>
                  <a:pt x="9907" y="32824"/>
                </a:cubicBezTo>
                <a:cubicBezTo>
                  <a:pt x="9888" y="32880"/>
                  <a:pt x="9870" y="32954"/>
                  <a:pt x="9851" y="33028"/>
                </a:cubicBezTo>
                <a:cubicBezTo>
                  <a:pt x="9851" y="33046"/>
                  <a:pt x="9851" y="33046"/>
                  <a:pt x="9851" y="33065"/>
                </a:cubicBezTo>
                <a:cubicBezTo>
                  <a:pt x="9833" y="33083"/>
                  <a:pt x="9814" y="33102"/>
                  <a:pt x="9814" y="33102"/>
                </a:cubicBezTo>
                <a:cubicBezTo>
                  <a:pt x="9740" y="33065"/>
                  <a:pt x="9759" y="32917"/>
                  <a:pt x="9814" y="32843"/>
                </a:cubicBezTo>
                <a:cubicBezTo>
                  <a:pt x="9833" y="32806"/>
                  <a:pt x="9870" y="32806"/>
                  <a:pt x="9870" y="32751"/>
                </a:cubicBezTo>
                <a:cubicBezTo>
                  <a:pt x="9833" y="32640"/>
                  <a:pt x="9796" y="32510"/>
                  <a:pt x="9685" y="32362"/>
                </a:cubicBezTo>
                <a:lnTo>
                  <a:pt x="9685" y="32362"/>
                </a:lnTo>
                <a:lnTo>
                  <a:pt x="9870" y="32547"/>
                </a:lnTo>
                <a:cubicBezTo>
                  <a:pt x="9685" y="32196"/>
                  <a:pt x="9389" y="31161"/>
                  <a:pt x="9001" y="30884"/>
                </a:cubicBezTo>
                <a:cubicBezTo>
                  <a:pt x="9013" y="30837"/>
                  <a:pt x="9040" y="30774"/>
                  <a:pt x="9077" y="30774"/>
                </a:cubicBezTo>
                <a:cubicBezTo>
                  <a:pt x="9098" y="30774"/>
                  <a:pt x="9122" y="30794"/>
                  <a:pt x="9149" y="30847"/>
                </a:cubicBezTo>
                <a:cubicBezTo>
                  <a:pt x="8872" y="29941"/>
                  <a:pt x="8169" y="28962"/>
                  <a:pt x="8095" y="28204"/>
                </a:cubicBezTo>
                <a:lnTo>
                  <a:pt x="8095" y="28204"/>
                </a:lnTo>
                <a:lnTo>
                  <a:pt x="8188" y="28241"/>
                </a:lnTo>
                <a:cubicBezTo>
                  <a:pt x="8114" y="28075"/>
                  <a:pt x="7948" y="28001"/>
                  <a:pt x="7948" y="27760"/>
                </a:cubicBezTo>
                <a:cubicBezTo>
                  <a:pt x="7966" y="27760"/>
                  <a:pt x="7994" y="27770"/>
                  <a:pt x="8015" y="27770"/>
                </a:cubicBezTo>
                <a:cubicBezTo>
                  <a:pt x="8035" y="27770"/>
                  <a:pt x="8049" y="27760"/>
                  <a:pt x="8040" y="27723"/>
                </a:cubicBezTo>
                <a:cubicBezTo>
                  <a:pt x="7985" y="27650"/>
                  <a:pt x="7744" y="27335"/>
                  <a:pt x="7707" y="27095"/>
                </a:cubicBezTo>
                <a:lnTo>
                  <a:pt x="7707" y="27095"/>
                </a:lnTo>
                <a:lnTo>
                  <a:pt x="7855" y="27243"/>
                </a:lnTo>
                <a:cubicBezTo>
                  <a:pt x="7670" y="26337"/>
                  <a:pt x="7171" y="25986"/>
                  <a:pt x="6857" y="25265"/>
                </a:cubicBezTo>
                <a:cubicBezTo>
                  <a:pt x="7097" y="25191"/>
                  <a:pt x="6931" y="24471"/>
                  <a:pt x="6857" y="24119"/>
                </a:cubicBezTo>
                <a:lnTo>
                  <a:pt x="6894" y="24119"/>
                </a:lnTo>
                <a:cubicBezTo>
                  <a:pt x="6561" y="23084"/>
                  <a:pt x="6099" y="22456"/>
                  <a:pt x="5674" y="21550"/>
                </a:cubicBezTo>
                <a:cubicBezTo>
                  <a:pt x="5730" y="20867"/>
                  <a:pt x="5083" y="19536"/>
                  <a:pt x="4898" y="18538"/>
                </a:cubicBezTo>
                <a:lnTo>
                  <a:pt x="4898" y="18538"/>
                </a:lnTo>
                <a:cubicBezTo>
                  <a:pt x="4904" y="18593"/>
                  <a:pt x="4886" y="18616"/>
                  <a:pt x="4855" y="18616"/>
                </a:cubicBezTo>
                <a:cubicBezTo>
                  <a:pt x="4793" y="18616"/>
                  <a:pt x="4682" y="18526"/>
                  <a:pt x="4621" y="18427"/>
                </a:cubicBezTo>
                <a:cubicBezTo>
                  <a:pt x="4602" y="18187"/>
                  <a:pt x="4251" y="17872"/>
                  <a:pt x="4473" y="17836"/>
                </a:cubicBezTo>
                <a:lnTo>
                  <a:pt x="4473" y="17836"/>
                </a:lnTo>
                <a:lnTo>
                  <a:pt x="4491" y="17909"/>
                </a:lnTo>
                <a:cubicBezTo>
                  <a:pt x="4658" y="17669"/>
                  <a:pt x="4436" y="17226"/>
                  <a:pt x="4325" y="16874"/>
                </a:cubicBezTo>
                <a:lnTo>
                  <a:pt x="4011" y="16911"/>
                </a:lnTo>
                <a:cubicBezTo>
                  <a:pt x="4103" y="15839"/>
                  <a:pt x="3013" y="14546"/>
                  <a:pt x="3216" y="13917"/>
                </a:cubicBezTo>
                <a:cubicBezTo>
                  <a:pt x="3068" y="13714"/>
                  <a:pt x="2976" y="13437"/>
                  <a:pt x="2810" y="13233"/>
                </a:cubicBezTo>
                <a:lnTo>
                  <a:pt x="2976" y="13197"/>
                </a:lnTo>
                <a:cubicBezTo>
                  <a:pt x="2791" y="12568"/>
                  <a:pt x="2717" y="12254"/>
                  <a:pt x="2403" y="11496"/>
                </a:cubicBezTo>
                <a:lnTo>
                  <a:pt x="2403" y="11496"/>
                </a:lnTo>
                <a:lnTo>
                  <a:pt x="2569" y="11607"/>
                </a:lnTo>
                <a:cubicBezTo>
                  <a:pt x="2421" y="11182"/>
                  <a:pt x="1941" y="11219"/>
                  <a:pt x="1793" y="10831"/>
                </a:cubicBezTo>
                <a:lnTo>
                  <a:pt x="1978" y="10627"/>
                </a:lnTo>
                <a:cubicBezTo>
                  <a:pt x="1848" y="10276"/>
                  <a:pt x="1775" y="9925"/>
                  <a:pt x="1682" y="9574"/>
                </a:cubicBezTo>
                <a:cubicBezTo>
                  <a:pt x="1608" y="9334"/>
                  <a:pt x="1627" y="9371"/>
                  <a:pt x="1608" y="9315"/>
                </a:cubicBezTo>
                <a:cubicBezTo>
                  <a:pt x="1590" y="9278"/>
                  <a:pt x="1553" y="9241"/>
                  <a:pt x="1497" y="9167"/>
                </a:cubicBezTo>
                <a:lnTo>
                  <a:pt x="1497" y="9130"/>
                </a:lnTo>
                <a:cubicBezTo>
                  <a:pt x="1534" y="9149"/>
                  <a:pt x="1608" y="9204"/>
                  <a:pt x="1590" y="9204"/>
                </a:cubicBezTo>
                <a:cubicBezTo>
                  <a:pt x="1645" y="9204"/>
                  <a:pt x="1738" y="9204"/>
                  <a:pt x="1775" y="9186"/>
                </a:cubicBezTo>
                <a:cubicBezTo>
                  <a:pt x="1997" y="9117"/>
                  <a:pt x="2219" y="9002"/>
                  <a:pt x="2134" y="8882"/>
                </a:cubicBezTo>
                <a:lnTo>
                  <a:pt x="2134" y="8882"/>
                </a:lnTo>
                <a:cubicBezTo>
                  <a:pt x="2150" y="8891"/>
                  <a:pt x="2170" y="8896"/>
                  <a:pt x="2195" y="8896"/>
                </a:cubicBezTo>
                <a:cubicBezTo>
                  <a:pt x="2417" y="8896"/>
                  <a:pt x="2961" y="8540"/>
                  <a:pt x="3272" y="8354"/>
                </a:cubicBezTo>
                <a:lnTo>
                  <a:pt x="3272" y="8354"/>
                </a:lnTo>
                <a:lnTo>
                  <a:pt x="3253" y="8521"/>
                </a:lnTo>
                <a:cubicBezTo>
                  <a:pt x="3530" y="8206"/>
                  <a:pt x="3530" y="8151"/>
                  <a:pt x="3974" y="7911"/>
                </a:cubicBezTo>
                <a:cubicBezTo>
                  <a:pt x="3984" y="7909"/>
                  <a:pt x="3993" y="7909"/>
                  <a:pt x="4002" y="7909"/>
                </a:cubicBezTo>
                <a:cubicBezTo>
                  <a:pt x="4099" y="7909"/>
                  <a:pt x="4108" y="7994"/>
                  <a:pt x="3981" y="8018"/>
                </a:cubicBezTo>
                <a:lnTo>
                  <a:pt x="3981" y="8018"/>
                </a:lnTo>
                <a:cubicBezTo>
                  <a:pt x="4355" y="7957"/>
                  <a:pt x="4206" y="7761"/>
                  <a:pt x="4695" y="7689"/>
                </a:cubicBezTo>
                <a:lnTo>
                  <a:pt x="4695" y="7689"/>
                </a:lnTo>
                <a:lnTo>
                  <a:pt x="4547" y="7837"/>
                </a:lnTo>
                <a:cubicBezTo>
                  <a:pt x="4935" y="7707"/>
                  <a:pt x="4898" y="7670"/>
                  <a:pt x="5064" y="7486"/>
                </a:cubicBezTo>
                <a:cubicBezTo>
                  <a:pt x="5212" y="7387"/>
                  <a:pt x="5500" y="7313"/>
                  <a:pt x="5702" y="7313"/>
                </a:cubicBezTo>
                <a:cubicBezTo>
                  <a:pt x="5804" y="7313"/>
                  <a:pt x="5884" y="7332"/>
                  <a:pt x="5915" y="7375"/>
                </a:cubicBezTo>
                <a:cubicBezTo>
                  <a:pt x="5951" y="7264"/>
                  <a:pt x="6118" y="7079"/>
                  <a:pt x="6358" y="7042"/>
                </a:cubicBezTo>
                <a:lnTo>
                  <a:pt x="6358" y="7042"/>
                </a:lnTo>
                <a:cubicBezTo>
                  <a:pt x="6414" y="7079"/>
                  <a:pt x="6340" y="7134"/>
                  <a:pt x="6303" y="7171"/>
                </a:cubicBezTo>
                <a:cubicBezTo>
                  <a:pt x="6986" y="7042"/>
                  <a:pt x="7208" y="6635"/>
                  <a:pt x="7707" y="6635"/>
                </a:cubicBezTo>
                <a:cubicBezTo>
                  <a:pt x="7726" y="6672"/>
                  <a:pt x="7763" y="6691"/>
                  <a:pt x="7818" y="6691"/>
                </a:cubicBezTo>
                <a:cubicBezTo>
                  <a:pt x="7355" y="6856"/>
                  <a:pt x="6965" y="6992"/>
                  <a:pt x="6916" y="6992"/>
                </a:cubicBezTo>
                <a:cubicBezTo>
                  <a:pt x="6915" y="6992"/>
                  <a:pt x="6915" y="6992"/>
                  <a:pt x="6915" y="6992"/>
                </a:cubicBezTo>
                <a:lnTo>
                  <a:pt x="6915" y="6992"/>
                </a:lnTo>
                <a:cubicBezTo>
                  <a:pt x="6979" y="7131"/>
                  <a:pt x="7390" y="7009"/>
                  <a:pt x="7134" y="7319"/>
                </a:cubicBezTo>
                <a:cubicBezTo>
                  <a:pt x="7430" y="7097"/>
                  <a:pt x="7911" y="6654"/>
                  <a:pt x="8336" y="6580"/>
                </a:cubicBezTo>
                <a:cubicBezTo>
                  <a:pt x="8373" y="6580"/>
                  <a:pt x="8391" y="6580"/>
                  <a:pt x="8410" y="6598"/>
                </a:cubicBezTo>
                <a:lnTo>
                  <a:pt x="8373" y="6635"/>
                </a:lnTo>
                <a:cubicBezTo>
                  <a:pt x="8465" y="6617"/>
                  <a:pt x="8557" y="6561"/>
                  <a:pt x="8613" y="6506"/>
                </a:cubicBezTo>
                <a:cubicBezTo>
                  <a:pt x="8761" y="6488"/>
                  <a:pt x="8816" y="6488"/>
                  <a:pt x="9001" y="6432"/>
                </a:cubicBezTo>
                <a:cubicBezTo>
                  <a:pt x="9014" y="6439"/>
                  <a:pt x="9032" y="6443"/>
                  <a:pt x="9056" y="6443"/>
                </a:cubicBezTo>
                <a:cubicBezTo>
                  <a:pt x="9272" y="6443"/>
                  <a:pt x="9906" y="6161"/>
                  <a:pt x="10239" y="6044"/>
                </a:cubicBezTo>
                <a:cubicBezTo>
                  <a:pt x="10070" y="5967"/>
                  <a:pt x="10350" y="5864"/>
                  <a:pt x="10137" y="5864"/>
                </a:cubicBezTo>
                <a:cubicBezTo>
                  <a:pt x="10097" y="5864"/>
                  <a:pt x="10040" y="5868"/>
                  <a:pt x="9959" y="5876"/>
                </a:cubicBezTo>
                <a:lnTo>
                  <a:pt x="9959" y="5876"/>
                </a:lnTo>
                <a:cubicBezTo>
                  <a:pt x="9960" y="5875"/>
                  <a:pt x="9960" y="5874"/>
                  <a:pt x="9958" y="5874"/>
                </a:cubicBezTo>
                <a:cubicBezTo>
                  <a:pt x="9956" y="5874"/>
                  <a:pt x="9951" y="5875"/>
                  <a:pt x="9944" y="5878"/>
                </a:cubicBezTo>
                <a:cubicBezTo>
                  <a:pt x="9949" y="5877"/>
                  <a:pt x="9954" y="5877"/>
                  <a:pt x="9959" y="5876"/>
                </a:cubicBezTo>
                <a:lnTo>
                  <a:pt x="9959" y="5876"/>
                </a:lnTo>
                <a:cubicBezTo>
                  <a:pt x="9950" y="5886"/>
                  <a:pt x="9859" y="5932"/>
                  <a:pt x="9703" y="5988"/>
                </a:cubicBezTo>
                <a:cubicBezTo>
                  <a:pt x="9740" y="5970"/>
                  <a:pt x="9740" y="5970"/>
                  <a:pt x="9777" y="5952"/>
                </a:cubicBezTo>
                <a:cubicBezTo>
                  <a:pt x="9722" y="5952"/>
                  <a:pt x="9685" y="5952"/>
                  <a:pt x="9629" y="5970"/>
                </a:cubicBezTo>
                <a:cubicBezTo>
                  <a:pt x="9611" y="5988"/>
                  <a:pt x="9611" y="6007"/>
                  <a:pt x="9592" y="6025"/>
                </a:cubicBezTo>
                <a:cubicBezTo>
                  <a:pt x="9596" y="6025"/>
                  <a:pt x="9600" y="6025"/>
                  <a:pt x="9605" y="6025"/>
                </a:cubicBezTo>
                <a:lnTo>
                  <a:pt x="9605" y="6025"/>
                </a:lnTo>
                <a:cubicBezTo>
                  <a:pt x="9591" y="6031"/>
                  <a:pt x="9580" y="6038"/>
                  <a:pt x="9574" y="6044"/>
                </a:cubicBezTo>
                <a:lnTo>
                  <a:pt x="9592" y="6025"/>
                </a:lnTo>
                <a:lnTo>
                  <a:pt x="9592" y="6025"/>
                </a:lnTo>
                <a:cubicBezTo>
                  <a:pt x="9389" y="6099"/>
                  <a:pt x="9130" y="6210"/>
                  <a:pt x="8835" y="6321"/>
                </a:cubicBezTo>
                <a:cubicBezTo>
                  <a:pt x="8890" y="6247"/>
                  <a:pt x="9038" y="6155"/>
                  <a:pt x="9149" y="6099"/>
                </a:cubicBezTo>
                <a:cubicBezTo>
                  <a:pt x="9278" y="6044"/>
                  <a:pt x="9408" y="5988"/>
                  <a:pt x="9611" y="5970"/>
                </a:cubicBezTo>
                <a:cubicBezTo>
                  <a:pt x="9685" y="5841"/>
                  <a:pt x="9703" y="5711"/>
                  <a:pt x="9722" y="5656"/>
                </a:cubicBezTo>
                <a:cubicBezTo>
                  <a:pt x="9750" y="5656"/>
                  <a:pt x="9791" y="5660"/>
                  <a:pt x="9828" y="5660"/>
                </a:cubicBezTo>
                <a:cubicBezTo>
                  <a:pt x="9865" y="5660"/>
                  <a:pt x="9897" y="5656"/>
                  <a:pt x="9907" y="5637"/>
                </a:cubicBezTo>
                <a:cubicBezTo>
                  <a:pt x="9999" y="5397"/>
                  <a:pt x="9814" y="4658"/>
                  <a:pt x="9925" y="4491"/>
                </a:cubicBezTo>
                <a:cubicBezTo>
                  <a:pt x="9629" y="3900"/>
                  <a:pt x="9537" y="3124"/>
                  <a:pt x="9278" y="2736"/>
                </a:cubicBezTo>
                <a:cubicBezTo>
                  <a:pt x="9241" y="2551"/>
                  <a:pt x="9389" y="2532"/>
                  <a:pt x="9445" y="2477"/>
                </a:cubicBezTo>
                <a:lnTo>
                  <a:pt x="9445" y="2477"/>
                </a:lnTo>
                <a:cubicBezTo>
                  <a:pt x="9463" y="2588"/>
                  <a:pt x="9426" y="2680"/>
                  <a:pt x="9482" y="2754"/>
                </a:cubicBezTo>
                <a:cubicBezTo>
                  <a:pt x="9463" y="2588"/>
                  <a:pt x="9482" y="2329"/>
                  <a:pt x="9519" y="2144"/>
                </a:cubicBezTo>
                <a:cubicBezTo>
                  <a:pt x="9555" y="1941"/>
                  <a:pt x="9611" y="1793"/>
                  <a:pt x="9537" y="1701"/>
                </a:cubicBezTo>
                <a:cubicBezTo>
                  <a:pt x="9610" y="1644"/>
                  <a:pt x="9652" y="1624"/>
                  <a:pt x="9676" y="1624"/>
                </a:cubicBezTo>
                <a:cubicBezTo>
                  <a:pt x="9728" y="1624"/>
                  <a:pt x="9696" y="1715"/>
                  <a:pt x="9715" y="1715"/>
                </a:cubicBezTo>
                <a:cubicBezTo>
                  <a:pt x="9727" y="1715"/>
                  <a:pt x="9761" y="1677"/>
                  <a:pt x="9851" y="1553"/>
                </a:cubicBezTo>
                <a:lnTo>
                  <a:pt x="9870" y="1645"/>
                </a:lnTo>
                <a:cubicBezTo>
                  <a:pt x="10073" y="1534"/>
                  <a:pt x="10258" y="1442"/>
                  <a:pt x="10443" y="1349"/>
                </a:cubicBezTo>
                <a:cubicBezTo>
                  <a:pt x="10535" y="1276"/>
                  <a:pt x="10646" y="1257"/>
                  <a:pt x="10738" y="1202"/>
                </a:cubicBezTo>
                <a:cubicBezTo>
                  <a:pt x="10849" y="1128"/>
                  <a:pt x="10960" y="1109"/>
                  <a:pt x="11071" y="1072"/>
                </a:cubicBezTo>
                <a:cubicBezTo>
                  <a:pt x="11168" y="1043"/>
                  <a:pt x="11275" y="1027"/>
                  <a:pt x="11387" y="1027"/>
                </a:cubicBezTo>
                <a:cubicBezTo>
                  <a:pt x="11745" y="1027"/>
                  <a:pt x="12147" y="1191"/>
                  <a:pt x="12396" y="1605"/>
                </a:cubicBezTo>
                <a:lnTo>
                  <a:pt x="12396" y="1605"/>
                </a:lnTo>
                <a:cubicBezTo>
                  <a:pt x="12380" y="1577"/>
                  <a:pt x="12373" y="1555"/>
                  <a:pt x="12383" y="1534"/>
                </a:cubicBezTo>
                <a:lnTo>
                  <a:pt x="12383" y="1534"/>
                </a:lnTo>
                <a:cubicBezTo>
                  <a:pt x="12679" y="1867"/>
                  <a:pt x="12938" y="2237"/>
                  <a:pt x="13196" y="2643"/>
                </a:cubicBezTo>
                <a:cubicBezTo>
                  <a:pt x="13326" y="2865"/>
                  <a:pt x="13418" y="3031"/>
                  <a:pt x="13566" y="3290"/>
                </a:cubicBezTo>
                <a:cubicBezTo>
                  <a:pt x="13714" y="3604"/>
                  <a:pt x="13825" y="3918"/>
                  <a:pt x="13936" y="4233"/>
                </a:cubicBezTo>
                <a:cubicBezTo>
                  <a:pt x="14342" y="4140"/>
                  <a:pt x="14823" y="3918"/>
                  <a:pt x="15174" y="3826"/>
                </a:cubicBezTo>
                <a:cubicBezTo>
                  <a:pt x="15507" y="3715"/>
                  <a:pt x="15839" y="3641"/>
                  <a:pt x="16172" y="3586"/>
                </a:cubicBezTo>
                <a:cubicBezTo>
                  <a:pt x="16616" y="3475"/>
                  <a:pt x="16616" y="3346"/>
                  <a:pt x="16856" y="3142"/>
                </a:cubicBezTo>
                <a:lnTo>
                  <a:pt x="17004" y="3272"/>
                </a:lnTo>
                <a:lnTo>
                  <a:pt x="17392" y="2920"/>
                </a:lnTo>
                <a:cubicBezTo>
                  <a:pt x="17983" y="2551"/>
                  <a:pt x="18649" y="2920"/>
                  <a:pt x="19369" y="2366"/>
                </a:cubicBezTo>
                <a:lnTo>
                  <a:pt x="19222" y="2292"/>
                </a:lnTo>
                <a:cubicBezTo>
                  <a:pt x="19462" y="2217"/>
                  <a:pt x="19912" y="1994"/>
                  <a:pt x="20070" y="1994"/>
                </a:cubicBezTo>
                <a:cubicBezTo>
                  <a:pt x="20106" y="1994"/>
                  <a:pt x="20127" y="2006"/>
                  <a:pt x="20127" y="2033"/>
                </a:cubicBezTo>
                <a:cubicBezTo>
                  <a:pt x="20144" y="1999"/>
                  <a:pt x="20178" y="1884"/>
                  <a:pt x="20288" y="1884"/>
                </a:cubicBezTo>
                <a:cubicBezTo>
                  <a:pt x="20295" y="1884"/>
                  <a:pt x="20303" y="1884"/>
                  <a:pt x="20312" y="1885"/>
                </a:cubicBezTo>
                <a:lnTo>
                  <a:pt x="20349" y="1978"/>
                </a:lnTo>
                <a:lnTo>
                  <a:pt x="21014" y="1571"/>
                </a:lnTo>
                <a:cubicBezTo>
                  <a:pt x="21091" y="1552"/>
                  <a:pt x="21148" y="1544"/>
                  <a:pt x="21192" y="1544"/>
                </a:cubicBezTo>
                <a:cubicBezTo>
                  <a:pt x="21412" y="1544"/>
                  <a:pt x="21282" y="1747"/>
                  <a:pt x="21501" y="1747"/>
                </a:cubicBezTo>
                <a:cubicBezTo>
                  <a:pt x="21575" y="1747"/>
                  <a:pt x="21687" y="1724"/>
                  <a:pt x="21865" y="1664"/>
                </a:cubicBezTo>
                <a:cubicBezTo>
                  <a:pt x="22160" y="1516"/>
                  <a:pt x="22641" y="1091"/>
                  <a:pt x="22511" y="1072"/>
                </a:cubicBezTo>
                <a:lnTo>
                  <a:pt x="22511" y="1072"/>
                </a:lnTo>
                <a:cubicBezTo>
                  <a:pt x="22447" y="1100"/>
                  <a:pt x="22364" y="1118"/>
                  <a:pt x="22292" y="1118"/>
                </a:cubicBezTo>
                <a:cubicBezTo>
                  <a:pt x="22220" y="1118"/>
                  <a:pt x="22160" y="1100"/>
                  <a:pt x="22142" y="1054"/>
                </a:cubicBezTo>
                <a:lnTo>
                  <a:pt x="22400" y="906"/>
                </a:lnTo>
                <a:cubicBezTo>
                  <a:pt x="22366" y="667"/>
                  <a:pt x="22459" y="364"/>
                  <a:pt x="21887" y="364"/>
                </a:cubicBezTo>
                <a:cubicBezTo>
                  <a:pt x="21841" y="364"/>
                  <a:pt x="21790" y="366"/>
                  <a:pt x="21735" y="370"/>
                </a:cubicBezTo>
                <a:lnTo>
                  <a:pt x="21310" y="703"/>
                </a:lnTo>
                <a:lnTo>
                  <a:pt x="21125" y="629"/>
                </a:lnTo>
                <a:lnTo>
                  <a:pt x="21513" y="481"/>
                </a:lnTo>
                <a:cubicBezTo>
                  <a:pt x="21488" y="477"/>
                  <a:pt x="21465" y="476"/>
                  <a:pt x="21442" y="476"/>
                </a:cubicBezTo>
                <a:cubicBezTo>
                  <a:pt x="21233" y="476"/>
                  <a:pt x="21131" y="623"/>
                  <a:pt x="21014" y="740"/>
                </a:cubicBezTo>
                <a:cubicBezTo>
                  <a:pt x="20940" y="684"/>
                  <a:pt x="20866" y="666"/>
                  <a:pt x="20756" y="666"/>
                </a:cubicBezTo>
                <a:lnTo>
                  <a:pt x="20386" y="1072"/>
                </a:lnTo>
                <a:cubicBezTo>
                  <a:pt x="20305" y="1008"/>
                  <a:pt x="20464" y="859"/>
                  <a:pt x="20284" y="859"/>
                </a:cubicBezTo>
                <a:cubicBezTo>
                  <a:pt x="20258" y="859"/>
                  <a:pt x="20225" y="862"/>
                  <a:pt x="20183" y="869"/>
                </a:cubicBezTo>
                <a:cubicBezTo>
                  <a:pt x="20016" y="1054"/>
                  <a:pt x="20478" y="1017"/>
                  <a:pt x="20146" y="1220"/>
                </a:cubicBezTo>
                <a:cubicBezTo>
                  <a:pt x="19987" y="1199"/>
                  <a:pt x="19931" y="1153"/>
                  <a:pt x="19870" y="1153"/>
                </a:cubicBezTo>
                <a:cubicBezTo>
                  <a:pt x="19826" y="1153"/>
                  <a:pt x="19778" y="1178"/>
                  <a:pt x="19684" y="1257"/>
                </a:cubicBezTo>
                <a:cubicBezTo>
                  <a:pt x="19612" y="1203"/>
                  <a:pt x="19662" y="1150"/>
                  <a:pt x="19749" y="1079"/>
                </a:cubicBezTo>
                <a:lnTo>
                  <a:pt x="19749" y="1079"/>
                </a:lnTo>
                <a:cubicBezTo>
                  <a:pt x="19543" y="1242"/>
                  <a:pt x="19147" y="1352"/>
                  <a:pt x="19074" y="1516"/>
                </a:cubicBezTo>
                <a:cubicBezTo>
                  <a:pt x="19054" y="1512"/>
                  <a:pt x="19033" y="1510"/>
                  <a:pt x="19011" y="1510"/>
                </a:cubicBezTo>
                <a:cubicBezTo>
                  <a:pt x="18789" y="1510"/>
                  <a:pt x="18492" y="1687"/>
                  <a:pt x="18332" y="1687"/>
                </a:cubicBezTo>
                <a:cubicBezTo>
                  <a:pt x="18276" y="1687"/>
                  <a:pt x="18237" y="1666"/>
                  <a:pt x="18224" y="1608"/>
                </a:cubicBezTo>
                <a:cubicBezTo>
                  <a:pt x="18168" y="1682"/>
                  <a:pt x="17872" y="1941"/>
                  <a:pt x="17651" y="2033"/>
                </a:cubicBezTo>
                <a:cubicBezTo>
                  <a:pt x="17725" y="1922"/>
                  <a:pt x="17711" y="1884"/>
                  <a:pt x="17648" y="1884"/>
                </a:cubicBezTo>
                <a:cubicBezTo>
                  <a:pt x="17512" y="1884"/>
                  <a:pt x="17152" y="2060"/>
                  <a:pt x="16960" y="2060"/>
                </a:cubicBezTo>
                <a:cubicBezTo>
                  <a:pt x="16886" y="2060"/>
                  <a:pt x="16837" y="2033"/>
                  <a:pt x="16837" y="1959"/>
                </a:cubicBezTo>
                <a:cubicBezTo>
                  <a:pt x="16634" y="2329"/>
                  <a:pt x="15821" y="2458"/>
                  <a:pt x="15340" y="2791"/>
                </a:cubicBezTo>
                <a:cubicBezTo>
                  <a:pt x="15354" y="2777"/>
                  <a:pt x="15390" y="2731"/>
                  <a:pt x="15430" y="2710"/>
                </a:cubicBezTo>
                <a:lnTo>
                  <a:pt x="15430" y="2710"/>
                </a:lnTo>
                <a:cubicBezTo>
                  <a:pt x="15294" y="2746"/>
                  <a:pt x="15198" y="2754"/>
                  <a:pt x="15114" y="2754"/>
                </a:cubicBezTo>
                <a:cubicBezTo>
                  <a:pt x="15052" y="2754"/>
                  <a:pt x="14997" y="2750"/>
                  <a:pt x="14937" y="2750"/>
                </a:cubicBezTo>
                <a:cubicBezTo>
                  <a:pt x="14907" y="2750"/>
                  <a:pt x="14875" y="2751"/>
                  <a:pt x="14841" y="2754"/>
                </a:cubicBezTo>
                <a:cubicBezTo>
                  <a:pt x="14786" y="3013"/>
                  <a:pt x="14693" y="3105"/>
                  <a:pt x="14490" y="3327"/>
                </a:cubicBezTo>
                <a:cubicBezTo>
                  <a:pt x="14435" y="3235"/>
                  <a:pt x="14509" y="3124"/>
                  <a:pt x="14564" y="3050"/>
                </a:cubicBezTo>
                <a:cubicBezTo>
                  <a:pt x="14620" y="2957"/>
                  <a:pt x="14638" y="2884"/>
                  <a:pt x="14657" y="2773"/>
                </a:cubicBezTo>
                <a:lnTo>
                  <a:pt x="14657" y="2773"/>
                </a:lnTo>
                <a:cubicBezTo>
                  <a:pt x="14638" y="2884"/>
                  <a:pt x="14564" y="2976"/>
                  <a:pt x="14509" y="3031"/>
                </a:cubicBezTo>
                <a:cubicBezTo>
                  <a:pt x="14472" y="3031"/>
                  <a:pt x="14435" y="3050"/>
                  <a:pt x="14416" y="3124"/>
                </a:cubicBezTo>
                <a:cubicBezTo>
                  <a:pt x="14453" y="2883"/>
                  <a:pt x="14416" y="2957"/>
                  <a:pt x="14546" y="2791"/>
                </a:cubicBezTo>
                <a:lnTo>
                  <a:pt x="14546" y="2791"/>
                </a:lnTo>
                <a:cubicBezTo>
                  <a:pt x="14469" y="2844"/>
                  <a:pt x="14437" y="2867"/>
                  <a:pt x="14420" y="2867"/>
                </a:cubicBezTo>
                <a:cubicBezTo>
                  <a:pt x="14384" y="2867"/>
                  <a:pt x="14414" y="2763"/>
                  <a:pt x="14213" y="2625"/>
                </a:cubicBezTo>
                <a:cubicBezTo>
                  <a:pt x="14121" y="2144"/>
                  <a:pt x="14398" y="2384"/>
                  <a:pt x="14065" y="1978"/>
                </a:cubicBezTo>
                <a:cubicBezTo>
                  <a:pt x="14050" y="1908"/>
                  <a:pt x="14062" y="1883"/>
                  <a:pt x="14087" y="1883"/>
                </a:cubicBezTo>
                <a:cubicBezTo>
                  <a:pt x="14156" y="1883"/>
                  <a:pt x="14324" y="2070"/>
                  <a:pt x="14324" y="2070"/>
                </a:cubicBezTo>
                <a:cubicBezTo>
                  <a:pt x="14220" y="1885"/>
                  <a:pt x="14152" y="1830"/>
                  <a:pt x="14097" y="1830"/>
                </a:cubicBezTo>
                <a:cubicBezTo>
                  <a:pt x="14018" y="1830"/>
                  <a:pt x="13966" y="1942"/>
                  <a:pt x="13875" y="1942"/>
                </a:cubicBezTo>
                <a:cubicBezTo>
                  <a:pt x="13870" y="1942"/>
                  <a:pt x="13866" y="1941"/>
                  <a:pt x="13862" y="1941"/>
                </a:cubicBezTo>
                <a:cubicBezTo>
                  <a:pt x="13474" y="1460"/>
                  <a:pt x="13825" y="1608"/>
                  <a:pt x="13788" y="1368"/>
                </a:cubicBezTo>
                <a:cubicBezTo>
                  <a:pt x="13474" y="1072"/>
                  <a:pt x="13123" y="980"/>
                  <a:pt x="12882" y="777"/>
                </a:cubicBezTo>
                <a:cubicBezTo>
                  <a:pt x="12882" y="745"/>
                  <a:pt x="12855" y="699"/>
                  <a:pt x="12907" y="699"/>
                </a:cubicBezTo>
                <a:cubicBezTo>
                  <a:pt x="12915" y="699"/>
                  <a:pt x="12925" y="700"/>
                  <a:pt x="12938" y="703"/>
                </a:cubicBezTo>
                <a:cubicBezTo>
                  <a:pt x="12827" y="647"/>
                  <a:pt x="12697" y="592"/>
                  <a:pt x="12550" y="518"/>
                </a:cubicBezTo>
                <a:cubicBezTo>
                  <a:pt x="12420" y="444"/>
                  <a:pt x="12272" y="351"/>
                  <a:pt x="12088" y="296"/>
                </a:cubicBezTo>
                <a:lnTo>
                  <a:pt x="11829" y="204"/>
                </a:lnTo>
                <a:cubicBezTo>
                  <a:pt x="11755" y="185"/>
                  <a:pt x="11662" y="167"/>
                  <a:pt x="11570" y="167"/>
                </a:cubicBezTo>
                <a:cubicBezTo>
                  <a:pt x="11478" y="148"/>
                  <a:pt x="11404" y="148"/>
                  <a:pt x="11311" y="148"/>
                </a:cubicBezTo>
                <a:cubicBezTo>
                  <a:pt x="11237" y="167"/>
                  <a:pt x="11163" y="185"/>
                  <a:pt x="11089" y="204"/>
                </a:cubicBezTo>
                <a:cubicBezTo>
                  <a:pt x="11075" y="197"/>
                  <a:pt x="11064" y="189"/>
                  <a:pt x="11055" y="182"/>
                </a:cubicBezTo>
                <a:lnTo>
                  <a:pt x="11055" y="182"/>
                </a:lnTo>
                <a:cubicBezTo>
                  <a:pt x="11111" y="281"/>
                  <a:pt x="11125" y="378"/>
                  <a:pt x="11108" y="444"/>
                </a:cubicBezTo>
                <a:cubicBezTo>
                  <a:pt x="10979" y="444"/>
                  <a:pt x="10868" y="481"/>
                  <a:pt x="10794" y="499"/>
                </a:cubicBezTo>
                <a:cubicBezTo>
                  <a:pt x="10748" y="518"/>
                  <a:pt x="10706" y="532"/>
                  <a:pt x="10669" y="532"/>
                </a:cubicBezTo>
                <a:cubicBezTo>
                  <a:pt x="10632" y="532"/>
                  <a:pt x="10600" y="518"/>
                  <a:pt x="10572" y="481"/>
                </a:cubicBezTo>
                <a:cubicBezTo>
                  <a:pt x="10720" y="462"/>
                  <a:pt x="10720" y="407"/>
                  <a:pt x="10794" y="351"/>
                </a:cubicBezTo>
                <a:lnTo>
                  <a:pt x="10794" y="351"/>
                </a:lnTo>
                <a:lnTo>
                  <a:pt x="10554" y="462"/>
                </a:lnTo>
                <a:cubicBezTo>
                  <a:pt x="10295" y="314"/>
                  <a:pt x="10868" y="314"/>
                  <a:pt x="10868" y="185"/>
                </a:cubicBezTo>
                <a:lnTo>
                  <a:pt x="10868" y="185"/>
                </a:lnTo>
                <a:cubicBezTo>
                  <a:pt x="10350" y="314"/>
                  <a:pt x="9851" y="647"/>
                  <a:pt x="9537" y="869"/>
                </a:cubicBezTo>
                <a:cubicBezTo>
                  <a:pt x="9445" y="813"/>
                  <a:pt x="9611" y="629"/>
                  <a:pt x="9777" y="555"/>
                </a:cubicBezTo>
                <a:cubicBezTo>
                  <a:pt x="9894" y="482"/>
                  <a:pt x="9987" y="432"/>
                  <a:pt x="9887" y="432"/>
                </a:cubicBezTo>
                <a:cubicBezTo>
                  <a:pt x="9860" y="432"/>
                  <a:pt x="9818" y="436"/>
                  <a:pt x="9759" y="444"/>
                </a:cubicBezTo>
                <a:cubicBezTo>
                  <a:pt x="9962" y="388"/>
                  <a:pt x="10165" y="296"/>
                  <a:pt x="10369" y="296"/>
                </a:cubicBezTo>
                <a:cubicBezTo>
                  <a:pt x="9814" y="93"/>
                  <a:pt x="10757" y="222"/>
                  <a:pt x="10239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"/>
          <p:cNvSpPr/>
          <p:nvPr/>
        </p:nvSpPr>
        <p:spPr>
          <a:xfrm rot="-7603192">
            <a:off x="988300" y="-190462"/>
            <a:ext cx="672744" cy="778999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6"/>
          <p:cNvPicPr preferRelativeResize="0"/>
          <p:nvPr/>
        </p:nvPicPr>
        <p:blipFill rotWithShape="1">
          <a:blip r:embed="rId2">
            <a:alphaModFix amt="70000"/>
          </a:blip>
          <a:srcRect l="267" t="9025" r="673" b="740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6"/>
          <p:cNvSpPr/>
          <p:nvPr/>
        </p:nvSpPr>
        <p:spPr>
          <a:xfrm rot="9459470">
            <a:off x="508406" y="2536161"/>
            <a:ext cx="409633" cy="355249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6"/>
          <p:cNvSpPr/>
          <p:nvPr/>
        </p:nvSpPr>
        <p:spPr>
          <a:xfrm flipH="1">
            <a:off x="5242644" y="4608578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6"/>
          <p:cNvSpPr/>
          <p:nvPr/>
        </p:nvSpPr>
        <p:spPr>
          <a:xfrm rot="-9879586" flipH="1">
            <a:off x="2672608" y="4797186"/>
            <a:ext cx="181587" cy="230374"/>
          </a:xfrm>
          <a:custGeom>
            <a:avLst/>
            <a:gdLst/>
            <a:ahLst/>
            <a:cxnLst/>
            <a:rect l="l" t="t" r="r" b="b"/>
            <a:pathLst>
              <a:path w="10887" h="13812" extrusionOk="0">
                <a:moveTo>
                  <a:pt x="4547" y="4626"/>
                </a:moveTo>
                <a:lnTo>
                  <a:pt x="4547" y="4681"/>
                </a:lnTo>
                <a:lnTo>
                  <a:pt x="4529" y="4681"/>
                </a:lnTo>
                <a:cubicBezTo>
                  <a:pt x="4529" y="4663"/>
                  <a:pt x="4529" y="4644"/>
                  <a:pt x="4529" y="4626"/>
                </a:cubicBezTo>
                <a:close/>
                <a:moveTo>
                  <a:pt x="3734" y="6381"/>
                </a:moveTo>
                <a:lnTo>
                  <a:pt x="3734" y="6400"/>
                </a:lnTo>
                <a:lnTo>
                  <a:pt x="3715" y="6400"/>
                </a:lnTo>
                <a:lnTo>
                  <a:pt x="3715" y="6381"/>
                </a:lnTo>
                <a:close/>
                <a:moveTo>
                  <a:pt x="5970" y="6733"/>
                </a:moveTo>
                <a:lnTo>
                  <a:pt x="5970" y="6770"/>
                </a:lnTo>
                <a:lnTo>
                  <a:pt x="5933" y="6770"/>
                </a:lnTo>
                <a:cubicBezTo>
                  <a:pt x="5933" y="6751"/>
                  <a:pt x="5970" y="6733"/>
                  <a:pt x="5970" y="6733"/>
                </a:cubicBezTo>
                <a:close/>
                <a:moveTo>
                  <a:pt x="6673" y="8063"/>
                </a:moveTo>
                <a:lnTo>
                  <a:pt x="6746" y="8100"/>
                </a:lnTo>
                <a:cubicBezTo>
                  <a:pt x="6746" y="8100"/>
                  <a:pt x="6691" y="8100"/>
                  <a:pt x="6673" y="8063"/>
                </a:cubicBezTo>
                <a:close/>
                <a:moveTo>
                  <a:pt x="2762" y="1"/>
                </a:moveTo>
                <a:cubicBezTo>
                  <a:pt x="2746" y="1"/>
                  <a:pt x="2731" y="2"/>
                  <a:pt x="2717" y="5"/>
                </a:cubicBezTo>
                <a:cubicBezTo>
                  <a:pt x="2496" y="24"/>
                  <a:pt x="2311" y="227"/>
                  <a:pt x="2126" y="634"/>
                </a:cubicBezTo>
                <a:lnTo>
                  <a:pt x="2052" y="634"/>
                </a:lnTo>
                <a:lnTo>
                  <a:pt x="2034" y="781"/>
                </a:lnTo>
                <a:cubicBezTo>
                  <a:pt x="2015" y="966"/>
                  <a:pt x="2034" y="1133"/>
                  <a:pt x="2144" y="1280"/>
                </a:cubicBezTo>
                <a:cubicBezTo>
                  <a:pt x="2144" y="1299"/>
                  <a:pt x="2144" y="1299"/>
                  <a:pt x="2144" y="1317"/>
                </a:cubicBezTo>
                <a:lnTo>
                  <a:pt x="1682" y="1262"/>
                </a:lnTo>
                <a:lnTo>
                  <a:pt x="2237" y="1595"/>
                </a:lnTo>
                <a:cubicBezTo>
                  <a:pt x="2237" y="1595"/>
                  <a:pt x="2237" y="1632"/>
                  <a:pt x="2237" y="1650"/>
                </a:cubicBezTo>
                <a:cubicBezTo>
                  <a:pt x="2237" y="1706"/>
                  <a:pt x="2218" y="1798"/>
                  <a:pt x="2255" y="1872"/>
                </a:cubicBezTo>
                <a:lnTo>
                  <a:pt x="2218" y="1890"/>
                </a:lnTo>
                <a:cubicBezTo>
                  <a:pt x="2218" y="1890"/>
                  <a:pt x="2237" y="1927"/>
                  <a:pt x="2237" y="1927"/>
                </a:cubicBezTo>
                <a:cubicBezTo>
                  <a:pt x="2237" y="1927"/>
                  <a:pt x="2255" y="1946"/>
                  <a:pt x="2255" y="1946"/>
                </a:cubicBezTo>
                <a:lnTo>
                  <a:pt x="2181" y="1983"/>
                </a:lnTo>
                <a:lnTo>
                  <a:pt x="2255" y="2131"/>
                </a:lnTo>
                <a:cubicBezTo>
                  <a:pt x="2274" y="2168"/>
                  <a:pt x="2292" y="2223"/>
                  <a:pt x="2311" y="2278"/>
                </a:cubicBezTo>
                <a:cubicBezTo>
                  <a:pt x="2329" y="2334"/>
                  <a:pt x="2348" y="2408"/>
                  <a:pt x="2366" y="2463"/>
                </a:cubicBezTo>
                <a:lnTo>
                  <a:pt x="1997" y="2260"/>
                </a:lnTo>
                <a:lnTo>
                  <a:pt x="2200" y="2482"/>
                </a:lnTo>
                <a:lnTo>
                  <a:pt x="1701" y="2463"/>
                </a:lnTo>
                <a:lnTo>
                  <a:pt x="2385" y="2704"/>
                </a:lnTo>
                <a:lnTo>
                  <a:pt x="2144" y="2741"/>
                </a:lnTo>
                <a:lnTo>
                  <a:pt x="2680" y="2962"/>
                </a:lnTo>
                <a:lnTo>
                  <a:pt x="2699" y="2981"/>
                </a:lnTo>
                <a:lnTo>
                  <a:pt x="2717" y="2981"/>
                </a:lnTo>
                <a:cubicBezTo>
                  <a:pt x="2717" y="2981"/>
                  <a:pt x="2717" y="3018"/>
                  <a:pt x="2717" y="3036"/>
                </a:cubicBezTo>
                <a:lnTo>
                  <a:pt x="2662" y="3055"/>
                </a:lnTo>
                <a:lnTo>
                  <a:pt x="2791" y="3387"/>
                </a:lnTo>
                <a:cubicBezTo>
                  <a:pt x="2791" y="3480"/>
                  <a:pt x="2828" y="3535"/>
                  <a:pt x="2865" y="3572"/>
                </a:cubicBezTo>
                <a:lnTo>
                  <a:pt x="2958" y="3776"/>
                </a:lnTo>
                <a:lnTo>
                  <a:pt x="3032" y="3960"/>
                </a:lnTo>
                <a:lnTo>
                  <a:pt x="2791" y="4034"/>
                </a:lnTo>
                <a:lnTo>
                  <a:pt x="3106" y="4182"/>
                </a:lnTo>
                <a:lnTo>
                  <a:pt x="3106" y="4238"/>
                </a:lnTo>
                <a:cubicBezTo>
                  <a:pt x="3106" y="4275"/>
                  <a:pt x="3087" y="4367"/>
                  <a:pt x="3143" y="4441"/>
                </a:cubicBezTo>
                <a:cubicBezTo>
                  <a:pt x="3124" y="4478"/>
                  <a:pt x="3106" y="4533"/>
                  <a:pt x="3106" y="4607"/>
                </a:cubicBezTo>
                <a:cubicBezTo>
                  <a:pt x="3106" y="4607"/>
                  <a:pt x="3124" y="4626"/>
                  <a:pt x="3124" y="4626"/>
                </a:cubicBezTo>
                <a:lnTo>
                  <a:pt x="3087" y="4663"/>
                </a:lnTo>
                <a:lnTo>
                  <a:pt x="3106" y="4737"/>
                </a:lnTo>
                <a:cubicBezTo>
                  <a:pt x="3106" y="4755"/>
                  <a:pt x="3106" y="4774"/>
                  <a:pt x="3124" y="4811"/>
                </a:cubicBezTo>
                <a:lnTo>
                  <a:pt x="3124" y="4847"/>
                </a:lnTo>
                <a:cubicBezTo>
                  <a:pt x="3087" y="4995"/>
                  <a:pt x="3179" y="5106"/>
                  <a:pt x="3235" y="5162"/>
                </a:cubicBezTo>
                <a:cubicBezTo>
                  <a:pt x="3290" y="5254"/>
                  <a:pt x="3309" y="5273"/>
                  <a:pt x="3290" y="5328"/>
                </a:cubicBezTo>
                <a:lnTo>
                  <a:pt x="3216" y="5531"/>
                </a:lnTo>
                <a:lnTo>
                  <a:pt x="3346" y="5531"/>
                </a:lnTo>
                <a:cubicBezTo>
                  <a:pt x="3235" y="5753"/>
                  <a:pt x="3420" y="5864"/>
                  <a:pt x="3475" y="5919"/>
                </a:cubicBezTo>
                <a:cubicBezTo>
                  <a:pt x="3488" y="5919"/>
                  <a:pt x="3500" y="5928"/>
                  <a:pt x="3507" y="5928"/>
                </a:cubicBezTo>
                <a:cubicBezTo>
                  <a:pt x="3510" y="5928"/>
                  <a:pt x="3512" y="5926"/>
                  <a:pt x="3512" y="5919"/>
                </a:cubicBezTo>
                <a:lnTo>
                  <a:pt x="3568" y="6178"/>
                </a:lnTo>
                <a:cubicBezTo>
                  <a:pt x="3568" y="6197"/>
                  <a:pt x="3568" y="6234"/>
                  <a:pt x="3568" y="6252"/>
                </a:cubicBezTo>
                <a:lnTo>
                  <a:pt x="3586" y="6363"/>
                </a:lnTo>
                <a:lnTo>
                  <a:pt x="3605" y="6363"/>
                </a:lnTo>
                <a:lnTo>
                  <a:pt x="3605" y="6418"/>
                </a:lnTo>
                <a:lnTo>
                  <a:pt x="3549" y="6418"/>
                </a:lnTo>
                <a:cubicBezTo>
                  <a:pt x="3510" y="6432"/>
                  <a:pt x="3480" y="6445"/>
                  <a:pt x="3446" y="6445"/>
                </a:cubicBezTo>
                <a:cubicBezTo>
                  <a:pt x="3432" y="6445"/>
                  <a:pt x="3417" y="6442"/>
                  <a:pt x="3401" y="6437"/>
                </a:cubicBezTo>
                <a:cubicBezTo>
                  <a:pt x="3327" y="6381"/>
                  <a:pt x="3216" y="6363"/>
                  <a:pt x="3106" y="6345"/>
                </a:cubicBezTo>
                <a:lnTo>
                  <a:pt x="3069" y="6234"/>
                </a:lnTo>
                <a:lnTo>
                  <a:pt x="3087" y="6345"/>
                </a:lnTo>
                <a:cubicBezTo>
                  <a:pt x="3057" y="6342"/>
                  <a:pt x="3026" y="6341"/>
                  <a:pt x="2996" y="6341"/>
                </a:cubicBezTo>
                <a:cubicBezTo>
                  <a:pt x="2805" y="6341"/>
                  <a:pt x="2618" y="6387"/>
                  <a:pt x="2459" y="6418"/>
                </a:cubicBezTo>
                <a:lnTo>
                  <a:pt x="2403" y="6437"/>
                </a:lnTo>
                <a:lnTo>
                  <a:pt x="2385" y="6437"/>
                </a:lnTo>
                <a:lnTo>
                  <a:pt x="2348" y="6381"/>
                </a:lnTo>
                <a:lnTo>
                  <a:pt x="2366" y="6437"/>
                </a:lnTo>
                <a:cubicBezTo>
                  <a:pt x="2354" y="6439"/>
                  <a:pt x="2342" y="6441"/>
                  <a:pt x="2330" y="6441"/>
                </a:cubicBezTo>
                <a:cubicBezTo>
                  <a:pt x="2249" y="6441"/>
                  <a:pt x="2162" y="6390"/>
                  <a:pt x="2034" y="6326"/>
                </a:cubicBezTo>
                <a:cubicBezTo>
                  <a:pt x="1887" y="6253"/>
                  <a:pt x="1729" y="6156"/>
                  <a:pt x="1550" y="6156"/>
                </a:cubicBezTo>
                <a:cubicBezTo>
                  <a:pt x="1503" y="6156"/>
                  <a:pt x="1455" y="6163"/>
                  <a:pt x="1405" y="6178"/>
                </a:cubicBezTo>
                <a:lnTo>
                  <a:pt x="1387" y="6197"/>
                </a:lnTo>
                <a:cubicBezTo>
                  <a:pt x="1368" y="6197"/>
                  <a:pt x="1350" y="6197"/>
                  <a:pt x="1331" y="6215"/>
                </a:cubicBezTo>
                <a:lnTo>
                  <a:pt x="1091" y="6160"/>
                </a:lnTo>
                <a:cubicBezTo>
                  <a:pt x="1040" y="6152"/>
                  <a:pt x="911" y="6134"/>
                  <a:pt x="759" y="6134"/>
                </a:cubicBezTo>
                <a:cubicBezTo>
                  <a:pt x="524" y="6134"/>
                  <a:pt x="235" y="6179"/>
                  <a:pt x="111" y="6381"/>
                </a:cubicBezTo>
                <a:cubicBezTo>
                  <a:pt x="1" y="6603"/>
                  <a:pt x="74" y="6881"/>
                  <a:pt x="389" y="7250"/>
                </a:cubicBezTo>
                <a:lnTo>
                  <a:pt x="352" y="7324"/>
                </a:lnTo>
                <a:lnTo>
                  <a:pt x="481" y="7398"/>
                </a:lnTo>
                <a:cubicBezTo>
                  <a:pt x="578" y="7440"/>
                  <a:pt x="675" y="7492"/>
                  <a:pt x="788" y="7492"/>
                </a:cubicBezTo>
                <a:cubicBezTo>
                  <a:pt x="825" y="7492"/>
                  <a:pt x="865" y="7486"/>
                  <a:pt x="906" y="7472"/>
                </a:cubicBezTo>
                <a:lnTo>
                  <a:pt x="925" y="7472"/>
                </a:lnTo>
                <a:lnTo>
                  <a:pt x="740" y="7879"/>
                </a:lnTo>
                <a:lnTo>
                  <a:pt x="1202" y="7509"/>
                </a:lnTo>
                <a:cubicBezTo>
                  <a:pt x="1239" y="7527"/>
                  <a:pt x="1313" y="7583"/>
                  <a:pt x="1405" y="7583"/>
                </a:cubicBezTo>
                <a:lnTo>
                  <a:pt x="1405" y="7620"/>
                </a:lnTo>
                <a:lnTo>
                  <a:pt x="1442" y="7620"/>
                </a:lnTo>
                <a:lnTo>
                  <a:pt x="1424" y="7675"/>
                </a:lnTo>
                <a:lnTo>
                  <a:pt x="1738" y="7675"/>
                </a:lnTo>
                <a:cubicBezTo>
                  <a:pt x="1775" y="7675"/>
                  <a:pt x="1793" y="7694"/>
                  <a:pt x="1830" y="7694"/>
                </a:cubicBezTo>
                <a:lnTo>
                  <a:pt x="1516" y="7971"/>
                </a:lnTo>
                <a:lnTo>
                  <a:pt x="1830" y="7842"/>
                </a:lnTo>
                <a:lnTo>
                  <a:pt x="1830" y="7842"/>
                </a:lnTo>
                <a:lnTo>
                  <a:pt x="1590" y="8415"/>
                </a:lnTo>
                <a:lnTo>
                  <a:pt x="2052" y="7823"/>
                </a:lnTo>
                <a:lnTo>
                  <a:pt x="2015" y="8008"/>
                </a:lnTo>
                <a:lnTo>
                  <a:pt x="2385" y="7583"/>
                </a:lnTo>
                <a:lnTo>
                  <a:pt x="2422" y="7564"/>
                </a:lnTo>
                <a:lnTo>
                  <a:pt x="2422" y="7638"/>
                </a:lnTo>
                <a:lnTo>
                  <a:pt x="2773" y="7638"/>
                </a:lnTo>
                <a:lnTo>
                  <a:pt x="2791" y="7731"/>
                </a:lnTo>
                <a:lnTo>
                  <a:pt x="2773" y="7749"/>
                </a:lnTo>
                <a:cubicBezTo>
                  <a:pt x="2717" y="7786"/>
                  <a:pt x="2662" y="7823"/>
                  <a:pt x="2625" y="7879"/>
                </a:cubicBezTo>
                <a:cubicBezTo>
                  <a:pt x="2588" y="7934"/>
                  <a:pt x="2570" y="7989"/>
                  <a:pt x="2551" y="8026"/>
                </a:cubicBezTo>
                <a:cubicBezTo>
                  <a:pt x="2514" y="8100"/>
                  <a:pt x="2496" y="8119"/>
                  <a:pt x="2477" y="8137"/>
                </a:cubicBezTo>
                <a:lnTo>
                  <a:pt x="2200" y="8248"/>
                </a:lnTo>
                <a:lnTo>
                  <a:pt x="2366" y="8359"/>
                </a:lnTo>
                <a:lnTo>
                  <a:pt x="2255" y="8525"/>
                </a:lnTo>
                <a:cubicBezTo>
                  <a:pt x="2237" y="8544"/>
                  <a:pt x="2237" y="8562"/>
                  <a:pt x="2218" y="8599"/>
                </a:cubicBezTo>
                <a:lnTo>
                  <a:pt x="2144" y="8747"/>
                </a:lnTo>
                <a:cubicBezTo>
                  <a:pt x="2071" y="8877"/>
                  <a:pt x="2034" y="8895"/>
                  <a:pt x="1978" y="8969"/>
                </a:cubicBezTo>
                <a:lnTo>
                  <a:pt x="1960" y="8987"/>
                </a:lnTo>
                <a:lnTo>
                  <a:pt x="2015" y="8710"/>
                </a:lnTo>
                <a:lnTo>
                  <a:pt x="1793" y="9154"/>
                </a:lnTo>
                <a:lnTo>
                  <a:pt x="1719" y="9154"/>
                </a:lnTo>
                <a:lnTo>
                  <a:pt x="1756" y="9228"/>
                </a:lnTo>
                <a:lnTo>
                  <a:pt x="1516" y="9671"/>
                </a:lnTo>
                <a:cubicBezTo>
                  <a:pt x="1331" y="9727"/>
                  <a:pt x="1294" y="9875"/>
                  <a:pt x="1276" y="9949"/>
                </a:cubicBezTo>
                <a:cubicBezTo>
                  <a:pt x="1276" y="9986"/>
                  <a:pt x="1257" y="10022"/>
                  <a:pt x="1257" y="10022"/>
                </a:cubicBezTo>
                <a:lnTo>
                  <a:pt x="1091" y="10078"/>
                </a:lnTo>
                <a:lnTo>
                  <a:pt x="1109" y="10115"/>
                </a:lnTo>
                <a:lnTo>
                  <a:pt x="906" y="10133"/>
                </a:lnTo>
                <a:lnTo>
                  <a:pt x="1036" y="10226"/>
                </a:lnTo>
                <a:cubicBezTo>
                  <a:pt x="1017" y="10244"/>
                  <a:pt x="999" y="10263"/>
                  <a:pt x="980" y="10300"/>
                </a:cubicBezTo>
                <a:lnTo>
                  <a:pt x="795" y="10448"/>
                </a:lnTo>
                <a:lnTo>
                  <a:pt x="925" y="10448"/>
                </a:lnTo>
                <a:lnTo>
                  <a:pt x="684" y="10799"/>
                </a:lnTo>
                <a:lnTo>
                  <a:pt x="684" y="10854"/>
                </a:lnTo>
                <a:cubicBezTo>
                  <a:pt x="684" y="10910"/>
                  <a:pt x="703" y="10984"/>
                  <a:pt x="777" y="11020"/>
                </a:cubicBezTo>
                <a:lnTo>
                  <a:pt x="389" y="11168"/>
                </a:lnTo>
                <a:lnTo>
                  <a:pt x="703" y="11279"/>
                </a:lnTo>
                <a:lnTo>
                  <a:pt x="684" y="11279"/>
                </a:lnTo>
                <a:lnTo>
                  <a:pt x="574" y="11298"/>
                </a:lnTo>
                <a:lnTo>
                  <a:pt x="555" y="11409"/>
                </a:lnTo>
                <a:cubicBezTo>
                  <a:pt x="537" y="11926"/>
                  <a:pt x="629" y="12222"/>
                  <a:pt x="832" y="12333"/>
                </a:cubicBezTo>
                <a:cubicBezTo>
                  <a:pt x="906" y="12370"/>
                  <a:pt x="962" y="12388"/>
                  <a:pt x="1036" y="12388"/>
                </a:cubicBezTo>
                <a:cubicBezTo>
                  <a:pt x="1220" y="12388"/>
                  <a:pt x="1387" y="12259"/>
                  <a:pt x="1387" y="12259"/>
                </a:cubicBezTo>
                <a:cubicBezTo>
                  <a:pt x="1682" y="12092"/>
                  <a:pt x="1756" y="11871"/>
                  <a:pt x="1830" y="11630"/>
                </a:cubicBezTo>
                <a:cubicBezTo>
                  <a:pt x="1867" y="11520"/>
                  <a:pt x="1923" y="11409"/>
                  <a:pt x="1978" y="11261"/>
                </a:cubicBezTo>
                <a:cubicBezTo>
                  <a:pt x="2089" y="11168"/>
                  <a:pt x="2181" y="11094"/>
                  <a:pt x="2255" y="11039"/>
                </a:cubicBezTo>
                <a:cubicBezTo>
                  <a:pt x="2403" y="10928"/>
                  <a:pt x="2551" y="10836"/>
                  <a:pt x="2662" y="10595"/>
                </a:cubicBezTo>
                <a:cubicBezTo>
                  <a:pt x="2773" y="10466"/>
                  <a:pt x="2865" y="10318"/>
                  <a:pt x="2958" y="10189"/>
                </a:cubicBezTo>
                <a:lnTo>
                  <a:pt x="3069" y="10004"/>
                </a:lnTo>
                <a:lnTo>
                  <a:pt x="3069" y="9967"/>
                </a:lnTo>
                <a:lnTo>
                  <a:pt x="3069" y="9930"/>
                </a:lnTo>
                <a:cubicBezTo>
                  <a:pt x="3069" y="9930"/>
                  <a:pt x="3087" y="9893"/>
                  <a:pt x="3106" y="9893"/>
                </a:cubicBezTo>
                <a:cubicBezTo>
                  <a:pt x="3124" y="9856"/>
                  <a:pt x="3161" y="9819"/>
                  <a:pt x="3179" y="9782"/>
                </a:cubicBezTo>
                <a:lnTo>
                  <a:pt x="3272" y="9782"/>
                </a:lnTo>
                <a:lnTo>
                  <a:pt x="3401" y="9930"/>
                </a:lnTo>
                <a:lnTo>
                  <a:pt x="3401" y="9782"/>
                </a:lnTo>
                <a:lnTo>
                  <a:pt x="3420" y="9838"/>
                </a:lnTo>
                <a:lnTo>
                  <a:pt x="3512" y="9394"/>
                </a:lnTo>
                <a:cubicBezTo>
                  <a:pt x="3512" y="9320"/>
                  <a:pt x="3549" y="9283"/>
                  <a:pt x="3605" y="9228"/>
                </a:cubicBezTo>
                <a:lnTo>
                  <a:pt x="3697" y="9172"/>
                </a:lnTo>
                <a:lnTo>
                  <a:pt x="3697" y="9172"/>
                </a:lnTo>
                <a:cubicBezTo>
                  <a:pt x="3697" y="9228"/>
                  <a:pt x="3697" y="9246"/>
                  <a:pt x="3678" y="9265"/>
                </a:cubicBezTo>
                <a:lnTo>
                  <a:pt x="3512" y="9505"/>
                </a:lnTo>
                <a:lnTo>
                  <a:pt x="3715" y="9505"/>
                </a:lnTo>
                <a:lnTo>
                  <a:pt x="3715" y="9708"/>
                </a:lnTo>
                <a:cubicBezTo>
                  <a:pt x="3715" y="9745"/>
                  <a:pt x="3715" y="9764"/>
                  <a:pt x="3715" y="9801"/>
                </a:cubicBezTo>
                <a:lnTo>
                  <a:pt x="3734" y="9967"/>
                </a:lnTo>
                <a:cubicBezTo>
                  <a:pt x="3734" y="10115"/>
                  <a:pt x="3734" y="10152"/>
                  <a:pt x="3715" y="10244"/>
                </a:cubicBezTo>
                <a:lnTo>
                  <a:pt x="3642" y="9967"/>
                </a:lnTo>
                <a:lnTo>
                  <a:pt x="3660" y="10485"/>
                </a:lnTo>
                <a:lnTo>
                  <a:pt x="3586" y="10540"/>
                </a:lnTo>
                <a:lnTo>
                  <a:pt x="3660" y="10595"/>
                </a:lnTo>
                <a:lnTo>
                  <a:pt x="3678" y="11113"/>
                </a:lnTo>
                <a:cubicBezTo>
                  <a:pt x="3568" y="11224"/>
                  <a:pt x="3605" y="11372"/>
                  <a:pt x="3623" y="11464"/>
                </a:cubicBezTo>
                <a:cubicBezTo>
                  <a:pt x="3642" y="11483"/>
                  <a:pt x="3660" y="11538"/>
                  <a:pt x="3642" y="11538"/>
                </a:cubicBezTo>
                <a:lnTo>
                  <a:pt x="3531" y="11667"/>
                </a:lnTo>
                <a:lnTo>
                  <a:pt x="3549" y="11686"/>
                </a:lnTo>
                <a:lnTo>
                  <a:pt x="3401" y="11815"/>
                </a:lnTo>
                <a:lnTo>
                  <a:pt x="3549" y="11834"/>
                </a:lnTo>
                <a:cubicBezTo>
                  <a:pt x="3531" y="11852"/>
                  <a:pt x="3531" y="11889"/>
                  <a:pt x="3549" y="11926"/>
                </a:cubicBezTo>
                <a:lnTo>
                  <a:pt x="3475" y="12148"/>
                </a:lnTo>
                <a:lnTo>
                  <a:pt x="3568" y="12074"/>
                </a:lnTo>
                <a:lnTo>
                  <a:pt x="3531" y="12499"/>
                </a:lnTo>
                <a:lnTo>
                  <a:pt x="3549" y="12555"/>
                </a:lnTo>
                <a:cubicBezTo>
                  <a:pt x="3586" y="12591"/>
                  <a:pt x="3642" y="12647"/>
                  <a:pt x="3715" y="12665"/>
                </a:cubicBezTo>
                <a:lnTo>
                  <a:pt x="3457" y="12980"/>
                </a:lnTo>
                <a:lnTo>
                  <a:pt x="3771" y="12924"/>
                </a:lnTo>
                <a:lnTo>
                  <a:pt x="3771" y="12924"/>
                </a:lnTo>
                <a:cubicBezTo>
                  <a:pt x="3771" y="12924"/>
                  <a:pt x="3771" y="12924"/>
                  <a:pt x="3752" y="12943"/>
                </a:cubicBezTo>
                <a:lnTo>
                  <a:pt x="3678" y="13017"/>
                </a:lnTo>
                <a:lnTo>
                  <a:pt x="3715" y="13109"/>
                </a:lnTo>
                <a:cubicBezTo>
                  <a:pt x="3937" y="13571"/>
                  <a:pt x="4159" y="13811"/>
                  <a:pt x="4399" y="13811"/>
                </a:cubicBezTo>
                <a:cubicBezTo>
                  <a:pt x="4695" y="13793"/>
                  <a:pt x="4843" y="13479"/>
                  <a:pt x="4843" y="13460"/>
                </a:cubicBezTo>
                <a:cubicBezTo>
                  <a:pt x="5028" y="13164"/>
                  <a:pt x="4991" y="12924"/>
                  <a:pt x="4935" y="12665"/>
                </a:cubicBezTo>
                <a:cubicBezTo>
                  <a:pt x="4917" y="12555"/>
                  <a:pt x="4898" y="12425"/>
                  <a:pt x="4898" y="12259"/>
                </a:cubicBezTo>
                <a:cubicBezTo>
                  <a:pt x="4917" y="12111"/>
                  <a:pt x="4972" y="12019"/>
                  <a:pt x="5009" y="11908"/>
                </a:cubicBezTo>
                <a:cubicBezTo>
                  <a:pt x="5083" y="11741"/>
                  <a:pt x="5157" y="11575"/>
                  <a:pt x="5139" y="11298"/>
                </a:cubicBezTo>
                <a:cubicBezTo>
                  <a:pt x="5176" y="11131"/>
                  <a:pt x="5176" y="10947"/>
                  <a:pt x="5176" y="10780"/>
                </a:cubicBezTo>
                <a:lnTo>
                  <a:pt x="5194" y="10558"/>
                </a:lnTo>
                <a:lnTo>
                  <a:pt x="5157" y="10521"/>
                </a:lnTo>
                <a:lnTo>
                  <a:pt x="5139" y="10503"/>
                </a:lnTo>
                <a:cubicBezTo>
                  <a:pt x="5139" y="10485"/>
                  <a:pt x="5139" y="10466"/>
                  <a:pt x="5139" y="10429"/>
                </a:cubicBezTo>
                <a:cubicBezTo>
                  <a:pt x="5157" y="10392"/>
                  <a:pt x="5157" y="10337"/>
                  <a:pt x="5157" y="10281"/>
                </a:cubicBezTo>
                <a:lnTo>
                  <a:pt x="5231" y="10244"/>
                </a:lnTo>
                <a:lnTo>
                  <a:pt x="5416" y="10281"/>
                </a:lnTo>
                <a:lnTo>
                  <a:pt x="5323" y="10152"/>
                </a:lnTo>
                <a:lnTo>
                  <a:pt x="5379" y="10189"/>
                </a:lnTo>
                <a:lnTo>
                  <a:pt x="5231" y="9782"/>
                </a:lnTo>
                <a:cubicBezTo>
                  <a:pt x="5194" y="9708"/>
                  <a:pt x="5212" y="9653"/>
                  <a:pt x="5231" y="9579"/>
                </a:cubicBezTo>
                <a:lnTo>
                  <a:pt x="5249" y="9505"/>
                </a:lnTo>
                <a:lnTo>
                  <a:pt x="5286" y="9505"/>
                </a:lnTo>
                <a:lnTo>
                  <a:pt x="5638" y="9912"/>
                </a:lnTo>
                <a:cubicBezTo>
                  <a:pt x="5601" y="10078"/>
                  <a:pt x="5730" y="10170"/>
                  <a:pt x="5804" y="10226"/>
                </a:cubicBezTo>
                <a:cubicBezTo>
                  <a:pt x="5822" y="10244"/>
                  <a:pt x="5859" y="10263"/>
                  <a:pt x="5859" y="10281"/>
                </a:cubicBezTo>
                <a:lnTo>
                  <a:pt x="5859" y="10466"/>
                </a:lnTo>
                <a:lnTo>
                  <a:pt x="5878" y="10466"/>
                </a:lnTo>
                <a:lnTo>
                  <a:pt x="5822" y="10651"/>
                </a:lnTo>
                <a:lnTo>
                  <a:pt x="5952" y="10577"/>
                </a:lnTo>
                <a:cubicBezTo>
                  <a:pt x="5970" y="10595"/>
                  <a:pt x="5989" y="10614"/>
                  <a:pt x="6007" y="10632"/>
                </a:cubicBezTo>
                <a:lnTo>
                  <a:pt x="6081" y="10873"/>
                </a:lnTo>
                <a:lnTo>
                  <a:pt x="6118" y="10743"/>
                </a:lnTo>
                <a:lnTo>
                  <a:pt x="6377" y="11113"/>
                </a:lnTo>
                <a:lnTo>
                  <a:pt x="6414" y="11131"/>
                </a:lnTo>
                <a:cubicBezTo>
                  <a:pt x="6437" y="11139"/>
                  <a:pt x="6463" y="11144"/>
                  <a:pt x="6491" y="11144"/>
                </a:cubicBezTo>
                <a:cubicBezTo>
                  <a:pt x="6531" y="11144"/>
                  <a:pt x="6574" y="11135"/>
                  <a:pt x="6617" y="11113"/>
                </a:cubicBezTo>
                <a:lnTo>
                  <a:pt x="6617" y="11538"/>
                </a:lnTo>
                <a:lnTo>
                  <a:pt x="6820" y="11279"/>
                </a:lnTo>
                <a:cubicBezTo>
                  <a:pt x="6820" y="11279"/>
                  <a:pt x="6820" y="11298"/>
                  <a:pt x="6820" y="11298"/>
                </a:cubicBezTo>
                <a:lnTo>
                  <a:pt x="6802" y="11409"/>
                </a:lnTo>
                <a:lnTo>
                  <a:pt x="6913" y="11464"/>
                </a:lnTo>
                <a:cubicBezTo>
                  <a:pt x="7172" y="11593"/>
                  <a:pt x="7393" y="11649"/>
                  <a:pt x="7560" y="11649"/>
                </a:cubicBezTo>
                <a:cubicBezTo>
                  <a:pt x="7745" y="11649"/>
                  <a:pt x="7874" y="11575"/>
                  <a:pt x="7948" y="11446"/>
                </a:cubicBezTo>
                <a:cubicBezTo>
                  <a:pt x="8059" y="11242"/>
                  <a:pt x="8003" y="11002"/>
                  <a:pt x="7985" y="11002"/>
                </a:cubicBezTo>
                <a:cubicBezTo>
                  <a:pt x="7929" y="10669"/>
                  <a:pt x="7763" y="10521"/>
                  <a:pt x="7578" y="10355"/>
                </a:cubicBezTo>
                <a:cubicBezTo>
                  <a:pt x="7486" y="10281"/>
                  <a:pt x="7393" y="10189"/>
                  <a:pt x="7282" y="10078"/>
                </a:cubicBezTo>
                <a:cubicBezTo>
                  <a:pt x="7227" y="9949"/>
                  <a:pt x="7190" y="9838"/>
                  <a:pt x="7172" y="9727"/>
                </a:cubicBezTo>
                <a:cubicBezTo>
                  <a:pt x="7135" y="9560"/>
                  <a:pt x="7079" y="9394"/>
                  <a:pt x="6913" y="9191"/>
                </a:cubicBezTo>
                <a:cubicBezTo>
                  <a:pt x="6839" y="9043"/>
                  <a:pt x="6746" y="8895"/>
                  <a:pt x="6654" y="8766"/>
                </a:cubicBezTo>
                <a:lnTo>
                  <a:pt x="6525" y="8581"/>
                </a:lnTo>
                <a:lnTo>
                  <a:pt x="6488" y="8581"/>
                </a:lnTo>
                <a:lnTo>
                  <a:pt x="6469" y="8562"/>
                </a:lnTo>
                <a:cubicBezTo>
                  <a:pt x="6451" y="8562"/>
                  <a:pt x="6451" y="8525"/>
                  <a:pt x="6432" y="8507"/>
                </a:cubicBezTo>
                <a:cubicBezTo>
                  <a:pt x="6414" y="8488"/>
                  <a:pt x="6395" y="8433"/>
                  <a:pt x="6358" y="8396"/>
                </a:cubicBezTo>
                <a:lnTo>
                  <a:pt x="6395" y="8322"/>
                </a:lnTo>
                <a:lnTo>
                  <a:pt x="6580" y="8248"/>
                </a:lnTo>
                <a:lnTo>
                  <a:pt x="6451" y="8193"/>
                </a:lnTo>
                <a:lnTo>
                  <a:pt x="6506" y="8193"/>
                </a:lnTo>
                <a:lnTo>
                  <a:pt x="6247" y="8026"/>
                </a:lnTo>
                <a:lnTo>
                  <a:pt x="6247" y="8026"/>
                </a:lnTo>
                <a:lnTo>
                  <a:pt x="6340" y="8063"/>
                </a:lnTo>
                <a:cubicBezTo>
                  <a:pt x="6351" y="8075"/>
                  <a:pt x="6396" y="8093"/>
                  <a:pt x="6455" y="8093"/>
                </a:cubicBezTo>
                <a:cubicBezTo>
                  <a:pt x="6493" y="8093"/>
                  <a:pt x="6537" y="8085"/>
                  <a:pt x="6580" y="8063"/>
                </a:cubicBezTo>
                <a:lnTo>
                  <a:pt x="6710" y="8137"/>
                </a:lnTo>
                <a:cubicBezTo>
                  <a:pt x="6765" y="8165"/>
                  <a:pt x="6816" y="8175"/>
                  <a:pt x="6862" y="8175"/>
                </a:cubicBezTo>
                <a:cubicBezTo>
                  <a:pt x="6938" y="8175"/>
                  <a:pt x="7003" y="8149"/>
                  <a:pt x="7061" y="8137"/>
                </a:cubicBezTo>
                <a:cubicBezTo>
                  <a:pt x="7088" y="8119"/>
                  <a:pt x="7107" y="8114"/>
                  <a:pt x="7118" y="8114"/>
                </a:cubicBezTo>
                <a:cubicBezTo>
                  <a:pt x="7130" y="8114"/>
                  <a:pt x="7135" y="8119"/>
                  <a:pt x="7135" y="8119"/>
                </a:cubicBezTo>
                <a:lnTo>
                  <a:pt x="7393" y="8304"/>
                </a:lnTo>
                <a:lnTo>
                  <a:pt x="7375" y="8082"/>
                </a:lnTo>
                <a:lnTo>
                  <a:pt x="7523" y="8045"/>
                </a:lnTo>
                <a:cubicBezTo>
                  <a:pt x="7560" y="8045"/>
                  <a:pt x="7578" y="8045"/>
                  <a:pt x="7597" y="8026"/>
                </a:cubicBezTo>
                <a:lnTo>
                  <a:pt x="7745" y="8008"/>
                </a:lnTo>
                <a:cubicBezTo>
                  <a:pt x="7820" y="7986"/>
                  <a:pt x="7858" y="7977"/>
                  <a:pt x="7891" y="7977"/>
                </a:cubicBezTo>
                <a:cubicBezTo>
                  <a:pt x="7915" y="7977"/>
                  <a:pt x="7936" y="7982"/>
                  <a:pt x="7966" y="7989"/>
                </a:cubicBezTo>
                <a:lnTo>
                  <a:pt x="7985" y="7989"/>
                </a:lnTo>
                <a:lnTo>
                  <a:pt x="7745" y="8119"/>
                </a:lnTo>
                <a:lnTo>
                  <a:pt x="8170" y="8026"/>
                </a:lnTo>
                <a:lnTo>
                  <a:pt x="8244" y="8100"/>
                </a:lnTo>
                <a:lnTo>
                  <a:pt x="8281" y="7989"/>
                </a:lnTo>
                <a:lnTo>
                  <a:pt x="8669" y="7897"/>
                </a:lnTo>
                <a:cubicBezTo>
                  <a:pt x="8727" y="7941"/>
                  <a:pt x="8782" y="7956"/>
                  <a:pt x="8832" y="7956"/>
                </a:cubicBezTo>
                <a:cubicBezTo>
                  <a:pt x="8909" y="7956"/>
                  <a:pt x="8975" y="7919"/>
                  <a:pt x="9020" y="7897"/>
                </a:cubicBezTo>
                <a:cubicBezTo>
                  <a:pt x="9020" y="7897"/>
                  <a:pt x="9038" y="7879"/>
                  <a:pt x="9038" y="7879"/>
                </a:cubicBezTo>
                <a:lnTo>
                  <a:pt x="9168" y="7971"/>
                </a:lnTo>
                <a:lnTo>
                  <a:pt x="9297" y="8174"/>
                </a:lnTo>
                <a:lnTo>
                  <a:pt x="9297" y="7934"/>
                </a:lnTo>
                <a:lnTo>
                  <a:pt x="9371" y="7934"/>
                </a:lnTo>
                <a:lnTo>
                  <a:pt x="9611" y="7971"/>
                </a:lnTo>
                <a:lnTo>
                  <a:pt x="9519" y="7879"/>
                </a:lnTo>
                <a:lnTo>
                  <a:pt x="9888" y="7842"/>
                </a:lnTo>
                <a:lnTo>
                  <a:pt x="9925" y="7805"/>
                </a:lnTo>
                <a:cubicBezTo>
                  <a:pt x="9981" y="7749"/>
                  <a:pt x="9999" y="7694"/>
                  <a:pt x="9999" y="7657"/>
                </a:cubicBezTo>
                <a:lnTo>
                  <a:pt x="10314" y="7879"/>
                </a:lnTo>
                <a:lnTo>
                  <a:pt x="10314" y="7879"/>
                </a:lnTo>
                <a:lnTo>
                  <a:pt x="10221" y="7601"/>
                </a:lnTo>
                <a:lnTo>
                  <a:pt x="10221" y="7601"/>
                </a:lnTo>
                <a:lnTo>
                  <a:pt x="10258" y="7638"/>
                </a:lnTo>
                <a:lnTo>
                  <a:pt x="10369" y="7546"/>
                </a:lnTo>
                <a:cubicBezTo>
                  <a:pt x="10739" y="7250"/>
                  <a:pt x="10886" y="6991"/>
                  <a:pt x="10831" y="6751"/>
                </a:cubicBezTo>
                <a:lnTo>
                  <a:pt x="10850" y="6751"/>
                </a:lnTo>
                <a:cubicBezTo>
                  <a:pt x="10794" y="6529"/>
                  <a:pt x="10591" y="6418"/>
                  <a:pt x="10480" y="6381"/>
                </a:cubicBezTo>
                <a:cubicBezTo>
                  <a:pt x="10379" y="6335"/>
                  <a:pt x="10288" y="6317"/>
                  <a:pt x="10204" y="6317"/>
                </a:cubicBezTo>
                <a:cubicBezTo>
                  <a:pt x="10057" y="6317"/>
                  <a:pt x="9932" y="6371"/>
                  <a:pt x="9815" y="6418"/>
                </a:cubicBezTo>
                <a:cubicBezTo>
                  <a:pt x="9722" y="6455"/>
                  <a:pt x="9611" y="6511"/>
                  <a:pt x="9500" y="6529"/>
                </a:cubicBezTo>
                <a:cubicBezTo>
                  <a:pt x="9389" y="6511"/>
                  <a:pt x="9297" y="6492"/>
                  <a:pt x="9205" y="6455"/>
                </a:cubicBezTo>
                <a:cubicBezTo>
                  <a:pt x="9102" y="6430"/>
                  <a:pt x="8999" y="6395"/>
                  <a:pt x="8865" y="6395"/>
                </a:cubicBezTo>
                <a:cubicBezTo>
                  <a:pt x="8806" y="6395"/>
                  <a:pt x="8742" y="6402"/>
                  <a:pt x="8669" y="6418"/>
                </a:cubicBezTo>
                <a:cubicBezTo>
                  <a:pt x="8521" y="6418"/>
                  <a:pt x="8391" y="6437"/>
                  <a:pt x="8244" y="6455"/>
                </a:cubicBezTo>
                <a:lnTo>
                  <a:pt x="8133" y="6474"/>
                </a:lnTo>
                <a:lnTo>
                  <a:pt x="8077" y="6474"/>
                </a:lnTo>
                <a:lnTo>
                  <a:pt x="8040" y="6511"/>
                </a:lnTo>
                <a:lnTo>
                  <a:pt x="8022" y="6529"/>
                </a:lnTo>
                <a:lnTo>
                  <a:pt x="7874" y="6529"/>
                </a:lnTo>
                <a:lnTo>
                  <a:pt x="7855" y="6474"/>
                </a:lnTo>
                <a:lnTo>
                  <a:pt x="7892" y="6215"/>
                </a:lnTo>
                <a:lnTo>
                  <a:pt x="7781" y="6326"/>
                </a:lnTo>
                <a:lnTo>
                  <a:pt x="7800" y="6289"/>
                </a:lnTo>
                <a:lnTo>
                  <a:pt x="7412" y="6529"/>
                </a:lnTo>
                <a:cubicBezTo>
                  <a:pt x="7386" y="6542"/>
                  <a:pt x="7360" y="6555"/>
                  <a:pt x="7327" y="6555"/>
                </a:cubicBezTo>
                <a:cubicBezTo>
                  <a:pt x="7313" y="6555"/>
                  <a:pt x="7299" y="6553"/>
                  <a:pt x="7282" y="6548"/>
                </a:cubicBezTo>
                <a:lnTo>
                  <a:pt x="7079" y="6474"/>
                </a:lnTo>
                <a:lnTo>
                  <a:pt x="7079" y="6585"/>
                </a:lnTo>
                <a:cubicBezTo>
                  <a:pt x="7061" y="6603"/>
                  <a:pt x="7042" y="6603"/>
                  <a:pt x="7024" y="6603"/>
                </a:cubicBezTo>
                <a:lnTo>
                  <a:pt x="7061" y="6271"/>
                </a:lnTo>
                <a:lnTo>
                  <a:pt x="6746" y="6622"/>
                </a:lnTo>
                <a:cubicBezTo>
                  <a:pt x="6746" y="6622"/>
                  <a:pt x="6710" y="6622"/>
                  <a:pt x="6691" y="6603"/>
                </a:cubicBezTo>
                <a:cubicBezTo>
                  <a:pt x="6654" y="6585"/>
                  <a:pt x="6580" y="6548"/>
                  <a:pt x="6506" y="6548"/>
                </a:cubicBezTo>
                <a:lnTo>
                  <a:pt x="6506" y="6511"/>
                </a:lnTo>
                <a:lnTo>
                  <a:pt x="6303" y="6548"/>
                </a:lnTo>
                <a:cubicBezTo>
                  <a:pt x="6247" y="6566"/>
                  <a:pt x="6137" y="6585"/>
                  <a:pt x="6063" y="6696"/>
                </a:cubicBezTo>
                <a:lnTo>
                  <a:pt x="5841" y="6714"/>
                </a:lnTo>
                <a:lnTo>
                  <a:pt x="5804" y="6696"/>
                </a:lnTo>
                <a:lnTo>
                  <a:pt x="5748" y="6714"/>
                </a:lnTo>
                <a:cubicBezTo>
                  <a:pt x="5730" y="6696"/>
                  <a:pt x="5712" y="6677"/>
                  <a:pt x="5693" y="6659"/>
                </a:cubicBezTo>
                <a:cubicBezTo>
                  <a:pt x="5730" y="6622"/>
                  <a:pt x="5785" y="6585"/>
                  <a:pt x="5841" y="6548"/>
                </a:cubicBezTo>
                <a:lnTo>
                  <a:pt x="5933" y="6622"/>
                </a:lnTo>
                <a:lnTo>
                  <a:pt x="6026" y="6566"/>
                </a:lnTo>
                <a:cubicBezTo>
                  <a:pt x="6044" y="6548"/>
                  <a:pt x="6063" y="6529"/>
                  <a:pt x="6081" y="6511"/>
                </a:cubicBezTo>
                <a:lnTo>
                  <a:pt x="6137" y="6548"/>
                </a:lnTo>
                <a:lnTo>
                  <a:pt x="6137" y="6345"/>
                </a:lnTo>
                <a:cubicBezTo>
                  <a:pt x="6155" y="6326"/>
                  <a:pt x="6174" y="6308"/>
                  <a:pt x="6174" y="6289"/>
                </a:cubicBezTo>
                <a:lnTo>
                  <a:pt x="6192" y="6289"/>
                </a:lnTo>
                <a:lnTo>
                  <a:pt x="6229" y="6271"/>
                </a:lnTo>
                <a:cubicBezTo>
                  <a:pt x="6377" y="6197"/>
                  <a:pt x="6432" y="6067"/>
                  <a:pt x="6488" y="5975"/>
                </a:cubicBezTo>
                <a:cubicBezTo>
                  <a:pt x="6525" y="5901"/>
                  <a:pt x="6562" y="5846"/>
                  <a:pt x="6617" y="5809"/>
                </a:cubicBezTo>
                <a:cubicBezTo>
                  <a:pt x="6931" y="5698"/>
                  <a:pt x="7172" y="5291"/>
                  <a:pt x="7338" y="5014"/>
                </a:cubicBezTo>
                <a:lnTo>
                  <a:pt x="7356" y="4958"/>
                </a:lnTo>
                <a:cubicBezTo>
                  <a:pt x="7412" y="4811"/>
                  <a:pt x="7578" y="4737"/>
                  <a:pt x="7763" y="4644"/>
                </a:cubicBezTo>
                <a:cubicBezTo>
                  <a:pt x="7966" y="4570"/>
                  <a:pt x="8170" y="4478"/>
                  <a:pt x="8299" y="4275"/>
                </a:cubicBezTo>
                <a:lnTo>
                  <a:pt x="8354" y="4182"/>
                </a:lnTo>
                <a:cubicBezTo>
                  <a:pt x="8354" y="4164"/>
                  <a:pt x="8373" y="4145"/>
                  <a:pt x="8373" y="4127"/>
                </a:cubicBezTo>
                <a:lnTo>
                  <a:pt x="8595" y="3923"/>
                </a:lnTo>
                <a:cubicBezTo>
                  <a:pt x="8613" y="3923"/>
                  <a:pt x="8964" y="3628"/>
                  <a:pt x="9112" y="3313"/>
                </a:cubicBezTo>
                <a:cubicBezTo>
                  <a:pt x="9223" y="3092"/>
                  <a:pt x="9168" y="2944"/>
                  <a:pt x="9112" y="2851"/>
                </a:cubicBezTo>
                <a:cubicBezTo>
                  <a:pt x="9012" y="2702"/>
                  <a:pt x="8778" y="2627"/>
                  <a:pt x="8409" y="2627"/>
                </a:cubicBezTo>
                <a:cubicBezTo>
                  <a:pt x="8368" y="2627"/>
                  <a:pt x="8325" y="2628"/>
                  <a:pt x="8281" y="2630"/>
                </a:cubicBezTo>
                <a:lnTo>
                  <a:pt x="8244" y="2574"/>
                </a:lnTo>
                <a:lnTo>
                  <a:pt x="8096" y="2630"/>
                </a:lnTo>
                <a:cubicBezTo>
                  <a:pt x="7948" y="2704"/>
                  <a:pt x="7800" y="2777"/>
                  <a:pt x="7726" y="2962"/>
                </a:cubicBezTo>
                <a:lnTo>
                  <a:pt x="7689" y="2962"/>
                </a:lnTo>
                <a:lnTo>
                  <a:pt x="7523" y="2556"/>
                </a:lnTo>
                <a:lnTo>
                  <a:pt x="7486" y="3184"/>
                </a:lnTo>
                <a:cubicBezTo>
                  <a:pt x="7486" y="3184"/>
                  <a:pt x="7467" y="3203"/>
                  <a:pt x="7449" y="3203"/>
                </a:cubicBezTo>
                <a:cubicBezTo>
                  <a:pt x="7393" y="3221"/>
                  <a:pt x="7301" y="3258"/>
                  <a:pt x="7246" y="3332"/>
                </a:cubicBezTo>
                <a:lnTo>
                  <a:pt x="7227" y="3295"/>
                </a:lnTo>
                <a:cubicBezTo>
                  <a:pt x="7227" y="3295"/>
                  <a:pt x="7209" y="3332"/>
                  <a:pt x="7190" y="3332"/>
                </a:cubicBezTo>
                <a:cubicBezTo>
                  <a:pt x="7190" y="3350"/>
                  <a:pt x="7190" y="3350"/>
                  <a:pt x="7190" y="3350"/>
                </a:cubicBezTo>
                <a:lnTo>
                  <a:pt x="7135" y="3295"/>
                </a:lnTo>
                <a:lnTo>
                  <a:pt x="7042" y="3424"/>
                </a:lnTo>
                <a:cubicBezTo>
                  <a:pt x="7005" y="3461"/>
                  <a:pt x="6968" y="3498"/>
                  <a:pt x="6913" y="3554"/>
                </a:cubicBezTo>
                <a:cubicBezTo>
                  <a:pt x="6876" y="3591"/>
                  <a:pt x="6839" y="3628"/>
                  <a:pt x="6802" y="3665"/>
                </a:cubicBezTo>
                <a:lnTo>
                  <a:pt x="6802" y="3147"/>
                </a:lnTo>
                <a:lnTo>
                  <a:pt x="6691" y="3517"/>
                </a:lnTo>
                <a:lnTo>
                  <a:pt x="6488" y="3073"/>
                </a:lnTo>
                <a:lnTo>
                  <a:pt x="6580" y="3794"/>
                </a:lnTo>
                <a:lnTo>
                  <a:pt x="6451" y="3591"/>
                </a:lnTo>
                <a:lnTo>
                  <a:pt x="6506" y="4182"/>
                </a:lnTo>
                <a:lnTo>
                  <a:pt x="6488" y="4201"/>
                </a:lnTo>
                <a:lnTo>
                  <a:pt x="6488" y="4219"/>
                </a:lnTo>
                <a:cubicBezTo>
                  <a:pt x="6488" y="4219"/>
                  <a:pt x="6469" y="4238"/>
                  <a:pt x="6451" y="4256"/>
                </a:cubicBezTo>
                <a:lnTo>
                  <a:pt x="6414" y="4201"/>
                </a:lnTo>
                <a:lnTo>
                  <a:pt x="6174" y="4478"/>
                </a:lnTo>
                <a:cubicBezTo>
                  <a:pt x="6100" y="4515"/>
                  <a:pt x="6063" y="4552"/>
                  <a:pt x="6044" y="4607"/>
                </a:cubicBezTo>
                <a:lnTo>
                  <a:pt x="5915" y="4774"/>
                </a:lnTo>
                <a:lnTo>
                  <a:pt x="5896" y="4774"/>
                </a:lnTo>
                <a:lnTo>
                  <a:pt x="5785" y="4921"/>
                </a:lnTo>
                <a:lnTo>
                  <a:pt x="5712" y="4866"/>
                </a:lnTo>
                <a:cubicBezTo>
                  <a:pt x="5896" y="4570"/>
                  <a:pt x="5859" y="4127"/>
                  <a:pt x="5785" y="3702"/>
                </a:cubicBezTo>
                <a:cubicBezTo>
                  <a:pt x="5730" y="3535"/>
                  <a:pt x="5804" y="3369"/>
                  <a:pt x="5896" y="3184"/>
                </a:cubicBezTo>
                <a:cubicBezTo>
                  <a:pt x="5989" y="2981"/>
                  <a:pt x="6100" y="2759"/>
                  <a:pt x="6063" y="2519"/>
                </a:cubicBezTo>
                <a:lnTo>
                  <a:pt x="6044" y="2408"/>
                </a:lnTo>
                <a:cubicBezTo>
                  <a:pt x="6044" y="2389"/>
                  <a:pt x="6026" y="2371"/>
                  <a:pt x="6026" y="2352"/>
                </a:cubicBezTo>
                <a:lnTo>
                  <a:pt x="6081" y="2057"/>
                </a:lnTo>
                <a:cubicBezTo>
                  <a:pt x="6100" y="1835"/>
                  <a:pt x="6192" y="1077"/>
                  <a:pt x="5822" y="911"/>
                </a:cubicBezTo>
                <a:cubicBezTo>
                  <a:pt x="5768" y="882"/>
                  <a:pt x="5713" y="869"/>
                  <a:pt x="5657" y="869"/>
                </a:cubicBezTo>
                <a:cubicBezTo>
                  <a:pt x="5425" y="869"/>
                  <a:pt x="5181" y="1087"/>
                  <a:pt x="4972" y="1280"/>
                </a:cubicBezTo>
                <a:lnTo>
                  <a:pt x="4917" y="1243"/>
                </a:lnTo>
                <a:lnTo>
                  <a:pt x="4843" y="1391"/>
                </a:lnTo>
                <a:cubicBezTo>
                  <a:pt x="4769" y="1558"/>
                  <a:pt x="4713" y="1706"/>
                  <a:pt x="4769" y="1890"/>
                </a:cubicBezTo>
                <a:cubicBezTo>
                  <a:pt x="4769" y="1890"/>
                  <a:pt x="4769" y="1909"/>
                  <a:pt x="4750" y="1909"/>
                </a:cubicBezTo>
                <a:lnTo>
                  <a:pt x="4344" y="1687"/>
                </a:lnTo>
                <a:lnTo>
                  <a:pt x="4344" y="1687"/>
                </a:lnTo>
                <a:lnTo>
                  <a:pt x="4750" y="2223"/>
                </a:lnTo>
                <a:cubicBezTo>
                  <a:pt x="4750" y="2223"/>
                  <a:pt x="4732" y="2260"/>
                  <a:pt x="4713" y="2278"/>
                </a:cubicBezTo>
                <a:cubicBezTo>
                  <a:pt x="4695" y="2315"/>
                  <a:pt x="4658" y="2389"/>
                  <a:pt x="4658" y="2482"/>
                </a:cubicBezTo>
                <a:lnTo>
                  <a:pt x="4621" y="2482"/>
                </a:lnTo>
                <a:cubicBezTo>
                  <a:pt x="4621" y="2500"/>
                  <a:pt x="4621" y="2519"/>
                  <a:pt x="4621" y="2519"/>
                </a:cubicBezTo>
                <a:lnTo>
                  <a:pt x="4621" y="2537"/>
                </a:lnTo>
                <a:lnTo>
                  <a:pt x="4547" y="2537"/>
                </a:lnTo>
                <a:lnTo>
                  <a:pt x="4547" y="2704"/>
                </a:lnTo>
                <a:cubicBezTo>
                  <a:pt x="4547" y="2759"/>
                  <a:pt x="4547" y="2814"/>
                  <a:pt x="4547" y="2870"/>
                </a:cubicBezTo>
                <a:cubicBezTo>
                  <a:pt x="4529" y="2944"/>
                  <a:pt x="4529" y="2999"/>
                  <a:pt x="4529" y="3073"/>
                </a:cubicBezTo>
                <a:lnTo>
                  <a:pt x="3919" y="2777"/>
                </a:lnTo>
                <a:lnTo>
                  <a:pt x="4455" y="3295"/>
                </a:lnTo>
                <a:lnTo>
                  <a:pt x="4455" y="3295"/>
                </a:lnTo>
                <a:lnTo>
                  <a:pt x="4233" y="3221"/>
                </a:lnTo>
                <a:lnTo>
                  <a:pt x="4233" y="3221"/>
                </a:lnTo>
                <a:lnTo>
                  <a:pt x="4621" y="3628"/>
                </a:lnTo>
                <a:lnTo>
                  <a:pt x="4640" y="3683"/>
                </a:lnTo>
                <a:cubicBezTo>
                  <a:pt x="4640" y="3683"/>
                  <a:pt x="4640" y="3702"/>
                  <a:pt x="4640" y="3720"/>
                </a:cubicBezTo>
                <a:lnTo>
                  <a:pt x="4566" y="3720"/>
                </a:lnTo>
                <a:lnTo>
                  <a:pt x="4547" y="4071"/>
                </a:lnTo>
                <a:cubicBezTo>
                  <a:pt x="4510" y="4145"/>
                  <a:pt x="4529" y="4219"/>
                  <a:pt x="4547" y="4275"/>
                </a:cubicBezTo>
                <a:lnTo>
                  <a:pt x="4547" y="4311"/>
                </a:lnTo>
                <a:lnTo>
                  <a:pt x="4455" y="4275"/>
                </a:lnTo>
                <a:lnTo>
                  <a:pt x="4455" y="4256"/>
                </a:lnTo>
                <a:cubicBezTo>
                  <a:pt x="4455" y="4238"/>
                  <a:pt x="4436" y="4219"/>
                  <a:pt x="4436" y="4201"/>
                </a:cubicBezTo>
                <a:lnTo>
                  <a:pt x="4436" y="4182"/>
                </a:lnTo>
                <a:lnTo>
                  <a:pt x="4436" y="4145"/>
                </a:lnTo>
                <a:cubicBezTo>
                  <a:pt x="4418" y="3979"/>
                  <a:pt x="4344" y="3868"/>
                  <a:pt x="4288" y="3776"/>
                </a:cubicBezTo>
                <a:cubicBezTo>
                  <a:pt x="4233" y="3720"/>
                  <a:pt x="4196" y="3665"/>
                  <a:pt x="4177" y="3609"/>
                </a:cubicBezTo>
                <a:cubicBezTo>
                  <a:pt x="4233" y="3277"/>
                  <a:pt x="3974" y="2870"/>
                  <a:pt x="3808" y="2611"/>
                </a:cubicBezTo>
                <a:lnTo>
                  <a:pt x="3752" y="2537"/>
                </a:lnTo>
                <a:cubicBezTo>
                  <a:pt x="3660" y="2426"/>
                  <a:pt x="3660" y="2242"/>
                  <a:pt x="3678" y="2038"/>
                </a:cubicBezTo>
                <a:cubicBezTo>
                  <a:pt x="3678" y="1835"/>
                  <a:pt x="3697" y="1595"/>
                  <a:pt x="3568" y="1391"/>
                </a:cubicBezTo>
                <a:lnTo>
                  <a:pt x="3512" y="1299"/>
                </a:lnTo>
                <a:cubicBezTo>
                  <a:pt x="3512" y="1280"/>
                  <a:pt x="3494" y="1280"/>
                  <a:pt x="3475" y="1262"/>
                </a:cubicBezTo>
                <a:lnTo>
                  <a:pt x="3420" y="966"/>
                </a:lnTo>
                <a:cubicBezTo>
                  <a:pt x="3420" y="948"/>
                  <a:pt x="3309" y="486"/>
                  <a:pt x="3124" y="227"/>
                </a:cubicBezTo>
                <a:cubicBezTo>
                  <a:pt x="2998" y="53"/>
                  <a:pt x="2858" y="1"/>
                  <a:pt x="2762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6"/>
          <p:cNvSpPr/>
          <p:nvPr/>
        </p:nvSpPr>
        <p:spPr>
          <a:xfrm rot="6523955" flipH="1">
            <a:off x="8404942" y="3540071"/>
            <a:ext cx="1062441" cy="1095257"/>
          </a:xfrm>
          <a:custGeom>
            <a:avLst/>
            <a:gdLst/>
            <a:ahLst/>
            <a:cxnLst/>
            <a:rect l="l" t="t" r="r" b="b"/>
            <a:pathLst>
              <a:path w="29332" h="30238" extrusionOk="0">
                <a:moveTo>
                  <a:pt x="9088" y="443"/>
                </a:moveTo>
                <a:cubicBezTo>
                  <a:pt x="9101" y="449"/>
                  <a:pt x="9116" y="456"/>
                  <a:pt x="9130" y="463"/>
                </a:cubicBezTo>
                <a:cubicBezTo>
                  <a:pt x="9119" y="452"/>
                  <a:pt x="9104" y="446"/>
                  <a:pt x="9088" y="443"/>
                </a:cubicBezTo>
                <a:close/>
                <a:moveTo>
                  <a:pt x="5415" y="2108"/>
                </a:moveTo>
                <a:lnTo>
                  <a:pt x="5415" y="2108"/>
                </a:lnTo>
                <a:cubicBezTo>
                  <a:pt x="5385" y="2117"/>
                  <a:pt x="5356" y="2127"/>
                  <a:pt x="5328" y="2137"/>
                </a:cubicBezTo>
                <a:lnTo>
                  <a:pt x="5328" y="2137"/>
                </a:lnTo>
                <a:cubicBezTo>
                  <a:pt x="5353" y="2134"/>
                  <a:pt x="5382" y="2124"/>
                  <a:pt x="5415" y="2108"/>
                </a:cubicBezTo>
                <a:close/>
                <a:moveTo>
                  <a:pt x="3539" y="2358"/>
                </a:moveTo>
                <a:cubicBezTo>
                  <a:pt x="3526" y="2358"/>
                  <a:pt x="3483" y="2406"/>
                  <a:pt x="3364" y="2551"/>
                </a:cubicBezTo>
                <a:cubicBezTo>
                  <a:pt x="3401" y="2542"/>
                  <a:pt x="3438" y="2538"/>
                  <a:pt x="3473" y="2538"/>
                </a:cubicBezTo>
                <a:cubicBezTo>
                  <a:pt x="3507" y="2538"/>
                  <a:pt x="3540" y="2542"/>
                  <a:pt x="3567" y="2551"/>
                </a:cubicBezTo>
                <a:cubicBezTo>
                  <a:pt x="3484" y="2516"/>
                  <a:pt x="3561" y="2358"/>
                  <a:pt x="3539" y="2358"/>
                </a:cubicBezTo>
                <a:close/>
                <a:moveTo>
                  <a:pt x="16486" y="2681"/>
                </a:moveTo>
                <a:cubicBezTo>
                  <a:pt x="16486" y="2718"/>
                  <a:pt x="16486" y="2736"/>
                  <a:pt x="16505" y="2755"/>
                </a:cubicBezTo>
                <a:lnTo>
                  <a:pt x="16486" y="2681"/>
                </a:lnTo>
                <a:close/>
                <a:moveTo>
                  <a:pt x="17484" y="2873"/>
                </a:moveTo>
                <a:cubicBezTo>
                  <a:pt x="17483" y="2935"/>
                  <a:pt x="17468" y="2984"/>
                  <a:pt x="17428" y="3031"/>
                </a:cubicBezTo>
                <a:lnTo>
                  <a:pt x="17428" y="3031"/>
                </a:lnTo>
                <a:cubicBezTo>
                  <a:pt x="17397" y="2978"/>
                  <a:pt x="17426" y="2926"/>
                  <a:pt x="17484" y="2873"/>
                </a:cubicBezTo>
                <a:close/>
                <a:moveTo>
                  <a:pt x="18550" y="3288"/>
                </a:moveTo>
                <a:cubicBezTo>
                  <a:pt x="18540" y="3288"/>
                  <a:pt x="18530" y="3289"/>
                  <a:pt x="18519" y="3291"/>
                </a:cubicBezTo>
                <a:lnTo>
                  <a:pt x="18556" y="3291"/>
                </a:lnTo>
                <a:cubicBezTo>
                  <a:pt x="18556" y="3290"/>
                  <a:pt x="18555" y="3289"/>
                  <a:pt x="18555" y="3288"/>
                </a:cubicBezTo>
                <a:lnTo>
                  <a:pt x="18555" y="3288"/>
                </a:lnTo>
                <a:cubicBezTo>
                  <a:pt x="18553" y="3288"/>
                  <a:pt x="18552" y="3288"/>
                  <a:pt x="18550" y="3288"/>
                </a:cubicBezTo>
                <a:close/>
                <a:moveTo>
                  <a:pt x="17155" y="3266"/>
                </a:moveTo>
                <a:cubicBezTo>
                  <a:pt x="17133" y="3266"/>
                  <a:pt x="17096" y="3274"/>
                  <a:pt x="17041" y="3291"/>
                </a:cubicBezTo>
                <a:cubicBezTo>
                  <a:pt x="16921" y="3381"/>
                  <a:pt x="16941" y="3395"/>
                  <a:pt x="16985" y="3395"/>
                </a:cubicBezTo>
                <a:cubicBezTo>
                  <a:pt x="17006" y="3395"/>
                  <a:pt x="17032" y="3392"/>
                  <a:pt x="17051" y="3392"/>
                </a:cubicBezTo>
                <a:cubicBezTo>
                  <a:pt x="17066" y="3392"/>
                  <a:pt x="17078" y="3394"/>
                  <a:pt x="17078" y="3402"/>
                </a:cubicBezTo>
                <a:cubicBezTo>
                  <a:pt x="17168" y="3311"/>
                  <a:pt x="17204" y="3266"/>
                  <a:pt x="17155" y="3266"/>
                </a:cubicBezTo>
                <a:close/>
                <a:moveTo>
                  <a:pt x="18852" y="4030"/>
                </a:moveTo>
                <a:lnTo>
                  <a:pt x="19000" y="4104"/>
                </a:lnTo>
                <a:lnTo>
                  <a:pt x="18963" y="4049"/>
                </a:lnTo>
                <a:cubicBezTo>
                  <a:pt x="18926" y="4030"/>
                  <a:pt x="18889" y="4030"/>
                  <a:pt x="18852" y="4030"/>
                </a:cubicBezTo>
                <a:close/>
                <a:moveTo>
                  <a:pt x="15636" y="3975"/>
                </a:moveTo>
                <a:lnTo>
                  <a:pt x="15192" y="4196"/>
                </a:lnTo>
                <a:cubicBezTo>
                  <a:pt x="15285" y="4196"/>
                  <a:pt x="15433" y="4215"/>
                  <a:pt x="15248" y="4344"/>
                </a:cubicBezTo>
                <a:cubicBezTo>
                  <a:pt x="15876" y="4196"/>
                  <a:pt x="15063" y="4289"/>
                  <a:pt x="15636" y="3975"/>
                </a:cubicBezTo>
                <a:close/>
                <a:moveTo>
                  <a:pt x="13122" y="4585"/>
                </a:moveTo>
                <a:lnTo>
                  <a:pt x="13122" y="4585"/>
                </a:lnTo>
                <a:cubicBezTo>
                  <a:pt x="12993" y="4640"/>
                  <a:pt x="12753" y="4658"/>
                  <a:pt x="12605" y="4788"/>
                </a:cubicBezTo>
                <a:lnTo>
                  <a:pt x="12605" y="4825"/>
                </a:lnTo>
                <a:cubicBezTo>
                  <a:pt x="12642" y="4714"/>
                  <a:pt x="13049" y="4732"/>
                  <a:pt x="13122" y="4585"/>
                </a:cubicBezTo>
                <a:close/>
                <a:moveTo>
                  <a:pt x="12106" y="5139"/>
                </a:moveTo>
                <a:lnTo>
                  <a:pt x="12032" y="5176"/>
                </a:lnTo>
                <a:cubicBezTo>
                  <a:pt x="12050" y="5213"/>
                  <a:pt x="12050" y="5231"/>
                  <a:pt x="12087" y="5231"/>
                </a:cubicBezTo>
                <a:cubicBezTo>
                  <a:pt x="12069" y="5194"/>
                  <a:pt x="12087" y="5157"/>
                  <a:pt x="12124" y="5139"/>
                </a:cubicBezTo>
                <a:close/>
                <a:moveTo>
                  <a:pt x="12032" y="5157"/>
                </a:moveTo>
                <a:cubicBezTo>
                  <a:pt x="11995" y="5194"/>
                  <a:pt x="11958" y="5231"/>
                  <a:pt x="11940" y="5268"/>
                </a:cubicBezTo>
                <a:lnTo>
                  <a:pt x="12032" y="5176"/>
                </a:lnTo>
                <a:cubicBezTo>
                  <a:pt x="12032" y="5176"/>
                  <a:pt x="12032" y="5157"/>
                  <a:pt x="12032" y="5157"/>
                </a:cubicBezTo>
                <a:close/>
                <a:moveTo>
                  <a:pt x="10868" y="5804"/>
                </a:moveTo>
                <a:lnTo>
                  <a:pt x="10812" y="5823"/>
                </a:lnTo>
                <a:cubicBezTo>
                  <a:pt x="10812" y="5823"/>
                  <a:pt x="10812" y="5841"/>
                  <a:pt x="10812" y="5860"/>
                </a:cubicBezTo>
                <a:lnTo>
                  <a:pt x="10868" y="5804"/>
                </a:lnTo>
                <a:close/>
                <a:moveTo>
                  <a:pt x="10812" y="5860"/>
                </a:moveTo>
                <a:lnTo>
                  <a:pt x="10757" y="5915"/>
                </a:lnTo>
                <a:cubicBezTo>
                  <a:pt x="10794" y="5897"/>
                  <a:pt x="10812" y="5878"/>
                  <a:pt x="10812" y="5860"/>
                </a:cubicBezTo>
                <a:close/>
                <a:moveTo>
                  <a:pt x="10757" y="5915"/>
                </a:moveTo>
                <a:lnTo>
                  <a:pt x="10757" y="5915"/>
                </a:lnTo>
                <a:cubicBezTo>
                  <a:pt x="10701" y="5934"/>
                  <a:pt x="10646" y="5971"/>
                  <a:pt x="10627" y="6026"/>
                </a:cubicBezTo>
                <a:lnTo>
                  <a:pt x="10757" y="5915"/>
                </a:lnTo>
                <a:close/>
                <a:moveTo>
                  <a:pt x="10350" y="6045"/>
                </a:moveTo>
                <a:lnTo>
                  <a:pt x="10332" y="6340"/>
                </a:lnTo>
                <a:cubicBezTo>
                  <a:pt x="10332" y="6377"/>
                  <a:pt x="10313" y="6414"/>
                  <a:pt x="10295" y="6470"/>
                </a:cubicBezTo>
                <a:lnTo>
                  <a:pt x="10221" y="6174"/>
                </a:lnTo>
                <a:lnTo>
                  <a:pt x="10350" y="6045"/>
                </a:lnTo>
                <a:close/>
                <a:moveTo>
                  <a:pt x="9481" y="6932"/>
                </a:moveTo>
                <a:lnTo>
                  <a:pt x="9574" y="7006"/>
                </a:lnTo>
                <a:lnTo>
                  <a:pt x="9574" y="6969"/>
                </a:lnTo>
                <a:cubicBezTo>
                  <a:pt x="9537" y="6950"/>
                  <a:pt x="9518" y="6950"/>
                  <a:pt x="9481" y="6932"/>
                </a:cubicBezTo>
                <a:close/>
                <a:moveTo>
                  <a:pt x="3842" y="7166"/>
                </a:moveTo>
                <a:cubicBezTo>
                  <a:pt x="3840" y="7166"/>
                  <a:pt x="3841" y="7168"/>
                  <a:pt x="3844" y="7172"/>
                </a:cubicBezTo>
                <a:cubicBezTo>
                  <a:pt x="3844" y="7170"/>
                  <a:pt x="3843" y="7168"/>
                  <a:pt x="3842" y="7166"/>
                </a:cubicBezTo>
                <a:close/>
                <a:moveTo>
                  <a:pt x="3900" y="7227"/>
                </a:moveTo>
                <a:cubicBezTo>
                  <a:pt x="3900" y="7264"/>
                  <a:pt x="3918" y="7283"/>
                  <a:pt x="3937" y="7301"/>
                </a:cubicBezTo>
                <a:cubicBezTo>
                  <a:pt x="3955" y="7301"/>
                  <a:pt x="3974" y="7301"/>
                  <a:pt x="3992" y="7283"/>
                </a:cubicBezTo>
                <a:cubicBezTo>
                  <a:pt x="3974" y="7283"/>
                  <a:pt x="3955" y="7264"/>
                  <a:pt x="3937" y="7246"/>
                </a:cubicBezTo>
                <a:lnTo>
                  <a:pt x="3937" y="7264"/>
                </a:lnTo>
                <a:cubicBezTo>
                  <a:pt x="3937" y="7246"/>
                  <a:pt x="3918" y="7246"/>
                  <a:pt x="3900" y="7227"/>
                </a:cubicBezTo>
                <a:close/>
                <a:moveTo>
                  <a:pt x="4233" y="7209"/>
                </a:moveTo>
                <a:cubicBezTo>
                  <a:pt x="4343" y="7246"/>
                  <a:pt x="4362" y="7301"/>
                  <a:pt x="4362" y="7338"/>
                </a:cubicBezTo>
                <a:cubicBezTo>
                  <a:pt x="4307" y="7301"/>
                  <a:pt x="4251" y="7283"/>
                  <a:pt x="4177" y="7246"/>
                </a:cubicBezTo>
                <a:lnTo>
                  <a:pt x="4140" y="7246"/>
                </a:lnTo>
                <a:cubicBezTo>
                  <a:pt x="4177" y="7227"/>
                  <a:pt x="4196" y="7209"/>
                  <a:pt x="4233" y="7209"/>
                </a:cubicBezTo>
                <a:close/>
                <a:moveTo>
                  <a:pt x="21365" y="7523"/>
                </a:moveTo>
                <a:lnTo>
                  <a:pt x="21439" y="7763"/>
                </a:lnTo>
                <a:cubicBezTo>
                  <a:pt x="21513" y="7745"/>
                  <a:pt x="21421" y="7616"/>
                  <a:pt x="21365" y="7523"/>
                </a:cubicBezTo>
                <a:close/>
                <a:moveTo>
                  <a:pt x="6659" y="8631"/>
                </a:moveTo>
                <a:cubicBezTo>
                  <a:pt x="6657" y="8632"/>
                  <a:pt x="6656" y="8632"/>
                  <a:pt x="6654" y="8632"/>
                </a:cubicBezTo>
                <a:cubicBezTo>
                  <a:pt x="6657" y="8633"/>
                  <a:pt x="6659" y="8633"/>
                  <a:pt x="6660" y="8633"/>
                </a:cubicBezTo>
                <a:cubicBezTo>
                  <a:pt x="6661" y="8633"/>
                  <a:pt x="6661" y="8633"/>
                  <a:pt x="6659" y="8631"/>
                </a:cubicBezTo>
                <a:close/>
                <a:moveTo>
                  <a:pt x="4669" y="8635"/>
                </a:moveTo>
                <a:cubicBezTo>
                  <a:pt x="4687" y="8635"/>
                  <a:pt x="4702" y="8640"/>
                  <a:pt x="4713" y="8651"/>
                </a:cubicBezTo>
                <a:cubicBezTo>
                  <a:pt x="4639" y="8651"/>
                  <a:pt x="4713" y="8725"/>
                  <a:pt x="4713" y="8761"/>
                </a:cubicBezTo>
                <a:cubicBezTo>
                  <a:pt x="4658" y="8743"/>
                  <a:pt x="4602" y="8706"/>
                  <a:pt x="4547" y="8688"/>
                </a:cubicBezTo>
                <a:cubicBezTo>
                  <a:pt x="4573" y="8661"/>
                  <a:pt x="4627" y="8635"/>
                  <a:pt x="4669" y="8635"/>
                </a:cubicBezTo>
                <a:close/>
                <a:moveTo>
                  <a:pt x="22585" y="9907"/>
                </a:moveTo>
                <a:lnTo>
                  <a:pt x="22585" y="9907"/>
                </a:lnTo>
                <a:cubicBezTo>
                  <a:pt x="22678" y="10000"/>
                  <a:pt x="22678" y="9944"/>
                  <a:pt x="22825" y="10000"/>
                </a:cubicBezTo>
                <a:lnTo>
                  <a:pt x="22585" y="9907"/>
                </a:lnTo>
                <a:close/>
                <a:moveTo>
                  <a:pt x="4145" y="10447"/>
                </a:moveTo>
                <a:cubicBezTo>
                  <a:pt x="4132" y="10452"/>
                  <a:pt x="4118" y="10457"/>
                  <a:pt x="4103" y="10462"/>
                </a:cubicBezTo>
                <a:cubicBezTo>
                  <a:pt x="4119" y="10458"/>
                  <a:pt x="4133" y="10453"/>
                  <a:pt x="4145" y="10447"/>
                </a:cubicBezTo>
                <a:close/>
                <a:moveTo>
                  <a:pt x="20146" y="10721"/>
                </a:moveTo>
                <a:lnTo>
                  <a:pt x="20146" y="10721"/>
                </a:lnTo>
                <a:cubicBezTo>
                  <a:pt x="20053" y="10813"/>
                  <a:pt x="19942" y="10887"/>
                  <a:pt x="19850" y="10998"/>
                </a:cubicBezTo>
                <a:cubicBezTo>
                  <a:pt x="19924" y="10924"/>
                  <a:pt x="19998" y="10850"/>
                  <a:pt x="20072" y="10795"/>
                </a:cubicBezTo>
                <a:lnTo>
                  <a:pt x="20146" y="10721"/>
                </a:lnTo>
                <a:close/>
                <a:moveTo>
                  <a:pt x="21938" y="10998"/>
                </a:moveTo>
                <a:lnTo>
                  <a:pt x="21698" y="11146"/>
                </a:lnTo>
                <a:lnTo>
                  <a:pt x="21901" y="11164"/>
                </a:lnTo>
                <a:lnTo>
                  <a:pt x="21938" y="10998"/>
                </a:lnTo>
                <a:close/>
                <a:moveTo>
                  <a:pt x="19388" y="12717"/>
                </a:moveTo>
                <a:cubicBezTo>
                  <a:pt x="19388" y="12791"/>
                  <a:pt x="19369" y="12864"/>
                  <a:pt x="19351" y="12938"/>
                </a:cubicBezTo>
                <a:cubicBezTo>
                  <a:pt x="19425" y="12846"/>
                  <a:pt x="19462" y="12772"/>
                  <a:pt x="19388" y="12717"/>
                </a:cubicBezTo>
                <a:close/>
                <a:moveTo>
                  <a:pt x="19351" y="12938"/>
                </a:moveTo>
                <a:cubicBezTo>
                  <a:pt x="19295" y="13012"/>
                  <a:pt x="19221" y="13105"/>
                  <a:pt x="19240" y="13197"/>
                </a:cubicBezTo>
                <a:cubicBezTo>
                  <a:pt x="19295" y="13105"/>
                  <a:pt x="19332" y="13031"/>
                  <a:pt x="19351" y="12938"/>
                </a:cubicBezTo>
                <a:close/>
                <a:moveTo>
                  <a:pt x="23064" y="15052"/>
                </a:moveTo>
                <a:cubicBezTo>
                  <a:pt x="23061" y="15052"/>
                  <a:pt x="23027" y="15091"/>
                  <a:pt x="22992" y="15138"/>
                </a:cubicBezTo>
                <a:cubicBezTo>
                  <a:pt x="23010" y="15119"/>
                  <a:pt x="23010" y="15119"/>
                  <a:pt x="23029" y="15101"/>
                </a:cubicBezTo>
                <a:cubicBezTo>
                  <a:pt x="23056" y="15066"/>
                  <a:pt x="23066" y="15052"/>
                  <a:pt x="23064" y="15052"/>
                </a:cubicBezTo>
                <a:close/>
                <a:moveTo>
                  <a:pt x="18630" y="15119"/>
                </a:moveTo>
                <a:cubicBezTo>
                  <a:pt x="18649" y="15156"/>
                  <a:pt x="18667" y="15212"/>
                  <a:pt x="18686" y="15230"/>
                </a:cubicBezTo>
                <a:cubicBezTo>
                  <a:pt x="18667" y="15175"/>
                  <a:pt x="18649" y="15156"/>
                  <a:pt x="18630" y="15119"/>
                </a:cubicBezTo>
                <a:close/>
                <a:moveTo>
                  <a:pt x="22915" y="15245"/>
                </a:moveTo>
                <a:cubicBezTo>
                  <a:pt x="22916" y="15246"/>
                  <a:pt x="22917" y="15248"/>
                  <a:pt x="22918" y="15249"/>
                </a:cubicBezTo>
                <a:cubicBezTo>
                  <a:pt x="22918" y="15248"/>
                  <a:pt x="22919" y="15248"/>
                  <a:pt x="22919" y="15248"/>
                </a:cubicBezTo>
                <a:lnTo>
                  <a:pt x="22919" y="15248"/>
                </a:lnTo>
                <a:cubicBezTo>
                  <a:pt x="22918" y="15247"/>
                  <a:pt x="22917" y="15246"/>
                  <a:pt x="22915" y="15245"/>
                </a:cubicBezTo>
                <a:close/>
                <a:moveTo>
                  <a:pt x="26097" y="15156"/>
                </a:moveTo>
                <a:lnTo>
                  <a:pt x="26097" y="15156"/>
                </a:lnTo>
                <a:cubicBezTo>
                  <a:pt x="26078" y="15175"/>
                  <a:pt x="26078" y="15193"/>
                  <a:pt x="26078" y="15249"/>
                </a:cubicBezTo>
                <a:cubicBezTo>
                  <a:pt x="26097" y="15230"/>
                  <a:pt x="26097" y="15193"/>
                  <a:pt x="26097" y="15156"/>
                </a:cubicBezTo>
                <a:close/>
                <a:moveTo>
                  <a:pt x="22992" y="15138"/>
                </a:moveTo>
                <a:cubicBezTo>
                  <a:pt x="22881" y="15193"/>
                  <a:pt x="22733" y="15212"/>
                  <a:pt x="22789" y="15304"/>
                </a:cubicBezTo>
                <a:lnTo>
                  <a:pt x="22881" y="15230"/>
                </a:lnTo>
                <a:lnTo>
                  <a:pt x="22881" y="15230"/>
                </a:lnTo>
                <a:cubicBezTo>
                  <a:pt x="22895" y="15234"/>
                  <a:pt x="22906" y="15239"/>
                  <a:pt x="22915" y="15245"/>
                </a:cubicBezTo>
                <a:lnTo>
                  <a:pt x="22915" y="15245"/>
                </a:lnTo>
                <a:cubicBezTo>
                  <a:pt x="22906" y="15224"/>
                  <a:pt x="22957" y="15173"/>
                  <a:pt x="22992" y="15138"/>
                </a:cubicBezTo>
                <a:close/>
                <a:moveTo>
                  <a:pt x="20771" y="15410"/>
                </a:moveTo>
                <a:cubicBezTo>
                  <a:pt x="20771" y="15410"/>
                  <a:pt x="20771" y="15410"/>
                  <a:pt x="20771" y="15410"/>
                </a:cubicBezTo>
                <a:lnTo>
                  <a:pt x="20771" y="15410"/>
                </a:lnTo>
                <a:cubicBezTo>
                  <a:pt x="20791" y="15417"/>
                  <a:pt x="20810" y="15425"/>
                  <a:pt x="20829" y="15434"/>
                </a:cubicBezTo>
                <a:cubicBezTo>
                  <a:pt x="20801" y="15417"/>
                  <a:pt x="20784" y="15410"/>
                  <a:pt x="20771" y="15410"/>
                </a:cubicBezTo>
                <a:close/>
                <a:moveTo>
                  <a:pt x="2218" y="16006"/>
                </a:moveTo>
                <a:lnTo>
                  <a:pt x="2255" y="16062"/>
                </a:lnTo>
                <a:lnTo>
                  <a:pt x="2292" y="16043"/>
                </a:lnTo>
                <a:lnTo>
                  <a:pt x="2218" y="16006"/>
                </a:lnTo>
                <a:close/>
                <a:moveTo>
                  <a:pt x="21549" y="16789"/>
                </a:moveTo>
                <a:cubicBezTo>
                  <a:pt x="21491" y="16789"/>
                  <a:pt x="21437" y="16794"/>
                  <a:pt x="21384" y="16801"/>
                </a:cubicBezTo>
                <a:cubicBezTo>
                  <a:pt x="21461" y="16801"/>
                  <a:pt x="21517" y="16797"/>
                  <a:pt x="21556" y="16789"/>
                </a:cubicBezTo>
                <a:lnTo>
                  <a:pt x="21556" y="16789"/>
                </a:lnTo>
                <a:cubicBezTo>
                  <a:pt x="21553" y="16789"/>
                  <a:pt x="21551" y="16789"/>
                  <a:pt x="21549" y="16789"/>
                </a:cubicBezTo>
                <a:close/>
                <a:moveTo>
                  <a:pt x="21717" y="16875"/>
                </a:moveTo>
                <a:cubicBezTo>
                  <a:pt x="21715" y="16875"/>
                  <a:pt x="21713" y="16876"/>
                  <a:pt x="21712" y="16876"/>
                </a:cubicBezTo>
                <a:lnTo>
                  <a:pt x="21712" y="16876"/>
                </a:lnTo>
                <a:cubicBezTo>
                  <a:pt x="21719" y="16875"/>
                  <a:pt x="21727" y="16875"/>
                  <a:pt x="21735" y="16875"/>
                </a:cubicBezTo>
                <a:close/>
                <a:moveTo>
                  <a:pt x="21712" y="16876"/>
                </a:moveTo>
                <a:cubicBezTo>
                  <a:pt x="21684" y="16878"/>
                  <a:pt x="21663" y="16883"/>
                  <a:pt x="21668" y="16883"/>
                </a:cubicBezTo>
                <a:cubicBezTo>
                  <a:pt x="21671" y="16883"/>
                  <a:pt x="21684" y="16881"/>
                  <a:pt x="21712" y="16876"/>
                </a:cubicBezTo>
                <a:close/>
                <a:moveTo>
                  <a:pt x="27501" y="16949"/>
                </a:moveTo>
                <a:lnTo>
                  <a:pt x="27501" y="16949"/>
                </a:lnTo>
                <a:cubicBezTo>
                  <a:pt x="27483" y="16968"/>
                  <a:pt x="27464" y="16968"/>
                  <a:pt x="27464" y="16986"/>
                </a:cubicBezTo>
                <a:lnTo>
                  <a:pt x="27501" y="16986"/>
                </a:lnTo>
                <a:cubicBezTo>
                  <a:pt x="27483" y="16968"/>
                  <a:pt x="27483" y="16968"/>
                  <a:pt x="27501" y="16949"/>
                </a:cubicBezTo>
                <a:close/>
                <a:moveTo>
                  <a:pt x="27501" y="17115"/>
                </a:moveTo>
                <a:cubicBezTo>
                  <a:pt x="27501" y="17115"/>
                  <a:pt x="27505" y="17119"/>
                  <a:pt x="27511" y="17122"/>
                </a:cubicBezTo>
                <a:lnTo>
                  <a:pt x="27511" y="17122"/>
                </a:lnTo>
                <a:cubicBezTo>
                  <a:pt x="27509" y="17119"/>
                  <a:pt x="27506" y="17117"/>
                  <a:pt x="27501" y="17115"/>
                </a:cubicBezTo>
                <a:close/>
                <a:moveTo>
                  <a:pt x="4528" y="17041"/>
                </a:moveTo>
                <a:lnTo>
                  <a:pt x="4602" y="17171"/>
                </a:lnTo>
                <a:lnTo>
                  <a:pt x="4732" y="17282"/>
                </a:lnTo>
                <a:lnTo>
                  <a:pt x="4528" y="17041"/>
                </a:lnTo>
                <a:close/>
                <a:moveTo>
                  <a:pt x="29294" y="17282"/>
                </a:moveTo>
                <a:cubicBezTo>
                  <a:pt x="29257" y="17300"/>
                  <a:pt x="29239" y="17300"/>
                  <a:pt x="29220" y="17319"/>
                </a:cubicBezTo>
                <a:lnTo>
                  <a:pt x="29294" y="17282"/>
                </a:lnTo>
                <a:close/>
                <a:moveTo>
                  <a:pt x="29220" y="17337"/>
                </a:moveTo>
                <a:lnTo>
                  <a:pt x="28536" y="17781"/>
                </a:lnTo>
                <a:cubicBezTo>
                  <a:pt x="28721" y="17670"/>
                  <a:pt x="28980" y="17504"/>
                  <a:pt x="29220" y="17337"/>
                </a:cubicBezTo>
                <a:close/>
                <a:moveTo>
                  <a:pt x="26152" y="17751"/>
                </a:moveTo>
                <a:cubicBezTo>
                  <a:pt x="26122" y="17751"/>
                  <a:pt x="26084" y="17770"/>
                  <a:pt x="26041" y="17818"/>
                </a:cubicBezTo>
                <a:lnTo>
                  <a:pt x="26189" y="17947"/>
                </a:lnTo>
                <a:cubicBezTo>
                  <a:pt x="26255" y="17868"/>
                  <a:pt x="26227" y="17751"/>
                  <a:pt x="26152" y="17751"/>
                </a:cubicBezTo>
                <a:close/>
                <a:moveTo>
                  <a:pt x="3401" y="17966"/>
                </a:moveTo>
                <a:cubicBezTo>
                  <a:pt x="3438" y="17995"/>
                  <a:pt x="3476" y="18031"/>
                  <a:pt x="3512" y="18062"/>
                </a:cubicBezTo>
                <a:lnTo>
                  <a:pt x="3512" y="18062"/>
                </a:lnTo>
                <a:cubicBezTo>
                  <a:pt x="3487" y="18036"/>
                  <a:pt x="3451" y="18004"/>
                  <a:pt x="3401" y="17966"/>
                </a:cubicBezTo>
                <a:close/>
                <a:moveTo>
                  <a:pt x="25609" y="19869"/>
                </a:moveTo>
                <a:cubicBezTo>
                  <a:pt x="25588" y="19889"/>
                  <a:pt x="25572" y="19908"/>
                  <a:pt x="25561" y="19925"/>
                </a:cubicBezTo>
                <a:cubicBezTo>
                  <a:pt x="25576" y="19910"/>
                  <a:pt x="25594" y="19889"/>
                  <a:pt x="25609" y="19869"/>
                </a:cubicBezTo>
                <a:close/>
                <a:moveTo>
                  <a:pt x="19482" y="22621"/>
                </a:moveTo>
                <a:cubicBezTo>
                  <a:pt x="19351" y="22621"/>
                  <a:pt x="19160" y="22710"/>
                  <a:pt x="19092" y="22845"/>
                </a:cubicBezTo>
                <a:cubicBezTo>
                  <a:pt x="19258" y="22752"/>
                  <a:pt x="19443" y="22697"/>
                  <a:pt x="19517" y="22623"/>
                </a:cubicBezTo>
                <a:cubicBezTo>
                  <a:pt x="19506" y="22621"/>
                  <a:pt x="19495" y="22621"/>
                  <a:pt x="19482" y="22621"/>
                </a:cubicBezTo>
                <a:close/>
                <a:moveTo>
                  <a:pt x="13574" y="26547"/>
                </a:moveTo>
                <a:cubicBezTo>
                  <a:pt x="13546" y="26547"/>
                  <a:pt x="13507" y="26556"/>
                  <a:pt x="13455" y="26578"/>
                </a:cubicBezTo>
                <a:cubicBezTo>
                  <a:pt x="13473" y="26575"/>
                  <a:pt x="13489" y="26574"/>
                  <a:pt x="13501" y="26574"/>
                </a:cubicBezTo>
                <a:cubicBezTo>
                  <a:pt x="13692" y="26574"/>
                  <a:pt x="13295" y="26896"/>
                  <a:pt x="13494" y="26896"/>
                </a:cubicBezTo>
                <a:cubicBezTo>
                  <a:pt x="13523" y="26896"/>
                  <a:pt x="13564" y="26889"/>
                  <a:pt x="13621" y="26874"/>
                </a:cubicBezTo>
                <a:cubicBezTo>
                  <a:pt x="13558" y="26858"/>
                  <a:pt x="13737" y="26547"/>
                  <a:pt x="13574" y="26547"/>
                </a:cubicBezTo>
                <a:close/>
                <a:moveTo>
                  <a:pt x="7800" y="1"/>
                </a:moveTo>
                <a:cubicBezTo>
                  <a:pt x="7800" y="186"/>
                  <a:pt x="7116" y="241"/>
                  <a:pt x="7264" y="389"/>
                </a:cubicBezTo>
                <a:cubicBezTo>
                  <a:pt x="6968" y="297"/>
                  <a:pt x="7005" y="352"/>
                  <a:pt x="6820" y="204"/>
                </a:cubicBezTo>
                <a:lnTo>
                  <a:pt x="6820" y="204"/>
                </a:lnTo>
                <a:cubicBezTo>
                  <a:pt x="6839" y="500"/>
                  <a:pt x="6561" y="315"/>
                  <a:pt x="6376" y="574"/>
                </a:cubicBezTo>
                <a:cubicBezTo>
                  <a:pt x="6360" y="575"/>
                  <a:pt x="6345" y="575"/>
                  <a:pt x="6331" y="575"/>
                </a:cubicBezTo>
                <a:cubicBezTo>
                  <a:pt x="6101" y="575"/>
                  <a:pt x="6093" y="490"/>
                  <a:pt x="6029" y="490"/>
                </a:cubicBezTo>
                <a:cubicBezTo>
                  <a:pt x="5991" y="490"/>
                  <a:pt x="5935" y="519"/>
                  <a:pt x="5804" y="611"/>
                </a:cubicBezTo>
                <a:cubicBezTo>
                  <a:pt x="5795" y="612"/>
                  <a:pt x="5788" y="612"/>
                  <a:pt x="5781" y="612"/>
                </a:cubicBezTo>
                <a:cubicBezTo>
                  <a:pt x="5586" y="612"/>
                  <a:pt x="5896" y="371"/>
                  <a:pt x="5896" y="371"/>
                </a:cubicBezTo>
                <a:lnTo>
                  <a:pt x="5896" y="371"/>
                </a:lnTo>
                <a:cubicBezTo>
                  <a:pt x="5452" y="574"/>
                  <a:pt x="5785" y="648"/>
                  <a:pt x="5748" y="796"/>
                </a:cubicBezTo>
                <a:cubicBezTo>
                  <a:pt x="5600" y="896"/>
                  <a:pt x="5516" y="931"/>
                  <a:pt x="5464" y="931"/>
                </a:cubicBezTo>
                <a:cubicBezTo>
                  <a:pt x="5353" y="931"/>
                  <a:pt x="5381" y="777"/>
                  <a:pt x="5231" y="777"/>
                </a:cubicBezTo>
                <a:cubicBezTo>
                  <a:pt x="4935" y="999"/>
                  <a:pt x="4861" y="1332"/>
                  <a:pt x="4639" y="1461"/>
                </a:cubicBezTo>
                <a:cubicBezTo>
                  <a:pt x="4602" y="1443"/>
                  <a:pt x="4565" y="1461"/>
                  <a:pt x="4584" y="1387"/>
                </a:cubicBezTo>
                <a:lnTo>
                  <a:pt x="4584" y="1387"/>
                </a:lnTo>
                <a:cubicBezTo>
                  <a:pt x="4399" y="1738"/>
                  <a:pt x="3771" y="2089"/>
                  <a:pt x="3678" y="2533"/>
                </a:cubicBezTo>
                <a:cubicBezTo>
                  <a:pt x="3665" y="2540"/>
                  <a:pt x="3651" y="2544"/>
                  <a:pt x="3640" y="2546"/>
                </a:cubicBezTo>
                <a:lnTo>
                  <a:pt x="3640" y="2546"/>
                </a:lnTo>
                <a:cubicBezTo>
                  <a:pt x="3628" y="2541"/>
                  <a:pt x="3616" y="2537"/>
                  <a:pt x="3604" y="2533"/>
                </a:cubicBezTo>
                <a:lnTo>
                  <a:pt x="3604" y="2533"/>
                </a:lnTo>
                <a:cubicBezTo>
                  <a:pt x="3604" y="2542"/>
                  <a:pt x="3613" y="2547"/>
                  <a:pt x="3627" y="2547"/>
                </a:cubicBezTo>
                <a:cubicBezTo>
                  <a:pt x="3631" y="2547"/>
                  <a:pt x="3635" y="2547"/>
                  <a:pt x="3640" y="2546"/>
                </a:cubicBezTo>
                <a:lnTo>
                  <a:pt x="3640" y="2546"/>
                </a:lnTo>
                <a:cubicBezTo>
                  <a:pt x="3735" y="2582"/>
                  <a:pt x="3812" y="2633"/>
                  <a:pt x="3844" y="2699"/>
                </a:cubicBezTo>
                <a:cubicBezTo>
                  <a:pt x="3743" y="2835"/>
                  <a:pt x="3719" y="3018"/>
                  <a:pt x="3601" y="3018"/>
                </a:cubicBezTo>
                <a:cubicBezTo>
                  <a:pt x="3590" y="3018"/>
                  <a:pt x="3579" y="3017"/>
                  <a:pt x="3567" y="3014"/>
                </a:cubicBezTo>
                <a:cubicBezTo>
                  <a:pt x="3641" y="2921"/>
                  <a:pt x="3604" y="2884"/>
                  <a:pt x="3623" y="2810"/>
                </a:cubicBezTo>
                <a:lnTo>
                  <a:pt x="3623" y="2810"/>
                </a:lnTo>
                <a:lnTo>
                  <a:pt x="3530" y="2995"/>
                </a:lnTo>
                <a:cubicBezTo>
                  <a:pt x="3521" y="2996"/>
                  <a:pt x="3512" y="2996"/>
                  <a:pt x="3504" y="2996"/>
                </a:cubicBezTo>
                <a:cubicBezTo>
                  <a:pt x="3280" y="2996"/>
                  <a:pt x="3656" y="2751"/>
                  <a:pt x="3549" y="2644"/>
                </a:cubicBezTo>
                <a:lnTo>
                  <a:pt x="3549" y="2644"/>
                </a:lnTo>
                <a:cubicBezTo>
                  <a:pt x="3327" y="2995"/>
                  <a:pt x="3179" y="3457"/>
                  <a:pt x="2957" y="3660"/>
                </a:cubicBezTo>
                <a:cubicBezTo>
                  <a:pt x="2788" y="3599"/>
                  <a:pt x="3168" y="3219"/>
                  <a:pt x="3079" y="3219"/>
                </a:cubicBezTo>
                <a:cubicBezTo>
                  <a:pt x="3061" y="3219"/>
                  <a:pt x="3023" y="3235"/>
                  <a:pt x="2957" y="3272"/>
                </a:cubicBezTo>
                <a:lnTo>
                  <a:pt x="3290" y="2940"/>
                </a:lnTo>
                <a:lnTo>
                  <a:pt x="3290" y="2940"/>
                </a:lnTo>
                <a:cubicBezTo>
                  <a:pt x="3227" y="2952"/>
                  <a:pt x="3185" y="2958"/>
                  <a:pt x="3158" y="2958"/>
                </a:cubicBezTo>
                <a:cubicBezTo>
                  <a:pt x="3006" y="2958"/>
                  <a:pt x="3347" y="2785"/>
                  <a:pt x="3128" y="2785"/>
                </a:cubicBezTo>
                <a:cubicBezTo>
                  <a:pt x="3103" y="2785"/>
                  <a:pt x="3071" y="2787"/>
                  <a:pt x="3031" y="2792"/>
                </a:cubicBezTo>
                <a:cubicBezTo>
                  <a:pt x="2588" y="3254"/>
                  <a:pt x="2680" y="3402"/>
                  <a:pt x="2292" y="3901"/>
                </a:cubicBezTo>
                <a:cubicBezTo>
                  <a:pt x="2292" y="4067"/>
                  <a:pt x="2440" y="3938"/>
                  <a:pt x="2458" y="4122"/>
                </a:cubicBezTo>
                <a:cubicBezTo>
                  <a:pt x="2310" y="4566"/>
                  <a:pt x="2126" y="4695"/>
                  <a:pt x="1959" y="4825"/>
                </a:cubicBezTo>
                <a:cubicBezTo>
                  <a:pt x="1811" y="4954"/>
                  <a:pt x="1645" y="5084"/>
                  <a:pt x="1738" y="5527"/>
                </a:cubicBezTo>
                <a:cubicBezTo>
                  <a:pt x="1867" y="5767"/>
                  <a:pt x="2070" y="5804"/>
                  <a:pt x="2089" y="6359"/>
                </a:cubicBezTo>
                <a:cubicBezTo>
                  <a:pt x="2015" y="6322"/>
                  <a:pt x="1922" y="6285"/>
                  <a:pt x="1830" y="6229"/>
                </a:cubicBezTo>
                <a:lnTo>
                  <a:pt x="1830" y="6229"/>
                </a:lnTo>
                <a:cubicBezTo>
                  <a:pt x="1922" y="6618"/>
                  <a:pt x="2052" y="6673"/>
                  <a:pt x="2163" y="6747"/>
                </a:cubicBezTo>
                <a:cubicBezTo>
                  <a:pt x="2255" y="6802"/>
                  <a:pt x="2347" y="6876"/>
                  <a:pt x="2495" y="7209"/>
                </a:cubicBezTo>
                <a:cubicBezTo>
                  <a:pt x="2367" y="7161"/>
                  <a:pt x="2182" y="6874"/>
                  <a:pt x="2161" y="6874"/>
                </a:cubicBezTo>
                <a:cubicBezTo>
                  <a:pt x="2157" y="6874"/>
                  <a:pt x="2158" y="6880"/>
                  <a:pt x="2163" y="6895"/>
                </a:cubicBezTo>
                <a:cubicBezTo>
                  <a:pt x="2273" y="7394"/>
                  <a:pt x="2440" y="7117"/>
                  <a:pt x="2662" y="7375"/>
                </a:cubicBezTo>
                <a:lnTo>
                  <a:pt x="2569" y="7560"/>
                </a:lnTo>
                <a:cubicBezTo>
                  <a:pt x="2828" y="7819"/>
                  <a:pt x="3142" y="8022"/>
                  <a:pt x="3456" y="8207"/>
                </a:cubicBezTo>
                <a:cubicBezTo>
                  <a:pt x="3604" y="8281"/>
                  <a:pt x="3771" y="8355"/>
                  <a:pt x="3937" y="8447"/>
                </a:cubicBezTo>
                <a:cubicBezTo>
                  <a:pt x="4011" y="8484"/>
                  <a:pt x="4085" y="8521"/>
                  <a:pt x="4177" y="8558"/>
                </a:cubicBezTo>
                <a:cubicBezTo>
                  <a:pt x="4251" y="8595"/>
                  <a:pt x="4270" y="8595"/>
                  <a:pt x="4307" y="8614"/>
                </a:cubicBezTo>
                <a:cubicBezTo>
                  <a:pt x="4251" y="8651"/>
                  <a:pt x="4177" y="8688"/>
                  <a:pt x="4196" y="8761"/>
                </a:cubicBezTo>
                <a:cubicBezTo>
                  <a:pt x="4343" y="8780"/>
                  <a:pt x="4528" y="8872"/>
                  <a:pt x="4565" y="8928"/>
                </a:cubicBezTo>
                <a:cubicBezTo>
                  <a:pt x="4436" y="8983"/>
                  <a:pt x="4233" y="9020"/>
                  <a:pt x="4140" y="9020"/>
                </a:cubicBezTo>
                <a:cubicBezTo>
                  <a:pt x="4196" y="9057"/>
                  <a:pt x="4233" y="9113"/>
                  <a:pt x="4251" y="9168"/>
                </a:cubicBezTo>
                <a:cubicBezTo>
                  <a:pt x="4214" y="9168"/>
                  <a:pt x="4159" y="9131"/>
                  <a:pt x="4140" y="9094"/>
                </a:cubicBezTo>
                <a:cubicBezTo>
                  <a:pt x="4132" y="9093"/>
                  <a:pt x="4126" y="9092"/>
                  <a:pt x="4122" y="9092"/>
                </a:cubicBezTo>
                <a:cubicBezTo>
                  <a:pt x="4075" y="9092"/>
                  <a:pt x="4214" y="9176"/>
                  <a:pt x="4214" y="9260"/>
                </a:cubicBezTo>
                <a:cubicBezTo>
                  <a:pt x="4214" y="9260"/>
                  <a:pt x="4173" y="9269"/>
                  <a:pt x="4135" y="9269"/>
                </a:cubicBezTo>
                <a:cubicBezTo>
                  <a:pt x="4116" y="9269"/>
                  <a:pt x="4097" y="9267"/>
                  <a:pt x="4085" y="9260"/>
                </a:cubicBezTo>
                <a:cubicBezTo>
                  <a:pt x="4048" y="9260"/>
                  <a:pt x="4048" y="9205"/>
                  <a:pt x="4085" y="9168"/>
                </a:cubicBezTo>
                <a:lnTo>
                  <a:pt x="4085" y="9168"/>
                </a:lnTo>
                <a:cubicBezTo>
                  <a:pt x="3660" y="9575"/>
                  <a:pt x="2846" y="10240"/>
                  <a:pt x="2255" y="10369"/>
                </a:cubicBezTo>
                <a:lnTo>
                  <a:pt x="2329" y="10277"/>
                </a:lnTo>
                <a:lnTo>
                  <a:pt x="2329" y="10277"/>
                </a:lnTo>
                <a:cubicBezTo>
                  <a:pt x="1885" y="10443"/>
                  <a:pt x="2052" y="10831"/>
                  <a:pt x="1590" y="10905"/>
                </a:cubicBezTo>
                <a:lnTo>
                  <a:pt x="1645" y="10850"/>
                </a:lnTo>
                <a:lnTo>
                  <a:pt x="1645" y="10850"/>
                </a:lnTo>
                <a:cubicBezTo>
                  <a:pt x="1331" y="10979"/>
                  <a:pt x="573" y="11441"/>
                  <a:pt x="0" y="11793"/>
                </a:cubicBezTo>
                <a:cubicBezTo>
                  <a:pt x="203" y="12144"/>
                  <a:pt x="407" y="12495"/>
                  <a:pt x="592" y="12828"/>
                </a:cubicBezTo>
                <a:cubicBezTo>
                  <a:pt x="629" y="12920"/>
                  <a:pt x="684" y="12994"/>
                  <a:pt x="721" y="13068"/>
                </a:cubicBezTo>
                <a:lnTo>
                  <a:pt x="776" y="13234"/>
                </a:lnTo>
                <a:cubicBezTo>
                  <a:pt x="832" y="13345"/>
                  <a:pt x="850" y="13456"/>
                  <a:pt x="887" y="13567"/>
                </a:cubicBezTo>
                <a:cubicBezTo>
                  <a:pt x="1149" y="13567"/>
                  <a:pt x="1279" y="14371"/>
                  <a:pt x="1571" y="14371"/>
                </a:cubicBezTo>
                <a:cubicBezTo>
                  <a:pt x="1589" y="14371"/>
                  <a:pt x="1607" y="14368"/>
                  <a:pt x="1627" y="14362"/>
                </a:cubicBezTo>
                <a:cubicBezTo>
                  <a:pt x="1774" y="14934"/>
                  <a:pt x="1627" y="14824"/>
                  <a:pt x="1941" y="15581"/>
                </a:cubicBezTo>
                <a:cubicBezTo>
                  <a:pt x="2052" y="15766"/>
                  <a:pt x="2292" y="15748"/>
                  <a:pt x="2458" y="15951"/>
                </a:cubicBezTo>
                <a:lnTo>
                  <a:pt x="2310" y="16043"/>
                </a:lnTo>
                <a:lnTo>
                  <a:pt x="2662" y="16265"/>
                </a:lnTo>
                <a:lnTo>
                  <a:pt x="2569" y="16542"/>
                </a:lnTo>
                <a:lnTo>
                  <a:pt x="2736" y="16727"/>
                </a:lnTo>
                <a:cubicBezTo>
                  <a:pt x="2699" y="16635"/>
                  <a:pt x="2699" y="16505"/>
                  <a:pt x="2754" y="16487"/>
                </a:cubicBezTo>
                <a:cubicBezTo>
                  <a:pt x="3013" y="16783"/>
                  <a:pt x="3142" y="17374"/>
                  <a:pt x="3068" y="17430"/>
                </a:cubicBezTo>
                <a:lnTo>
                  <a:pt x="3660" y="18132"/>
                </a:lnTo>
                <a:cubicBezTo>
                  <a:pt x="3654" y="18133"/>
                  <a:pt x="3648" y="18134"/>
                  <a:pt x="3643" y="18134"/>
                </a:cubicBezTo>
                <a:cubicBezTo>
                  <a:pt x="3603" y="18134"/>
                  <a:pt x="3558" y="18102"/>
                  <a:pt x="3512" y="18062"/>
                </a:cubicBezTo>
                <a:lnTo>
                  <a:pt x="3512" y="18062"/>
                </a:lnTo>
                <a:cubicBezTo>
                  <a:pt x="3689" y="18250"/>
                  <a:pt x="3319" y="18168"/>
                  <a:pt x="3660" y="18428"/>
                </a:cubicBezTo>
                <a:cubicBezTo>
                  <a:pt x="3660" y="18396"/>
                  <a:pt x="3677" y="18388"/>
                  <a:pt x="3700" y="18388"/>
                </a:cubicBezTo>
                <a:cubicBezTo>
                  <a:pt x="3721" y="18388"/>
                  <a:pt x="3747" y="18395"/>
                  <a:pt x="3768" y="18395"/>
                </a:cubicBezTo>
                <a:cubicBezTo>
                  <a:pt x="3776" y="18395"/>
                  <a:pt x="3783" y="18394"/>
                  <a:pt x="3789" y="18391"/>
                </a:cubicBezTo>
                <a:cubicBezTo>
                  <a:pt x="3826" y="18649"/>
                  <a:pt x="4085" y="19093"/>
                  <a:pt x="4307" y="19389"/>
                </a:cubicBezTo>
                <a:lnTo>
                  <a:pt x="4177" y="19389"/>
                </a:lnTo>
                <a:cubicBezTo>
                  <a:pt x="4491" y="19980"/>
                  <a:pt x="4953" y="20590"/>
                  <a:pt x="5360" y="21255"/>
                </a:cubicBezTo>
                <a:cubicBezTo>
                  <a:pt x="5304" y="21086"/>
                  <a:pt x="5357" y="21000"/>
                  <a:pt x="5437" y="21000"/>
                </a:cubicBezTo>
                <a:cubicBezTo>
                  <a:pt x="5488" y="21000"/>
                  <a:pt x="5550" y="21035"/>
                  <a:pt x="5600" y="21108"/>
                </a:cubicBezTo>
                <a:lnTo>
                  <a:pt x="5489" y="21292"/>
                </a:lnTo>
                <a:cubicBezTo>
                  <a:pt x="5504" y="21297"/>
                  <a:pt x="5516" y="21299"/>
                  <a:pt x="5525" y="21299"/>
                </a:cubicBezTo>
                <a:cubicBezTo>
                  <a:pt x="5595" y="21299"/>
                  <a:pt x="5527" y="21175"/>
                  <a:pt x="5585" y="21175"/>
                </a:cubicBezTo>
                <a:cubicBezTo>
                  <a:pt x="5606" y="21175"/>
                  <a:pt x="5644" y="21192"/>
                  <a:pt x="5711" y="21237"/>
                </a:cubicBezTo>
                <a:cubicBezTo>
                  <a:pt x="5793" y="21400"/>
                  <a:pt x="5735" y="21468"/>
                  <a:pt x="5648" y="21468"/>
                </a:cubicBezTo>
                <a:cubicBezTo>
                  <a:pt x="5598" y="21468"/>
                  <a:pt x="5537" y="21444"/>
                  <a:pt x="5489" y="21403"/>
                </a:cubicBezTo>
                <a:lnTo>
                  <a:pt x="5489" y="21403"/>
                </a:lnTo>
                <a:lnTo>
                  <a:pt x="5711" y="21662"/>
                </a:lnTo>
                <a:cubicBezTo>
                  <a:pt x="5698" y="21682"/>
                  <a:pt x="5683" y="21687"/>
                  <a:pt x="5665" y="21687"/>
                </a:cubicBezTo>
                <a:cubicBezTo>
                  <a:pt x="5640" y="21687"/>
                  <a:pt x="5611" y="21677"/>
                  <a:pt x="5578" y="21677"/>
                </a:cubicBezTo>
                <a:cubicBezTo>
                  <a:pt x="5567" y="21677"/>
                  <a:pt x="5556" y="21678"/>
                  <a:pt x="5545" y="21680"/>
                </a:cubicBezTo>
                <a:cubicBezTo>
                  <a:pt x="5711" y="21736"/>
                  <a:pt x="5693" y="22290"/>
                  <a:pt x="5970" y="22364"/>
                </a:cubicBezTo>
                <a:lnTo>
                  <a:pt x="5933" y="22401"/>
                </a:lnTo>
                <a:cubicBezTo>
                  <a:pt x="6321" y="23067"/>
                  <a:pt x="6561" y="23325"/>
                  <a:pt x="6894" y="23861"/>
                </a:cubicBezTo>
                <a:cubicBezTo>
                  <a:pt x="6915" y="23851"/>
                  <a:pt x="6934" y="23847"/>
                  <a:pt x="6953" y="23847"/>
                </a:cubicBezTo>
                <a:cubicBezTo>
                  <a:pt x="7070" y="23847"/>
                  <a:pt x="7162" y="24022"/>
                  <a:pt x="7338" y="24102"/>
                </a:cubicBezTo>
                <a:cubicBezTo>
                  <a:pt x="7522" y="24527"/>
                  <a:pt x="7689" y="25026"/>
                  <a:pt x="7984" y="25506"/>
                </a:cubicBezTo>
                <a:cubicBezTo>
                  <a:pt x="8082" y="25618"/>
                  <a:pt x="8130" y="25648"/>
                  <a:pt x="8160" y="25648"/>
                </a:cubicBezTo>
                <a:cubicBezTo>
                  <a:pt x="8195" y="25648"/>
                  <a:pt x="8207" y="25608"/>
                  <a:pt x="8247" y="25608"/>
                </a:cubicBezTo>
                <a:cubicBezTo>
                  <a:pt x="8264" y="25608"/>
                  <a:pt x="8286" y="25615"/>
                  <a:pt x="8317" y="25636"/>
                </a:cubicBezTo>
                <a:cubicBezTo>
                  <a:pt x="8224" y="25713"/>
                  <a:pt x="8416" y="26048"/>
                  <a:pt x="8352" y="26048"/>
                </a:cubicBezTo>
                <a:cubicBezTo>
                  <a:pt x="8339" y="26048"/>
                  <a:pt x="8317" y="26036"/>
                  <a:pt x="8280" y="26005"/>
                </a:cubicBezTo>
                <a:lnTo>
                  <a:pt x="8280" y="26005"/>
                </a:lnTo>
                <a:cubicBezTo>
                  <a:pt x="8631" y="26560"/>
                  <a:pt x="8724" y="26726"/>
                  <a:pt x="9260" y="27373"/>
                </a:cubicBezTo>
                <a:cubicBezTo>
                  <a:pt x="9277" y="27272"/>
                  <a:pt x="9247" y="27186"/>
                  <a:pt x="9298" y="27186"/>
                </a:cubicBezTo>
                <a:cubicBezTo>
                  <a:pt x="9303" y="27186"/>
                  <a:pt x="9309" y="27187"/>
                  <a:pt x="9315" y="27188"/>
                </a:cubicBezTo>
                <a:cubicBezTo>
                  <a:pt x="9408" y="27299"/>
                  <a:pt x="9445" y="27521"/>
                  <a:pt x="9371" y="27539"/>
                </a:cubicBezTo>
                <a:lnTo>
                  <a:pt x="9334" y="27502"/>
                </a:lnTo>
                <a:lnTo>
                  <a:pt x="9334" y="27502"/>
                </a:lnTo>
                <a:cubicBezTo>
                  <a:pt x="9574" y="27761"/>
                  <a:pt x="9740" y="28112"/>
                  <a:pt x="9888" y="28482"/>
                </a:cubicBezTo>
                <a:lnTo>
                  <a:pt x="9962" y="28630"/>
                </a:lnTo>
                <a:lnTo>
                  <a:pt x="10054" y="28852"/>
                </a:lnTo>
                <a:lnTo>
                  <a:pt x="10276" y="29314"/>
                </a:lnTo>
                <a:cubicBezTo>
                  <a:pt x="10424" y="29628"/>
                  <a:pt x="10572" y="29960"/>
                  <a:pt x="10738" y="30238"/>
                </a:cubicBezTo>
                <a:cubicBezTo>
                  <a:pt x="11090" y="30026"/>
                  <a:pt x="11426" y="29765"/>
                  <a:pt x="11680" y="29501"/>
                </a:cubicBezTo>
                <a:lnTo>
                  <a:pt x="11680" y="29501"/>
                </a:lnTo>
                <a:lnTo>
                  <a:pt x="12161" y="29073"/>
                </a:lnTo>
                <a:lnTo>
                  <a:pt x="12439" y="28778"/>
                </a:lnTo>
                <a:cubicBezTo>
                  <a:pt x="12494" y="28743"/>
                  <a:pt x="12525" y="28729"/>
                  <a:pt x="12540" y="28729"/>
                </a:cubicBezTo>
                <a:cubicBezTo>
                  <a:pt x="12598" y="28729"/>
                  <a:pt x="12421" y="28935"/>
                  <a:pt x="12534" y="28935"/>
                </a:cubicBezTo>
                <a:cubicBezTo>
                  <a:pt x="12547" y="28935"/>
                  <a:pt x="12564" y="28932"/>
                  <a:pt x="12586" y="28925"/>
                </a:cubicBezTo>
                <a:cubicBezTo>
                  <a:pt x="13141" y="28242"/>
                  <a:pt x="13695" y="28186"/>
                  <a:pt x="14176" y="27650"/>
                </a:cubicBezTo>
                <a:cubicBezTo>
                  <a:pt x="14192" y="27651"/>
                  <a:pt x="14208" y="27652"/>
                  <a:pt x="14224" y="27652"/>
                </a:cubicBezTo>
                <a:cubicBezTo>
                  <a:pt x="14899" y="27652"/>
                  <a:pt x="15728" y="26537"/>
                  <a:pt x="16468" y="26356"/>
                </a:cubicBezTo>
                <a:lnTo>
                  <a:pt x="16375" y="26301"/>
                </a:lnTo>
                <a:cubicBezTo>
                  <a:pt x="16430" y="26182"/>
                  <a:pt x="16490" y="26171"/>
                  <a:pt x="16557" y="26171"/>
                </a:cubicBezTo>
                <a:cubicBezTo>
                  <a:pt x="16572" y="26171"/>
                  <a:pt x="16588" y="26171"/>
                  <a:pt x="16604" y="26171"/>
                </a:cubicBezTo>
                <a:cubicBezTo>
                  <a:pt x="16637" y="26171"/>
                  <a:pt x="16672" y="26169"/>
                  <a:pt x="16708" y="26153"/>
                </a:cubicBezTo>
                <a:cubicBezTo>
                  <a:pt x="16692" y="26137"/>
                  <a:pt x="16668" y="26134"/>
                  <a:pt x="16643" y="26134"/>
                </a:cubicBezTo>
                <a:cubicBezTo>
                  <a:pt x="16617" y="26134"/>
                  <a:pt x="16591" y="26137"/>
                  <a:pt x="16572" y="26137"/>
                </a:cubicBezTo>
                <a:cubicBezTo>
                  <a:pt x="16542" y="26137"/>
                  <a:pt x="16528" y="26128"/>
                  <a:pt x="16560" y="26079"/>
                </a:cubicBezTo>
                <a:cubicBezTo>
                  <a:pt x="17780" y="25081"/>
                  <a:pt x="19314" y="24323"/>
                  <a:pt x="20700" y="23473"/>
                </a:cubicBezTo>
                <a:cubicBezTo>
                  <a:pt x="21199" y="23159"/>
                  <a:pt x="20663" y="22845"/>
                  <a:pt x="21421" y="22623"/>
                </a:cubicBezTo>
                <a:lnTo>
                  <a:pt x="21421" y="22623"/>
                </a:lnTo>
                <a:lnTo>
                  <a:pt x="21365" y="22900"/>
                </a:lnTo>
                <a:cubicBezTo>
                  <a:pt x="22216" y="22013"/>
                  <a:pt x="23361" y="21496"/>
                  <a:pt x="24212" y="20664"/>
                </a:cubicBezTo>
                <a:lnTo>
                  <a:pt x="24212" y="20664"/>
                </a:lnTo>
                <a:cubicBezTo>
                  <a:pt x="24193" y="20738"/>
                  <a:pt x="24212" y="20793"/>
                  <a:pt x="24119" y="20849"/>
                </a:cubicBezTo>
                <a:cubicBezTo>
                  <a:pt x="24396" y="20830"/>
                  <a:pt x="24877" y="20331"/>
                  <a:pt x="24822" y="20239"/>
                </a:cubicBezTo>
                <a:cubicBezTo>
                  <a:pt x="24857" y="20217"/>
                  <a:pt x="24881" y="20208"/>
                  <a:pt x="24898" y="20208"/>
                </a:cubicBezTo>
                <a:cubicBezTo>
                  <a:pt x="24948" y="20208"/>
                  <a:pt x="24942" y="20277"/>
                  <a:pt x="25007" y="20277"/>
                </a:cubicBezTo>
                <a:cubicBezTo>
                  <a:pt x="25012" y="20277"/>
                  <a:pt x="25018" y="20277"/>
                  <a:pt x="25025" y="20276"/>
                </a:cubicBezTo>
                <a:cubicBezTo>
                  <a:pt x="25273" y="20205"/>
                  <a:pt x="25436" y="19811"/>
                  <a:pt x="25612" y="19811"/>
                </a:cubicBezTo>
                <a:cubicBezTo>
                  <a:pt x="25619" y="19811"/>
                  <a:pt x="25627" y="19812"/>
                  <a:pt x="25635" y="19814"/>
                </a:cubicBezTo>
                <a:cubicBezTo>
                  <a:pt x="25646" y="19814"/>
                  <a:pt x="25631" y="19840"/>
                  <a:pt x="25609" y="19869"/>
                </a:cubicBezTo>
                <a:lnTo>
                  <a:pt x="25609" y="19869"/>
                </a:lnTo>
                <a:cubicBezTo>
                  <a:pt x="25767" y="19716"/>
                  <a:pt x="26164" y="19495"/>
                  <a:pt x="25967" y="19463"/>
                </a:cubicBezTo>
                <a:cubicBezTo>
                  <a:pt x="26353" y="19287"/>
                  <a:pt x="26605" y="18963"/>
                  <a:pt x="26914" y="18819"/>
                </a:cubicBezTo>
                <a:lnTo>
                  <a:pt x="26914" y="18819"/>
                </a:lnTo>
                <a:cubicBezTo>
                  <a:pt x="26910" y="18830"/>
                  <a:pt x="26910" y="18842"/>
                  <a:pt x="26910" y="18853"/>
                </a:cubicBezTo>
                <a:lnTo>
                  <a:pt x="27187" y="18760"/>
                </a:lnTo>
                <a:lnTo>
                  <a:pt x="27187" y="18742"/>
                </a:lnTo>
                <a:cubicBezTo>
                  <a:pt x="27112" y="18742"/>
                  <a:pt x="27038" y="18754"/>
                  <a:pt x="26973" y="18778"/>
                </a:cubicBezTo>
                <a:lnTo>
                  <a:pt x="26973" y="18778"/>
                </a:lnTo>
                <a:cubicBezTo>
                  <a:pt x="27084" y="18516"/>
                  <a:pt x="27629" y="18422"/>
                  <a:pt x="27538" y="18187"/>
                </a:cubicBezTo>
                <a:lnTo>
                  <a:pt x="27538" y="18187"/>
                </a:lnTo>
                <a:cubicBezTo>
                  <a:pt x="27566" y="18229"/>
                  <a:pt x="27604" y="18250"/>
                  <a:pt x="27661" y="18250"/>
                </a:cubicBezTo>
                <a:cubicBezTo>
                  <a:pt x="27679" y="18250"/>
                  <a:pt x="27700" y="18247"/>
                  <a:pt x="27723" y="18243"/>
                </a:cubicBezTo>
                <a:cubicBezTo>
                  <a:pt x="27760" y="18224"/>
                  <a:pt x="27797" y="18206"/>
                  <a:pt x="27853" y="18187"/>
                </a:cubicBezTo>
                <a:cubicBezTo>
                  <a:pt x="27908" y="18169"/>
                  <a:pt x="28000" y="18095"/>
                  <a:pt x="28074" y="18039"/>
                </a:cubicBezTo>
                <a:cubicBezTo>
                  <a:pt x="28426" y="17799"/>
                  <a:pt x="28777" y="17504"/>
                  <a:pt x="28888" y="17356"/>
                </a:cubicBezTo>
                <a:lnTo>
                  <a:pt x="28888" y="17356"/>
                </a:lnTo>
                <a:cubicBezTo>
                  <a:pt x="28884" y="17372"/>
                  <a:pt x="28891" y="17378"/>
                  <a:pt x="28906" y="17378"/>
                </a:cubicBezTo>
                <a:cubicBezTo>
                  <a:pt x="28960" y="17378"/>
                  <a:pt x="29119" y="17292"/>
                  <a:pt x="29220" y="17263"/>
                </a:cubicBezTo>
                <a:cubicBezTo>
                  <a:pt x="29220" y="17245"/>
                  <a:pt x="29230" y="17231"/>
                  <a:pt x="29248" y="17231"/>
                </a:cubicBezTo>
                <a:cubicBezTo>
                  <a:pt x="29266" y="17231"/>
                  <a:pt x="29294" y="17245"/>
                  <a:pt x="29331" y="17282"/>
                </a:cubicBezTo>
                <a:cubicBezTo>
                  <a:pt x="29022" y="16842"/>
                  <a:pt x="28713" y="16446"/>
                  <a:pt x="28593" y="16446"/>
                </a:cubicBezTo>
                <a:cubicBezTo>
                  <a:pt x="28577" y="16446"/>
                  <a:pt x="28564" y="16453"/>
                  <a:pt x="28555" y="16469"/>
                </a:cubicBezTo>
                <a:lnTo>
                  <a:pt x="28499" y="16469"/>
                </a:lnTo>
                <a:cubicBezTo>
                  <a:pt x="28481" y="16358"/>
                  <a:pt x="28426" y="16228"/>
                  <a:pt x="28370" y="16117"/>
                </a:cubicBezTo>
                <a:cubicBezTo>
                  <a:pt x="28315" y="16025"/>
                  <a:pt x="28222" y="15877"/>
                  <a:pt x="28204" y="15840"/>
                </a:cubicBezTo>
                <a:cubicBezTo>
                  <a:pt x="28111" y="15729"/>
                  <a:pt x="28019" y="15618"/>
                  <a:pt x="27927" y="15526"/>
                </a:cubicBezTo>
                <a:cubicBezTo>
                  <a:pt x="27723" y="15341"/>
                  <a:pt x="27575" y="15175"/>
                  <a:pt x="27649" y="14934"/>
                </a:cubicBezTo>
                <a:cubicBezTo>
                  <a:pt x="27483" y="14768"/>
                  <a:pt x="27335" y="14602"/>
                  <a:pt x="27206" y="14435"/>
                </a:cubicBezTo>
                <a:lnTo>
                  <a:pt x="26984" y="14195"/>
                </a:lnTo>
                <a:lnTo>
                  <a:pt x="26873" y="14084"/>
                </a:lnTo>
                <a:lnTo>
                  <a:pt x="26725" y="13881"/>
                </a:lnTo>
                <a:cubicBezTo>
                  <a:pt x="26522" y="13622"/>
                  <a:pt x="26319" y="13364"/>
                  <a:pt x="26115" y="13123"/>
                </a:cubicBezTo>
                <a:lnTo>
                  <a:pt x="25838" y="12772"/>
                </a:lnTo>
                <a:lnTo>
                  <a:pt x="25709" y="12587"/>
                </a:lnTo>
                <a:lnTo>
                  <a:pt x="25653" y="12513"/>
                </a:lnTo>
                <a:lnTo>
                  <a:pt x="25579" y="12495"/>
                </a:lnTo>
                <a:cubicBezTo>
                  <a:pt x="25542" y="12587"/>
                  <a:pt x="25487" y="12661"/>
                  <a:pt x="25450" y="12735"/>
                </a:cubicBezTo>
                <a:cubicBezTo>
                  <a:pt x="25450" y="12606"/>
                  <a:pt x="25505" y="12458"/>
                  <a:pt x="25579" y="12292"/>
                </a:cubicBezTo>
                <a:cubicBezTo>
                  <a:pt x="25635" y="12292"/>
                  <a:pt x="25727" y="12402"/>
                  <a:pt x="25801" y="12513"/>
                </a:cubicBezTo>
                <a:cubicBezTo>
                  <a:pt x="25875" y="12624"/>
                  <a:pt x="25967" y="12735"/>
                  <a:pt x="26041" y="12846"/>
                </a:cubicBezTo>
                <a:cubicBezTo>
                  <a:pt x="26148" y="12979"/>
                  <a:pt x="26244" y="13083"/>
                  <a:pt x="26304" y="13083"/>
                </a:cubicBezTo>
                <a:cubicBezTo>
                  <a:pt x="26327" y="13083"/>
                  <a:pt x="26345" y="13067"/>
                  <a:pt x="26356" y="13031"/>
                </a:cubicBezTo>
                <a:cubicBezTo>
                  <a:pt x="26189" y="12846"/>
                  <a:pt x="26060" y="12680"/>
                  <a:pt x="25930" y="12532"/>
                </a:cubicBezTo>
                <a:cubicBezTo>
                  <a:pt x="25875" y="12458"/>
                  <a:pt x="25801" y="12402"/>
                  <a:pt x="25746" y="12329"/>
                </a:cubicBezTo>
                <a:lnTo>
                  <a:pt x="25653" y="12236"/>
                </a:lnTo>
                <a:cubicBezTo>
                  <a:pt x="25635" y="12218"/>
                  <a:pt x="25616" y="12218"/>
                  <a:pt x="25579" y="12199"/>
                </a:cubicBezTo>
                <a:cubicBezTo>
                  <a:pt x="25376" y="12624"/>
                  <a:pt x="25191" y="12994"/>
                  <a:pt x="25006" y="13327"/>
                </a:cubicBezTo>
                <a:cubicBezTo>
                  <a:pt x="24914" y="13493"/>
                  <a:pt x="24822" y="13641"/>
                  <a:pt x="24711" y="13789"/>
                </a:cubicBezTo>
                <a:cubicBezTo>
                  <a:pt x="24655" y="13863"/>
                  <a:pt x="24600" y="13936"/>
                  <a:pt x="24544" y="14010"/>
                </a:cubicBezTo>
                <a:cubicBezTo>
                  <a:pt x="24489" y="14047"/>
                  <a:pt x="24452" y="14084"/>
                  <a:pt x="24415" y="14140"/>
                </a:cubicBezTo>
                <a:cubicBezTo>
                  <a:pt x="24390" y="14159"/>
                  <a:pt x="24372" y="14167"/>
                  <a:pt x="24361" y="14167"/>
                </a:cubicBezTo>
                <a:cubicBezTo>
                  <a:pt x="24308" y="14167"/>
                  <a:pt x="24400" y="13976"/>
                  <a:pt x="24415" y="13899"/>
                </a:cubicBezTo>
                <a:lnTo>
                  <a:pt x="24415" y="13899"/>
                </a:lnTo>
                <a:cubicBezTo>
                  <a:pt x="23990" y="14546"/>
                  <a:pt x="23400" y="14860"/>
                  <a:pt x="22919" y="15248"/>
                </a:cubicBezTo>
                <a:lnTo>
                  <a:pt x="22919" y="15248"/>
                </a:lnTo>
                <a:cubicBezTo>
                  <a:pt x="22992" y="15299"/>
                  <a:pt x="22923" y="15414"/>
                  <a:pt x="22825" y="15544"/>
                </a:cubicBezTo>
                <a:cubicBezTo>
                  <a:pt x="22725" y="15661"/>
                  <a:pt x="22579" y="15763"/>
                  <a:pt x="22553" y="15823"/>
                </a:cubicBezTo>
                <a:lnTo>
                  <a:pt x="22553" y="15823"/>
                </a:lnTo>
                <a:cubicBezTo>
                  <a:pt x="22583" y="15689"/>
                  <a:pt x="22506" y="15671"/>
                  <a:pt x="22407" y="15671"/>
                </a:cubicBezTo>
                <a:cubicBezTo>
                  <a:pt x="22370" y="15671"/>
                  <a:pt x="22329" y="15674"/>
                  <a:pt x="22290" y="15674"/>
                </a:cubicBezTo>
                <a:cubicBezTo>
                  <a:pt x="22142" y="15674"/>
                  <a:pt x="22031" y="15637"/>
                  <a:pt x="22142" y="15415"/>
                </a:cubicBezTo>
                <a:lnTo>
                  <a:pt x="22142" y="15415"/>
                </a:lnTo>
                <a:cubicBezTo>
                  <a:pt x="22086" y="15434"/>
                  <a:pt x="21994" y="15507"/>
                  <a:pt x="22012" y="15581"/>
                </a:cubicBezTo>
                <a:cubicBezTo>
                  <a:pt x="21901" y="15581"/>
                  <a:pt x="21864" y="15544"/>
                  <a:pt x="21975" y="15434"/>
                </a:cubicBezTo>
                <a:lnTo>
                  <a:pt x="21975" y="15434"/>
                </a:lnTo>
                <a:cubicBezTo>
                  <a:pt x="21772" y="15507"/>
                  <a:pt x="21698" y="15507"/>
                  <a:pt x="21643" y="15563"/>
                </a:cubicBezTo>
                <a:cubicBezTo>
                  <a:pt x="21601" y="15577"/>
                  <a:pt x="21548" y="15612"/>
                  <a:pt x="21444" y="15612"/>
                </a:cubicBezTo>
                <a:cubicBezTo>
                  <a:pt x="21411" y="15612"/>
                  <a:pt x="21373" y="15609"/>
                  <a:pt x="21328" y="15600"/>
                </a:cubicBezTo>
                <a:cubicBezTo>
                  <a:pt x="21328" y="15544"/>
                  <a:pt x="21421" y="15544"/>
                  <a:pt x="21458" y="15470"/>
                </a:cubicBezTo>
                <a:lnTo>
                  <a:pt x="21458" y="15470"/>
                </a:lnTo>
                <a:cubicBezTo>
                  <a:pt x="21365" y="15526"/>
                  <a:pt x="21255" y="15544"/>
                  <a:pt x="21125" y="15563"/>
                </a:cubicBezTo>
                <a:cubicBezTo>
                  <a:pt x="21100" y="15567"/>
                  <a:pt x="21073" y="15569"/>
                  <a:pt x="21045" y="15569"/>
                </a:cubicBezTo>
                <a:cubicBezTo>
                  <a:pt x="20948" y="15569"/>
                  <a:pt x="20833" y="15542"/>
                  <a:pt x="20719" y="15470"/>
                </a:cubicBezTo>
                <a:cubicBezTo>
                  <a:pt x="20744" y="15445"/>
                  <a:pt x="20743" y="15410"/>
                  <a:pt x="20771" y="15410"/>
                </a:cubicBezTo>
                <a:lnTo>
                  <a:pt x="20771" y="15410"/>
                </a:lnTo>
                <a:cubicBezTo>
                  <a:pt x="20657" y="15368"/>
                  <a:pt x="20533" y="15338"/>
                  <a:pt x="20423" y="15323"/>
                </a:cubicBezTo>
                <a:cubicBezTo>
                  <a:pt x="20293" y="15286"/>
                  <a:pt x="20183" y="15249"/>
                  <a:pt x="20053" y="15193"/>
                </a:cubicBezTo>
                <a:cubicBezTo>
                  <a:pt x="19905" y="15156"/>
                  <a:pt x="19794" y="15101"/>
                  <a:pt x="19684" y="15008"/>
                </a:cubicBezTo>
                <a:cubicBezTo>
                  <a:pt x="19573" y="14934"/>
                  <a:pt x="19462" y="14824"/>
                  <a:pt x="19406" y="14676"/>
                </a:cubicBezTo>
                <a:cubicBezTo>
                  <a:pt x="19721" y="14676"/>
                  <a:pt x="19351" y="14472"/>
                  <a:pt x="19536" y="14343"/>
                </a:cubicBezTo>
                <a:cubicBezTo>
                  <a:pt x="19499" y="14269"/>
                  <a:pt x="19443" y="14195"/>
                  <a:pt x="19388" y="14121"/>
                </a:cubicBezTo>
                <a:lnTo>
                  <a:pt x="19332" y="14251"/>
                </a:lnTo>
                <a:cubicBezTo>
                  <a:pt x="19240" y="14029"/>
                  <a:pt x="19074" y="13789"/>
                  <a:pt x="19185" y="13548"/>
                </a:cubicBezTo>
                <a:lnTo>
                  <a:pt x="19185" y="13548"/>
                </a:lnTo>
                <a:lnTo>
                  <a:pt x="19258" y="13752"/>
                </a:lnTo>
                <a:lnTo>
                  <a:pt x="19258" y="13511"/>
                </a:lnTo>
                <a:cubicBezTo>
                  <a:pt x="19277" y="13419"/>
                  <a:pt x="19295" y="13327"/>
                  <a:pt x="19314" y="13253"/>
                </a:cubicBezTo>
                <a:lnTo>
                  <a:pt x="19314" y="13253"/>
                </a:lnTo>
                <a:cubicBezTo>
                  <a:pt x="19258" y="13327"/>
                  <a:pt x="19185" y="13419"/>
                  <a:pt x="19148" y="13511"/>
                </a:cubicBezTo>
                <a:cubicBezTo>
                  <a:pt x="19111" y="13197"/>
                  <a:pt x="18870" y="13493"/>
                  <a:pt x="19055" y="13105"/>
                </a:cubicBezTo>
                <a:lnTo>
                  <a:pt x="19055" y="13105"/>
                </a:lnTo>
                <a:cubicBezTo>
                  <a:pt x="19055" y="13111"/>
                  <a:pt x="19056" y="13114"/>
                  <a:pt x="19057" y="13114"/>
                </a:cubicBezTo>
                <a:cubicBezTo>
                  <a:pt x="19063" y="13114"/>
                  <a:pt x="19084" y="13051"/>
                  <a:pt x="19129" y="12975"/>
                </a:cubicBezTo>
                <a:cubicBezTo>
                  <a:pt x="19203" y="12864"/>
                  <a:pt x="19295" y="12754"/>
                  <a:pt x="19388" y="12717"/>
                </a:cubicBezTo>
                <a:cubicBezTo>
                  <a:pt x="19406" y="12550"/>
                  <a:pt x="19462" y="12365"/>
                  <a:pt x="19665" y="12218"/>
                </a:cubicBezTo>
                <a:cubicBezTo>
                  <a:pt x="19757" y="12218"/>
                  <a:pt x="19794" y="12402"/>
                  <a:pt x="19868" y="12402"/>
                </a:cubicBezTo>
                <a:cubicBezTo>
                  <a:pt x="19850" y="12292"/>
                  <a:pt x="19979" y="12162"/>
                  <a:pt x="20109" y="12014"/>
                </a:cubicBezTo>
                <a:cubicBezTo>
                  <a:pt x="20232" y="11891"/>
                  <a:pt x="20373" y="11767"/>
                  <a:pt x="20401" y="11627"/>
                </a:cubicBezTo>
                <a:lnTo>
                  <a:pt x="20401" y="11627"/>
                </a:lnTo>
                <a:cubicBezTo>
                  <a:pt x="20395" y="11697"/>
                  <a:pt x="20444" y="11776"/>
                  <a:pt x="20478" y="11793"/>
                </a:cubicBezTo>
                <a:lnTo>
                  <a:pt x="20497" y="11589"/>
                </a:lnTo>
                <a:cubicBezTo>
                  <a:pt x="20559" y="11568"/>
                  <a:pt x="20601" y="11558"/>
                  <a:pt x="20630" y="11558"/>
                </a:cubicBezTo>
                <a:cubicBezTo>
                  <a:pt x="20680" y="11558"/>
                  <a:pt x="20695" y="11587"/>
                  <a:pt x="20719" y="11645"/>
                </a:cubicBezTo>
                <a:cubicBezTo>
                  <a:pt x="21107" y="11423"/>
                  <a:pt x="20441" y="11478"/>
                  <a:pt x="20977" y="11294"/>
                </a:cubicBezTo>
                <a:lnTo>
                  <a:pt x="20977" y="11294"/>
                </a:lnTo>
                <a:cubicBezTo>
                  <a:pt x="20940" y="11330"/>
                  <a:pt x="20977" y="11349"/>
                  <a:pt x="20903" y="11404"/>
                </a:cubicBezTo>
                <a:cubicBezTo>
                  <a:pt x="21144" y="11294"/>
                  <a:pt x="21384" y="11183"/>
                  <a:pt x="21606" y="11053"/>
                </a:cubicBezTo>
                <a:cubicBezTo>
                  <a:pt x="21717" y="10998"/>
                  <a:pt x="21846" y="10942"/>
                  <a:pt x="21957" y="10905"/>
                </a:cubicBezTo>
                <a:cubicBezTo>
                  <a:pt x="22068" y="10850"/>
                  <a:pt x="22197" y="10813"/>
                  <a:pt x="22382" y="10813"/>
                </a:cubicBezTo>
                <a:cubicBezTo>
                  <a:pt x="22530" y="10887"/>
                  <a:pt x="22382" y="10924"/>
                  <a:pt x="22234" y="10961"/>
                </a:cubicBezTo>
                <a:cubicBezTo>
                  <a:pt x="22123" y="11016"/>
                  <a:pt x="22031" y="11053"/>
                  <a:pt x="22142" y="11109"/>
                </a:cubicBezTo>
                <a:cubicBezTo>
                  <a:pt x="22216" y="11072"/>
                  <a:pt x="22437" y="11016"/>
                  <a:pt x="22604" y="10979"/>
                </a:cubicBezTo>
                <a:cubicBezTo>
                  <a:pt x="22752" y="10924"/>
                  <a:pt x="22918" y="10887"/>
                  <a:pt x="23103" y="10831"/>
                </a:cubicBezTo>
                <a:cubicBezTo>
                  <a:pt x="23417" y="10739"/>
                  <a:pt x="23731" y="10684"/>
                  <a:pt x="24027" y="10610"/>
                </a:cubicBezTo>
                <a:cubicBezTo>
                  <a:pt x="24045" y="10591"/>
                  <a:pt x="24008" y="10554"/>
                  <a:pt x="23971" y="10517"/>
                </a:cubicBezTo>
                <a:lnTo>
                  <a:pt x="23879" y="10388"/>
                </a:lnTo>
                <a:lnTo>
                  <a:pt x="23713" y="10148"/>
                </a:lnTo>
                <a:cubicBezTo>
                  <a:pt x="23620" y="10000"/>
                  <a:pt x="23528" y="9852"/>
                  <a:pt x="23435" y="9723"/>
                </a:cubicBezTo>
                <a:lnTo>
                  <a:pt x="23435" y="9723"/>
                </a:lnTo>
                <a:lnTo>
                  <a:pt x="23509" y="9870"/>
                </a:lnTo>
                <a:cubicBezTo>
                  <a:pt x="23269" y="9778"/>
                  <a:pt x="23251" y="9667"/>
                  <a:pt x="23195" y="9482"/>
                </a:cubicBezTo>
                <a:cubicBezTo>
                  <a:pt x="23177" y="9390"/>
                  <a:pt x="23140" y="9279"/>
                  <a:pt x="23103" y="9168"/>
                </a:cubicBezTo>
                <a:cubicBezTo>
                  <a:pt x="23066" y="9113"/>
                  <a:pt x="23047" y="9057"/>
                  <a:pt x="23010" y="9002"/>
                </a:cubicBezTo>
                <a:cubicBezTo>
                  <a:pt x="22973" y="8965"/>
                  <a:pt x="22936" y="8928"/>
                  <a:pt x="22899" y="8891"/>
                </a:cubicBezTo>
                <a:lnTo>
                  <a:pt x="22899" y="8891"/>
                </a:lnTo>
                <a:cubicBezTo>
                  <a:pt x="22929" y="8920"/>
                  <a:pt x="22967" y="8929"/>
                  <a:pt x="23001" y="8929"/>
                </a:cubicBezTo>
                <a:cubicBezTo>
                  <a:pt x="23050" y="8929"/>
                  <a:pt x="23088" y="8909"/>
                  <a:pt x="23066" y="8909"/>
                </a:cubicBezTo>
                <a:cubicBezTo>
                  <a:pt x="22844" y="8447"/>
                  <a:pt x="22456" y="8078"/>
                  <a:pt x="21975" y="7486"/>
                </a:cubicBezTo>
                <a:lnTo>
                  <a:pt x="21975" y="7486"/>
                </a:lnTo>
                <a:lnTo>
                  <a:pt x="22086" y="7523"/>
                </a:lnTo>
                <a:cubicBezTo>
                  <a:pt x="21994" y="7246"/>
                  <a:pt x="21698" y="6858"/>
                  <a:pt x="21569" y="6562"/>
                </a:cubicBezTo>
                <a:cubicBezTo>
                  <a:pt x="21481" y="6537"/>
                  <a:pt x="21419" y="6461"/>
                  <a:pt x="21376" y="6461"/>
                </a:cubicBezTo>
                <a:cubicBezTo>
                  <a:pt x="21356" y="6461"/>
                  <a:pt x="21340" y="6478"/>
                  <a:pt x="21328" y="6525"/>
                </a:cubicBezTo>
                <a:cubicBezTo>
                  <a:pt x="21162" y="5453"/>
                  <a:pt x="20109" y="5065"/>
                  <a:pt x="19961" y="4141"/>
                </a:cubicBezTo>
                <a:lnTo>
                  <a:pt x="19961" y="4141"/>
                </a:lnTo>
                <a:cubicBezTo>
                  <a:pt x="20000" y="4207"/>
                  <a:pt x="20078" y="4264"/>
                  <a:pt x="20105" y="4264"/>
                </a:cubicBezTo>
                <a:cubicBezTo>
                  <a:pt x="20116" y="4264"/>
                  <a:pt x="20119" y="4254"/>
                  <a:pt x="20109" y="4233"/>
                </a:cubicBezTo>
                <a:lnTo>
                  <a:pt x="19647" y="3660"/>
                </a:lnTo>
                <a:cubicBezTo>
                  <a:pt x="19554" y="3771"/>
                  <a:pt x="19628" y="3771"/>
                  <a:pt x="19628" y="3956"/>
                </a:cubicBezTo>
                <a:cubicBezTo>
                  <a:pt x="19499" y="3919"/>
                  <a:pt x="19332" y="3790"/>
                  <a:pt x="19240" y="3623"/>
                </a:cubicBezTo>
                <a:lnTo>
                  <a:pt x="19240" y="3623"/>
                </a:lnTo>
                <a:cubicBezTo>
                  <a:pt x="19302" y="3681"/>
                  <a:pt x="19346" y="3705"/>
                  <a:pt x="19375" y="3705"/>
                </a:cubicBezTo>
                <a:cubicBezTo>
                  <a:pt x="19466" y="3705"/>
                  <a:pt x="19420" y="3472"/>
                  <a:pt x="19406" y="3346"/>
                </a:cubicBezTo>
                <a:lnTo>
                  <a:pt x="19406" y="3346"/>
                </a:lnTo>
                <a:cubicBezTo>
                  <a:pt x="19388" y="3383"/>
                  <a:pt x="19314" y="3383"/>
                  <a:pt x="19295" y="3402"/>
                </a:cubicBezTo>
                <a:cubicBezTo>
                  <a:pt x="19289" y="3238"/>
                  <a:pt x="19252" y="3208"/>
                  <a:pt x="19200" y="3208"/>
                </a:cubicBezTo>
                <a:cubicBezTo>
                  <a:pt x="19170" y="3208"/>
                  <a:pt x="19135" y="3218"/>
                  <a:pt x="19098" y="3218"/>
                </a:cubicBezTo>
                <a:cubicBezTo>
                  <a:pt x="19027" y="3218"/>
                  <a:pt x="18950" y="3180"/>
                  <a:pt x="18889" y="2958"/>
                </a:cubicBezTo>
                <a:lnTo>
                  <a:pt x="18963" y="2958"/>
                </a:lnTo>
                <a:cubicBezTo>
                  <a:pt x="18815" y="2810"/>
                  <a:pt x="18630" y="2681"/>
                  <a:pt x="18538" y="2496"/>
                </a:cubicBezTo>
                <a:cubicBezTo>
                  <a:pt x="18547" y="2435"/>
                  <a:pt x="18562" y="2413"/>
                  <a:pt x="18581" y="2413"/>
                </a:cubicBezTo>
                <a:cubicBezTo>
                  <a:pt x="18629" y="2413"/>
                  <a:pt x="18701" y="2548"/>
                  <a:pt x="18763" y="2548"/>
                </a:cubicBezTo>
                <a:cubicBezTo>
                  <a:pt x="18775" y="2548"/>
                  <a:pt x="18786" y="2544"/>
                  <a:pt x="18796" y="2533"/>
                </a:cubicBezTo>
                <a:cubicBezTo>
                  <a:pt x="18630" y="2293"/>
                  <a:pt x="18408" y="2237"/>
                  <a:pt x="18297" y="2089"/>
                </a:cubicBezTo>
                <a:cubicBezTo>
                  <a:pt x="18237" y="2120"/>
                  <a:pt x="18189" y="2150"/>
                  <a:pt x="18143" y="2150"/>
                </a:cubicBezTo>
                <a:cubicBezTo>
                  <a:pt x="18133" y="2150"/>
                  <a:pt x="18123" y="2148"/>
                  <a:pt x="18113" y="2145"/>
                </a:cubicBezTo>
                <a:cubicBezTo>
                  <a:pt x="18168" y="2089"/>
                  <a:pt x="18242" y="2034"/>
                  <a:pt x="18334" y="1979"/>
                </a:cubicBezTo>
                <a:cubicBezTo>
                  <a:pt x="18390" y="2034"/>
                  <a:pt x="18445" y="2108"/>
                  <a:pt x="18501" y="2145"/>
                </a:cubicBezTo>
                <a:cubicBezTo>
                  <a:pt x="18445" y="1979"/>
                  <a:pt x="18408" y="1849"/>
                  <a:pt x="18390" y="1757"/>
                </a:cubicBezTo>
                <a:cubicBezTo>
                  <a:pt x="18260" y="1775"/>
                  <a:pt x="18187" y="1849"/>
                  <a:pt x="18020" y="1923"/>
                </a:cubicBezTo>
                <a:lnTo>
                  <a:pt x="18039" y="1905"/>
                </a:lnTo>
                <a:lnTo>
                  <a:pt x="17984" y="1929"/>
                </a:lnTo>
                <a:lnTo>
                  <a:pt x="17651" y="2034"/>
                </a:lnTo>
                <a:cubicBezTo>
                  <a:pt x="17788" y="2003"/>
                  <a:pt x="17875" y="1973"/>
                  <a:pt x="17953" y="1943"/>
                </a:cubicBezTo>
                <a:lnTo>
                  <a:pt x="17953" y="1943"/>
                </a:lnTo>
                <a:lnTo>
                  <a:pt x="17410" y="2182"/>
                </a:lnTo>
                <a:lnTo>
                  <a:pt x="17410" y="2182"/>
                </a:lnTo>
                <a:lnTo>
                  <a:pt x="17577" y="2126"/>
                </a:lnTo>
                <a:lnTo>
                  <a:pt x="17577" y="2126"/>
                </a:lnTo>
                <a:cubicBezTo>
                  <a:pt x="17410" y="2459"/>
                  <a:pt x="17299" y="2551"/>
                  <a:pt x="17115" y="2662"/>
                </a:cubicBezTo>
                <a:cubicBezTo>
                  <a:pt x="16936" y="2752"/>
                  <a:pt x="16740" y="2841"/>
                  <a:pt x="16594" y="3064"/>
                </a:cubicBezTo>
                <a:lnTo>
                  <a:pt x="16594" y="3064"/>
                </a:lnTo>
                <a:cubicBezTo>
                  <a:pt x="16737" y="2838"/>
                  <a:pt x="16724" y="2810"/>
                  <a:pt x="16672" y="2810"/>
                </a:cubicBezTo>
                <a:cubicBezTo>
                  <a:pt x="16655" y="2810"/>
                  <a:pt x="16634" y="2813"/>
                  <a:pt x="16613" y="2813"/>
                </a:cubicBezTo>
                <a:cubicBezTo>
                  <a:pt x="16577" y="2813"/>
                  <a:pt x="16539" y="2804"/>
                  <a:pt x="16523" y="2755"/>
                </a:cubicBezTo>
                <a:cubicBezTo>
                  <a:pt x="16431" y="2766"/>
                  <a:pt x="16325" y="2792"/>
                  <a:pt x="16262" y="2792"/>
                </a:cubicBezTo>
                <a:cubicBezTo>
                  <a:pt x="16224" y="2792"/>
                  <a:pt x="16202" y="2783"/>
                  <a:pt x="16209" y="2755"/>
                </a:cubicBezTo>
                <a:lnTo>
                  <a:pt x="16209" y="2755"/>
                </a:lnTo>
                <a:cubicBezTo>
                  <a:pt x="16061" y="2995"/>
                  <a:pt x="15802" y="2866"/>
                  <a:pt x="15618" y="3198"/>
                </a:cubicBezTo>
                <a:cubicBezTo>
                  <a:pt x="15614" y="3194"/>
                  <a:pt x="15608" y="3193"/>
                  <a:pt x="15601" y="3193"/>
                </a:cubicBezTo>
                <a:cubicBezTo>
                  <a:pt x="15564" y="3193"/>
                  <a:pt x="15488" y="3242"/>
                  <a:pt x="15430" y="3242"/>
                </a:cubicBezTo>
                <a:cubicBezTo>
                  <a:pt x="15397" y="3242"/>
                  <a:pt x="15371" y="3227"/>
                  <a:pt x="15359" y="3180"/>
                </a:cubicBezTo>
                <a:cubicBezTo>
                  <a:pt x="15239" y="3272"/>
                  <a:pt x="15271" y="3286"/>
                  <a:pt x="15333" y="3286"/>
                </a:cubicBezTo>
                <a:cubicBezTo>
                  <a:pt x="15360" y="3286"/>
                  <a:pt x="15392" y="3284"/>
                  <a:pt x="15420" y="3284"/>
                </a:cubicBezTo>
                <a:cubicBezTo>
                  <a:pt x="15458" y="3284"/>
                  <a:pt x="15488" y="3288"/>
                  <a:pt x="15488" y="3309"/>
                </a:cubicBezTo>
                <a:cubicBezTo>
                  <a:pt x="15174" y="3697"/>
                  <a:pt x="14398" y="3660"/>
                  <a:pt x="13936" y="4233"/>
                </a:cubicBezTo>
                <a:cubicBezTo>
                  <a:pt x="13474" y="4621"/>
                  <a:pt x="13474" y="4843"/>
                  <a:pt x="13030" y="5194"/>
                </a:cubicBezTo>
                <a:cubicBezTo>
                  <a:pt x="12827" y="5194"/>
                  <a:pt x="13067" y="4936"/>
                  <a:pt x="13067" y="4936"/>
                </a:cubicBezTo>
                <a:lnTo>
                  <a:pt x="13067" y="4936"/>
                </a:lnTo>
                <a:cubicBezTo>
                  <a:pt x="12771" y="5010"/>
                  <a:pt x="12568" y="5139"/>
                  <a:pt x="12365" y="5324"/>
                </a:cubicBezTo>
                <a:cubicBezTo>
                  <a:pt x="12383" y="5268"/>
                  <a:pt x="12309" y="5250"/>
                  <a:pt x="12217" y="5250"/>
                </a:cubicBezTo>
                <a:cubicBezTo>
                  <a:pt x="12014" y="5361"/>
                  <a:pt x="12180" y="5490"/>
                  <a:pt x="11884" y="5564"/>
                </a:cubicBezTo>
                <a:cubicBezTo>
                  <a:pt x="11884" y="5490"/>
                  <a:pt x="11903" y="5379"/>
                  <a:pt x="11958" y="5268"/>
                </a:cubicBezTo>
                <a:lnTo>
                  <a:pt x="11958" y="5268"/>
                </a:lnTo>
                <a:cubicBezTo>
                  <a:pt x="11755" y="5435"/>
                  <a:pt x="11570" y="5656"/>
                  <a:pt x="11367" y="5841"/>
                </a:cubicBezTo>
                <a:cubicBezTo>
                  <a:pt x="11256" y="5786"/>
                  <a:pt x="11441" y="5638"/>
                  <a:pt x="11478" y="5527"/>
                </a:cubicBezTo>
                <a:lnTo>
                  <a:pt x="11478" y="5527"/>
                </a:lnTo>
                <a:cubicBezTo>
                  <a:pt x="11237" y="5712"/>
                  <a:pt x="10831" y="6008"/>
                  <a:pt x="10831" y="6192"/>
                </a:cubicBezTo>
                <a:lnTo>
                  <a:pt x="10975" y="6149"/>
                </a:lnTo>
                <a:lnTo>
                  <a:pt x="10975" y="6149"/>
                </a:lnTo>
                <a:cubicBezTo>
                  <a:pt x="10976" y="6149"/>
                  <a:pt x="10977" y="6149"/>
                  <a:pt x="10978" y="6149"/>
                </a:cubicBezTo>
                <a:cubicBezTo>
                  <a:pt x="10989" y="6149"/>
                  <a:pt x="11001" y="6146"/>
                  <a:pt x="11015" y="6137"/>
                </a:cubicBezTo>
                <a:lnTo>
                  <a:pt x="11015" y="6137"/>
                </a:lnTo>
                <a:lnTo>
                  <a:pt x="10975" y="6149"/>
                </a:lnTo>
                <a:lnTo>
                  <a:pt x="10975" y="6149"/>
                </a:lnTo>
                <a:cubicBezTo>
                  <a:pt x="10919" y="6145"/>
                  <a:pt x="10914" y="6035"/>
                  <a:pt x="10960" y="5989"/>
                </a:cubicBezTo>
                <a:cubicBezTo>
                  <a:pt x="11056" y="5865"/>
                  <a:pt x="11151" y="5830"/>
                  <a:pt x="11226" y="5830"/>
                </a:cubicBezTo>
                <a:cubicBezTo>
                  <a:pt x="11296" y="5830"/>
                  <a:pt x="11349" y="5860"/>
                  <a:pt x="11367" y="5878"/>
                </a:cubicBezTo>
                <a:lnTo>
                  <a:pt x="11219" y="6008"/>
                </a:lnTo>
                <a:cubicBezTo>
                  <a:pt x="11261" y="6031"/>
                  <a:pt x="11303" y="6041"/>
                  <a:pt x="11345" y="6041"/>
                </a:cubicBezTo>
                <a:cubicBezTo>
                  <a:pt x="11636" y="6041"/>
                  <a:pt x="11928" y="5543"/>
                  <a:pt x="12235" y="5398"/>
                </a:cubicBezTo>
                <a:lnTo>
                  <a:pt x="12235" y="5398"/>
                </a:lnTo>
                <a:lnTo>
                  <a:pt x="12198" y="5675"/>
                </a:lnTo>
                <a:lnTo>
                  <a:pt x="12457" y="5305"/>
                </a:lnTo>
                <a:cubicBezTo>
                  <a:pt x="12568" y="5324"/>
                  <a:pt x="12679" y="5398"/>
                  <a:pt x="12531" y="5527"/>
                </a:cubicBezTo>
                <a:cubicBezTo>
                  <a:pt x="12845" y="5490"/>
                  <a:pt x="12716" y="5342"/>
                  <a:pt x="12993" y="5324"/>
                </a:cubicBezTo>
                <a:cubicBezTo>
                  <a:pt x="13030" y="5324"/>
                  <a:pt x="13012" y="5342"/>
                  <a:pt x="12993" y="5361"/>
                </a:cubicBezTo>
                <a:lnTo>
                  <a:pt x="13215" y="5176"/>
                </a:lnTo>
                <a:lnTo>
                  <a:pt x="13215" y="5176"/>
                </a:lnTo>
                <a:cubicBezTo>
                  <a:pt x="13178" y="5250"/>
                  <a:pt x="13326" y="5287"/>
                  <a:pt x="13159" y="5342"/>
                </a:cubicBezTo>
                <a:cubicBezTo>
                  <a:pt x="13619" y="5223"/>
                  <a:pt x="13749" y="4853"/>
                  <a:pt x="13969" y="4853"/>
                </a:cubicBezTo>
                <a:cubicBezTo>
                  <a:pt x="13988" y="4853"/>
                  <a:pt x="14008" y="4856"/>
                  <a:pt x="14028" y="4862"/>
                </a:cubicBezTo>
                <a:lnTo>
                  <a:pt x="13991" y="4899"/>
                </a:lnTo>
                <a:cubicBezTo>
                  <a:pt x="14564" y="4474"/>
                  <a:pt x="13973" y="4714"/>
                  <a:pt x="14324" y="4270"/>
                </a:cubicBezTo>
                <a:lnTo>
                  <a:pt x="14324" y="4270"/>
                </a:lnTo>
                <a:lnTo>
                  <a:pt x="14841" y="4474"/>
                </a:lnTo>
                <a:lnTo>
                  <a:pt x="14804" y="4289"/>
                </a:lnTo>
                <a:cubicBezTo>
                  <a:pt x="14852" y="4265"/>
                  <a:pt x="14922" y="4234"/>
                  <a:pt x="14966" y="4234"/>
                </a:cubicBezTo>
                <a:cubicBezTo>
                  <a:pt x="14991" y="4234"/>
                  <a:pt x="15008" y="4244"/>
                  <a:pt x="15008" y="4270"/>
                </a:cubicBezTo>
                <a:cubicBezTo>
                  <a:pt x="15192" y="4030"/>
                  <a:pt x="14934" y="4233"/>
                  <a:pt x="15008" y="4049"/>
                </a:cubicBezTo>
                <a:cubicBezTo>
                  <a:pt x="15330" y="4018"/>
                  <a:pt x="15666" y="3667"/>
                  <a:pt x="15887" y="3667"/>
                </a:cubicBezTo>
                <a:cubicBezTo>
                  <a:pt x="15931" y="3667"/>
                  <a:pt x="15971" y="3682"/>
                  <a:pt x="16006" y="3716"/>
                </a:cubicBezTo>
                <a:cubicBezTo>
                  <a:pt x="16017" y="3663"/>
                  <a:pt x="15989" y="3651"/>
                  <a:pt x="15952" y="3651"/>
                </a:cubicBezTo>
                <a:cubicBezTo>
                  <a:pt x="15922" y="3651"/>
                  <a:pt x="15886" y="3660"/>
                  <a:pt x="15864" y="3660"/>
                </a:cubicBezTo>
                <a:cubicBezTo>
                  <a:pt x="15831" y="3660"/>
                  <a:pt x="15835" y="3639"/>
                  <a:pt x="15950" y="3531"/>
                </a:cubicBezTo>
                <a:cubicBezTo>
                  <a:pt x="15993" y="3567"/>
                  <a:pt x="16031" y="3583"/>
                  <a:pt x="16067" y="3583"/>
                </a:cubicBezTo>
                <a:cubicBezTo>
                  <a:pt x="16232" y="3583"/>
                  <a:pt x="16346" y="3266"/>
                  <a:pt x="16634" y="3235"/>
                </a:cubicBezTo>
                <a:lnTo>
                  <a:pt x="16634" y="3235"/>
                </a:lnTo>
                <a:cubicBezTo>
                  <a:pt x="16619" y="3389"/>
                  <a:pt x="16411" y="3466"/>
                  <a:pt x="16545" y="3466"/>
                </a:cubicBezTo>
                <a:cubicBezTo>
                  <a:pt x="16572" y="3466"/>
                  <a:pt x="16612" y="3463"/>
                  <a:pt x="16671" y="3457"/>
                </a:cubicBezTo>
                <a:cubicBezTo>
                  <a:pt x="16689" y="3146"/>
                  <a:pt x="17215" y="3215"/>
                  <a:pt x="17423" y="3037"/>
                </a:cubicBezTo>
                <a:lnTo>
                  <a:pt x="17423" y="3037"/>
                </a:lnTo>
                <a:cubicBezTo>
                  <a:pt x="17419" y="3042"/>
                  <a:pt x="17415" y="3046"/>
                  <a:pt x="17410" y="3051"/>
                </a:cubicBezTo>
                <a:cubicBezTo>
                  <a:pt x="17429" y="3069"/>
                  <a:pt x="17447" y="3106"/>
                  <a:pt x="17503" y="3124"/>
                </a:cubicBezTo>
                <a:cubicBezTo>
                  <a:pt x="17557" y="3088"/>
                  <a:pt x="17506" y="2947"/>
                  <a:pt x="17486" y="2872"/>
                </a:cubicBezTo>
                <a:lnTo>
                  <a:pt x="17486" y="2872"/>
                </a:lnTo>
                <a:cubicBezTo>
                  <a:pt x="17529" y="2833"/>
                  <a:pt x="17588" y="2794"/>
                  <a:pt x="17651" y="2755"/>
                </a:cubicBezTo>
                <a:cubicBezTo>
                  <a:pt x="17798" y="2681"/>
                  <a:pt x="17946" y="2588"/>
                  <a:pt x="18113" y="2459"/>
                </a:cubicBezTo>
                <a:cubicBezTo>
                  <a:pt x="18113" y="2481"/>
                  <a:pt x="18125" y="2490"/>
                  <a:pt x="18147" y="2490"/>
                </a:cubicBezTo>
                <a:cubicBezTo>
                  <a:pt x="18162" y="2490"/>
                  <a:pt x="18182" y="2485"/>
                  <a:pt x="18205" y="2478"/>
                </a:cubicBezTo>
                <a:cubicBezTo>
                  <a:pt x="18297" y="2662"/>
                  <a:pt x="18462" y="3066"/>
                  <a:pt x="18555" y="3288"/>
                </a:cubicBezTo>
                <a:lnTo>
                  <a:pt x="18555" y="3288"/>
                </a:lnTo>
                <a:cubicBezTo>
                  <a:pt x="18763" y="3294"/>
                  <a:pt x="18955" y="3636"/>
                  <a:pt x="19148" y="3864"/>
                </a:cubicBezTo>
                <a:cubicBezTo>
                  <a:pt x="19108" y="3884"/>
                  <a:pt x="19073" y="3894"/>
                  <a:pt x="19037" y="3894"/>
                </a:cubicBezTo>
                <a:cubicBezTo>
                  <a:pt x="18974" y="3894"/>
                  <a:pt x="18910" y="3861"/>
                  <a:pt x="18815" y="3790"/>
                </a:cubicBezTo>
                <a:lnTo>
                  <a:pt x="18815" y="3790"/>
                </a:lnTo>
                <a:lnTo>
                  <a:pt x="18981" y="4030"/>
                </a:lnTo>
                <a:cubicBezTo>
                  <a:pt x="19074" y="4067"/>
                  <a:pt x="19148" y="4122"/>
                  <a:pt x="19277" y="4270"/>
                </a:cubicBezTo>
                <a:lnTo>
                  <a:pt x="19092" y="4289"/>
                </a:lnTo>
                <a:cubicBezTo>
                  <a:pt x="19314" y="4603"/>
                  <a:pt x="19684" y="4843"/>
                  <a:pt x="19850" y="5324"/>
                </a:cubicBezTo>
                <a:cubicBezTo>
                  <a:pt x="19957" y="5284"/>
                  <a:pt x="19986" y="5011"/>
                  <a:pt x="20128" y="5011"/>
                </a:cubicBezTo>
                <a:cubicBezTo>
                  <a:pt x="20182" y="5011"/>
                  <a:pt x="20252" y="5050"/>
                  <a:pt x="20349" y="5157"/>
                </a:cubicBezTo>
                <a:cubicBezTo>
                  <a:pt x="20312" y="5207"/>
                  <a:pt x="20259" y="5256"/>
                  <a:pt x="20194" y="5256"/>
                </a:cubicBezTo>
                <a:cubicBezTo>
                  <a:pt x="20162" y="5256"/>
                  <a:pt x="20127" y="5244"/>
                  <a:pt x="20090" y="5213"/>
                </a:cubicBezTo>
                <a:lnTo>
                  <a:pt x="20090" y="5213"/>
                </a:lnTo>
                <a:cubicBezTo>
                  <a:pt x="20127" y="5250"/>
                  <a:pt x="20238" y="5324"/>
                  <a:pt x="20256" y="5416"/>
                </a:cubicBezTo>
                <a:lnTo>
                  <a:pt x="20035" y="5305"/>
                </a:lnTo>
                <a:lnTo>
                  <a:pt x="20035" y="5305"/>
                </a:lnTo>
                <a:cubicBezTo>
                  <a:pt x="20109" y="5527"/>
                  <a:pt x="20183" y="5342"/>
                  <a:pt x="20275" y="5509"/>
                </a:cubicBezTo>
                <a:cubicBezTo>
                  <a:pt x="20183" y="5564"/>
                  <a:pt x="20275" y="5656"/>
                  <a:pt x="20183" y="5693"/>
                </a:cubicBezTo>
                <a:cubicBezTo>
                  <a:pt x="20164" y="5656"/>
                  <a:pt x="20146" y="5527"/>
                  <a:pt x="20072" y="5490"/>
                </a:cubicBezTo>
                <a:lnTo>
                  <a:pt x="20072" y="5490"/>
                </a:lnTo>
                <a:cubicBezTo>
                  <a:pt x="20164" y="5675"/>
                  <a:pt x="20238" y="5934"/>
                  <a:pt x="20220" y="6045"/>
                </a:cubicBezTo>
                <a:cubicBezTo>
                  <a:pt x="20238" y="6017"/>
                  <a:pt x="20270" y="5994"/>
                  <a:pt x="20310" y="5994"/>
                </a:cubicBezTo>
                <a:cubicBezTo>
                  <a:pt x="20349" y="5994"/>
                  <a:pt x="20395" y="6017"/>
                  <a:pt x="20441" y="6082"/>
                </a:cubicBezTo>
                <a:cubicBezTo>
                  <a:pt x="20645" y="6396"/>
                  <a:pt x="20386" y="6266"/>
                  <a:pt x="20460" y="6488"/>
                </a:cubicBezTo>
                <a:cubicBezTo>
                  <a:pt x="20570" y="6520"/>
                  <a:pt x="20626" y="6711"/>
                  <a:pt x="20732" y="6711"/>
                </a:cubicBezTo>
                <a:cubicBezTo>
                  <a:pt x="20750" y="6711"/>
                  <a:pt x="20770" y="6705"/>
                  <a:pt x="20792" y="6691"/>
                </a:cubicBezTo>
                <a:lnTo>
                  <a:pt x="20792" y="6691"/>
                </a:lnTo>
                <a:cubicBezTo>
                  <a:pt x="20848" y="6784"/>
                  <a:pt x="20792" y="6839"/>
                  <a:pt x="20774" y="6913"/>
                </a:cubicBezTo>
                <a:cubicBezTo>
                  <a:pt x="20925" y="7019"/>
                  <a:pt x="21187" y="7470"/>
                  <a:pt x="21288" y="7470"/>
                </a:cubicBezTo>
                <a:cubicBezTo>
                  <a:pt x="21305" y="7470"/>
                  <a:pt x="21318" y="7457"/>
                  <a:pt x="21324" y="7427"/>
                </a:cubicBezTo>
                <a:lnTo>
                  <a:pt x="21324" y="7427"/>
                </a:lnTo>
                <a:lnTo>
                  <a:pt x="21328" y="7431"/>
                </a:lnTo>
                <a:cubicBezTo>
                  <a:pt x="21328" y="7412"/>
                  <a:pt x="21328" y="7394"/>
                  <a:pt x="21328" y="7375"/>
                </a:cubicBezTo>
                <a:cubicBezTo>
                  <a:pt x="21328" y="7383"/>
                  <a:pt x="21328" y="7387"/>
                  <a:pt x="21327" y="7391"/>
                </a:cubicBezTo>
                <a:lnTo>
                  <a:pt x="21327" y="7391"/>
                </a:lnTo>
                <a:lnTo>
                  <a:pt x="21310" y="7357"/>
                </a:lnTo>
                <a:lnTo>
                  <a:pt x="21310" y="7357"/>
                </a:lnTo>
                <a:lnTo>
                  <a:pt x="21347" y="7375"/>
                </a:lnTo>
                <a:cubicBezTo>
                  <a:pt x="21846" y="7837"/>
                  <a:pt x="21994" y="8577"/>
                  <a:pt x="22419" y="9094"/>
                </a:cubicBezTo>
                <a:lnTo>
                  <a:pt x="22363" y="9131"/>
                </a:lnTo>
                <a:cubicBezTo>
                  <a:pt x="22511" y="9297"/>
                  <a:pt x="22585" y="9408"/>
                  <a:pt x="22696" y="9519"/>
                </a:cubicBezTo>
                <a:cubicBezTo>
                  <a:pt x="22789" y="9649"/>
                  <a:pt x="22899" y="9778"/>
                  <a:pt x="23047" y="9889"/>
                </a:cubicBezTo>
                <a:cubicBezTo>
                  <a:pt x="23085" y="9951"/>
                  <a:pt x="23055" y="9997"/>
                  <a:pt x="22991" y="9997"/>
                </a:cubicBezTo>
                <a:cubicBezTo>
                  <a:pt x="22961" y="9997"/>
                  <a:pt x="22923" y="9987"/>
                  <a:pt x="22881" y="9963"/>
                </a:cubicBezTo>
                <a:lnTo>
                  <a:pt x="22881" y="9963"/>
                </a:lnTo>
                <a:cubicBezTo>
                  <a:pt x="22936" y="10018"/>
                  <a:pt x="22973" y="10055"/>
                  <a:pt x="22992" y="10074"/>
                </a:cubicBezTo>
                <a:cubicBezTo>
                  <a:pt x="23029" y="10111"/>
                  <a:pt x="23084" y="10166"/>
                  <a:pt x="23047" y="10166"/>
                </a:cubicBezTo>
                <a:cubicBezTo>
                  <a:pt x="23020" y="10175"/>
                  <a:pt x="22978" y="10180"/>
                  <a:pt x="22918" y="10180"/>
                </a:cubicBezTo>
                <a:cubicBezTo>
                  <a:pt x="22858" y="10180"/>
                  <a:pt x="22779" y="10175"/>
                  <a:pt x="22678" y="10166"/>
                </a:cubicBezTo>
                <a:cubicBezTo>
                  <a:pt x="22713" y="10113"/>
                  <a:pt x="22676" y="10094"/>
                  <a:pt x="22657" y="10088"/>
                </a:cubicBezTo>
                <a:lnTo>
                  <a:pt x="22657" y="10088"/>
                </a:lnTo>
                <a:cubicBezTo>
                  <a:pt x="22671" y="10090"/>
                  <a:pt x="22705" y="10092"/>
                  <a:pt x="22770" y="10092"/>
                </a:cubicBezTo>
                <a:cubicBezTo>
                  <a:pt x="22613" y="10083"/>
                  <a:pt x="22521" y="10055"/>
                  <a:pt x="22447" y="10055"/>
                </a:cubicBezTo>
                <a:cubicBezTo>
                  <a:pt x="22373" y="10055"/>
                  <a:pt x="22317" y="10083"/>
                  <a:pt x="22234" y="10185"/>
                </a:cubicBezTo>
                <a:cubicBezTo>
                  <a:pt x="22234" y="10111"/>
                  <a:pt x="22160" y="10092"/>
                  <a:pt x="22086" y="10074"/>
                </a:cubicBezTo>
                <a:cubicBezTo>
                  <a:pt x="22049" y="10074"/>
                  <a:pt x="22012" y="10074"/>
                  <a:pt x="21994" y="10092"/>
                </a:cubicBezTo>
                <a:cubicBezTo>
                  <a:pt x="21938" y="10092"/>
                  <a:pt x="21864" y="10129"/>
                  <a:pt x="21827" y="10148"/>
                </a:cubicBezTo>
                <a:lnTo>
                  <a:pt x="21975" y="10148"/>
                </a:lnTo>
                <a:cubicBezTo>
                  <a:pt x="22031" y="10166"/>
                  <a:pt x="22049" y="10185"/>
                  <a:pt x="22086" y="10185"/>
                </a:cubicBezTo>
                <a:cubicBezTo>
                  <a:pt x="21994" y="10222"/>
                  <a:pt x="21920" y="10240"/>
                  <a:pt x="21846" y="10277"/>
                </a:cubicBezTo>
                <a:cubicBezTo>
                  <a:pt x="21735" y="10295"/>
                  <a:pt x="21643" y="10332"/>
                  <a:pt x="21550" y="10351"/>
                </a:cubicBezTo>
                <a:lnTo>
                  <a:pt x="21587" y="10148"/>
                </a:lnTo>
                <a:cubicBezTo>
                  <a:pt x="21365" y="10148"/>
                  <a:pt x="21162" y="10222"/>
                  <a:pt x="20996" y="10332"/>
                </a:cubicBezTo>
                <a:cubicBezTo>
                  <a:pt x="20829" y="10443"/>
                  <a:pt x="20663" y="10536"/>
                  <a:pt x="20534" y="10684"/>
                </a:cubicBezTo>
                <a:cubicBezTo>
                  <a:pt x="20386" y="10813"/>
                  <a:pt x="20256" y="10924"/>
                  <a:pt x="20127" y="11016"/>
                </a:cubicBezTo>
                <a:cubicBezTo>
                  <a:pt x="19979" y="11127"/>
                  <a:pt x="19831" y="11201"/>
                  <a:pt x="19628" y="11220"/>
                </a:cubicBezTo>
                <a:cubicBezTo>
                  <a:pt x="19607" y="11280"/>
                  <a:pt x="19619" y="11301"/>
                  <a:pt x="19650" y="11301"/>
                </a:cubicBezTo>
                <a:cubicBezTo>
                  <a:pt x="19723" y="11301"/>
                  <a:pt x="19898" y="11185"/>
                  <a:pt x="19971" y="11185"/>
                </a:cubicBezTo>
                <a:cubicBezTo>
                  <a:pt x="20001" y="11185"/>
                  <a:pt x="20014" y="11204"/>
                  <a:pt x="19998" y="11257"/>
                </a:cubicBezTo>
                <a:cubicBezTo>
                  <a:pt x="19684" y="11460"/>
                  <a:pt x="19203" y="11589"/>
                  <a:pt x="19092" y="11682"/>
                </a:cubicBezTo>
                <a:cubicBezTo>
                  <a:pt x="18649" y="12070"/>
                  <a:pt x="18963" y="12255"/>
                  <a:pt x="18630" y="12754"/>
                </a:cubicBezTo>
                <a:cubicBezTo>
                  <a:pt x="18655" y="12737"/>
                  <a:pt x="18684" y="12728"/>
                  <a:pt x="18711" y="12728"/>
                </a:cubicBezTo>
                <a:cubicBezTo>
                  <a:pt x="18745" y="12728"/>
                  <a:pt x="18776" y="12742"/>
                  <a:pt x="18796" y="12772"/>
                </a:cubicBezTo>
                <a:cubicBezTo>
                  <a:pt x="18833" y="12828"/>
                  <a:pt x="18852" y="12920"/>
                  <a:pt x="18815" y="13123"/>
                </a:cubicBezTo>
                <a:cubicBezTo>
                  <a:pt x="18741" y="13308"/>
                  <a:pt x="18649" y="13400"/>
                  <a:pt x="18575" y="13437"/>
                </a:cubicBezTo>
                <a:cubicBezTo>
                  <a:pt x="18560" y="13445"/>
                  <a:pt x="18545" y="13449"/>
                  <a:pt x="18531" y="13449"/>
                </a:cubicBezTo>
                <a:cubicBezTo>
                  <a:pt x="18474" y="13449"/>
                  <a:pt x="18427" y="13389"/>
                  <a:pt x="18427" y="13271"/>
                </a:cubicBezTo>
                <a:cubicBezTo>
                  <a:pt x="18440" y="13204"/>
                  <a:pt x="18463" y="13156"/>
                  <a:pt x="18482" y="13142"/>
                </a:cubicBezTo>
                <a:lnTo>
                  <a:pt x="18482" y="13142"/>
                </a:lnTo>
                <a:cubicBezTo>
                  <a:pt x="18482" y="13222"/>
                  <a:pt x="18468" y="13275"/>
                  <a:pt x="18477" y="13275"/>
                </a:cubicBezTo>
                <a:cubicBezTo>
                  <a:pt x="18478" y="13275"/>
                  <a:pt x="18480" y="13273"/>
                  <a:pt x="18482" y="13271"/>
                </a:cubicBezTo>
                <a:cubicBezTo>
                  <a:pt x="18501" y="13198"/>
                  <a:pt x="18501" y="13161"/>
                  <a:pt x="18483" y="13142"/>
                </a:cubicBezTo>
                <a:lnTo>
                  <a:pt x="18483" y="13142"/>
                </a:lnTo>
                <a:cubicBezTo>
                  <a:pt x="18486" y="13140"/>
                  <a:pt x="18490" y="13138"/>
                  <a:pt x="18493" y="13138"/>
                </a:cubicBezTo>
                <a:cubicBezTo>
                  <a:pt x="18496" y="13138"/>
                  <a:pt x="18498" y="13139"/>
                  <a:pt x="18501" y="13142"/>
                </a:cubicBezTo>
                <a:cubicBezTo>
                  <a:pt x="18514" y="13032"/>
                  <a:pt x="18538" y="12903"/>
                  <a:pt x="18497" y="12903"/>
                </a:cubicBezTo>
                <a:cubicBezTo>
                  <a:pt x="18483" y="12903"/>
                  <a:pt x="18460" y="12919"/>
                  <a:pt x="18427" y="12957"/>
                </a:cubicBezTo>
                <a:lnTo>
                  <a:pt x="18482" y="13031"/>
                </a:lnTo>
                <a:cubicBezTo>
                  <a:pt x="18318" y="13179"/>
                  <a:pt x="18285" y="13723"/>
                  <a:pt x="18201" y="13723"/>
                </a:cubicBezTo>
                <a:cubicBezTo>
                  <a:pt x="18191" y="13723"/>
                  <a:pt x="18180" y="13714"/>
                  <a:pt x="18168" y="13696"/>
                </a:cubicBezTo>
                <a:lnTo>
                  <a:pt x="18168" y="13696"/>
                </a:lnTo>
                <a:cubicBezTo>
                  <a:pt x="18196" y="13838"/>
                  <a:pt x="18217" y="13893"/>
                  <a:pt x="18235" y="13893"/>
                </a:cubicBezTo>
                <a:cubicBezTo>
                  <a:pt x="18254" y="13893"/>
                  <a:pt x="18271" y="13835"/>
                  <a:pt x="18292" y="13755"/>
                </a:cubicBezTo>
                <a:lnTo>
                  <a:pt x="18292" y="13755"/>
                </a:lnTo>
                <a:cubicBezTo>
                  <a:pt x="18255" y="13976"/>
                  <a:pt x="18319" y="14184"/>
                  <a:pt x="18334" y="14380"/>
                </a:cubicBezTo>
                <a:cubicBezTo>
                  <a:pt x="18371" y="14491"/>
                  <a:pt x="18427" y="14602"/>
                  <a:pt x="18464" y="14731"/>
                </a:cubicBezTo>
                <a:cubicBezTo>
                  <a:pt x="18501" y="14787"/>
                  <a:pt x="18519" y="14842"/>
                  <a:pt x="18538" y="14916"/>
                </a:cubicBezTo>
                <a:cubicBezTo>
                  <a:pt x="18575" y="14971"/>
                  <a:pt x="18612" y="15045"/>
                  <a:pt x="18649" y="15101"/>
                </a:cubicBezTo>
                <a:cubicBezTo>
                  <a:pt x="18634" y="15030"/>
                  <a:pt x="18642" y="14947"/>
                  <a:pt x="18672" y="14947"/>
                </a:cubicBezTo>
                <a:cubicBezTo>
                  <a:pt x="18681" y="14947"/>
                  <a:pt x="18691" y="14955"/>
                  <a:pt x="18704" y="14971"/>
                </a:cubicBezTo>
                <a:cubicBezTo>
                  <a:pt x="18907" y="15360"/>
                  <a:pt x="19000" y="15397"/>
                  <a:pt x="19092" y="15397"/>
                </a:cubicBezTo>
                <a:cubicBezTo>
                  <a:pt x="19106" y="15397"/>
                  <a:pt x="19118" y="15396"/>
                  <a:pt x="19132" y="15396"/>
                </a:cubicBezTo>
                <a:cubicBezTo>
                  <a:pt x="19191" y="15396"/>
                  <a:pt x="19258" y="15408"/>
                  <a:pt x="19425" y="15544"/>
                </a:cubicBezTo>
                <a:cubicBezTo>
                  <a:pt x="19610" y="15822"/>
                  <a:pt x="19185" y="15692"/>
                  <a:pt x="19684" y="15914"/>
                </a:cubicBezTo>
                <a:cubicBezTo>
                  <a:pt x="19848" y="16067"/>
                  <a:pt x="19796" y="16107"/>
                  <a:pt x="19694" y="16107"/>
                </a:cubicBezTo>
                <a:cubicBezTo>
                  <a:pt x="19635" y="16107"/>
                  <a:pt x="19559" y="16094"/>
                  <a:pt x="19499" y="16080"/>
                </a:cubicBezTo>
                <a:lnTo>
                  <a:pt x="19499" y="16080"/>
                </a:lnTo>
                <a:cubicBezTo>
                  <a:pt x="19998" y="16265"/>
                  <a:pt x="20330" y="16598"/>
                  <a:pt x="20626" y="16727"/>
                </a:cubicBezTo>
                <a:cubicBezTo>
                  <a:pt x="20534" y="16727"/>
                  <a:pt x="20441" y="16690"/>
                  <a:pt x="20349" y="16690"/>
                </a:cubicBezTo>
                <a:cubicBezTo>
                  <a:pt x="20515" y="16727"/>
                  <a:pt x="20645" y="16764"/>
                  <a:pt x="20792" y="16783"/>
                </a:cubicBezTo>
                <a:lnTo>
                  <a:pt x="20663" y="16616"/>
                </a:lnTo>
                <a:lnTo>
                  <a:pt x="20663" y="16616"/>
                </a:lnTo>
                <a:cubicBezTo>
                  <a:pt x="20811" y="16672"/>
                  <a:pt x="20959" y="16709"/>
                  <a:pt x="20940" y="16764"/>
                </a:cubicBezTo>
                <a:cubicBezTo>
                  <a:pt x="21125" y="16709"/>
                  <a:pt x="20866" y="16505"/>
                  <a:pt x="21199" y="16450"/>
                </a:cubicBezTo>
                <a:cubicBezTo>
                  <a:pt x="21273" y="16497"/>
                  <a:pt x="21376" y="16505"/>
                  <a:pt x="21480" y="16505"/>
                </a:cubicBezTo>
                <a:cubicBezTo>
                  <a:pt x="21535" y="16505"/>
                  <a:pt x="21590" y="16503"/>
                  <a:pt x="21642" y="16503"/>
                </a:cubicBezTo>
                <a:cubicBezTo>
                  <a:pt x="21765" y="16503"/>
                  <a:pt x="21868" y="16515"/>
                  <a:pt x="21901" y="16598"/>
                </a:cubicBezTo>
                <a:cubicBezTo>
                  <a:pt x="21823" y="16589"/>
                  <a:pt x="21765" y="16585"/>
                  <a:pt x="21721" y="16585"/>
                </a:cubicBezTo>
                <a:cubicBezTo>
                  <a:pt x="21442" y="16585"/>
                  <a:pt x="21788" y="16744"/>
                  <a:pt x="21556" y="16789"/>
                </a:cubicBezTo>
                <a:lnTo>
                  <a:pt x="21556" y="16789"/>
                </a:lnTo>
                <a:cubicBezTo>
                  <a:pt x="21635" y="16790"/>
                  <a:pt x="21722" y="16799"/>
                  <a:pt x="21827" y="16820"/>
                </a:cubicBezTo>
                <a:cubicBezTo>
                  <a:pt x="21846" y="16838"/>
                  <a:pt x="21791" y="16857"/>
                  <a:pt x="21754" y="16857"/>
                </a:cubicBezTo>
                <a:cubicBezTo>
                  <a:pt x="21859" y="16884"/>
                  <a:pt x="21939" y="16895"/>
                  <a:pt x="22002" y="16895"/>
                </a:cubicBezTo>
                <a:cubicBezTo>
                  <a:pt x="22149" y="16895"/>
                  <a:pt x="22201" y="16835"/>
                  <a:pt x="22253" y="16783"/>
                </a:cubicBezTo>
                <a:cubicBezTo>
                  <a:pt x="22308" y="16690"/>
                  <a:pt x="22382" y="16635"/>
                  <a:pt x="22696" y="16524"/>
                </a:cubicBezTo>
                <a:lnTo>
                  <a:pt x="22696" y="16524"/>
                </a:lnTo>
                <a:cubicBezTo>
                  <a:pt x="22660" y="16609"/>
                  <a:pt x="22758" y="16646"/>
                  <a:pt x="22862" y="16646"/>
                </a:cubicBezTo>
                <a:cubicBezTo>
                  <a:pt x="22916" y="16646"/>
                  <a:pt x="22972" y="16636"/>
                  <a:pt x="23010" y="16616"/>
                </a:cubicBezTo>
                <a:lnTo>
                  <a:pt x="23010" y="16616"/>
                </a:lnTo>
                <a:cubicBezTo>
                  <a:pt x="22972" y="16627"/>
                  <a:pt x="22942" y="16632"/>
                  <a:pt x="22919" y="16632"/>
                </a:cubicBezTo>
                <a:cubicBezTo>
                  <a:pt x="22781" y="16632"/>
                  <a:pt x="22874" y="16465"/>
                  <a:pt x="23047" y="16339"/>
                </a:cubicBezTo>
                <a:cubicBezTo>
                  <a:pt x="23454" y="16247"/>
                  <a:pt x="23435" y="16117"/>
                  <a:pt x="23620" y="16025"/>
                </a:cubicBezTo>
                <a:lnTo>
                  <a:pt x="23620" y="16025"/>
                </a:lnTo>
                <a:cubicBezTo>
                  <a:pt x="23546" y="16062"/>
                  <a:pt x="23454" y="16080"/>
                  <a:pt x="23380" y="16099"/>
                </a:cubicBezTo>
                <a:cubicBezTo>
                  <a:pt x="23417" y="15988"/>
                  <a:pt x="23583" y="15896"/>
                  <a:pt x="23805" y="15729"/>
                </a:cubicBezTo>
                <a:lnTo>
                  <a:pt x="23805" y="15729"/>
                </a:lnTo>
                <a:cubicBezTo>
                  <a:pt x="23856" y="15780"/>
                  <a:pt x="23655" y="15879"/>
                  <a:pt x="23712" y="15879"/>
                </a:cubicBezTo>
                <a:cubicBezTo>
                  <a:pt x="23716" y="15879"/>
                  <a:pt x="23723" y="15878"/>
                  <a:pt x="23731" y="15877"/>
                </a:cubicBezTo>
                <a:cubicBezTo>
                  <a:pt x="23805" y="15729"/>
                  <a:pt x="23971" y="15674"/>
                  <a:pt x="24156" y="15600"/>
                </a:cubicBezTo>
                <a:cubicBezTo>
                  <a:pt x="24341" y="15544"/>
                  <a:pt x="24526" y="15452"/>
                  <a:pt x="24655" y="15267"/>
                </a:cubicBezTo>
                <a:cubicBezTo>
                  <a:pt x="24684" y="15255"/>
                  <a:pt x="24708" y="15251"/>
                  <a:pt x="24727" y="15251"/>
                </a:cubicBezTo>
                <a:cubicBezTo>
                  <a:pt x="24809" y="15251"/>
                  <a:pt x="24813" y="15339"/>
                  <a:pt x="24887" y="15339"/>
                </a:cubicBezTo>
                <a:cubicBezTo>
                  <a:pt x="24904" y="15339"/>
                  <a:pt x="24925" y="15334"/>
                  <a:pt x="24951" y="15323"/>
                </a:cubicBezTo>
                <a:cubicBezTo>
                  <a:pt x="25080" y="15101"/>
                  <a:pt x="25191" y="15027"/>
                  <a:pt x="25321" y="14953"/>
                </a:cubicBezTo>
                <a:cubicBezTo>
                  <a:pt x="25376" y="14916"/>
                  <a:pt x="25431" y="14879"/>
                  <a:pt x="25487" y="14842"/>
                </a:cubicBezTo>
                <a:cubicBezTo>
                  <a:pt x="25505" y="14842"/>
                  <a:pt x="25505" y="14824"/>
                  <a:pt x="25505" y="14768"/>
                </a:cubicBezTo>
                <a:cubicBezTo>
                  <a:pt x="25413" y="14676"/>
                  <a:pt x="25394" y="14750"/>
                  <a:pt x="25431" y="14491"/>
                </a:cubicBezTo>
                <a:lnTo>
                  <a:pt x="25431" y="14491"/>
                </a:lnTo>
                <a:lnTo>
                  <a:pt x="25339" y="14676"/>
                </a:lnTo>
                <a:cubicBezTo>
                  <a:pt x="25339" y="14676"/>
                  <a:pt x="25302" y="14750"/>
                  <a:pt x="25265" y="14805"/>
                </a:cubicBezTo>
                <a:cubicBezTo>
                  <a:pt x="25228" y="14861"/>
                  <a:pt x="25191" y="14916"/>
                  <a:pt x="25154" y="14971"/>
                </a:cubicBezTo>
                <a:cubicBezTo>
                  <a:pt x="25191" y="14879"/>
                  <a:pt x="25210" y="14787"/>
                  <a:pt x="25247" y="14713"/>
                </a:cubicBezTo>
                <a:cubicBezTo>
                  <a:pt x="25265" y="14657"/>
                  <a:pt x="25284" y="14620"/>
                  <a:pt x="25265" y="14602"/>
                </a:cubicBezTo>
                <a:lnTo>
                  <a:pt x="25284" y="14509"/>
                </a:lnTo>
                <a:lnTo>
                  <a:pt x="25284" y="14509"/>
                </a:lnTo>
                <a:cubicBezTo>
                  <a:pt x="25265" y="14546"/>
                  <a:pt x="25247" y="14565"/>
                  <a:pt x="25228" y="14602"/>
                </a:cubicBezTo>
                <a:cubicBezTo>
                  <a:pt x="25191" y="14639"/>
                  <a:pt x="25154" y="14694"/>
                  <a:pt x="25136" y="14750"/>
                </a:cubicBezTo>
                <a:cubicBezTo>
                  <a:pt x="25080" y="14842"/>
                  <a:pt x="25006" y="14934"/>
                  <a:pt x="24951" y="14971"/>
                </a:cubicBezTo>
                <a:cubicBezTo>
                  <a:pt x="25016" y="14790"/>
                  <a:pt x="25035" y="14763"/>
                  <a:pt x="24984" y="14763"/>
                </a:cubicBezTo>
                <a:cubicBezTo>
                  <a:pt x="24962" y="14763"/>
                  <a:pt x="24927" y="14768"/>
                  <a:pt x="24877" y="14768"/>
                </a:cubicBezTo>
                <a:cubicBezTo>
                  <a:pt x="25062" y="14731"/>
                  <a:pt x="25173" y="14546"/>
                  <a:pt x="25210" y="14454"/>
                </a:cubicBezTo>
                <a:cubicBezTo>
                  <a:pt x="25247" y="14343"/>
                  <a:pt x="25321" y="14195"/>
                  <a:pt x="25413" y="14158"/>
                </a:cubicBezTo>
                <a:lnTo>
                  <a:pt x="25524" y="14583"/>
                </a:lnTo>
                <a:cubicBezTo>
                  <a:pt x="25561" y="14583"/>
                  <a:pt x="25579" y="14565"/>
                  <a:pt x="25616" y="14472"/>
                </a:cubicBezTo>
                <a:cubicBezTo>
                  <a:pt x="25628" y="14444"/>
                  <a:pt x="25650" y="14429"/>
                  <a:pt x="25678" y="14429"/>
                </a:cubicBezTo>
                <a:cubicBezTo>
                  <a:pt x="25740" y="14429"/>
                  <a:pt x="25830" y="14499"/>
                  <a:pt x="25894" y="14639"/>
                </a:cubicBezTo>
                <a:cubicBezTo>
                  <a:pt x="25894" y="14602"/>
                  <a:pt x="25894" y="14565"/>
                  <a:pt x="25875" y="14509"/>
                </a:cubicBezTo>
                <a:cubicBezTo>
                  <a:pt x="25891" y="14493"/>
                  <a:pt x="25906" y="14486"/>
                  <a:pt x="25919" y="14486"/>
                </a:cubicBezTo>
                <a:cubicBezTo>
                  <a:pt x="25952" y="14486"/>
                  <a:pt x="25978" y="14526"/>
                  <a:pt x="26004" y="14565"/>
                </a:cubicBezTo>
                <a:cubicBezTo>
                  <a:pt x="26023" y="14602"/>
                  <a:pt x="26023" y="14620"/>
                  <a:pt x="26060" y="14676"/>
                </a:cubicBezTo>
                <a:cubicBezTo>
                  <a:pt x="26097" y="14731"/>
                  <a:pt x="26134" y="14787"/>
                  <a:pt x="26189" y="14824"/>
                </a:cubicBezTo>
                <a:cubicBezTo>
                  <a:pt x="26078" y="14879"/>
                  <a:pt x="26115" y="15008"/>
                  <a:pt x="26115" y="15138"/>
                </a:cubicBezTo>
                <a:cubicBezTo>
                  <a:pt x="26119" y="15135"/>
                  <a:pt x="26124" y="15133"/>
                  <a:pt x="26129" y="15133"/>
                </a:cubicBezTo>
                <a:cubicBezTo>
                  <a:pt x="26207" y="15133"/>
                  <a:pt x="26392" y="15497"/>
                  <a:pt x="26585" y="15497"/>
                </a:cubicBezTo>
                <a:cubicBezTo>
                  <a:pt x="26601" y="15497"/>
                  <a:pt x="26617" y="15494"/>
                  <a:pt x="26633" y="15489"/>
                </a:cubicBezTo>
                <a:lnTo>
                  <a:pt x="26688" y="15840"/>
                </a:lnTo>
                <a:cubicBezTo>
                  <a:pt x="26818" y="16080"/>
                  <a:pt x="26984" y="16173"/>
                  <a:pt x="27132" y="16265"/>
                </a:cubicBezTo>
                <a:cubicBezTo>
                  <a:pt x="27298" y="16339"/>
                  <a:pt x="27464" y="16450"/>
                  <a:pt x="27557" y="16598"/>
                </a:cubicBezTo>
                <a:cubicBezTo>
                  <a:pt x="27533" y="16593"/>
                  <a:pt x="27512" y="16591"/>
                  <a:pt x="27493" y="16591"/>
                </a:cubicBezTo>
                <a:cubicBezTo>
                  <a:pt x="27408" y="16591"/>
                  <a:pt x="27373" y="16632"/>
                  <a:pt x="27312" y="16632"/>
                </a:cubicBezTo>
                <a:cubicBezTo>
                  <a:pt x="27284" y="16632"/>
                  <a:pt x="27251" y="16623"/>
                  <a:pt x="27206" y="16598"/>
                </a:cubicBezTo>
                <a:lnTo>
                  <a:pt x="27206" y="16598"/>
                </a:lnTo>
                <a:cubicBezTo>
                  <a:pt x="27238" y="16662"/>
                  <a:pt x="27256" y="16712"/>
                  <a:pt x="27309" y="16712"/>
                </a:cubicBezTo>
                <a:cubicBezTo>
                  <a:pt x="27317" y="16712"/>
                  <a:pt x="27325" y="16711"/>
                  <a:pt x="27335" y="16709"/>
                </a:cubicBezTo>
                <a:lnTo>
                  <a:pt x="27335" y="16709"/>
                </a:lnTo>
                <a:cubicBezTo>
                  <a:pt x="27298" y="16746"/>
                  <a:pt x="27557" y="16857"/>
                  <a:pt x="27594" y="16949"/>
                </a:cubicBezTo>
                <a:cubicBezTo>
                  <a:pt x="27575" y="16949"/>
                  <a:pt x="27557" y="16968"/>
                  <a:pt x="27520" y="16968"/>
                </a:cubicBezTo>
                <a:cubicBezTo>
                  <a:pt x="27557" y="17004"/>
                  <a:pt x="27686" y="17060"/>
                  <a:pt x="27557" y="17134"/>
                </a:cubicBezTo>
                <a:cubicBezTo>
                  <a:pt x="27535" y="17134"/>
                  <a:pt x="27520" y="17127"/>
                  <a:pt x="27511" y="17122"/>
                </a:cubicBezTo>
                <a:lnTo>
                  <a:pt x="27511" y="17122"/>
                </a:lnTo>
                <a:cubicBezTo>
                  <a:pt x="27533" y="17157"/>
                  <a:pt x="27408" y="17282"/>
                  <a:pt x="27612" y="17282"/>
                </a:cubicBezTo>
                <a:cubicBezTo>
                  <a:pt x="27520" y="17282"/>
                  <a:pt x="27446" y="17300"/>
                  <a:pt x="27372" y="17319"/>
                </a:cubicBezTo>
                <a:cubicBezTo>
                  <a:pt x="27317" y="17337"/>
                  <a:pt x="27261" y="17356"/>
                  <a:pt x="27169" y="17393"/>
                </a:cubicBezTo>
                <a:cubicBezTo>
                  <a:pt x="27002" y="17485"/>
                  <a:pt x="26855" y="17614"/>
                  <a:pt x="26688" y="17725"/>
                </a:cubicBezTo>
                <a:cubicBezTo>
                  <a:pt x="26393" y="17947"/>
                  <a:pt x="26097" y="18187"/>
                  <a:pt x="25801" y="18206"/>
                </a:cubicBezTo>
                <a:cubicBezTo>
                  <a:pt x="25813" y="18194"/>
                  <a:pt x="25826" y="18181"/>
                  <a:pt x="25838" y="18169"/>
                </a:cubicBezTo>
                <a:lnTo>
                  <a:pt x="25838" y="18169"/>
                </a:lnTo>
                <a:lnTo>
                  <a:pt x="25727" y="18224"/>
                </a:lnTo>
                <a:lnTo>
                  <a:pt x="25780" y="18224"/>
                </a:lnTo>
                <a:cubicBezTo>
                  <a:pt x="25487" y="18479"/>
                  <a:pt x="25111" y="18766"/>
                  <a:pt x="24840" y="18982"/>
                </a:cubicBezTo>
                <a:cubicBezTo>
                  <a:pt x="24840" y="18945"/>
                  <a:pt x="24803" y="18945"/>
                  <a:pt x="24859" y="18908"/>
                </a:cubicBezTo>
                <a:lnTo>
                  <a:pt x="24859" y="18908"/>
                </a:lnTo>
                <a:cubicBezTo>
                  <a:pt x="24396" y="19111"/>
                  <a:pt x="24803" y="19352"/>
                  <a:pt x="24267" y="19573"/>
                </a:cubicBezTo>
                <a:cubicBezTo>
                  <a:pt x="24255" y="19574"/>
                  <a:pt x="24244" y="19574"/>
                  <a:pt x="24234" y="19574"/>
                </a:cubicBezTo>
                <a:cubicBezTo>
                  <a:pt x="23972" y="19574"/>
                  <a:pt x="24381" y="19367"/>
                  <a:pt x="24295" y="19367"/>
                </a:cubicBezTo>
                <a:cubicBezTo>
                  <a:pt x="24289" y="19367"/>
                  <a:pt x="24279" y="19368"/>
                  <a:pt x="24267" y="19370"/>
                </a:cubicBezTo>
                <a:cubicBezTo>
                  <a:pt x="24224" y="19330"/>
                  <a:pt x="24182" y="19313"/>
                  <a:pt x="24139" y="19313"/>
                </a:cubicBezTo>
                <a:cubicBezTo>
                  <a:pt x="23905" y="19313"/>
                  <a:pt x="23662" y="19819"/>
                  <a:pt x="23288" y="19851"/>
                </a:cubicBezTo>
                <a:lnTo>
                  <a:pt x="23361" y="19777"/>
                </a:lnTo>
                <a:lnTo>
                  <a:pt x="23361" y="19777"/>
                </a:lnTo>
                <a:cubicBezTo>
                  <a:pt x="23047" y="19851"/>
                  <a:pt x="22844" y="20313"/>
                  <a:pt x="22437" y="20553"/>
                </a:cubicBezTo>
                <a:cubicBezTo>
                  <a:pt x="22437" y="20553"/>
                  <a:pt x="22437" y="20516"/>
                  <a:pt x="22419" y="20516"/>
                </a:cubicBezTo>
                <a:cubicBezTo>
                  <a:pt x="22253" y="20849"/>
                  <a:pt x="21791" y="21255"/>
                  <a:pt x="21439" y="21570"/>
                </a:cubicBezTo>
                <a:cubicBezTo>
                  <a:pt x="21476" y="21366"/>
                  <a:pt x="21569" y="21385"/>
                  <a:pt x="21402" y="21311"/>
                </a:cubicBezTo>
                <a:lnTo>
                  <a:pt x="21402" y="21311"/>
                </a:lnTo>
                <a:cubicBezTo>
                  <a:pt x="21255" y="21459"/>
                  <a:pt x="21587" y="21477"/>
                  <a:pt x="21273" y="21754"/>
                </a:cubicBezTo>
                <a:cubicBezTo>
                  <a:pt x="21169" y="21754"/>
                  <a:pt x="21000" y="21810"/>
                  <a:pt x="20864" y="21810"/>
                </a:cubicBezTo>
                <a:cubicBezTo>
                  <a:pt x="20807" y="21810"/>
                  <a:pt x="20757" y="21800"/>
                  <a:pt x="20719" y="21773"/>
                </a:cubicBezTo>
                <a:lnTo>
                  <a:pt x="21033" y="21533"/>
                </a:lnTo>
                <a:cubicBezTo>
                  <a:pt x="21013" y="21529"/>
                  <a:pt x="20993" y="21527"/>
                  <a:pt x="20975" y="21527"/>
                </a:cubicBezTo>
                <a:cubicBezTo>
                  <a:pt x="20736" y="21527"/>
                  <a:pt x="20613" y="21835"/>
                  <a:pt x="20441" y="21921"/>
                </a:cubicBezTo>
                <a:lnTo>
                  <a:pt x="20404" y="21828"/>
                </a:lnTo>
                <a:cubicBezTo>
                  <a:pt x="19942" y="22198"/>
                  <a:pt x="20053" y="22383"/>
                  <a:pt x="19536" y="22734"/>
                </a:cubicBezTo>
                <a:lnTo>
                  <a:pt x="19628" y="22752"/>
                </a:lnTo>
                <a:cubicBezTo>
                  <a:pt x="19462" y="23141"/>
                  <a:pt x="19314" y="22826"/>
                  <a:pt x="19111" y="23159"/>
                </a:cubicBezTo>
                <a:lnTo>
                  <a:pt x="18907" y="23030"/>
                </a:lnTo>
                <a:cubicBezTo>
                  <a:pt x="18741" y="23214"/>
                  <a:pt x="18371" y="23677"/>
                  <a:pt x="18057" y="23954"/>
                </a:cubicBezTo>
                <a:cubicBezTo>
                  <a:pt x="18150" y="23677"/>
                  <a:pt x="18501" y="23325"/>
                  <a:pt x="18686" y="23085"/>
                </a:cubicBezTo>
                <a:lnTo>
                  <a:pt x="18686" y="23085"/>
                </a:lnTo>
                <a:cubicBezTo>
                  <a:pt x="18501" y="23214"/>
                  <a:pt x="18057" y="23529"/>
                  <a:pt x="18020" y="23695"/>
                </a:cubicBezTo>
                <a:cubicBezTo>
                  <a:pt x="18076" y="23621"/>
                  <a:pt x="18150" y="23510"/>
                  <a:pt x="18242" y="23492"/>
                </a:cubicBezTo>
                <a:lnTo>
                  <a:pt x="18242" y="23492"/>
                </a:lnTo>
                <a:cubicBezTo>
                  <a:pt x="18113" y="23806"/>
                  <a:pt x="17872" y="24083"/>
                  <a:pt x="17484" y="24342"/>
                </a:cubicBezTo>
                <a:cubicBezTo>
                  <a:pt x="17453" y="24273"/>
                  <a:pt x="17402" y="24244"/>
                  <a:pt x="17337" y="24244"/>
                </a:cubicBezTo>
                <a:cubicBezTo>
                  <a:pt x="17038" y="24244"/>
                  <a:pt x="16439" y="24847"/>
                  <a:pt x="16051" y="24847"/>
                </a:cubicBezTo>
                <a:cubicBezTo>
                  <a:pt x="16029" y="24847"/>
                  <a:pt x="16008" y="24845"/>
                  <a:pt x="15987" y="24841"/>
                </a:cubicBezTo>
                <a:cubicBezTo>
                  <a:pt x="15414" y="25432"/>
                  <a:pt x="14638" y="25710"/>
                  <a:pt x="13880" y="26264"/>
                </a:cubicBezTo>
                <a:cubicBezTo>
                  <a:pt x="14342" y="26356"/>
                  <a:pt x="13658" y="26430"/>
                  <a:pt x="13917" y="26689"/>
                </a:cubicBezTo>
                <a:cubicBezTo>
                  <a:pt x="13805" y="26776"/>
                  <a:pt x="13735" y="26830"/>
                  <a:pt x="13690" y="26855"/>
                </a:cubicBezTo>
                <a:lnTo>
                  <a:pt x="13690" y="26855"/>
                </a:lnTo>
                <a:cubicBezTo>
                  <a:pt x="13658" y="26855"/>
                  <a:pt x="13657" y="26856"/>
                  <a:pt x="13640" y="26874"/>
                </a:cubicBezTo>
                <a:lnTo>
                  <a:pt x="13682" y="26860"/>
                </a:lnTo>
                <a:lnTo>
                  <a:pt x="13682" y="26860"/>
                </a:lnTo>
                <a:cubicBezTo>
                  <a:pt x="13664" y="26869"/>
                  <a:pt x="13650" y="26874"/>
                  <a:pt x="13640" y="26874"/>
                </a:cubicBezTo>
                <a:lnTo>
                  <a:pt x="12975" y="27077"/>
                </a:lnTo>
                <a:cubicBezTo>
                  <a:pt x="12790" y="27077"/>
                  <a:pt x="13104" y="26892"/>
                  <a:pt x="13049" y="26837"/>
                </a:cubicBezTo>
                <a:lnTo>
                  <a:pt x="13049" y="26837"/>
                </a:lnTo>
                <a:cubicBezTo>
                  <a:pt x="12894" y="26931"/>
                  <a:pt x="12818" y="26957"/>
                  <a:pt x="12768" y="26957"/>
                </a:cubicBezTo>
                <a:cubicBezTo>
                  <a:pt x="12708" y="26957"/>
                  <a:pt x="12687" y="26919"/>
                  <a:pt x="12613" y="26919"/>
                </a:cubicBezTo>
                <a:cubicBezTo>
                  <a:pt x="12580" y="26919"/>
                  <a:pt x="12537" y="26926"/>
                  <a:pt x="12476" y="26948"/>
                </a:cubicBezTo>
                <a:cubicBezTo>
                  <a:pt x="12605" y="27003"/>
                  <a:pt x="12439" y="27188"/>
                  <a:pt x="12198" y="27299"/>
                </a:cubicBezTo>
                <a:lnTo>
                  <a:pt x="12605" y="27207"/>
                </a:lnTo>
                <a:lnTo>
                  <a:pt x="12605" y="27207"/>
                </a:lnTo>
                <a:cubicBezTo>
                  <a:pt x="12161" y="27743"/>
                  <a:pt x="11958" y="27299"/>
                  <a:pt x="11514" y="27835"/>
                </a:cubicBezTo>
                <a:lnTo>
                  <a:pt x="11625" y="27632"/>
                </a:lnTo>
                <a:lnTo>
                  <a:pt x="11625" y="27632"/>
                </a:lnTo>
                <a:cubicBezTo>
                  <a:pt x="11554" y="27720"/>
                  <a:pt x="11245" y="27928"/>
                  <a:pt x="11269" y="27928"/>
                </a:cubicBezTo>
                <a:cubicBezTo>
                  <a:pt x="11270" y="27928"/>
                  <a:pt x="11272" y="27928"/>
                  <a:pt x="11274" y="27927"/>
                </a:cubicBezTo>
                <a:lnTo>
                  <a:pt x="11274" y="27927"/>
                </a:lnTo>
                <a:cubicBezTo>
                  <a:pt x="11256" y="27964"/>
                  <a:pt x="11237" y="28020"/>
                  <a:pt x="11163" y="28168"/>
                </a:cubicBezTo>
                <a:cubicBezTo>
                  <a:pt x="11145" y="28205"/>
                  <a:pt x="11108" y="28223"/>
                  <a:pt x="11089" y="28260"/>
                </a:cubicBezTo>
                <a:cubicBezTo>
                  <a:pt x="11089" y="28186"/>
                  <a:pt x="11126" y="28057"/>
                  <a:pt x="11163" y="28057"/>
                </a:cubicBezTo>
                <a:cubicBezTo>
                  <a:pt x="11145" y="28001"/>
                  <a:pt x="11126" y="27983"/>
                  <a:pt x="11071" y="27964"/>
                </a:cubicBezTo>
                <a:lnTo>
                  <a:pt x="11034" y="27927"/>
                </a:lnTo>
                <a:lnTo>
                  <a:pt x="10942" y="27798"/>
                </a:lnTo>
                <a:lnTo>
                  <a:pt x="10720" y="27539"/>
                </a:lnTo>
                <a:cubicBezTo>
                  <a:pt x="10443" y="27188"/>
                  <a:pt x="10202" y="26855"/>
                  <a:pt x="10110" y="26541"/>
                </a:cubicBezTo>
                <a:lnTo>
                  <a:pt x="10221" y="26541"/>
                </a:lnTo>
                <a:cubicBezTo>
                  <a:pt x="10110" y="26430"/>
                  <a:pt x="9944" y="26393"/>
                  <a:pt x="9907" y="26190"/>
                </a:cubicBezTo>
                <a:cubicBezTo>
                  <a:pt x="9944" y="26172"/>
                  <a:pt x="10017" y="26190"/>
                  <a:pt x="9980" y="26135"/>
                </a:cubicBezTo>
                <a:cubicBezTo>
                  <a:pt x="9925" y="26079"/>
                  <a:pt x="9648" y="25857"/>
                  <a:pt x="9592" y="25654"/>
                </a:cubicBezTo>
                <a:lnTo>
                  <a:pt x="9592" y="25654"/>
                </a:lnTo>
                <a:lnTo>
                  <a:pt x="9759" y="25765"/>
                </a:lnTo>
                <a:cubicBezTo>
                  <a:pt x="9445" y="25007"/>
                  <a:pt x="8927" y="24822"/>
                  <a:pt x="8520" y="24268"/>
                </a:cubicBezTo>
                <a:cubicBezTo>
                  <a:pt x="8742" y="24139"/>
                  <a:pt x="8483" y="23547"/>
                  <a:pt x="8354" y="23251"/>
                </a:cubicBezTo>
                <a:lnTo>
                  <a:pt x="8391" y="23251"/>
                </a:lnTo>
                <a:cubicBezTo>
                  <a:pt x="7947" y="22420"/>
                  <a:pt x="7393" y="21976"/>
                  <a:pt x="6857" y="21292"/>
                </a:cubicBezTo>
                <a:cubicBezTo>
                  <a:pt x="6820" y="20682"/>
                  <a:pt x="6025" y="19647"/>
                  <a:pt x="5711" y="18834"/>
                </a:cubicBezTo>
                <a:lnTo>
                  <a:pt x="5711" y="18834"/>
                </a:lnTo>
                <a:cubicBezTo>
                  <a:pt x="5719" y="18887"/>
                  <a:pt x="5689" y="18909"/>
                  <a:pt x="5645" y="18909"/>
                </a:cubicBezTo>
                <a:cubicBezTo>
                  <a:pt x="5582" y="18909"/>
                  <a:pt x="5489" y="18863"/>
                  <a:pt x="5434" y="18797"/>
                </a:cubicBezTo>
                <a:cubicBezTo>
                  <a:pt x="5360" y="18594"/>
                  <a:pt x="4990" y="18409"/>
                  <a:pt x="5212" y="18317"/>
                </a:cubicBezTo>
                <a:lnTo>
                  <a:pt x="5212" y="18317"/>
                </a:lnTo>
                <a:lnTo>
                  <a:pt x="5231" y="18372"/>
                </a:lnTo>
                <a:cubicBezTo>
                  <a:pt x="5360" y="18132"/>
                  <a:pt x="5083" y="17799"/>
                  <a:pt x="4916" y="17504"/>
                </a:cubicBezTo>
                <a:lnTo>
                  <a:pt x="4639" y="17614"/>
                </a:lnTo>
                <a:cubicBezTo>
                  <a:pt x="4584" y="16653"/>
                  <a:pt x="3345" y="15785"/>
                  <a:pt x="3438" y="15175"/>
                </a:cubicBezTo>
                <a:cubicBezTo>
                  <a:pt x="3272" y="15045"/>
                  <a:pt x="3142" y="14824"/>
                  <a:pt x="2976" y="14676"/>
                </a:cubicBezTo>
                <a:lnTo>
                  <a:pt x="3124" y="14602"/>
                </a:lnTo>
                <a:cubicBezTo>
                  <a:pt x="2865" y="14103"/>
                  <a:pt x="2736" y="13844"/>
                  <a:pt x="2329" y="13253"/>
                </a:cubicBezTo>
                <a:lnTo>
                  <a:pt x="2329" y="13253"/>
                </a:lnTo>
                <a:lnTo>
                  <a:pt x="2514" y="13327"/>
                </a:lnTo>
                <a:cubicBezTo>
                  <a:pt x="2310" y="12975"/>
                  <a:pt x="1848" y="13123"/>
                  <a:pt x="1645" y="12809"/>
                </a:cubicBezTo>
                <a:lnTo>
                  <a:pt x="1811" y="12606"/>
                </a:lnTo>
                <a:cubicBezTo>
                  <a:pt x="1682" y="12384"/>
                  <a:pt x="1701" y="12384"/>
                  <a:pt x="1682" y="12329"/>
                </a:cubicBezTo>
                <a:lnTo>
                  <a:pt x="1664" y="12218"/>
                </a:lnTo>
                <a:cubicBezTo>
                  <a:pt x="1756" y="12181"/>
                  <a:pt x="1774" y="12162"/>
                  <a:pt x="1830" y="12014"/>
                </a:cubicBezTo>
                <a:cubicBezTo>
                  <a:pt x="1830" y="12051"/>
                  <a:pt x="1867" y="12107"/>
                  <a:pt x="1848" y="12125"/>
                </a:cubicBezTo>
                <a:lnTo>
                  <a:pt x="1885" y="12125"/>
                </a:lnTo>
                <a:cubicBezTo>
                  <a:pt x="1941" y="12088"/>
                  <a:pt x="1996" y="12070"/>
                  <a:pt x="2052" y="12033"/>
                </a:cubicBezTo>
                <a:cubicBezTo>
                  <a:pt x="2181" y="11977"/>
                  <a:pt x="2310" y="11922"/>
                  <a:pt x="2421" y="11848"/>
                </a:cubicBezTo>
                <a:cubicBezTo>
                  <a:pt x="2623" y="11730"/>
                  <a:pt x="2779" y="11597"/>
                  <a:pt x="2694" y="11490"/>
                </a:cubicBezTo>
                <a:lnTo>
                  <a:pt x="2694" y="11490"/>
                </a:lnTo>
                <a:cubicBezTo>
                  <a:pt x="2706" y="11496"/>
                  <a:pt x="2719" y="11499"/>
                  <a:pt x="2734" y="11499"/>
                </a:cubicBezTo>
                <a:cubicBezTo>
                  <a:pt x="2918" y="11499"/>
                  <a:pt x="3330" y="11087"/>
                  <a:pt x="3567" y="10850"/>
                </a:cubicBezTo>
                <a:lnTo>
                  <a:pt x="3604" y="11016"/>
                </a:lnTo>
                <a:cubicBezTo>
                  <a:pt x="3771" y="10684"/>
                  <a:pt x="3752" y="10628"/>
                  <a:pt x="4103" y="10351"/>
                </a:cubicBezTo>
                <a:cubicBezTo>
                  <a:pt x="4119" y="10346"/>
                  <a:pt x="4133" y="10343"/>
                  <a:pt x="4145" y="10343"/>
                </a:cubicBezTo>
                <a:cubicBezTo>
                  <a:pt x="4211" y="10343"/>
                  <a:pt x="4227" y="10409"/>
                  <a:pt x="4145" y="10447"/>
                </a:cubicBezTo>
                <a:lnTo>
                  <a:pt x="4145" y="10447"/>
                </a:lnTo>
                <a:cubicBezTo>
                  <a:pt x="4438" y="10337"/>
                  <a:pt x="4270" y="10178"/>
                  <a:pt x="4695" y="10037"/>
                </a:cubicBezTo>
                <a:lnTo>
                  <a:pt x="4695" y="10037"/>
                </a:lnTo>
                <a:cubicBezTo>
                  <a:pt x="4639" y="10111"/>
                  <a:pt x="4621" y="10148"/>
                  <a:pt x="4602" y="10222"/>
                </a:cubicBezTo>
                <a:cubicBezTo>
                  <a:pt x="4639" y="10185"/>
                  <a:pt x="4676" y="10166"/>
                  <a:pt x="4695" y="10166"/>
                </a:cubicBezTo>
                <a:cubicBezTo>
                  <a:pt x="4732" y="10129"/>
                  <a:pt x="4769" y="10111"/>
                  <a:pt x="4806" y="10092"/>
                </a:cubicBezTo>
                <a:cubicBezTo>
                  <a:pt x="4861" y="10055"/>
                  <a:pt x="4916" y="10018"/>
                  <a:pt x="4935" y="9981"/>
                </a:cubicBezTo>
                <a:cubicBezTo>
                  <a:pt x="5009" y="9907"/>
                  <a:pt x="5027" y="9852"/>
                  <a:pt x="5083" y="9741"/>
                </a:cubicBezTo>
                <a:cubicBezTo>
                  <a:pt x="5268" y="9556"/>
                  <a:pt x="5896" y="9316"/>
                  <a:pt x="6210" y="9297"/>
                </a:cubicBezTo>
                <a:cubicBezTo>
                  <a:pt x="6155" y="9242"/>
                  <a:pt x="6173" y="9094"/>
                  <a:pt x="6487" y="8946"/>
                </a:cubicBezTo>
                <a:cubicBezTo>
                  <a:pt x="6508" y="8944"/>
                  <a:pt x="6525" y="8943"/>
                  <a:pt x="6539" y="8943"/>
                </a:cubicBezTo>
                <a:cubicBezTo>
                  <a:pt x="6630" y="8943"/>
                  <a:pt x="6614" y="8988"/>
                  <a:pt x="6598" y="9020"/>
                </a:cubicBezTo>
                <a:cubicBezTo>
                  <a:pt x="6672" y="8965"/>
                  <a:pt x="6746" y="8928"/>
                  <a:pt x="6839" y="8891"/>
                </a:cubicBezTo>
                <a:cubicBezTo>
                  <a:pt x="6894" y="8854"/>
                  <a:pt x="6986" y="8817"/>
                  <a:pt x="6968" y="8798"/>
                </a:cubicBezTo>
                <a:cubicBezTo>
                  <a:pt x="6672" y="8669"/>
                  <a:pt x="6340" y="8577"/>
                  <a:pt x="6099" y="8503"/>
                </a:cubicBezTo>
                <a:cubicBezTo>
                  <a:pt x="5822" y="8429"/>
                  <a:pt x="5637" y="8336"/>
                  <a:pt x="5489" y="8207"/>
                </a:cubicBezTo>
                <a:cubicBezTo>
                  <a:pt x="5545" y="8170"/>
                  <a:pt x="5526" y="8133"/>
                  <a:pt x="5508" y="8096"/>
                </a:cubicBezTo>
                <a:lnTo>
                  <a:pt x="5508" y="8096"/>
                </a:lnTo>
                <a:cubicBezTo>
                  <a:pt x="6130" y="8399"/>
                  <a:pt x="6630" y="8610"/>
                  <a:pt x="6659" y="8631"/>
                </a:cubicBezTo>
                <a:lnTo>
                  <a:pt x="6659" y="8631"/>
                </a:lnTo>
                <a:cubicBezTo>
                  <a:pt x="6800" y="8612"/>
                  <a:pt x="6746" y="8539"/>
                  <a:pt x="6746" y="8484"/>
                </a:cubicBezTo>
                <a:cubicBezTo>
                  <a:pt x="6746" y="8462"/>
                  <a:pt x="6766" y="8434"/>
                  <a:pt x="6879" y="8434"/>
                </a:cubicBezTo>
                <a:cubicBezTo>
                  <a:pt x="6956" y="8434"/>
                  <a:pt x="7077" y="8447"/>
                  <a:pt x="7264" y="8484"/>
                </a:cubicBezTo>
                <a:cubicBezTo>
                  <a:pt x="6912" y="8392"/>
                  <a:pt x="6413" y="8262"/>
                  <a:pt x="5914" y="8133"/>
                </a:cubicBezTo>
                <a:cubicBezTo>
                  <a:pt x="5489" y="8004"/>
                  <a:pt x="5120" y="7893"/>
                  <a:pt x="4879" y="7726"/>
                </a:cubicBezTo>
                <a:cubicBezTo>
                  <a:pt x="4861" y="7690"/>
                  <a:pt x="4842" y="7671"/>
                  <a:pt x="4842" y="7634"/>
                </a:cubicBezTo>
                <a:lnTo>
                  <a:pt x="4842" y="7634"/>
                </a:lnTo>
                <a:lnTo>
                  <a:pt x="4898" y="7653"/>
                </a:lnTo>
                <a:cubicBezTo>
                  <a:pt x="4769" y="7560"/>
                  <a:pt x="4713" y="7560"/>
                  <a:pt x="4639" y="7542"/>
                </a:cubicBezTo>
                <a:cubicBezTo>
                  <a:pt x="4547" y="7468"/>
                  <a:pt x="4510" y="7412"/>
                  <a:pt x="4417" y="7357"/>
                </a:cubicBezTo>
                <a:cubicBezTo>
                  <a:pt x="4454" y="7227"/>
                  <a:pt x="4122" y="7080"/>
                  <a:pt x="4011" y="6969"/>
                </a:cubicBezTo>
                <a:cubicBezTo>
                  <a:pt x="3919" y="7097"/>
                  <a:pt x="3755" y="6953"/>
                  <a:pt x="3842" y="7166"/>
                </a:cubicBezTo>
                <a:lnTo>
                  <a:pt x="3842" y="7166"/>
                </a:lnTo>
                <a:cubicBezTo>
                  <a:pt x="3842" y="7165"/>
                  <a:pt x="3843" y="7165"/>
                  <a:pt x="3843" y="7165"/>
                </a:cubicBezTo>
                <a:cubicBezTo>
                  <a:pt x="3854" y="7165"/>
                  <a:pt x="3903" y="7189"/>
                  <a:pt x="3974" y="7246"/>
                </a:cubicBezTo>
                <a:cubicBezTo>
                  <a:pt x="3992" y="7264"/>
                  <a:pt x="4029" y="7283"/>
                  <a:pt x="4048" y="7283"/>
                </a:cubicBezTo>
                <a:lnTo>
                  <a:pt x="4029" y="7283"/>
                </a:lnTo>
                <a:cubicBezTo>
                  <a:pt x="4122" y="7357"/>
                  <a:pt x="4251" y="7431"/>
                  <a:pt x="4399" y="7523"/>
                </a:cubicBezTo>
                <a:cubicBezTo>
                  <a:pt x="4233" y="7523"/>
                  <a:pt x="4066" y="7505"/>
                  <a:pt x="3955" y="7301"/>
                </a:cubicBezTo>
                <a:cubicBezTo>
                  <a:pt x="3826" y="7320"/>
                  <a:pt x="3678" y="7357"/>
                  <a:pt x="3604" y="7357"/>
                </a:cubicBezTo>
                <a:cubicBezTo>
                  <a:pt x="3567" y="7172"/>
                  <a:pt x="3493" y="7006"/>
                  <a:pt x="3456" y="6839"/>
                </a:cubicBezTo>
                <a:cubicBezTo>
                  <a:pt x="3419" y="6673"/>
                  <a:pt x="3382" y="6544"/>
                  <a:pt x="3419" y="6488"/>
                </a:cubicBezTo>
                <a:cubicBezTo>
                  <a:pt x="3253" y="6322"/>
                  <a:pt x="3124" y="6119"/>
                  <a:pt x="3031" y="5915"/>
                </a:cubicBezTo>
                <a:cubicBezTo>
                  <a:pt x="2939" y="5693"/>
                  <a:pt x="2902" y="5490"/>
                  <a:pt x="2772" y="5305"/>
                </a:cubicBezTo>
                <a:cubicBezTo>
                  <a:pt x="2772" y="5139"/>
                  <a:pt x="2902" y="5157"/>
                  <a:pt x="2976" y="5120"/>
                </a:cubicBezTo>
                <a:lnTo>
                  <a:pt x="2976" y="5120"/>
                </a:lnTo>
                <a:cubicBezTo>
                  <a:pt x="2976" y="5213"/>
                  <a:pt x="2939" y="5305"/>
                  <a:pt x="2976" y="5342"/>
                </a:cubicBezTo>
                <a:cubicBezTo>
                  <a:pt x="2939" y="5065"/>
                  <a:pt x="3253" y="4603"/>
                  <a:pt x="3142" y="4418"/>
                </a:cubicBezTo>
                <a:cubicBezTo>
                  <a:pt x="3211" y="4353"/>
                  <a:pt x="3252" y="4331"/>
                  <a:pt x="3276" y="4331"/>
                </a:cubicBezTo>
                <a:cubicBezTo>
                  <a:pt x="3327" y="4331"/>
                  <a:pt x="3304" y="4430"/>
                  <a:pt x="3324" y="4430"/>
                </a:cubicBezTo>
                <a:cubicBezTo>
                  <a:pt x="3337" y="4430"/>
                  <a:pt x="3369" y="4385"/>
                  <a:pt x="3456" y="4233"/>
                </a:cubicBezTo>
                <a:lnTo>
                  <a:pt x="3475" y="4326"/>
                </a:lnTo>
                <a:cubicBezTo>
                  <a:pt x="3918" y="3975"/>
                  <a:pt x="4085" y="3568"/>
                  <a:pt x="4288" y="3143"/>
                </a:cubicBezTo>
                <a:cubicBezTo>
                  <a:pt x="4499" y="2739"/>
                  <a:pt x="4777" y="2335"/>
                  <a:pt x="5328" y="2137"/>
                </a:cubicBezTo>
                <a:lnTo>
                  <a:pt x="5328" y="2137"/>
                </a:lnTo>
                <a:cubicBezTo>
                  <a:pt x="5320" y="2138"/>
                  <a:pt x="5312" y="2139"/>
                  <a:pt x="5305" y="2139"/>
                </a:cubicBezTo>
                <a:cubicBezTo>
                  <a:pt x="5283" y="2139"/>
                  <a:pt x="5264" y="2134"/>
                  <a:pt x="5249" y="2126"/>
                </a:cubicBezTo>
                <a:cubicBezTo>
                  <a:pt x="5859" y="1794"/>
                  <a:pt x="6450" y="1443"/>
                  <a:pt x="7116" y="1258"/>
                </a:cubicBezTo>
                <a:cubicBezTo>
                  <a:pt x="7376" y="1200"/>
                  <a:pt x="7635" y="1154"/>
                  <a:pt x="7895" y="1154"/>
                </a:cubicBezTo>
                <a:cubicBezTo>
                  <a:pt x="7968" y="1154"/>
                  <a:pt x="8041" y="1157"/>
                  <a:pt x="8114" y="1165"/>
                </a:cubicBezTo>
                <a:cubicBezTo>
                  <a:pt x="8280" y="1202"/>
                  <a:pt x="8428" y="1239"/>
                  <a:pt x="8576" y="1295"/>
                </a:cubicBezTo>
                <a:cubicBezTo>
                  <a:pt x="8650" y="1313"/>
                  <a:pt x="8724" y="1369"/>
                  <a:pt x="8779" y="1406"/>
                </a:cubicBezTo>
                <a:cubicBezTo>
                  <a:pt x="8835" y="1443"/>
                  <a:pt x="8853" y="1480"/>
                  <a:pt x="8890" y="1535"/>
                </a:cubicBezTo>
                <a:cubicBezTo>
                  <a:pt x="8982" y="1701"/>
                  <a:pt x="9112" y="1701"/>
                  <a:pt x="9297" y="1868"/>
                </a:cubicBezTo>
                <a:lnTo>
                  <a:pt x="9149" y="1997"/>
                </a:lnTo>
                <a:cubicBezTo>
                  <a:pt x="9260" y="2089"/>
                  <a:pt x="9352" y="2200"/>
                  <a:pt x="9445" y="2311"/>
                </a:cubicBezTo>
                <a:cubicBezTo>
                  <a:pt x="9703" y="2866"/>
                  <a:pt x="9167" y="3346"/>
                  <a:pt x="9463" y="4049"/>
                </a:cubicBezTo>
                <a:lnTo>
                  <a:pt x="9574" y="3956"/>
                </a:lnTo>
                <a:lnTo>
                  <a:pt x="9574" y="3956"/>
                </a:lnTo>
                <a:cubicBezTo>
                  <a:pt x="9556" y="4203"/>
                  <a:pt x="9623" y="4755"/>
                  <a:pt x="9516" y="4755"/>
                </a:cubicBezTo>
                <a:cubicBezTo>
                  <a:pt x="9511" y="4755"/>
                  <a:pt x="9506" y="4753"/>
                  <a:pt x="9500" y="4751"/>
                </a:cubicBezTo>
                <a:lnTo>
                  <a:pt x="9500" y="4751"/>
                </a:lnTo>
                <a:cubicBezTo>
                  <a:pt x="9518" y="4788"/>
                  <a:pt x="9611" y="4843"/>
                  <a:pt x="9555" y="4954"/>
                </a:cubicBezTo>
                <a:lnTo>
                  <a:pt x="9463" y="4954"/>
                </a:lnTo>
                <a:lnTo>
                  <a:pt x="9592" y="5620"/>
                </a:lnTo>
                <a:cubicBezTo>
                  <a:pt x="9481" y="6137"/>
                  <a:pt x="9241" y="5527"/>
                  <a:pt x="9149" y="6266"/>
                </a:cubicBezTo>
                <a:cubicBezTo>
                  <a:pt x="9166" y="6521"/>
                  <a:pt x="9308" y="6980"/>
                  <a:pt x="9388" y="6980"/>
                </a:cubicBezTo>
                <a:cubicBezTo>
                  <a:pt x="9395" y="6980"/>
                  <a:pt x="9402" y="6976"/>
                  <a:pt x="9408" y="6969"/>
                </a:cubicBezTo>
                <a:cubicBezTo>
                  <a:pt x="9408" y="6950"/>
                  <a:pt x="9426" y="6913"/>
                  <a:pt x="9426" y="6895"/>
                </a:cubicBezTo>
                <a:cubicBezTo>
                  <a:pt x="9436" y="6900"/>
                  <a:pt x="9447" y="6902"/>
                  <a:pt x="9459" y="6902"/>
                </a:cubicBezTo>
                <a:cubicBezTo>
                  <a:pt x="9493" y="6902"/>
                  <a:pt x="9533" y="6885"/>
                  <a:pt x="9574" y="6858"/>
                </a:cubicBezTo>
                <a:lnTo>
                  <a:pt x="9574" y="6691"/>
                </a:lnTo>
                <a:lnTo>
                  <a:pt x="9592" y="6691"/>
                </a:lnTo>
                <a:lnTo>
                  <a:pt x="9611" y="6950"/>
                </a:lnTo>
                <a:cubicBezTo>
                  <a:pt x="9735" y="6986"/>
                  <a:pt x="9855" y="7059"/>
                  <a:pt x="9974" y="7059"/>
                </a:cubicBezTo>
                <a:cubicBezTo>
                  <a:pt x="10104" y="7059"/>
                  <a:pt x="10234" y="6972"/>
                  <a:pt x="10369" y="6655"/>
                </a:cubicBezTo>
                <a:lnTo>
                  <a:pt x="10350" y="6544"/>
                </a:lnTo>
                <a:cubicBezTo>
                  <a:pt x="10369" y="6525"/>
                  <a:pt x="10406" y="6507"/>
                  <a:pt x="10424" y="6470"/>
                </a:cubicBezTo>
                <a:cubicBezTo>
                  <a:pt x="10498" y="6470"/>
                  <a:pt x="10461" y="6544"/>
                  <a:pt x="10480" y="6581"/>
                </a:cubicBezTo>
                <a:cubicBezTo>
                  <a:pt x="10590" y="6414"/>
                  <a:pt x="10683" y="6174"/>
                  <a:pt x="10498" y="6082"/>
                </a:cubicBezTo>
                <a:lnTo>
                  <a:pt x="10498" y="6082"/>
                </a:lnTo>
                <a:cubicBezTo>
                  <a:pt x="10480" y="6155"/>
                  <a:pt x="10461" y="6211"/>
                  <a:pt x="10443" y="6248"/>
                </a:cubicBezTo>
                <a:cubicBezTo>
                  <a:pt x="10443" y="6137"/>
                  <a:pt x="10387" y="6026"/>
                  <a:pt x="10350" y="5915"/>
                </a:cubicBezTo>
                <a:cubicBezTo>
                  <a:pt x="10424" y="5897"/>
                  <a:pt x="10480" y="5841"/>
                  <a:pt x="10516" y="5749"/>
                </a:cubicBezTo>
                <a:lnTo>
                  <a:pt x="10276" y="5287"/>
                </a:lnTo>
                <a:cubicBezTo>
                  <a:pt x="10284" y="5284"/>
                  <a:pt x="10292" y="5283"/>
                  <a:pt x="10299" y="5283"/>
                </a:cubicBezTo>
                <a:cubicBezTo>
                  <a:pt x="10359" y="5283"/>
                  <a:pt x="10414" y="5357"/>
                  <a:pt x="10463" y="5357"/>
                </a:cubicBezTo>
                <a:cubicBezTo>
                  <a:pt x="10496" y="5357"/>
                  <a:pt x="10526" y="5323"/>
                  <a:pt x="10553" y="5213"/>
                </a:cubicBezTo>
                <a:cubicBezTo>
                  <a:pt x="10527" y="5160"/>
                  <a:pt x="10499" y="5143"/>
                  <a:pt x="10471" y="5143"/>
                </a:cubicBezTo>
                <a:cubicBezTo>
                  <a:pt x="10422" y="5143"/>
                  <a:pt x="10373" y="5196"/>
                  <a:pt x="10329" y="5196"/>
                </a:cubicBezTo>
                <a:cubicBezTo>
                  <a:pt x="10295" y="5196"/>
                  <a:pt x="10264" y="5164"/>
                  <a:pt x="10239" y="5047"/>
                </a:cubicBezTo>
                <a:cubicBezTo>
                  <a:pt x="10369" y="4843"/>
                  <a:pt x="10480" y="4899"/>
                  <a:pt x="10369" y="4640"/>
                </a:cubicBezTo>
                <a:cubicBezTo>
                  <a:pt x="10378" y="4638"/>
                  <a:pt x="10387" y="4636"/>
                  <a:pt x="10395" y="4636"/>
                </a:cubicBezTo>
                <a:cubicBezTo>
                  <a:pt x="10452" y="4636"/>
                  <a:pt x="10484" y="4689"/>
                  <a:pt x="10516" y="4769"/>
                </a:cubicBezTo>
                <a:cubicBezTo>
                  <a:pt x="10443" y="4548"/>
                  <a:pt x="10480" y="4159"/>
                  <a:pt x="10350" y="4049"/>
                </a:cubicBezTo>
                <a:cubicBezTo>
                  <a:pt x="10491" y="3837"/>
                  <a:pt x="10296" y="3340"/>
                  <a:pt x="10502" y="3294"/>
                </a:cubicBezTo>
                <a:lnTo>
                  <a:pt x="10502" y="3294"/>
                </a:lnTo>
                <a:cubicBezTo>
                  <a:pt x="10510" y="3301"/>
                  <a:pt x="10517" y="3305"/>
                  <a:pt x="10523" y="3305"/>
                </a:cubicBezTo>
                <a:cubicBezTo>
                  <a:pt x="10530" y="3305"/>
                  <a:pt x="10535" y="3300"/>
                  <a:pt x="10535" y="3291"/>
                </a:cubicBezTo>
                <a:cubicBezTo>
                  <a:pt x="10461" y="3217"/>
                  <a:pt x="10295" y="2903"/>
                  <a:pt x="10258" y="2681"/>
                </a:cubicBezTo>
                <a:lnTo>
                  <a:pt x="10258" y="2681"/>
                </a:lnTo>
                <a:cubicBezTo>
                  <a:pt x="10308" y="2731"/>
                  <a:pt x="10343" y="2753"/>
                  <a:pt x="10367" y="2753"/>
                </a:cubicBezTo>
                <a:cubicBezTo>
                  <a:pt x="10431" y="2753"/>
                  <a:pt x="10414" y="2597"/>
                  <a:pt x="10387" y="2422"/>
                </a:cubicBezTo>
                <a:cubicBezTo>
                  <a:pt x="10350" y="2182"/>
                  <a:pt x="10295" y="1886"/>
                  <a:pt x="10461" y="1886"/>
                </a:cubicBezTo>
                <a:cubicBezTo>
                  <a:pt x="10295" y="1757"/>
                  <a:pt x="10202" y="1498"/>
                  <a:pt x="9999" y="1165"/>
                </a:cubicBezTo>
                <a:cubicBezTo>
                  <a:pt x="9888" y="999"/>
                  <a:pt x="9722" y="777"/>
                  <a:pt x="9537" y="648"/>
                </a:cubicBezTo>
                <a:cubicBezTo>
                  <a:pt x="9315" y="518"/>
                  <a:pt x="9112" y="463"/>
                  <a:pt x="8964" y="445"/>
                </a:cubicBezTo>
                <a:cubicBezTo>
                  <a:pt x="8992" y="445"/>
                  <a:pt x="9024" y="440"/>
                  <a:pt x="9054" y="440"/>
                </a:cubicBezTo>
                <a:cubicBezTo>
                  <a:pt x="9066" y="440"/>
                  <a:pt x="9077" y="441"/>
                  <a:pt x="9088" y="443"/>
                </a:cubicBezTo>
                <a:lnTo>
                  <a:pt x="9088" y="443"/>
                </a:lnTo>
                <a:cubicBezTo>
                  <a:pt x="8809" y="306"/>
                  <a:pt x="8733" y="218"/>
                  <a:pt x="8539" y="130"/>
                </a:cubicBezTo>
                <a:cubicBezTo>
                  <a:pt x="8483" y="241"/>
                  <a:pt x="8336" y="278"/>
                  <a:pt x="8169" y="315"/>
                </a:cubicBezTo>
                <a:cubicBezTo>
                  <a:pt x="8003" y="371"/>
                  <a:pt x="7818" y="408"/>
                  <a:pt x="7689" y="481"/>
                </a:cubicBezTo>
                <a:cubicBezTo>
                  <a:pt x="7301" y="297"/>
                  <a:pt x="7911" y="204"/>
                  <a:pt x="7800" y="1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6"/>
          <p:cNvSpPr/>
          <p:nvPr/>
        </p:nvSpPr>
        <p:spPr>
          <a:xfrm rot="-8244006" flipH="1">
            <a:off x="2756927" y="-88903"/>
            <a:ext cx="408568" cy="354326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6"/>
          <p:cNvSpPr/>
          <p:nvPr/>
        </p:nvSpPr>
        <p:spPr>
          <a:xfrm flipH="1">
            <a:off x="8511238" y="2154716"/>
            <a:ext cx="209661" cy="239681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6"/>
          <p:cNvSpPr/>
          <p:nvPr/>
        </p:nvSpPr>
        <p:spPr>
          <a:xfrm rot="-5973440" flipH="1">
            <a:off x="-177407" y="3358812"/>
            <a:ext cx="672749" cy="779005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7"/>
          <p:cNvPicPr preferRelativeResize="0"/>
          <p:nvPr/>
        </p:nvPicPr>
        <p:blipFill rotWithShape="1">
          <a:blip r:embed="rId2">
            <a:alphaModFix amt="70000"/>
          </a:blip>
          <a:srcRect l="267" t="9025" r="673" b="740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7"/>
          <p:cNvSpPr/>
          <p:nvPr/>
        </p:nvSpPr>
        <p:spPr>
          <a:xfrm rot="8100000" flipH="1">
            <a:off x="6497643" y="-299656"/>
            <a:ext cx="719807" cy="670963"/>
          </a:xfrm>
          <a:custGeom>
            <a:avLst/>
            <a:gdLst/>
            <a:ahLst/>
            <a:cxnLst/>
            <a:rect l="l" t="t" r="r" b="b"/>
            <a:pathLst>
              <a:path w="27779" h="25894" extrusionOk="0">
                <a:moveTo>
                  <a:pt x="10313" y="1257"/>
                </a:moveTo>
                <a:cubicBezTo>
                  <a:pt x="10387" y="1294"/>
                  <a:pt x="10498" y="1350"/>
                  <a:pt x="10609" y="1387"/>
                </a:cubicBezTo>
                <a:cubicBezTo>
                  <a:pt x="10622" y="1441"/>
                  <a:pt x="10596" y="1475"/>
                  <a:pt x="10552" y="1475"/>
                </a:cubicBezTo>
                <a:cubicBezTo>
                  <a:pt x="10536" y="1475"/>
                  <a:pt x="10518" y="1471"/>
                  <a:pt x="10498" y="1461"/>
                </a:cubicBezTo>
                <a:cubicBezTo>
                  <a:pt x="10553" y="1442"/>
                  <a:pt x="10387" y="1350"/>
                  <a:pt x="10313" y="1257"/>
                </a:cubicBezTo>
                <a:close/>
                <a:moveTo>
                  <a:pt x="9629" y="1960"/>
                </a:moveTo>
                <a:cubicBezTo>
                  <a:pt x="9626" y="1960"/>
                  <a:pt x="9626" y="1961"/>
                  <a:pt x="9628" y="1963"/>
                </a:cubicBezTo>
                <a:lnTo>
                  <a:pt x="9628" y="1963"/>
                </a:lnTo>
                <a:cubicBezTo>
                  <a:pt x="9629" y="1962"/>
                  <a:pt x="9629" y="1961"/>
                  <a:pt x="9629" y="1960"/>
                </a:cubicBezTo>
                <a:close/>
                <a:moveTo>
                  <a:pt x="11699" y="2736"/>
                </a:moveTo>
                <a:lnTo>
                  <a:pt x="11625" y="2773"/>
                </a:lnTo>
                <a:cubicBezTo>
                  <a:pt x="11644" y="2773"/>
                  <a:pt x="11681" y="2791"/>
                  <a:pt x="11699" y="2791"/>
                </a:cubicBezTo>
                <a:lnTo>
                  <a:pt x="11755" y="2791"/>
                </a:lnTo>
                <a:cubicBezTo>
                  <a:pt x="11736" y="2773"/>
                  <a:pt x="11718" y="2754"/>
                  <a:pt x="11699" y="2736"/>
                </a:cubicBezTo>
                <a:close/>
                <a:moveTo>
                  <a:pt x="11847" y="2828"/>
                </a:moveTo>
                <a:cubicBezTo>
                  <a:pt x="11848" y="2830"/>
                  <a:pt x="11849" y="2831"/>
                  <a:pt x="11850" y="2832"/>
                </a:cubicBezTo>
                <a:lnTo>
                  <a:pt x="11850" y="2832"/>
                </a:lnTo>
                <a:cubicBezTo>
                  <a:pt x="11850" y="2831"/>
                  <a:pt x="11849" y="2830"/>
                  <a:pt x="11847" y="2828"/>
                </a:cubicBezTo>
                <a:close/>
                <a:moveTo>
                  <a:pt x="11256" y="2791"/>
                </a:moveTo>
                <a:lnTo>
                  <a:pt x="11256" y="2791"/>
                </a:lnTo>
                <a:cubicBezTo>
                  <a:pt x="11310" y="2809"/>
                  <a:pt x="11382" y="2845"/>
                  <a:pt x="11471" y="2864"/>
                </a:cubicBezTo>
                <a:lnTo>
                  <a:pt x="11471" y="2864"/>
                </a:lnTo>
                <a:cubicBezTo>
                  <a:pt x="11450" y="2882"/>
                  <a:pt x="11436" y="2902"/>
                  <a:pt x="11422" y="2902"/>
                </a:cubicBezTo>
                <a:cubicBezTo>
                  <a:pt x="11293" y="2884"/>
                  <a:pt x="11274" y="2828"/>
                  <a:pt x="11256" y="2791"/>
                </a:cubicBezTo>
                <a:close/>
                <a:moveTo>
                  <a:pt x="17078" y="3826"/>
                </a:moveTo>
                <a:cubicBezTo>
                  <a:pt x="17078" y="3829"/>
                  <a:pt x="17078" y="3833"/>
                  <a:pt x="17079" y="3836"/>
                </a:cubicBezTo>
                <a:lnTo>
                  <a:pt x="17079" y="3836"/>
                </a:lnTo>
                <a:cubicBezTo>
                  <a:pt x="17079" y="3833"/>
                  <a:pt x="17078" y="3830"/>
                  <a:pt x="17078" y="3826"/>
                </a:cubicBezTo>
                <a:close/>
                <a:moveTo>
                  <a:pt x="17041" y="3660"/>
                </a:moveTo>
                <a:lnTo>
                  <a:pt x="17041" y="3660"/>
                </a:lnTo>
                <a:cubicBezTo>
                  <a:pt x="17078" y="3734"/>
                  <a:pt x="17078" y="3789"/>
                  <a:pt x="17096" y="3845"/>
                </a:cubicBezTo>
                <a:cubicBezTo>
                  <a:pt x="17096" y="3715"/>
                  <a:pt x="17466" y="3826"/>
                  <a:pt x="17041" y="3660"/>
                </a:cubicBezTo>
                <a:close/>
                <a:moveTo>
                  <a:pt x="18108" y="5187"/>
                </a:moveTo>
                <a:cubicBezTo>
                  <a:pt x="18125" y="5212"/>
                  <a:pt x="18157" y="5232"/>
                  <a:pt x="18205" y="5268"/>
                </a:cubicBezTo>
                <a:cubicBezTo>
                  <a:pt x="18173" y="5239"/>
                  <a:pt x="18140" y="5212"/>
                  <a:pt x="18108" y="5187"/>
                </a:cubicBezTo>
                <a:close/>
                <a:moveTo>
                  <a:pt x="22056" y="5687"/>
                </a:moveTo>
                <a:lnTo>
                  <a:pt x="22056" y="5687"/>
                </a:lnTo>
                <a:cubicBezTo>
                  <a:pt x="22060" y="5689"/>
                  <a:pt x="22064" y="5691"/>
                  <a:pt x="22068" y="5693"/>
                </a:cubicBezTo>
                <a:cubicBezTo>
                  <a:pt x="22065" y="5690"/>
                  <a:pt x="22061" y="5688"/>
                  <a:pt x="22056" y="5687"/>
                </a:cubicBezTo>
                <a:close/>
                <a:moveTo>
                  <a:pt x="5489" y="7153"/>
                </a:moveTo>
                <a:lnTo>
                  <a:pt x="5471" y="7190"/>
                </a:lnTo>
                <a:lnTo>
                  <a:pt x="5563" y="7190"/>
                </a:lnTo>
                <a:lnTo>
                  <a:pt x="5489" y="7153"/>
                </a:lnTo>
                <a:close/>
                <a:moveTo>
                  <a:pt x="3198" y="8022"/>
                </a:moveTo>
                <a:lnTo>
                  <a:pt x="3068" y="8096"/>
                </a:lnTo>
                <a:cubicBezTo>
                  <a:pt x="3142" y="8077"/>
                  <a:pt x="3216" y="8040"/>
                  <a:pt x="3309" y="8040"/>
                </a:cubicBezTo>
                <a:cubicBezTo>
                  <a:pt x="3272" y="8022"/>
                  <a:pt x="3235" y="8022"/>
                  <a:pt x="3198" y="8022"/>
                </a:cubicBezTo>
                <a:close/>
                <a:moveTo>
                  <a:pt x="27354" y="8558"/>
                </a:moveTo>
                <a:cubicBezTo>
                  <a:pt x="27335" y="8576"/>
                  <a:pt x="27317" y="8595"/>
                  <a:pt x="27298" y="8632"/>
                </a:cubicBezTo>
                <a:lnTo>
                  <a:pt x="27391" y="8558"/>
                </a:lnTo>
                <a:close/>
                <a:moveTo>
                  <a:pt x="27707" y="8583"/>
                </a:moveTo>
                <a:cubicBezTo>
                  <a:pt x="27666" y="8583"/>
                  <a:pt x="27623" y="8619"/>
                  <a:pt x="27612" y="8706"/>
                </a:cubicBezTo>
                <a:lnTo>
                  <a:pt x="27760" y="8872"/>
                </a:lnTo>
                <a:lnTo>
                  <a:pt x="27779" y="8632"/>
                </a:lnTo>
                <a:cubicBezTo>
                  <a:pt x="27763" y="8601"/>
                  <a:pt x="27735" y="8583"/>
                  <a:pt x="27707" y="8583"/>
                </a:cubicBezTo>
                <a:close/>
                <a:moveTo>
                  <a:pt x="27501" y="8872"/>
                </a:moveTo>
                <a:cubicBezTo>
                  <a:pt x="27298" y="9020"/>
                  <a:pt x="27224" y="9260"/>
                  <a:pt x="27261" y="9537"/>
                </a:cubicBezTo>
                <a:cubicBezTo>
                  <a:pt x="27250" y="9544"/>
                  <a:pt x="27240" y="9547"/>
                  <a:pt x="27231" y="9547"/>
                </a:cubicBezTo>
                <a:cubicBezTo>
                  <a:pt x="27192" y="9547"/>
                  <a:pt x="27165" y="9497"/>
                  <a:pt x="27150" y="9482"/>
                </a:cubicBezTo>
                <a:lnTo>
                  <a:pt x="27150" y="9482"/>
                </a:lnTo>
                <a:cubicBezTo>
                  <a:pt x="27184" y="9665"/>
                  <a:pt x="27262" y="9878"/>
                  <a:pt x="27426" y="9878"/>
                </a:cubicBezTo>
                <a:cubicBezTo>
                  <a:pt x="27444" y="9878"/>
                  <a:pt x="27463" y="9875"/>
                  <a:pt x="27483" y="9870"/>
                </a:cubicBezTo>
                <a:cubicBezTo>
                  <a:pt x="27354" y="9648"/>
                  <a:pt x="27446" y="9630"/>
                  <a:pt x="27298" y="9389"/>
                </a:cubicBezTo>
                <a:cubicBezTo>
                  <a:pt x="27313" y="9271"/>
                  <a:pt x="27387" y="9188"/>
                  <a:pt x="27444" y="9188"/>
                </a:cubicBezTo>
                <a:cubicBezTo>
                  <a:pt x="27459" y="9188"/>
                  <a:pt x="27472" y="9194"/>
                  <a:pt x="27483" y="9205"/>
                </a:cubicBezTo>
                <a:cubicBezTo>
                  <a:pt x="27446" y="9131"/>
                  <a:pt x="27594" y="8983"/>
                  <a:pt x="27501" y="8872"/>
                </a:cubicBezTo>
                <a:close/>
                <a:moveTo>
                  <a:pt x="27068" y="10122"/>
                </a:moveTo>
                <a:cubicBezTo>
                  <a:pt x="27057" y="10130"/>
                  <a:pt x="27047" y="10144"/>
                  <a:pt x="27039" y="10166"/>
                </a:cubicBezTo>
                <a:lnTo>
                  <a:pt x="27068" y="10122"/>
                </a:lnTo>
                <a:close/>
                <a:moveTo>
                  <a:pt x="27391" y="10018"/>
                </a:moveTo>
                <a:lnTo>
                  <a:pt x="27391" y="10184"/>
                </a:lnTo>
                <a:cubicBezTo>
                  <a:pt x="27409" y="10129"/>
                  <a:pt x="27428" y="10055"/>
                  <a:pt x="27391" y="10018"/>
                </a:cubicBezTo>
                <a:close/>
                <a:moveTo>
                  <a:pt x="27391" y="10258"/>
                </a:moveTo>
                <a:lnTo>
                  <a:pt x="27372" y="10332"/>
                </a:lnTo>
                <a:lnTo>
                  <a:pt x="27409" y="10277"/>
                </a:lnTo>
                <a:cubicBezTo>
                  <a:pt x="27409" y="10277"/>
                  <a:pt x="27391" y="10258"/>
                  <a:pt x="27391" y="10258"/>
                </a:cubicBezTo>
                <a:close/>
                <a:moveTo>
                  <a:pt x="26984" y="11404"/>
                </a:moveTo>
                <a:lnTo>
                  <a:pt x="26965" y="11515"/>
                </a:lnTo>
                <a:lnTo>
                  <a:pt x="26984" y="11533"/>
                </a:lnTo>
                <a:cubicBezTo>
                  <a:pt x="26984" y="11478"/>
                  <a:pt x="26984" y="11441"/>
                  <a:pt x="26984" y="11404"/>
                </a:cubicBezTo>
                <a:close/>
                <a:moveTo>
                  <a:pt x="26910" y="11496"/>
                </a:moveTo>
                <a:cubicBezTo>
                  <a:pt x="26947" y="11533"/>
                  <a:pt x="26947" y="11552"/>
                  <a:pt x="26947" y="11589"/>
                </a:cubicBezTo>
                <a:lnTo>
                  <a:pt x="26965" y="11515"/>
                </a:lnTo>
                <a:cubicBezTo>
                  <a:pt x="26947" y="11496"/>
                  <a:pt x="26929" y="11496"/>
                  <a:pt x="26910" y="11496"/>
                </a:cubicBezTo>
                <a:close/>
                <a:moveTo>
                  <a:pt x="26799" y="12143"/>
                </a:moveTo>
                <a:cubicBezTo>
                  <a:pt x="26855" y="12254"/>
                  <a:pt x="26540" y="12494"/>
                  <a:pt x="26596" y="12642"/>
                </a:cubicBezTo>
                <a:cubicBezTo>
                  <a:pt x="26651" y="12531"/>
                  <a:pt x="26818" y="12365"/>
                  <a:pt x="26836" y="12162"/>
                </a:cubicBezTo>
                <a:lnTo>
                  <a:pt x="26799" y="12143"/>
                </a:lnTo>
                <a:close/>
                <a:moveTo>
                  <a:pt x="25228" y="14176"/>
                </a:moveTo>
                <a:cubicBezTo>
                  <a:pt x="25090" y="14379"/>
                  <a:pt x="25089" y="14412"/>
                  <a:pt x="25125" y="14412"/>
                </a:cubicBezTo>
                <a:cubicBezTo>
                  <a:pt x="25142" y="14412"/>
                  <a:pt x="25167" y="14405"/>
                  <a:pt x="25190" y="14405"/>
                </a:cubicBezTo>
                <a:cubicBezTo>
                  <a:pt x="25243" y="14405"/>
                  <a:pt x="25285" y="14442"/>
                  <a:pt x="25191" y="14694"/>
                </a:cubicBezTo>
                <a:lnTo>
                  <a:pt x="25376" y="14250"/>
                </a:lnTo>
                <a:lnTo>
                  <a:pt x="25376" y="14250"/>
                </a:lnTo>
                <a:cubicBezTo>
                  <a:pt x="25338" y="14279"/>
                  <a:pt x="25290" y="14317"/>
                  <a:pt x="25257" y="14317"/>
                </a:cubicBezTo>
                <a:cubicBezTo>
                  <a:pt x="25227" y="14317"/>
                  <a:pt x="25210" y="14284"/>
                  <a:pt x="25228" y="14176"/>
                </a:cubicBezTo>
                <a:close/>
                <a:moveTo>
                  <a:pt x="11528" y="15128"/>
                </a:moveTo>
                <a:cubicBezTo>
                  <a:pt x="11509" y="15128"/>
                  <a:pt x="11486" y="15131"/>
                  <a:pt x="11459" y="15137"/>
                </a:cubicBezTo>
                <a:lnTo>
                  <a:pt x="11515" y="15304"/>
                </a:lnTo>
                <a:cubicBezTo>
                  <a:pt x="11645" y="15287"/>
                  <a:pt x="11675" y="15128"/>
                  <a:pt x="11528" y="15128"/>
                </a:cubicBezTo>
                <a:close/>
                <a:moveTo>
                  <a:pt x="13511" y="15433"/>
                </a:moveTo>
                <a:cubicBezTo>
                  <a:pt x="13529" y="15433"/>
                  <a:pt x="13529" y="15452"/>
                  <a:pt x="13529" y="15452"/>
                </a:cubicBezTo>
                <a:cubicBezTo>
                  <a:pt x="13566" y="15452"/>
                  <a:pt x="13621" y="15452"/>
                  <a:pt x="13695" y="15489"/>
                </a:cubicBezTo>
                <a:cubicBezTo>
                  <a:pt x="13621" y="15452"/>
                  <a:pt x="13603" y="15433"/>
                  <a:pt x="13511" y="15433"/>
                </a:cubicBezTo>
                <a:close/>
                <a:moveTo>
                  <a:pt x="13215" y="15489"/>
                </a:moveTo>
                <a:lnTo>
                  <a:pt x="13215" y="15489"/>
                </a:lnTo>
                <a:cubicBezTo>
                  <a:pt x="13215" y="15489"/>
                  <a:pt x="13210" y="15494"/>
                  <a:pt x="13204" y="15501"/>
                </a:cubicBezTo>
                <a:lnTo>
                  <a:pt x="13204" y="15501"/>
                </a:lnTo>
                <a:cubicBezTo>
                  <a:pt x="13210" y="15497"/>
                  <a:pt x="13213" y="15493"/>
                  <a:pt x="13215" y="15489"/>
                </a:cubicBezTo>
                <a:close/>
                <a:moveTo>
                  <a:pt x="9851" y="15525"/>
                </a:moveTo>
                <a:cubicBezTo>
                  <a:pt x="9833" y="15525"/>
                  <a:pt x="9822" y="15527"/>
                  <a:pt x="9815" y="15529"/>
                </a:cubicBezTo>
                <a:lnTo>
                  <a:pt x="9815" y="15529"/>
                </a:lnTo>
                <a:cubicBezTo>
                  <a:pt x="9826" y="15527"/>
                  <a:pt x="9839" y="15526"/>
                  <a:pt x="9851" y="15525"/>
                </a:cubicBezTo>
                <a:close/>
                <a:moveTo>
                  <a:pt x="25431" y="16117"/>
                </a:moveTo>
                <a:lnTo>
                  <a:pt x="25431" y="16117"/>
                </a:lnTo>
                <a:cubicBezTo>
                  <a:pt x="25431" y="16135"/>
                  <a:pt x="25468" y="16154"/>
                  <a:pt x="25487" y="16172"/>
                </a:cubicBezTo>
                <a:lnTo>
                  <a:pt x="25431" y="16117"/>
                </a:lnTo>
                <a:close/>
                <a:moveTo>
                  <a:pt x="24670" y="15958"/>
                </a:moveTo>
                <a:cubicBezTo>
                  <a:pt x="24643" y="15958"/>
                  <a:pt x="24589" y="16028"/>
                  <a:pt x="24569" y="16028"/>
                </a:cubicBezTo>
                <a:cubicBezTo>
                  <a:pt x="24566" y="16028"/>
                  <a:pt x="24564" y="16027"/>
                  <a:pt x="24563" y="16024"/>
                </a:cubicBezTo>
                <a:lnTo>
                  <a:pt x="24563" y="16024"/>
                </a:lnTo>
                <a:cubicBezTo>
                  <a:pt x="24563" y="16129"/>
                  <a:pt x="24563" y="16186"/>
                  <a:pt x="24583" y="16186"/>
                </a:cubicBezTo>
                <a:cubicBezTo>
                  <a:pt x="24598" y="16186"/>
                  <a:pt x="24626" y="16152"/>
                  <a:pt x="24674" y="16080"/>
                </a:cubicBezTo>
                <a:cubicBezTo>
                  <a:pt x="24694" y="15987"/>
                  <a:pt x="24687" y="15958"/>
                  <a:pt x="24670" y="15958"/>
                </a:cubicBezTo>
                <a:close/>
                <a:moveTo>
                  <a:pt x="11644" y="16431"/>
                </a:moveTo>
                <a:cubicBezTo>
                  <a:pt x="11625" y="16450"/>
                  <a:pt x="11607" y="16468"/>
                  <a:pt x="11588" y="16487"/>
                </a:cubicBezTo>
                <a:lnTo>
                  <a:pt x="11847" y="16542"/>
                </a:lnTo>
                <a:cubicBezTo>
                  <a:pt x="11792" y="16487"/>
                  <a:pt x="11718" y="16450"/>
                  <a:pt x="11644" y="16431"/>
                </a:cubicBezTo>
                <a:close/>
                <a:moveTo>
                  <a:pt x="16301" y="16468"/>
                </a:moveTo>
                <a:cubicBezTo>
                  <a:pt x="16301" y="16505"/>
                  <a:pt x="16301" y="16542"/>
                  <a:pt x="16320" y="16579"/>
                </a:cubicBezTo>
                <a:cubicBezTo>
                  <a:pt x="16320" y="16560"/>
                  <a:pt x="16320" y="16542"/>
                  <a:pt x="16301" y="16468"/>
                </a:cubicBezTo>
                <a:close/>
                <a:moveTo>
                  <a:pt x="24563" y="16505"/>
                </a:moveTo>
                <a:cubicBezTo>
                  <a:pt x="24627" y="16528"/>
                  <a:pt x="24641" y="16592"/>
                  <a:pt x="24629" y="16682"/>
                </a:cubicBezTo>
                <a:lnTo>
                  <a:pt x="24629" y="16682"/>
                </a:lnTo>
                <a:cubicBezTo>
                  <a:pt x="24580" y="16629"/>
                  <a:pt x="24563" y="16576"/>
                  <a:pt x="24563" y="16505"/>
                </a:cubicBezTo>
                <a:close/>
                <a:moveTo>
                  <a:pt x="10103" y="16699"/>
                </a:moveTo>
                <a:cubicBezTo>
                  <a:pt x="10099" y="16702"/>
                  <a:pt x="10095" y="16705"/>
                  <a:pt x="10091" y="16708"/>
                </a:cubicBezTo>
                <a:cubicBezTo>
                  <a:pt x="10094" y="16706"/>
                  <a:pt x="10098" y="16702"/>
                  <a:pt x="10103" y="16699"/>
                </a:cubicBezTo>
                <a:close/>
                <a:moveTo>
                  <a:pt x="12956" y="16616"/>
                </a:moveTo>
                <a:cubicBezTo>
                  <a:pt x="13067" y="16634"/>
                  <a:pt x="13196" y="16671"/>
                  <a:pt x="13326" y="16708"/>
                </a:cubicBezTo>
                <a:cubicBezTo>
                  <a:pt x="13215" y="16653"/>
                  <a:pt x="13085" y="16634"/>
                  <a:pt x="12956" y="16616"/>
                </a:cubicBezTo>
                <a:close/>
                <a:moveTo>
                  <a:pt x="25117" y="17263"/>
                </a:moveTo>
                <a:lnTo>
                  <a:pt x="25117" y="17263"/>
                </a:lnTo>
                <a:cubicBezTo>
                  <a:pt x="25043" y="17355"/>
                  <a:pt x="25006" y="17429"/>
                  <a:pt x="24988" y="17503"/>
                </a:cubicBezTo>
                <a:lnTo>
                  <a:pt x="25117" y="17263"/>
                </a:lnTo>
                <a:close/>
                <a:moveTo>
                  <a:pt x="3500" y="18959"/>
                </a:moveTo>
                <a:cubicBezTo>
                  <a:pt x="3470" y="18959"/>
                  <a:pt x="3429" y="18982"/>
                  <a:pt x="3364" y="19056"/>
                </a:cubicBezTo>
                <a:cubicBezTo>
                  <a:pt x="3371" y="19052"/>
                  <a:pt x="3379" y="19050"/>
                  <a:pt x="3388" y="19050"/>
                </a:cubicBezTo>
                <a:cubicBezTo>
                  <a:pt x="3424" y="19050"/>
                  <a:pt x="3471" y="19074"/>
                  <a:pt x="3530" y="19074"/>
                </a:cubicBezTo>
                <a:cubicBezTo>
                  <a:pt x="3540" y="19077"/>
                  <a:pt x="3550" y="19079"/>
                  <a:pt x="3562" y="19079"/>
                </a:cubicBezTo>
                <a:cubicBezTo>
                  <a:pt x="3617" y="19079"/>
                  <a:pt x="3691" y="19043"/>
                  <a:pt x="3752" y="18982"/>
                </a:cubicBezTo>
                <a:lnTo>
                  <a:pt x="3752" y="18982"/>
                </a:lnTo>
                <a:cubicBezTo>
                  <a:pt x="3706" y="19019"/>
                  <a:pt x="3669" y="19032"/>
                  <a:pt x="3639" y="19032"/>
                </a:cubicBezTo>
                <a:cubicBezTo>
                  <a:pt x="3609" y="19032"/>
                  <a:pt x="3586" y="19019"/>
                  <a:pt x="3567" y="19000"/>
                </a:cubicBezTo>
                <a:cubicBezTo>
                  <a:pt x="3549" y="18982"/>
                  <a:pt x="3530" y="18959"/>
                  <a:pt x="3500" y="18959"/>
                </a:cubicBezTo>
                <a:close/>
                <a:moveTo>
                  <a:pt x="7874" y="20423"/>
                </a:moveTo>
                <a:lnTo>
                  <a:pt x="7874" y="20423"/>
                </a:lnTo>
                <a:cubicBezTo>
                  <a:pt x="7855" y="20423"/>
                  <a:pt x="7911" y="20497"/>
                  <a:pt x="7929" y="20534"/>
                </a:cubicBezTo>
                <a:cubicBezTo>
                  <a:pt x="7954" y="20553"/>
                  <a:pt x="7968" y="20559"/>
                  <a:pt x="7976" y="20559"/>
                </a:cubicBezTo>
                <a:cubicBezTo>
                  <a:pt x="7993" y="20559"/>
                  <a:pt x="7984" y="20534"/>
                  <a:pt x="7984" y="20534"/>
                </a:cubicBezTo>
                <a:lnTo>
                  <a:pt x="8003" y="20534"/>
                </a:lnTo>
                <a:cubicBezTo>
                  <a:pt x="8003" y="20516"/>
                  <a:pt x="8003" y="20497"/>
                  <a:pt x="7984" y="20460"/>
                </a:cubicBezTo>
                <a:cubicBezTo>
                  <a:pt x="7929" y="20442"/>
                  <a:pt x="7892" y="20423"/>
                  <a:pt x="7874" y="20423"/>
                </a:cubicBezTo>
                <a:close/>
                <a:moveTo>
                  <a:pt x="14277" y="20524"/>
                </a:moveTo>
                <a:cubicBezTo>
                  <a:pt x="14276" y="20524"/>
                  <a:pt x="14248" y="20568"/>
                  <a:pt x="14213" y="20627"/>
                </a:cubicBezTo>
                <a:cubicBezTo>
                  <a:pt x="14231" y="20608"/>
                  <a:pt x="14231" y="20590"/>
                  <a:pt x="14250" y="20571"/>
                </a:cubicBezTo>
                <a:cubicBezTo>
                  <a:pt x="14270" y="20538"/>
                  <a:pt x="14278" y="20524"/>
                  <a:pt x="14277" y="20524"/>
                </a:cubicBezTo>
                <a:close/>
                <a:moveTo>
                  <a:pt x="23435" y="20885"/>
                </a:moveTo>
                <a:cubicBezTo>
                  <a:pt x="23433" y="20908"/>
                  <a:pt x="23434" y="20928"/>
                  <a:pt x="23438" y="20945"/>
                </a:cubicBezTo>
                <a:lnTo>
                  <a:pt x="23438" y="20945"/>
                </a:lnTo>
                <a:cubicBezTo>
                  <a:pt x="23437" y="20922"/>
                  <a:pt x="23435" y="20901"/>
                  <a:pt x="23435" y="20885"/>
                </a:cubicBezTo>
                <a:close/>
                <a:moveTo>
                  <a:pt x="15127" y="21078"/>
                </a:moveTo>
                <a:cubicBezTo>
                  <a:pt x="15117" y="21093"/>
                  <a:pt x="15109" y="21108"/>
                  <a:pt x="15101" y="21124"/>
                </a:cubicBezTo>
                <a:lnTo>
                  <a:pt x="15101" y="21124"/>
                </a:lnTo>
                <a:cubicBezTo>
                  <a:pt x="15111" y="21109"/>
                  <a:pt x="15121" y="21093"/>
                  <a:pt x="15127" y="21078"/>
                </a:cubicBezTo>
                <a:close/>
                <a:moveTo>
                  <a:pt x="15101" y="21124"/>
                </a:moveTo>
                <a:lnTo>
                  <a:pt x="15101" y="21124"/>
                </a:lnTo>
                <a:cubicBezTo>
                  <a:pt x="15079" y="21158"/>
                  <a:pt x="15055" y="21186"/>
                  <a:pt x="15067" y="21186"/>
                </a:cubicBezTo>
                <a:cubicBezTo>
                  <a:pt x="15069" y="21186"/>
                  <a:pt x="15074" y="21185"/>
                  <a:pt x="15082" y="21181"/>
                </a:cubicBezTo>
                <a:cubicBezTo>
                  <a:pt x="15086" y="21161"/>
                  <a:pt x="15093" y="21142"/>
                  <a:pt x="15101" y="21124"/>
                </a:cubicBezTo>
                <a:close/>
                <a:moveTo>
                  <a:pt x="14338" y="22269"/>
                </a:moveTo>
                <a:cubicBezTo>
                  <a:pt x="14333" y="22275"/>
                  <a:pt x="14335" y="22283"/>
                  <a:pt x="14342" y="22290"/>
                </a:cubicBezTo>
                <a:cubicBezTo>
                  <a:pt x="14347" y="22281"/>
                  <a:pt x="14345" y="22274"/>
                  <a:pt x="14338" y="22269"/>
                </a:cubicBezTo>
                <a:close/>
                <a:moveTo>
                  <a:pt x="14435" y="22327"/>
                </a:moveTo>
                <a:cubicBezTo>
                  <a:pt x="14431" y="22327"/>
                  <a:pt x="14429" y="22327"/>
                  <a:pt x="14427" y="22328"/>
                </a:cubicBezTo>
                <a:lnTo>
                  <a:pt x="14427" y="22328"/>
                </a:lnTo>
                <a:lnTo>
                  <a:pt x="14435" y="22327"/>
                </a:lnTo>
                <a:close/>
                <a:moveTo>
                  <a:pt x="14535" y="22652"/>
                </a:moveTo>
                <a:cubicBezTo>
                  <a:pt x="14530" y="22652"/>
                  <a:pt x="14527" y="22654"/>
                  <a:pt x="14527" y="22660"/>
                </a:cubicBezTo>
                <a:cubicBezTo>
                  <a:pt x="14527" y="22660"/>
                  <a:pt x="14564" y="22678"/>
                  <a:pt x="14583" y="22678"/>
                </a:cubicBezTo>
                <a:cubicBezTo>
                  <a:pt x="14569" y="22665"/>
                  <a:pt x="14547" y="22652"/>
                  <a:pt x="14535" y="22652"/>
                </a:cubicBezTo>
                <a:close/>
                <a:moveTo>
                  <a:pt x="11570" y="22863"/>
                </a:moveTo>
                <a:cubicBezTo>
                  <a:pt x="11596" y="22871"/>
                  <a:pt x="11618" y="22878"/>
                  <a:pt x="11637" y="22882"/>
                </a:cubicBezTo>
                <a:lnTo>
                  <a:pt x="11637" y="22882"/>
                </a:lnTo>
                <a:cubicBezTo>
                  <a:pt x="11615" y="22876"/>
                  <a:pt x="11592" y="22870"/>
                  <a:pt x="11570" y="22863"/>
                </a:cubicBezTo>
                <a:close/>
                <a:moveTo>
                  <a:pt x="22607" y="23148"/>
                </a:moveTo>
                <a:cubicBezTo>
                  <a:pt x="22597" y="23153"/>
                  <a:pt x="22585" y="23159"/>
                  <a:pt x="22585" y="23159"/>
                </a:cubicBezTo>
                <a:lnTo>
                  <a:pt x="22604" y="23159"/>
                </a:lnTo>
                <a:cubicBezTo>
                  <a:pt x="22604" y="23154"/>
                  <a:pt x="22605" y="23150"/>
                  <a:pt x="22607" y="23148"/>
                </a:cubicBezTo>
                <a:close/>
                <a:moveTo>
                  <a:pt x="16006" y="23288"/>
                </a:moveTo>
                <a:cubicBezTo>
                  <a:pt x="15950" y="23288"/>
                  <a:pt x="15895" y="23288"/>
                  <a:pt x="15895" y="23306"/>
                </a:cubicBezTo>
                <a:cubicBezTo>
                  <a:pt x="15916" y="23312"/>
                  <a:pt x="15935" y="23314"/>
                  <a:pt x="15950" y="23314"/>
                </a:cubicBezTo>
                <a:cubicBezTo>
                  <a:pt x="15987" y="23314"/>
                  <a:pt x="16006" y="23301"/>
                  <a:pt x="16006" y="23288"/>
                </a:cubicBezTo>
                <a:close/>
                <a:moveTo>
                  <a:pt x="22548" y="23233"/>
                </a:moveTo>
                <a:lnTo>
                  <a:pt x="22419" y="23454"/>
                </a:lnTo>
                <a:cubicBezTo>
                  <a:pt x="22425" y="23458"/>
                  <a:pt x="22430" y="23460"/>
                  <a:pt x="22436" y="23460"/>
                </a:cubicBezTo>
                <a:cubicBezTo>
                  <a:pt x="22479" y="23460"/>
                  <a:pt x="22499" y="23332"/>
                  <a:pt x="22548" y="23233"/>
                </a:cubicBezTo>
                <a:close/>
                <a:moveTo>
                  <a:pt x="18150" y="23732"/>
                </a:moveTo>
                <a:lnTo>
                  <a:pt x="18390" y="23768"/>
                </a:lnTo>
                <a:lnTo>
                  <a:pt x="18482" y="23768"/>
                </a:lnTo>
                <a:lnTo>
                  <a:pt x="18150" y="23732"/>
                </a:lnTo>
                <a:close/>
                <a:moveTo>
                  <a:pt x="15969" y="24027"/>
                </a:moveTo>
                <a:lnTo>
                  <a:pt x="15969" y="24027"/>
                </a:lnTo>
                <a:cubicBezTo>
                  <a:pt x="16080" y="24101"/>
                  <a:pt x="16172" y="24120"/>
                  <a:pt x="16264" y="24120"/>
                </a:cubicBezTo>
                <a:cubicBezTo>
                  <a:pt x="16172" y="24083"/>
                  <a:pt x="16080" y="24046"/>
                  <a:pt x="15969" y="24027"/>
                </a:cubicBezTo>
                <a:close/>
                <a:moveTo>
                  <a:pt x="16486" y="24120"/>
                </a:moveTo>
                <a:cubicBezTo>
                  <a:pt x="16412" y="24120"/>
                  <a:pt x="16338" y="24138"/>
                  <a:pt x="16264" y="24138"/>
                </a:cubicBezTo>
                <a:cubicBezTo>
                  <a:pt x="16324" y="24158"/>
                  <a:pt x="16378" y="24178"/>
                  <a:pt x="16418" y="24178"/>
                </a:cubicBezTo>
                <a:cubicBezTo>
                  <a:pt x="16453" y="24178"/>
                  <a:pt x="16478" y="24163"/>
                  <a:pt x="16486" y="24120"/>
                </a:cubicBezTo>
                <a:close/>
                <a:moveTo>
                  <a:pt x="21378" y="24856"/>
                </a:moveTo>
                <a:cubicBezTo>
                  <a:pt x="21325" y="24856"/>
                  <a:pt x="21382" y="24922"/>
                  <a:pt x="21365" y="24988"/>
                </a:cubicBezTo>
                <a:lnTo>
                  <a:pt x="21402" y="24859"/>
                </a:lnTo>
                <a:cubicBezTo>
                  <a:pt x="21393" y="24857"/>
                  <a:pt x="21385" y="24856"/>
                  <a:pt x="21378" y="24856"/>
                </a:cubicBezTo>
                <a:close/>
                <a:moveTo>
                  <a:pt x="19222" y="25136"/>
                </a:moveTo>
                <a:lnTo>
                  <a:pt x="19388" y="25284"/>
                </a:lnTo>
                <a:lnTo>
                  <a:pt x="19517" y="25173"/>
                </a:lnTo>
                <a:lnTo>
                  <a:pt x="19222" y="25136"/>
                </a:lnTo>
                <a:close/>
                <a:moveTo>
                  <a:pt x="8114" y="1"/>
                </a:moveTo>
                <a:cubicBezTo>
                  <a:pt x="8095" y="74"/>
                  <a:pt x="8077" y="130"/>
                  <a:pt x="8058" y="185"/>
                </a:cubicBezTo>
                <a:cubicBezTo>
                  <a:pt x="8040" y="426"/>
                  <a:pt x="8021" y="647"/>
                  <a:pt x="8021" y="869"/>
                </a:cubicBezTo>
                <a:cubicBezTo>
                  <a:pt x="8002" y="929"/>
                  <a:pt x="7966" y="967"/>
                  <a:pt x="7940" y="967"/>
                </a:cubicBezTo>
                <a:cubicBezTo>
                  <a:pt x="7917" y="967"/>
                  <a:pt x="7902" y="938"/>
                  <a:pt x="7911" y="869"/>
                </a:cubicBezTo>
                <a:lnTo>
                  <a:pt x="7911" y="869"/>
                </a:lnTo>
                <a:cubicBezTo>
                  <a:pt x="7689" y="1331"/>
                  <a:pt x="7984" y="980"/>
                  <a:pt x="7966" y="1257"/>
                </a:cubicBezTo>
                <a:cubicBezTo>
                  <a:pt x="7923" y="1417"/>
                  <a:pt x="7862" y="1497"/>
                  <a:pt x="7822" y="1497"/>
                </a:cubicBezTo>
                <a:cubicBezTo>
                  <a:pt x="7792" y="1497"/>
                  <a:pt x="7773" y="1454"/>
                  <a:pt x="7781" y="1368"/>
                </a:cubicBezTo>
                <a:lnTo>
                  <a:pt x="7781" y="1368"/>
                </a:lnTo>
                <a:cubicBezTo>
                  <a:pt x="7763" y="1479"/>
                  <a:pt x="7726" y="1608"/>
                  <a:pt x="7707" y="1756"/>
                </a:cubicBezTo>
                <a:cubicBezTo>
                  <a:pt x="7689" y="1886"/>
                  <a:pt x="7689" y="1941"/>
                  <a:pt x="7670" y="2034"/>
                </a:cubicBezTo>
                <a:cubicBezTo>
                  <a:pt x="7652" y="2218"/>
                  <a:pt x="7633" y="2403"/>
                  <a:pt x="7578" y="2606"/>
                </a:cubicBezTo>
                <a:cubicBezTo>
                  <a:pt x="7504" y="2976"/>
                  <a:pt x="7393" y="3346"/>
                  <a:pt x="7208" y="3586"/>
                </a:cubicBezTo>
                <a:lnTo>
                  <a:pt x="7208" y="3475"/>
                </a:lnTo>
                <a:lnTo>
                  <a:pt x="7208" y="3475"/>
                </a:lnTo>
                <a:cubicBezTo>
                  <a:pt x="7005" y="3882"/>
                  <a:pt x="7375" y="4048"/>
                  <a:pt x="7116" y="4399"/>
                </a:cubicBezTo>
                <a:lnTo>
                  <a:pt x="7116" y="4307"/>
                </a:lnTo>
                <a:cubicBezTo>
                  <a:pt x="6746" y="5212"/>
                  <a:pt x="6580" y="6266"/>
                  <a:pt x="6136" y="6894"/>
                </a:cubicBezTo>
                <a:cubicBezTo>
                  <a:pt x="6173" y="6950"/>
                  <a:pt x="6173" y="7024"/>
                  <a:pt x="6155" y="7116"/>
                </a:cubicBezTo>
                <a:cubicBezTo>
                  <a:pt x="6136" y="7172"/>
                  <a:pt x="6136" y="7209"/>
                  <a:pt x="6118" y="7209"/>
                </a:cubicBezTo>
                <a:lnTo>
                  <a:pt x="6099" y="7282"/>
                </a:lnTo>
                <a:cubicBezTo>
                  <a:pt x="6062" y="7356"/>
                  <a:pt x="6025" y="7412"/>
                  <a:pt x="6155" y="7615"/>
                </a:cubicBezTo>
                <a:cubicBezTo>
                  <a:pt x="6120" y="7621"/>
                  <a:pt x="6095" y="7625"/>
                  <a:pt x="6075" y="7625"/>
                </a:cubicBezTo>
                <a:cubicBezTo>
                  <a:pt x="6029" y="7625"/>
                  <a:pt x="6008" y="7605"/>
                  <a:pt x="5970" y="7541"/>
                </a:cubicBezTo>
                <a:cubicBezTo>
                  <a:pt x="5914" y="7486"/>
                  <a:pt x="5878" y="7430"/>
                  <a:pt x="5767" y="7246"/>
                </a:cubicBezTo>
                <a:cubicBezTo>
                  <a:pt x="5763" y="7243"/>
                  <a:pt x="5759" y="7242"/>
                  <a:pt x="5755" y="7242"/>
                </a:cubicBezTo>
                <a:cubicBezTo>
                  <a:pt x="5718" y="7242"/>
                  <a:pt x="5697" y="7378"/>
                  <a:pt x="5527" y="7378"/>
                </a:cubicBezTo>
                <a:cubicBezTo>
                  <a:pt x="5491" y="7378"/>
                  <a:pt x="5448" y="7371"/>
                  <a:pt x="5397" y="7356"/>
                </a:cubicBezTo>
                <a:lnTo>
                  <a:pt x="5471" y="7190"/>
                </a:lnTo>
                <a:cubicBezTo>
                  <a:pt x="5323" y="7190"/>
                  <a:pt x="5194" y="7209"/>
                  <a:pt x="5046" y="7209"/>
                </a:cubicBezTo>
                <a:lnTo>
                  <a:pt x="4935" y="6950"/>
                </a:lnTo>
                <a:cubicBezTo>
                  <a:pt x="4861" y="6931"/>
                  <a:pt x="4769" y="6913"/>
                  <a:pt x="4676" y="6894"/>
                </a:cubicBezTo>
                <a:lnTo>
                  <a:pt x="4676" y="6894"/>
                </a:lnTo>
                <a:cubicBezTo>
                  <a:pt x="4769" y="6950"/>
                  <a:pt x="4861" y="7042"/>
                  <a:pt x="4824" y="7098"/>
                </a:cubicBezTo>
                <a:cubicBezTo>
                  <a:pt x="4436" y="7024"/>
                  <a:pt x="3900" y="6710"/>
                  <a:pt x="3881" y="6617"/>
                </a:cubicBezTo>
                <a:cubicBezTo>
                  <a:pt x="3530" y="6617"/>
                  <a:pt x="3179" y="6636"/>
                  <a:pt x="2828" y="6710"/>
                </a:cubicBezTo>
                <a:cubicBezTo>
                  <a:pt x="2846" y="6654"/>
                  <a:pt x="2920" y="6636"/>
                  <a:pt x="3013" y="6599"/>
                </a:cubicBezTo>
                <a:lnTo>
                  <a:pt x="3013" y="6599"/>
                </a:lnTo>
                <a:cubicBezTo>
                  <a:pt x="2974" y="6607"/>
                  <a:pt x="2944" y="6611"/>
                  <a:pt x="2921" y="6611"/>
                </a:cubicBezTo>
                <a:cubicBezTo>
                  <a:pt x="2799" y="6611"/>
                  <a:pt x="2851" y="6515"/>
                  <a:pt x="2763" y="6515"/>
                </a:cubicBezTo>
                <a:cubicBezTo>
                  <a:pt x="2722" y="6515"/>
                  <a:pt x="2650" y="6536"/>
                  <a:pt x="2514" y="6599"/>
                </a:cubicBezTo>
                <a:cubicBezTo>
                  <a:pt x="2588" y="6617"/>
                  <a:pt x="2495" y="6710"/>
                  <a:pt x="2495" y="6746"/>
                </a:cubicBezTo>
                <a:cubicBezTo>
                  <a:pt x="2454" y="6734"/>
                  <a:pt x="2407" y="6728"/>
                  <a:pt x="2354" y="6728"/>
                </a:cubicBezTo>
                <a:cubicBezTo>
                  <a:pt x="2026" y="6728"/>
                  <a:pt x="1504" y="6962"/>
                  <a:pt x="1202" y="7264"/>
                </a:cubicBezTo>
                <a:lnTo>
                  <a:pt x="1202" y="7116"/>
                </a:lnTo>
                <a:cubicBezTo>
                  <a:pt x="832" y="7375"/>
                  <a:pt x="536" y="7763"/>
                  <a:pt x="351" y="8170"/>
                </a:cubicBezTo>
                <a:cubicBezTo>
                  <a:pt x="240" y="8354"/>
                  <a:pt x="185" y="8595"/>
                  <a:pt x="111" y="8816"/>
                </a:cubicBezTo>
                <a:cubicBezTo>
                  <a:pt x="93" y="8927"/>
                  <a:pt x="37" y="9038"/>
                  <a:pt x="19" y="9168"/>
                </a:cubicBezTo>
                <a:lnTo>
                  <a:pt x="0" y="9556"/>
                </a:lnTo>
                <a:cubicBezTo>
                  <a:pt x="33" y="9392"/>
                  <a:pt x="91" y="9326"/>
                  <a:pt x="146" y="9326"/>
                </a:cubicBezTo>
                <a:cubicBezTo>
                  <a:pt x="214" y="9326"/>
                  <a:pt x="277" y="9430"/>
                  <a:pt x="277" y="9574"/>
                </a:cubicBezTo>
                <a:cubicBezTo>
                  <a:pt x="222" y="9611"/>
                  <a:pt x="167" y="9648"/>
                  <a:pt x="93" y="9685"/>
                </a:cubicBezTo>
                <a:cubicBezTo>
                  <a:pt x="112" y="9718"/>
                  <a:pt x="128" y="9731"/>
                  <a:pt x="141" y="9731"/>
                </a:cubicBezTo>
                <a:cubicBezTo>
                  <a:pt x="180" y="9731"/>
                  <a:pt x="195" y="9623"/>
                  <a:pt x="225" y="9623"/>
                </a:cubicBezTo>
                <a:cubicBezTo>
                  <a:pt x="242" y="9623"/>
                  <a:pt x="263" y="9656"/>
                  <a:pt x="296" y="9759"/>
                </a:cubicBezTo>
                <a:cubicBezTo>
                  <a:pt x="314" y="9925"/>
                  <a:pt x="273" y="9995"/>
                  <a:pt x="215" y="9995"/>
                </a:cubicBezTo>
                <a:cubicBezTo>
                  <a:pt x="157" y="9995"/>
                  <a:pt x="83" y="9925"/>
                  <a:pt x="37" y="9815"/>
                </a:cubicBezTo>
                <a:lnTo>
                  <a:pt x="37" y="9815"/>
                </a:lnTo>
                <a:cubicBezTo>
                  <a:pt x="74" y="9962"/>
                  <a:pt x="130" y="10110"/>
                  <a:pt x="185" y="10258"/>
                </a:cubicBezTo>
                <a:cubicBezTo>
                  <a:pt x="174" y="10269"/>
                  <a:pt x="163" y="10273"/>
                  <a:pt x="152" y="10273"/>
                </a:cubicBezTo>
                <a:cubicBezTo>
                  <a:pt x="107" y="10273"/>
                  <a:pt x="60" y="10199"/>
                  <a:pt x="0" y="10184"/>
                </a:cubicBezTo>
                <a:lnTo>
                  <a:pt x="0" y="10184"/>
                </a:lnTo>
                <a:cubicBezTo>
                  <a:pt x="74" y="10277"/>
                  <a:pt x="74" y="10498"/>
                  <a:pt x="148" y="10702"/>
                </a:cubicBezTo>
                <a:cubicBezTo>
                  <a:pt x="222" y="10923"/>
                  <a:pt x="314" y="11145"/>
                  <a:pt x="481" y="11182"/>
                </a:cubicBezTo>
                <a:lnTo>
                  <a:pt x="462" y="11238"/>
                </a:lnTo>
                <a:cubicBezTo>
                  <a:pt x="536" y="11330"/>
                  <a:pt x="610" y="11422"/>
                  <a:pt x="684" y="11496"/>
                </a:cubicBezTo>
                <a:cubicBezTo>
                  <a:pt x="758" y="11570"/>
                  <a:pt x="832" y="11626"/>
                  <a:pt x="906" y="11700"/>
                </a:cubicBezTo>
                <a:cubicBezTo>
                  <a:pt x="1054" y="11811"/>
                  <a:pt x="1183" y="11921"/>
                  <a:pt x="1312" y="11977"/>
                </a:cubicBezTo>
                <a:cubicBezTo>
                  <a:pt x="1571" y="12143"/>
                  <a:pt x="1811" y="12254"/>
                  <a:pt x="2126" y="12402"/>
                </a:cubicBezTo>
                <a:cubicBezTo>
                  <a:pt x="2152" y="12357"/>
                  <a:pt x="2196" y="12343"/>
                  <a:pt x="2252" y="12343"/>
                </a:cubicBezTo>
                <a:cubicBezTo>
                  <a:pt x="2334" y="12343"/>
                  <a:pt x="2442" y="12372"/>
                  <a:pt x="2554" y="12372"/>
                </a:cubicBezTo>
                <a:cubicBezTo>
                  <a:pt x="2584" y="12372"/>
                  <a:pt x="2613" y="12370"/>
                  <a:pt x="2643" y="12365"/>
                </a:cubicBezTo>
                <a:cubicBezTo>
                  <a:pt x="2846" y="12476"/>
                  <a:pt x="3068" y="12587"/>
                  <a:pt x="3309" y="12716"/>
                </a:cubicBezTo>
                <a:cubicBezTo>
                  <a:pt x="3419" y="12772"/>
                  <a:pt x="3549" y="12827"/>
                  <a:pt x="3678" y="12864"/>
                </a:cubicBezTo>
                <a:lnTo>
                  <a:pt x="3863" y="12938"/>
                </a:lnTo>
                <a:lnTo>
                  <a:pt x="3955" y="12956"/>
                </a:lnTo>
                <a:lnTo>
                  <a:pt x="3974" y="12956"/>
                </a:lnTo>
                <a:cubicBezTo>
                  <a:pt x="4122" y="12920"/>
                  <a:pt x="4085" y="12846"/>
                  <a:pt x="4214" y="12772"/>
                </a:cubicBezTo>
                <a:lnTo>
                  <a:pt x="4214" y="12772"/>
                </a:lnTo>
                <a:cubicBezTo>
                  <a:pt x="4140" y="12920"/>
                  <a:pt x="4307" y="12920"/>
                  <a:pt x="4122" y="12993"/>
                </a:cubicBezTo>
                <a:lnTo>
                  <a:pt x="4196" y="12993"/>
                </a:lnTo>
                <a:cubicBezTo>
                  <a:pt x="4214" y="13030"/>
                  <a:pt x="4196" y="13086"/>
                  <a:pt x="4214" y="13141"/>
                </a:cubicBezTo>
                <a:cubicBezTo>
                  <a:pt x="4214" y="13160"/>
                  <a:pt x="4214" y="13197"/>
                  <a:pt x="4214" y="13234"/>
                </a:cubicBezTo>
                <a:cubicBezTo>
                  <a:pt x="4214" y="13271"/>
                  <a:pt x="4233" y="13252"/>
                  <a:pt x="4214" y="13326"/>
                </a:cubicBezTo>
                <a:cubicBezTo>
                  <a:pt x="4196" y="13400"/>
                  <a:pt x="4196" y="13474"/>
                  <a:pt x="4177" y="13566"/>
                </a:cubicBezTo>
                <a:cubicBezTo>
                  <a:pt x="4247" y="13510"/>
                  <a:pt x="4296" y="13455"/>
                  <a:pt x="4323" y="13455"/>
                </a:cubicBezTo>
                <a:cubicBezTo>
                  <a:pt x="4332" y="13455"/>
                  <a:pt x="4339" y="13460"/>
                  <a:pt x="4344" y="13474"/>
                </a:cubicBezTo>
                <a:cubicBezTo>
                  <a:pt x="4327" y="13606"/>
                  <a:pt x="4222" y="13738"/>
                  <a:pt x="4147" y="13738"/>
                </a:cubicBezTo>
                <a:cubicBezTo>
                  <a:pt x="4138" y="13738"/>
                  <a:pt x="4130" y="13737"/>
                  <a:pt x="4122" y="13733"/>
                </a:cubicBezTo>
                <a:lnTo>
                  <a:pt x="4122" y="13696"/>
                </a:lnTo>
                <a:cubicBezTo>
                  <a:pt x="4067" y="14612"/>
                  <a:pt x="3103" y="15528"/>
                  <a:pt x="3159" y="16300"/>
                </a:cubicBezTo>
                <a:lnTo>
                  <a:pt x="3159" y="16300"/>
                </a:lnTo>
                <a:lnTo>
                  <a:pt x="3087" y="17041"/>
                </a:lnTo>
                <a:cubicBezTo>
                  <a:pt x="3061" y="17114"/>
                  <a:pt x="3045" y="17140"/>
                  <a:pt x="3034" y="17140"/>
                </a:cubicBezTo>
                <a:cubicBezTo>
                  <a:pt x="3006" y="17140"/>
                  <a:pt x="3007" y="16969"/>
                  <a:pt x="2951" y="16969"/>
                </a:cubicBezTo>
                <a:cubicBezTo>
                  <a:pt x="2934" y="16969"/>
                  <a:pt x="2913" y="16984"/>
                  <a:pt x="2883" y="17023"/>
                </a:cubicBezTo>
                <a:cubicBezTo>
                  <a:pt x="2883" y="17448"/>
                  <a:pt x="2773" y="17743"/>
                  <a:pt x="2662" y="18021"/>
                </a:cubicBezTo>
                <a:cubicBezTo>
                  <a:pt x="2606" y="18168"/>
                  <a:pt x="2569" y="18298"/>
                  <a:pt x="2514" y="18446"/>
                </a:cubicBezTo>
                <a:cubicBezTo>
                  <a:pt x="2440" y="18686"/>
                  <a:pt x="2366" y="18945"/>
                  <a:pt x="2329" y="19203"/>
                </a:cubicBezTo>
                <a:cubicBezTo>
                  <a:pt x="2163" y="19407"/>
                  <a:pt x="2015" y="19721"/>
                  <a:pt x="1867" y="20072"/>
                </a:cubicBezTo>
                <a:cubicBezTo>
                  <a:pt x="2126" y="20164"/>
                  <a:pt x="2440" y="20257"/>
                  <a:pt x="2754" y="20349"/>
                </a:cubicBezTo>
                <a:cubicBezTo>
                  <a:pt x="3050" y="20423"/>
                  <a:pt x="3345" y="20497"/>
                  <a:pt x="3660" y="20571"/>
                </a:cubicBezTo>
                <a:cubicBezTo>
                  <a:pt x="4011" y="20664"/>
                  <a:pt x="4344" y="20756"/>
                  <a:pt x="4584" y="20941"/>
                </a:cubicBezTo>
                <a:lnTo>
                  <a:pt x="4565" y="20830"/>
                </a:lnTo>
                <a:cubicBezTo>
                  <a:pt x="4593" y="20822"/>
                  <a:pt x="4618" y="20819"/>
                  <a:pt x="4639" y="20819"/>
                </a:cubicBezTo>
                <a:cubicBezTo>
                  <a:pt x="4771" y="20819"/>
                  <a:pt x="4784" y="20951"/>
                  <a:pt x="4879" y="21015"/>
                </a:cubicBezTo>
                <a:cubicBezTo>
                  <a:pt x="4879" y="20922"/>
                  <a:pt x="4713" y="20867"/>
                  <a:pt x="4843" y="20848"/>
                </a:cubicBezTo>
                <a:lnTo>
                  <a:pt x="4843" y="20848"/>
                </a:lnTo>
                <a:cubicBezTo>
                  <a:pt x="5489" y="20978"/>
                  <a:pt x="6118" y="21181"/>
                  <a:pt x="6783" y="21440"/>
                </a:cubicBezTo>
                <a:cubicBezTo>
                  <a:pt x="8021" y="21865"/>
                  <a:pt x="9278" y="22290"/>
                  <a:pt x="10498" y="22715"/>
                </a:cubicBezTo>
                <a:cubicBezTo>
                  <a:pt x="10295" y="22271"/>
                  <a:pt x="10073" y="21828"/>
                  <a:pt x="9870" y="21403"/>
                </a:cubicBezTo>
                <a:cubicBezTo>
                  <a:pt x="9278" y="20164"/>
                  <a:pt x="8835" y="20497"/>
                  <a:pt x="8724" y="19407"/>
                </a:cubicBezTo>
                <a:lnTo>
                  <a:pt x="8724" y="19407"/>
                </a:lnTo>
                <a:lnTo>
                  <a:pt x="8779" y="19444"/>
                </a:lnTo>
                <a:cubicBezTo>
                  <a:pt x="8816" y="19462"/>
                  <a:pt x="8835" y="19499"/>
                  <a:pt x="8853" y="19518"/>
                </a:cubicBezTo>
                <a:lnTo>
                  <a:pt x="9001" y="19702"/>
                </a:lnTo>
                <a:lnTo>
                  <a:pt x="8798" y="19185"/>
                </a:lnTo>
                <a:cubicBezTo>
                  <a:pt x="8761" y="19074"/>
                  <a:pt x="8724" y="18945"/>
                  <a:pt x="8705" y="18815"/>
                </a:cubicBezTo>
                <a:cubicBezTo>
                  <a:pt x="8650" y="18575"/>
                  <a:pt x="8631" y="18335"/>
                  <a:pt x="8668" y="18113"/>
                </a:cubicBezTo>
                <a:cubicBezTo>
                  <a:pt x="8705" y="17651"/>
                  <a:pt x="8853" y="17318"/>
                  <a:pt x="9056" y="17004"/>
                </a:cubicBezTo>
                <a:lnTo>
                  <a:pt x="9056" y="17004"/>
                </a:lnTo>
                <a:cubicBezTo>
                  <a:pt x="9056" y="17059"/>
                  <a:pt x="9093" y="17115"/>
                  <a:pt x="9038" y="17152"/>
                </a:cubicBezTo>
                <a:cubicBezTo>
                  <a:pt x="9149" y="17152"/>
                  <a:pt x="9241" y="17078"/>
                  <a:pt x="9315" y="16967"/>
                </a:cubicBezTo>
                <a:cubicBezTo>
                  <a:pt x="9426" y="16893"/>
                  <a:pt x="9500" y="16782"/>
                  <a:pt x="9482" y="16727"/>
                </a:cubicBezTo>
                <a:cubicBezTo>
                  <a:pt x="9497" y="16722"/>
                  <a:pt x="9510" y="16719"/>
                  <a:pt x="9519" y="16719"/>
                </a:cubicBezTo>
                <a:cubicBezTo>
                  <a:pt x="9580" y="16719"/>
                  <a:pt x="9550" y="16803"/>
                  <a:pt x="9629" y="16819"/>
                </a:cubicBezTo>
                <a:cubicBezTo>
                  <a:pt x="9639" y="16821"/>
                  <a:pt x="9649" y="16822"/>
                  <a:pt x="9659" y="16822"/>
                </a:cubicBezTo>
                <a:cubicBezTo>
                  <a:pt x="9810" y="16822"/>
                  <a:pt x="9981" y="16612"/>
                  <a:pt x="10104" y="16612"/>
                </a:cubicBezTo>
                <a:cubicBezTo>
                  <a:pt x="10126" y="16612"/>
                  <a:pt x="10147" y="16618"/>
                  <a:pt x="10165" y="16634"/>
                </a:cubicBezTo>
                <a:cubicBezTo>
                  <a:pt x="10181" y="16650"/>
                  <a:pt x="10130" y="16679"/>
                  <a:pt x="10103" y="16699"/>
                </a:cubicBezTo>
                <a:lnTo>
                  <a:pt x="10103" y="16699"/>
                </a:lnTo>
                <a:cubicBezTo>
                  <a:pt x="10223" y="16617"/>
                  <a:pt x="10732" y="16629"/>
                  <a:pt x="10572" y="16487"/>
                </a:cubicBezTo>
                <a:lnTo>
                  <a:pt x="10572" y="16487"/>
                </a:lnTo>
                <a:cubicBezTo>
                  <a:pt x="10594" y="16488"/>
                  <a:pt x="10615" y="16488"/>
                  <a:pt x="10636" y="16488"/>
                </a:cubicBezTo>
                <a:cubicBezTo>
                  <a:pt x="10926" y="16488"/>
                  <a:pt x="11179" y="16403"/>
                  <a:pt x="11423" y="16403"/>
                </a:cubicBezTo>
                <a:cubicBezTo>
                  <a:pt x="11497" y="16403"/>
                  <a:pt x="11571" y="16411"/>
                  <a:pt x="11644" y="16431"/>
                </a:cubicBezTo>
                <a:cubicBezTo>
                  <a:pt x="11695" y="16380"/>
                  <a:pt x="11769" y="16368"/>
                  <a:pt x="11851" y="16368"/>
                </a:cubicBezTo>
                <a:cubicBezTo>
                  <a:pt x="11915" y="16368"/>
                  <a:pt x="11985" y="16376"/>
                  <a:pt x="12051" y="16376"/>
                </a:cubicBezTo>
                <a:cubicBezTo>
                  <a:pt x="12105" y="16389"/>
                  <a:pt x="12156" y="16398"/>
                  <a:pt x="12203" y="16398"/>
                </a:cubicBezTo>
                <a:cubicBezTo>
                  <a:pt x="12283" y="16398"/>
                  <a:pt x="12348" y="16372"/>
                  <a:pt x="12383" y="16302"/>
                </a:cubicBezTo>
                <a:lnTo>
                  <a:pt x="12383" y="16302"/>
                </a:lnTo>
                <a:cubicBezTo>
                  <a:pt x="12344" y="16472"/>
                  <a:pt x="12686" y="16531"/>
                  <a:pt x="12980" y="16531"/>
                </a:cubicBezTo>
                <a:cubicBezTo>
                  <a:pt x="13101" y="16531"/>
                  <a:pt x="13214" y="16521"/>
                  <a:pt x="13289" y="16505"/>
                </a:cubicBezTo>
                <a:lnTo>
                  <a:pt x="13289" y="16505"/>
                </a:lnTo>
                <a:cubicBezTo>
                  <a:pt x="13196" y="16560"/>
                  <a:pt x="13474" y="16634"/>
                  <a:pt x="13363" y="16708"/>
                </a:cubicBezTo>
                <a:cubicBezTo>
                  <a:pt x="13487" y="16733"/>
                  <a:pt x="13604" y="16751"/>
                  <a:pt x="13693" y="16751"/>
                </a:cubicBezTo>
                <a:cubicBezTo>
                  <a:pt x="13803" y="16751"/>
                  <a:pt x="13872" y="16724"/>
                  <a:pt x="13862" y="16653"/>
                </a:cubicBezTo>
                <a:lnTo>
                  <a:pt x="13862" y="16653"/>
                </a:lnTo>
                <a:cubicBezTo>
                  <a:pt x="14065" y="16856"/>
                  <a:pt x="14305" y="16893"/>
                  <a:pt x="14527" y="16930"/>
                </a:cubicBezTo>
                <a:cubicBezTo>
                  <a:pt x="14749" y="16967"/>
                  <a:pt x="14952" y="17041"/>
                  <a:pt x="14952" y="17263"/>
                </a:cubicBezTo>
                <a:cubicBezTo>
                  <a:pt x="15636" y="17540"/>
                  <a:pt x="16098" y="18002"/>
                  <a:pt x="15932" y="18557"/>
                </a:cubicBezTo>
                <a:cubicBezTo>
                  <a:pt x="15802" y="18520"/>
                  <a:pt x="15876" y="18372"/>
                  <a:pt x="15839" y="18261"/>
                </a:cubicBezTo>
                <a:cubicBezTo>
                  <a:pt x="15858" y="18205"/>
                  <a:pt x="15839" y="18131"/>
                  <a:pt x="15802" y="18094"/>
                </a:cubicBezTo>
                <a:cubicBezTo>
                  <a:pt x="15792" y="18073"/>
                  <a:pt x="15774" y="18064"/>
                  <a:pt x="15747" y="18064"/>
                </a:cubicBezTo>
                <a:cubicBezTo>
                  <a:pt x="15728" y="18064"/>
                  <a:pt x="15704" y="18068"/>
                  <a:pt x="15673" y="18076"/>
                </a:cubicBezTo>
                <a:cubicBezTo>
                  <a:pt x="15784" y="18224"/>
                  <a:pt x="15821" y="18390"/>
                  <a:pt x="15821" y="18612"/>
                </a:cubicBezTo>
                <a:cubicBezTo>
                  <a:pt x="15765" y="18871"/>
                  <a:pt x="15673" y="19129"/>
                  <a:pt x="15451" y="19407"/>
                </a:cubicBezTo>
                <a:cubicBezTo>
                  <a:pt x="15426" y="19426"/>
                  <a:pt x="15408" y="19434"/>
                  <a:pt x="15396" y="19434"/>
                </a:cubicBezTo>
                <a:cubicBezTo>
                  <a:pt x="15338" y="19434"/>
                  <a:pt x="15414" y="19246"/>
                  <a:pt x="15414" y="19185"/>
                </a:cubicBezTo>
                <a:lnTo>
                  <a:pt x="15414" y="19185"/>
                </a:lnTo>
                <a:cubicBezTo>
                  <a:pt x="15119" y="19813"/>
                  <a:pt x="14546" y="20220"/>
                  <a:pt x="14157" y="20756"/>
                </a:cubicBezTo>
                <a:cubicBezTo>
                  <a:pt x="14139" y="20737"/>
                  <a:pt x="14176" y="20682"/>
                  <a:pt x="14213" y="20627"/>
                </a:cubicBezTo>
                <a:lnTo>
                  <a:pt x="14213" y="20627"/>
                </a:lnTo>
                <a:cubicBezTo>
                  <a:pt x="14120" y="20719"/>
                  <a:pt x="13973" y="20793"/>
                  <a:pt x="14065" y="20867"/>
                </a:cubicBezTo>
                <a:lnTo>
                  <a:pt x="14120" y="20756"/>
                </a:lnTo>
                <a:cubicBezTo>
                  <a:pt x="14382" y="20756"/>
                  <a:pt x="14018" y="21317"/>
                  <a:pt x="14008" y="21441"/>
                </a:cubicBezTo>
                <a:lnTo>
                  <a:pt x="14008" y="21441"/>
                </a:lnTo>
                <a:cubicBezTo>
                  <a:pt x="13997" y="21369"/>
                  <a:pt x="13970" y="21340"/>
                  <a:pt x="13926" y="21340"/>
                </a:cubicBezTo>
                <a:cubicBezTo>
                  <a:pt x="13871" y="21340"/>
                  <a:pt x="13787" y="21388"/>
                  <a:pt x="13677" y="21458"/>
                </a:cubicBezTo>
                <a:cubicBezTo>
                  <a:pt x="13580" y="21506"/>
                  <a:pt x="13474" y="21565"/>
                  <a:pt x="13399" y="21565"/>
                </a:cubicBezTo>
                <a:cubicBezTo>
                  <a:pt x="13331" y="21565"/>
                  <a:pt x="13290" y="21516"/>
                  <a:pt x="13307" y="21366"/>
                </a:cubicBezTo>
                <a:lnTo>
                  <a:pt x="13307" y="21366"/>
                </a:lnTo>
                <a:cubicBezTo>
                  <a:pt x="13196" y="21477"/>
                  <a:pt x="13122" y="21606"/>
                  <a:pt x="13215" y="21625"/>
                </a:cubicBezTo>
                <a:cubicBezTo>
                  <a:pt x="13132" y="21680"/>
                  <a:pt x="13058" y="21717"/>
                  <a:pt x="13016" y="21717"/>
                </a:cubicBezTo>
                <a:cubicBezTo>
                  <a:pt x="12975" y="21717"/>
                  <a:pt x="12965" y="21680"/>
                  <a:pt x="13012" y="21588"/>
                </a:cubicBezTo>
                <a:lnTo>
                  <a:pt x="13012" y="21588"/>
                </a:lnTo>
                <a:cubicBezTo>
                  <a:pt x="12402" y="22124"/>
                  <a:pt x="12827" y="21957"/>
                  <a:pt x="12235" y="22364"/>
                </a:cubicBezTo>
                <a:cubicBezTo>
                  <a:pt x="12124" y="22364"/>
                  <a:pt x="12217" y="22271"/>
                  <a:pt x="12161" y="22234"/>
                </a:cubicBezTo>
                <a:lnTo>
                  <a:pt x="12161" y="22234"/>
                </a:lnTo>
                <a:cubicBezTo>
                  <a:pt x="12051" y="22401"/>
                  <a:pt x="11995" y="22549"/>
                  <a:pt x="11699" y="22770"/>
                </a:cubicBezTo>
                <a:cubicBezTo>
                  <a:pt x="11718" y="22789"/>
                  <a:pt x="11699" y="22807"/>
                  <a:pt x="11736" y="22826"/>
                </a:cubicBezTo>
                <a:cubicBezTo>
                  <a:pt x="11773" y="22826"/>
                  <a:pt x="11810" y="22844"/>
                  <a:pt x="11866" y="22863"/>
                </a:cubicBezTo>
                <a:cubicBezTo>
                  <a:pt x="11798" y="22874"/>
                  <a:pt x="11765" y="22892"/>
                  <a:pt x="11712" y="22892"/>
                </a:cubicBezTo>
                <a:cubicBezTo>
                  <a:pt x="11691" y="22892"/>
                  <a:pt x="11667" y="22889"/>
                  <a:pt x="11637" y="22882"/>
                </a:cubicBezTo>
                <a:lnTo>
                  <a:pt x="11637" y="22882"/>
                </a:lnTo>
                <a:cubicBezTo>
                  <a:pt x="12115" y="23017"/>
                  <a:pt x="12606" y="23088"/>
                  <a:pt x="13030" y="23159"/>
                </a:cubicBezTo>
                <a:cubicBezTo>
                  <a:pt x="13474" y="23251"/>
                  <a:pt x="13825" y="23306"/>
                  <a:pt x="14250" y="23491"/>
                </a:cubicBezTo>
                <a:cubicBezTo>
                  <a:pt x="14065" y="23565"/>
                  <a:pt x="14157" y="23621"/>
                  <a:pt x="14250" y="23658"/>
                </a:cubicBezTo>
                <a:cubicBezTo>
                  <a:pt x="14324" y="23713"/>
                  <a:pt x="14435" y="23750"/>
                  <a:pt x="14416" y="23861"/>
                </a:cubicBezTo>
                <a:lnTo>
                  <a:pt x="14804" y="23916"/>
                </a:lnTo>
                <a:lnTo>
                  <a:pt x="14693" y="23768"/>
                </a:lnTo>
                <a:lnTo>
                  <a:pt x="14693" y="23768"/>
                </a:lnTo>
                <a:cubicBezTo>
                  <a:pt x="15008" y="23879"/>
                  <a:pt x="15322" y="23805"/>
                  <a:pt x="15581" y="23953"/>
                </a:cubicBezTo>
                <a:lnTo>
                  <a:pt x="15322" y="23972"/>
                </a:lnTo>
                <a:lnTo>
                  <a:pt x="15913" y="24120"/>
                </a:lnTo>
                <a:lnTo>
                  <a:pt x="15599" y="23935"/>
                </a:lnTo>
                <a:cubicBezTo>
                  <a:pt x="15859" y="23921"/>
                  <a:pt x="15765" y="23776"/>
                  <a:pt x="15855" y="23776"/>
                </a:cubicBezTo>
                <a:cubicBezTo>
                  <a:pt x="15887" y="23776"/>
                  <a:pt x="15941" y="23794"/>
                  <a:pt x="16043" y="23842"/>
                </a:cubicBezTo>
                <a:cubicBezTo>
                  <a:pt x="15969" y="23842"/>
                  <a:pt x="16357" y="23953"/>
                  <a:pt x="16486" y="24120"/>
                </a:cubicBezTo>
                <a:cubicBezTo>
                  <a:pt x="16552" y="24113"/>
                  <a:pt x="16615" y="24107"/>
                  <a:pt x="16679" y="24107"/>
                </a:cubicBezTo>
                <a:cubicBezTo>
                  <a:pt x="16796" y="24107"/>
                  <a:pt x="16916" y="24128"/>
                  <a:pt x="17059" y="24212"/>
                </a:cubicBezTo>
                <a:cubicBezTo>
                  <a:pt x="17096" y="24286"/>
                  <a:pt x="16948" y="24415"/>
                  <a:pt x="16967" y="24471"/>
                </a:cubicBezTo>
                <a:cubicBezTo>
                  <a:pt x="17000" y="24453"/>
                  <a:pt x="17042" y="24445"/>
                  <a:pt x="17091" y="24445"/>
                </a:cubicBezTo>
                <a:cubicBezTo>
                  <a:pt x="17293" y="24445"/>
                  <a:pt x="17606" y="24570"/>
                  <a:pt x="17825" y="24570"/>
                </a:cubicBezTo>
                <a:cubicBezTo>
                  <a:pt x="17868" y="24570"/>
                  <a:pt x="17908" y="24565"/>
                  <a:pt x="17942" y="24554"/>
                </a:cubicBezTo>
                <a:lnTo>
                  <a:pt x="17942" y="24554"/>
                </a:lnTo>
                <a:cubicBezTo>
                  <a:pt x="17884" y="24586"/>
                  <a:pt x="17856" y="24676"/>
                  <a:pt x="17872" y="24693"/>
                </a:cubicBezTo>
                <a:lnTo>
                  <a:pt x="18039" y="24600"/>
                </a:lnTo>
                <a:cubicBezTo>
                  <a:pt x="18168" y="24693"/>
                  <a:pt x="18187" y="24711"/>
                  <a:pt x="18131" y="24785"/>
                </a:cubicBezTo>
                <a:cubicBezTo>
                  <a:pt x="18199" y="24812"/>
                  <a:pt x="18244" y="24822"/>
                  <a:pt x="18273" y="24822"/>
                </a:cubicBezTo>
                <a:cubicBezTo>
                  <a:pt x="18383" y="24822"/>
                  <a:pt x="18275" y="24676"/>
                  <a:pt x="18350" y="24676"/>
                </a:cubicBezTo>
                <a:cubicBezTo>
                  <a:pt x="18380" y="24676"/>
                  <a:pt x="18440" y="24700"/>
                  <a:pt x="18556" y="24767"/>
                </a:cubicBezTo>
                <a:cubicBezTo>
                  <a:pt x="18519" y="24767"/>
                  <a:pt x="18519" y="24785"/>
                  <a:pt x="18427" y="24785"/>
                </a:cubicBezTo>
                <a:cubicBezTo>
                  <a:pt x="18944" y="25007"/>
                  <a:pt x="19462" y="25007"/>
                  <a:pt x="19924" y="25229"/>
                </a:cubicBezTo>
                <a:cubicBezTo>
                  <a:pt x="19947" y="25304"/>
                  <a:pt x="19914" y="25325"/>
                  <a:pt x="19861" y="25325"/>
                </a:cubicBezTo>
                <a:cubicBezTo>
                  <a:pt x="19794" y="25325"/>
                  <a:pt x="19695" y="25292"/>
                  <a:pt x="19634" y="25292"/>
                </a:cubicBezTo>
                <a:cubicBezTo>
                  <a:pt x="19588" y="25292"/>
                  <a:pt x="19564" y="25311"/>
                  <a:pt x="19591" y="25376"/>
                </a:cubicBezTo>
                <a:cubicBezTo>
                  <a:pt x="20330" y="25561"/>
                  <a:pt x="20996" y="25543"/>
                  <a:pt x="21975" y="25894"/>
                </a:cubicBezTo>
                <a:lnTo>
                  <a:pt x="21791" y="25820"/>
                </a:lnTo>
                <a:cubicBezTo>
                  <a:pt x="21797" y="25760"/>
                  <a:pt x="21823" y="25736"/>
                  <a:pt x="21866" y="25736"/>
                </a:cubicBezTo>
                <a:cubicBezTo>
                  <a:pt x="21941" y="25736"/>
                  <a:pt x="22069" y="25811"/>
                  <a:pt x="22234" y="25894"/>
                </a:cubicBezTo>
                <a:cubicBezTo>
                  <a:pt x="22321" y="25807"/>
                  <a:pt x="22440" y="25623"/>
                  <a:pt x="22454" y="25388"/>
                </a:cubicBezTo>
                <a:lnTo>
                  <a:pt x="22454" y="25388"/>
                </a:lnTo>
                <a:cubicBezTo>
                  <a:pt x="22461" y="25483"/>
                  <a:pt x="22516" y="25579"/>
                  <a:pt x="22529" y="25579"/>
                </a:cubicBezTo>
                <a:cubicBezTo>
                  <a:pt x="22532" y="25579"/>
                  <a:pt x="22533" y="25574"/>
                  <a:pt x="22530" y="25561"/>
                </a:cubicBezTo>
                <a:cubicBezTo>
                  <a:pt x="22641" y="25284"/>
                  <a:pt x="22770" y="24822"/>
                  <a:pt x="22789" y="24619"/>
                </a:cubicBezTo>
                <a:cubicBezTo>
                  <a:pt x="22844" y="24341"/>
                  <a:pt x="22881" y="24027"/>
                  <a:pt x="22936" y="23676"/>
                </a:cubicBezTo>
                <a:lnTo>
                  <a:pt x="22992" y="23768"/>
                </a:lnTo>
                <a:cubicBezTo>
                  <a:pt x="23140" y="23528"/>
                  <a:pt x="23251" y="23085"/>
                  <a:pt x="23380" y="22807"/>
                </a:cubicBezTo>
                <a:cubicBezTo>
                  <a:pt x="23332" y="22712"/>
                  <a:pt x="23381" y="22575"/>
                  <a:pt x="23300" y="22575"/>
                </a:cubicBezTo>
                <a:cubicBezTo>
                  <a:pt x="23287" y="22575"/>
                  <a:pt x="23271" y="22578"/>
                  <a:pt x="23251" y="22586"/>
                </a:cubicBezTo>
                <a:cubicBezTo>
                  <a:pt x="23953" y="21828"/>
                  <a:pt x="23565" y="20811"/>
                  <a:pt x="24156" y="20128"/>
                </a:cubicBezTo>
                <a:lnTo>
                  <a:pt x="24156" y="20128"/>
                </a:lnTo>
                <a:cubicBezTo>
                  <a:pt x="24141" y="20202"/>
                  <a:pt x="24151" y="20314"/>
                  <a:pt x="24164" y="20314"/>
                </a:cubicBezTo>
                <a:cubicBezTo>
                  <a:pt x="24168" y="20314"/>
                  <a:pt x="24171" y="20308"/>
                  <a:pt x="24175" y="20294"/>
                </a:cubicBezTo>
                <a:lnTo>
                  <a:pt x="24323" y="19592"/>
                </a:lnTo>
                <a:lnTo>
                  <a:pt x="24323" y="19592"/>
                </a:lnTo>
                <a:cubicBezTo>
                  <a:pt x="24175" y="19610"/>
                  <a:pt x="24212" y="19665"/>
                  <a:pt x="24082" y="19776"/>
                </a:cubicBezTo>
                <a:cubicBezTo>
                  <a:pt x="24027" y="19665"/>
                  <a:pt x="24027" y="19462"/>
                  <a:pt x="24082" y="19277"/>
                </a:cubicBezTo>
                <a:lnTo>
                  <a:pt x="24082" y="19277"/>
                </a:lnTo>
                <a:cubicBezTo>
                  <a:pt x="24076" y="19398"/>
                  <a:pt x="24101" y="19441"/>
                  <a:pt x="24141" y="19441"/>
                </a:cubicBezTo>
                <a:cubicBezTo>
                  <a:pt x="24211" y="19441"/>
                  <a:pt x="24326" y="19311"/>
                  <a:pt x="24396" y="19240"/>
                </a:cubicBezTo>
                <a:cubicBezTo>
                  <a:pt x="24341" y="19240"/>
                  <a:pt x="24323" y="19185"/>
                  <a:pt x="24286" y="19185"/>
                </a:cubicBezTo>
                <a:cubicBezTo>
                  <a:pt x="24618" y="18908"/>
                  <a:pt x="24045" y="19056"/>
                  <a:pt x="24341" y="18612"/>
                </a:cubicBezTo>
                <a:lnTo>
                  <a:pt x="24341" y="18612"/>
                </a:lnTo>
                <a:lnTo>
                  <a:pt x="24396" y="18649"/>
                </a:lnTo>
                <a:cubicBezTo>
                  <a:pt x="24433" y="18464"/>
                  <a:pt x="24396" y="18279"/>
                  <a:pt x="24470" y="18076"/>
                </a:cubicBezTo>
                <a:cubicBezTo>
                  <a:pt x="24481" y="18074"/>
                  <a:pt x="24491" y="18072"/>
                  <a:pt x="24499" y="18072"/>
                </a:cubicBezTo>
                <a:cubicBezTo>
                  <a:pt x="24616" y="18072"/>
                  <a:pt x="24479" y="18301"/>
                  <a:pt x="24600" y="18353"/>
                </a:cubicBezTo>
                <a:cubicBezTo>
                  <a:pt x="24674" y="18076"/>
                  <a:pt x="24489" y="17725"/>
                  <a:pt x="24711" y="17522"/>
                </a:cubicBezTo>
                <a:lnTo>
                  <a:pt x="24711" y="17522"/>
                </a:lnTo>
                <a:cubicBezTo>
                  <a:pt x="24711" y="17651"/>
                  <a:pt x="24655" y="17817"/>
                  <a:pt x="24674" y="17947"/>
                </a:cubicBezTo>
                <a:cubicBezTo>
                  <a:pt x="24914" y="17725"/>
                  <a:pt x="24896" y="17688"/>
                  <a:pt x="24969" y="17485"/>
                </a:cubicBezTo>
                <a:lnTo>
                  <a:pt x="24969" y="17503"/>
                </a:lnTo>
                <a:lnTo>
                  <a:pt x="25191" y="17059"/>
                </a:lnTo>
                <a:lnTo>
                  <a:pt x="25099" y="17170"/>
                </a:lnTo>
                <a:cubicBezTo>
                  <a:pt x="24840" y="16708"/>
                  <a:pt x="25247" y="16450"/>
                  <a:pt x="25154" y="15914"/>
                </a:cubicBezTo>
                <a:lnTo>
                  <a:pt x="25154" y="15914"/>
                </a:lnTo>
                <a:cubicBezTo>
                  <a:pt x="25192" y="16125"/>
                  <a:pt x="25217" y="16182"/>
                  <a:pt x="25244" y="16182"/>
                </a:cubicBezTo>
                <a:cubicBezTo>
                  <a:pt x="25276" y="16182"/>
                  <a:pt x="25310" y="16103"/>
                  <a:pt x="25369" y="16103"/>
                </a:cubicBezTo>
                <a:cubicBezTo>
                  <a:pt x="25382" y="16103"/>
                  <a:pt x="25397" y="16107"/>
                  <a:pt x="25413" y="16117"/>
                </a:cubicBezTo>
                <a:cubicBezTo>
                  <a:pt x="25490" y="16025"/>
                  <a:pt x="25579" y="15895"/>
                  <a:pt x="25618" y="15895"/>
                </a:cubicBezTo>
                <a:cubicBezTo>
                  <a:pt x="25626" y="15895"/>
                  <a:pt x="25632" y="15901"/>
                  <a:pt x="25635" y="15914"/>
                </a:cubicBezTo>
                <a:cubicBezTo>
                  <a:pt x="25579" y="15655"/>
                  <a:pt x="25857" y="15581"/>
                  <a:pt x="25764" y="15211"/>
                </a:cubicBezTo>
                <a:cubicBezTo>
                  <a:pt x="25812" y="15211"/>
                  <a:pt x="25832" y="15048"/>
                  <a:pt x="25907" y="15048"/>
                </a:cubicBezTo>
                <a:cubicBezTo>
                  <a:pt x="25919" y="15048"/>
                  <a:pt x="25933" y="15053"/>
                  <a:pt x="25949" y="15063"/>
                </a:cubicBezTo>
                <a:cubicBezTo>
                  <a:pt x="25966" y="14971"/>
                  <a:pt x="25962" y="14940"/>
                  <a:pt x="25946" y="14940"/>
                </a:cubicBezTo>
                <a:cubicBezTo>
                  <a:pt x="25914" y="14940"/>
                  <a:pt x="25835" y="15066"/>
                  <a:pt x="25793" y="15066"/>
                </a:cubicBezTo>
                <a:cubicBezTo>
                  <a:pt x="25789" y="15066"/>
                  <a:pt x="25786" y="15065"/>
                  <a:pt x="25783" y="15063"/>
                </a:cubicBezTo>
                <a:cubicBezTo>
                  <a:pt x="25746" y="14564"/>
                  <a:pt x="26319" y="14102"/>
                  <a:pt x="26263" y="13400"/>
                </a:cubicBezTo>
                <a:cubicBezTo>
                  <a:pt x="26337" y="12827"/>
                  <a:pt x="26189" y="12661"/>
                  <a:pt x="26263" y="12125"/>
                </a:cubicBezTo>
                <a:cubicBezTo>
                  <a:pt x="26284" y="12104"/>
                  <a:pt x="26302" y="12095"/>
                  <a:pt x="26318" y="12095"/>
                </a:cubicBezTo>
                <a:cubicBezTo>
                  <a:pt x="26398" y="12095"/>
                  <a:pt x="26411" y="12328"/>
                  <a:pt x="26411" y="12328"/>
                </a:cubicBezTo>
                <a:cubicBezTo>
                  <a:pt x="26577" y="12088"/>
                  <a:pt x="26614" y="11866"/>
                  <a:pt x="26633" y="11589"/>
                </a:cubicBezTo>
                <a:cubicBezTo>
                  <a:pt x="26647" y="11617"/>
                  <a:pt x="26664" y="11629"/>
                  <a:pt x="26684" y="11629"/>
                </a:cubicBezTo>
                <a:cubicBezTo>
                  <a:pt x="26718" y="11629"/>
                  <a:pt x="26761" y="11598"/>
                  <a:pt x="26818" y="11552"/>
                </a:cubicBezTo>
                <a:cubicBezTo>
                  <a:pt x="26855" y="11349"/>
                  <a:pt x="26651" y="11367"/>
                  <a:pt x="26818" y="11108"/>
                </a:cubicBezTo>
                <a:lnTo>
                  <a:pt x="26818" y="11108"/>
                </a:lnTo>
                <a:cubicBezTo>
                  <a:pt x="26873" y="11182"/>
                  <a:pt x="26947" y="11275"/>
                  <a:pt x="26965" y="11385"/>
                </a:cubicBezTo>
                <a:cubicBezTo>
                  <a:pt x="27002" y="11127"/>
                  <a:pt x="26965" y="10850"/>
                  <a:pt x="27002" y="10591"/>
                </a:cubicBezTo>
                <a:cubicBezTo>
                  <a:pt x="27011" y="10588"/>
                  <a:pt x="27018" y="10587"/>
                  <a:pt x="27025" y="10587"/>
                </a:cubicBezTo>
                <a:cubicBezTo>
                  <a:pt x="27111" y="10587"/>
                  <a:pt x="27098" y="10784"/>
                  <a:pt x="27132" y="10886"/>
                </a:cubicBezTo>
                <a:cubicBezTo>
                  <a:pt x="27169" y="10591"/>
                  <a:pt x="27280" y="10129"/>
                  <a:pt x="27150" y="9999"/>
                </a:cubicBezTo>
                <a:lnTo>
                  <a:pt x="27150" y="9999"/>
                </a:lnTo>
                <a:lnTo>
                  <a:pt x="27068" y="10122"/>
                </a:lnTo>
                <a:lnTo>
                  <a:pt x="27068" y="10122"/>
                </a:lnTo>
                <a:cubicBezTo>
                  <a:pt x="27076" y="10117"/>
                  <a:pt x="27084" y="10115"/>
                  <a:pt x="27093" y="10115"/>
                </a:cubicBezTo>
                <a:cubicBezTo>
                  <a:pt x="27137" y="10115"/>
                  <a:pt x="27187" y="10177"/>
                  <a:pt x="27187" y="10240"/>
                </a:cubicBezTo>
                <a:cubicBezTo>
                  <a:pt x="27224" y="10517"/>
                  <a:pt x="27039" y="10572"/>
                  <a:pt x="26965" y="10572"/>
                </a:cubicBezTo>
                <a:lnTo>
                  <a:pt x="27002" y="10369"/>
                </a:lnTo>
                <a:lnTo>
                  <a:pt x="27002" y="10369"/>
                </a:lnTo>
                <a:cubicBezTo>
                  <a:pt x="26614" y="10461"/>
                  <a:pt x="26818" y="11108"/>
                  <a:pt x="26688" y="11478"/>
                </a:cubicBezTo>
                <a:lnTo>
                  <a:pt x="26503" y="11256"/>
                </a:lnTo>
                <a:lnTo>
                  <a:pt x="26577" y="11681"/>
                </a:lnTo>
                <a:cubicBezTo>
                  <a:pt x="26548" y="11703"/>
                  <a:pt x="26507" y="11719"/>
                  <a:pt x="26470" y="11719"/>
                </a:cubicBezTo>
                <a:cubicBezTo>
                  <a:pt x="26412" y="11719"/>
                  <a:pt x="26363" y="11682"/>
                  <a:pt x="26374" y="11570"/>
                </a:cubicBezTo>
                <a:lnTo>
                  <a:pt x="26374" y="11570"/>
                </a:lnTo>
                <a:cubicBezTo>
                  <a:pt x="26171" y="11792"/>
                  <a:pt x="26374" y="11829"/>
                  <a:pt x="26189" y="11995"/>
                </a:cubicBezTo>
                <a:cubicBezTo>
                  <a:pt x="26174" y="12003"/>
                  <a:pt x="26165" y="12008"/>
                  <a:pt x="26160" y="12008"/>
                </a:cubicBezTo>
                <a:cubicBezTo>
                  <a:pt x="26152" y="12008"/>
                  <a:pt x="26152" y="11999"/>
                  <a:pt x="26152" y="11977"/>
                </a:cubicBezTo>
                <a:lnTo>
                  <a:pt x="26134" y="12254"/>
                </a:lnTo>
                <a:cubicBezTo>
                  <a:pt x="26097" y="12199"/>
                  <a:pt x="25967" y="12254"/>
                  <a:pt x="26041" y="12106"/>
                </a:cubicBezTo>
                <a:lnTo>
                  <a:pt x="26041" y="12106"/>
                </a:lnTo>
                <a:cubicBezTo>
                  <a:pt x="25764" y="12513"/>
                  <a:pt x="25986" y="12901"/>
                  <a:pt x="25764" y="13012"/>
                </a:cubicBezTo>
                <a:lnTo>
                  <a:pt x="25764" y="12975"/>
                </a:lnTo>
                <a:lnTo>
                  <a:pt x="25764" y="12975"/>
                </a:lnTo>
                <a:cubicBezTo>
                  <a:pt x="25635" y="13622"/>
                  <a:pt x="25912" y="13086"/>
                  <a:pt x="25949" y="13622"/>
                </a:cubicBezTo>
                <a:lnTo>
                  <a:pt x="25450" y="13807"/>
                </a:lnTo>
                <a:lnTo>
                  <a:pt x="25598" y="13918"/>
                </a:lnTo>
                <a:cubicBezTo>
                  <a:pt x="25567" y="13979"/>
                  <a:pt x="25524" y="14079"/>
                  <a:pt x="25478" y="14079"/>
                </a:cubicBezTo>
                <a:cubicBezTo>
                  <a:pt x="25469" y="14079"/>
                  <a:pt x="25459" y="14075"/>
                  <a:pt x="25450" y="14065"/>
                </a:cubicBezTo>
                <a:lnTo>
                  <a:pt x="25450" y="14065"/>
                </a:lnTo>
                <a:cubicBezTo>
                  <a:pt x="25463" y="14166"/>
                  <a:pt x="25479" y="14191"/>
                  <a:pt x="25497" y="14191"/>
                </a:cubicBezTo>
                <a:cubicBezTo>
                  <a:pt x="25514" y="14191"/>
                  <a:pt x="25533" y="14166"/>
                  <a:pt x="25552" y="14166"/>
                </a:cubicBezTo>
                <a:cubicBezTo>
                  <a:pt x="25567" y="14166"/>
                  <a:pt x="25583" y="14181"/>
                  <a:pt x="25598" y="14232"/>
                </a:cubicBezTo>
                <a:cubicBezTo>
                  <a:pt x="25361" y="14487"/>
                  <a:pt x="25394" y="15101"/>
                  <a:pt x="25129" y="15101"/>
                </a:cubicBezTo>
                <a:cubicBezTo>
                  <a:pt x="25125" y="15101"/>
                  <a:pt x="25121" y="15101"/>
                  <a:pt x="25117" y="15100"/>
                </a:cubicBezTo>
                <a:lnTo>
                  <a:pt x="25117" y="15100"/>
                </a:lnTo>
                <a:cubicBezTo>
                  <a:pt x="25132" y="15124"/>
                  <a:pt x="25147" y="15133"/>
                  <a:pt x="25161" y="15133"/>
                </a:cubicBezTo>
                <a:cubicBezTo>
                  <a:pt x="25208" y="15133"/>
                  <a:pt x="25249" y="15037"/>
                  <a:pt x="25271" y="15037"/>
                </a:cubicBezTo>
                <a:cubicBezTo>
                  <a:pt x="25284" y="15037"/>
                  <a:pt x="25290" y="15074"/>
                  <a:pt x="25284" y="15193"/>
                </a:cubicBezTo>
                <a:cubicBezTo>
                  <a:pt x="24969" y="15193"/>
                  <a:pt x="25228" y="15599"/>
                  <a:pt x="25006" y="15840"/>
                </a:cubicBezTo>
                <a:cubicBezTo>
                  <a:pt x="24917" y="15750"/>
                  <a:pt x="24969" y="15600"/>
                  <a:pt x="24936" y="15600"/>
                </a:cubicBezTo>
                <a:lnTo>
                  <a:pt x="24936" y="15600"/>
                </a:lnTo>
                <a:cubicBezTo>
                  <a:pt x="24922" y="15600"/>
                  <a:pt x="24890" y="15630"/>
                  <a:pt x="24822" y="15710"/>
                </a:cubicBezTo>
                <a:cubicBezTo>
                  <a:pt x="25006" y="15951"/>
                  <a:pt x="24581" y="16246"/>
                  <a:pt x="24563" y="16505"/>
                </a:cubicBezTo>
                <a:lnTo>
                  <a:pt x="24452" y="16505"/>
                </a:lnTo>
                <a:cubicBezTo>
                  <a:pt x="24416" y="16576"/>
                  <a:pt x="24553" y="16631"/>
                  <a:pt x="24629" y="16684"/>
                </a:cubicBezTo>
                <a:lnTo>
                  <a:pt x="24629" y="16684"/>
                </a:lnTo>
                <a:cubicBezTo>
                  <a:pt x="24602" y="16879"/>
                  <a:pt x="24453" y="17195"/>
                  <a:pt x="24415" y="17485"/>
                </a:cubicBezTo>
                <a:cubicBezTo>
                  <a:pt x="24413" y="17483"/>
                  <a:pt x="24411" y="17482"/>
                  <a:pt x="24408" y="17482"/>
                </a:cubicBezTo>
                <a:cubicBezTo>
                  <a:pt x="24339" y="17482"/>
                  <a:pt x="24057" y="18218"/>
                  <a:pt x="23879" y="18575"/>
                </a:cubicBezTo>
                <a:lnTo>
                  <a:pt x="23842" y="18557"/>
                </a:lnTo>
                <a:lnTo>
                  <a:pt x="23842" y="18557"/>
                </a:lnTo>
                <a:cubicBezTo>
                  <a:pt x="24027" y="18686"/>
                  <a:pt x="23879" y="19056"/>
                  <a:pt x="23824" y="19351"/>
                </a:cubicBezTo>
                <a:cubicBezTo>
                  <a:pt x="23713" y="19314"/>
                  <a:pt x="23676" y="19240"/>
                  <a:pt x="23676" y="19074"/>
                </a:cubicBezTo>
                <a:lnTo>
                  <a:pt x="23586" y="19324"/>
                </a:lnTo>
                <a:lnTo>
                  <a:pt x="23586" y="19324"/>
                </a:lnTo>
                <a:cubicBezTo>
                  <a:pt x="23573" y="19304"/>
                  <a:pt x="23560" y="19291"/>
                  <a:pt x="23546" y="19277"/>
                </a:cubicBezTo>
                <a:lnTo>
                  <a:pt x="23546" y="19277"/>
                </a:lnTo>
                <a:lnTo>
                  <a:pt x="23583" y="19425"/>
                </a:lnTo>
                <a:lnTo>
                  <a:pt x="23599" y="19362"/>
                </a:lnTo>
                <a:lnTo>
                  <a:pt x="23599" y="19362"/>
                </a:lnTo>
                <a:cubicBezTo>
                  <a:pt x="23638" y="19446"/>
                  <a:pt x="23635" y="19537"/>
                  <a:pt x="23602" y="19702"/>
                </a:cubicBezTo>
                <a:lnTo>
                  <a:pt x="23472" y="19592"/>
                </a:lnTo>
                <a:cubicBezTo>
                  <a:pt x="23380" y="19943"/>
                  <a:pt x="23435" y="20349"/>
                  <a:pt x="23195" y="20774"/>
                </a:cubicBezTo>
                <a:cubicBezTo>
                  <a:pt x="23210" y="20783"/>
                  <a:pt x="23229" y="20786"/>
                  <a:pt x="23249" y="20786"/>
                </a:cubicBezTo>
                <a:cubicBezTo>
                  <a:pt x="23320" y="20786"/>
                  <a:pt x="23418" y="20746"/>
                  <a:pt x="23498" y="20746"/>
                </a:cubicBezTo>
                <a:cubicBezTo>
                  <a:pt x="23594" y="20746"/>
                  <a:pt x="23665" y="20803"/>
                  <a:pt x="23639" y="21052"/>
                </a:cubicBezTo>
                <a:cubicBezTo>
                  <a:pt x="23576" y="21052"/>
                  <a:pt x="23461" y="21038"/>
                  <a:pt x="23438" y="20945"/>
                </a:cubicBezTo>
                <a:lnTo>
                  <a:pt x="23438" y="20945"/>
                </a:lnTo>
                <a:cubicBezTo>
                  <a:pt x="23440" y="21001"/>
                  <a:pt x="23438" y="21073"/>
                  <a:pt x="23398" y="21126"/>
                </a:cubicBezTo>
                <a:lnTo>
                  <a:pt x="23325" y="20904"/>
                </a:lnTo>
                <a:lnTo>
                  <a:pt x="23325" y="20904"/>
                </a:lnTo>
                <a:cubicBezTo>
                  <a:pt x="23195" y="21089"/>
                  <a:pt x="23398" y="21033"/>
                  <a:pt x="23325" y="21199"/>
                </a:cubicBezTo>
                <a:cubicBezTo>
                  <a:pt x="23313" y="21195"/>
                  <a:pt x="23302" y="21193"/>
                  <a:pt x="23293" y="21193"/>
                </a:cubicBezTo>
                <a:cubicBezTo>
                  <a:pt x="23236" y="21193"/>
                  <a:pt x="23212" y="21262"/>
                  <a:pt x="23166" y="21262"/>
                </a:cubicBezTo>
                <a:cubicBezTo>
                  <a:pt x="23158" y="21262"/>
                  <a:pt x="23149" y="21260"/>
                  <a:pt x="23140" y="21255"/>
                </a:cubicBezTo>
                <a:cubicBezTo>
                  <a:pt x="23140" y="21199"/>
                  <a:pt x="23232" y="21126"/>
                  <a:pt x="23214" y="21033"/>
                </a:cubicBezTo>
                <a:lnTo>
                  <a:pt x="23214" y="21033"/>
                </a:lnTo>
                <a:cubicBezTo>
                  <a:pt x="23121" y="21218"/>
                  <a:pt x="22992" y="21421"/>
                  <a:pt x="22881" y="21477"/>
                </a:cubicBezTo>
                <a:cubicBezTo>
                  <a:pt x="22955" y="21477"/>
                  <a:pt x="23029" y="21532"/>
                  <a:pt x="23010" y="21662"/>
                </a:cubicBezTo>
                <a:cubicBezTo>
                  <a:pt x="22955" y="21846"/>
                  <a:pt x="22913" y="21869"/>
                  <a:pt x="22869" y="21869"/>
                </a:cubicBezTo>
                <a:cubicBezTo>
                  <a:pt x="22855" y="21869"/>
                  <a:pt x="22840" y="21867"/>
                  <a:pt x="22824" y="21867"/>
                </a:cubicBezTo>
                <a:cubicBezTo>
                  <a:pt x="22793" y="21867"/>
                  <a:pt x="22758" y="21877"/>
                  <a:pt x="22715" y="21939"/>
                </a:cubicBezTo>
                <a:cubicBezTo>
                  <a:pt x="22770" y="22050"/>
                  <a:pt x="22622" y="22253"/>
                  <a:pt x="22770" y="22308"/>
                </a:cubicBezTo>
                <a:cubicBezTo>
                  <a:pt x="22752" y="22401"/>
                  <a:pt x="22659" y="22401"/>
                  <a:pt x="22604" y="22438"/>
                </a:cubicBezTo>
                <a:cubicBezTo>
                  <a:pt x="22620" y="22621"/>
                  <a:pt x="22413" y="23162"/>
                  <a:pt x="22545" y="23162"/>
                </a:cubicBezTo>
                <a:cubicBezTo>
                  <a:pt x="22560" y="23162"/>
                  <a:pt x="22579" y="23155"/>
                  <a:pt x="22604" y="23140"/>
                </a:cubicBezTo>
                <a:lnTo>
                  <a:pt x="22622" y="23103"/>
                </a:lnTo>
                <a:lnTo>
                  <a:pt x="22622" y="23122"/>
                </a:lnTo>
                <a:cubicBezTo>
                  <a:pt x="22622" y="23128"/>
                  <a:pt x="22622" y="23134"/>
                  <a:pt x="22621" y="23140"/>
                </a:cubicBezTo>
                <a:lnTo>
                  <a:pt x="22621" y="23140"/>
                </a:lnTo>
                <a:cubicBezTo>
                  <a:pt x="22618" y="23140"/>
                  <a:pt x="22611" y="23142"/>
                  <a:pt x="22607" y="23148"/>
                </a:cubicBezTo>
                <a:lnTo>
                  <a:pt x="22607" y="23148"/>
                </a:lnTo>
                <a:cubicBezTo>
                  <a:pt x="22613" y="23145"/>
                  <a:pt x="22619" y="23142"/>
                  <a:pt x="22621" y="23141"/>
                </a:cubicBezTo>
                <a:lnTo>
                  <a:pt x="22621" y="23141"/>
                </a:lnTo>
                <a:cubicBezTo>
                  <a:pt x="22599" y="23466"/>
                  <a:pt x="22490" y="23774"/>
                  <a:pt x="22363" y="24064"/>
                </a:cubicBezTo>
                <a:cubicBezTo>
                  <a:pt x="22216" y="24360"/>
                  <a:pt x="22068" y="24693"/>
                  <a:pt x="22049" y="24877"/>
                </a:cubicBezTo>
                <a:lnTo>
                  <a:pt x="21994" y="24840"/>
                </a:lnTo>
                <a:cubicBezTo>
                  <a:pt x="21994" y="24988"/>
                  <a:pt x="21957" y="25155"/>
                  <a:pt x="21920" y="25303"/>
                </a:cubicBezTo>
                <a:cubicBezTo>
                  <a:pt x="21845" y="25292"/>
                  <a:pt x="21777" y="25281"/>
                  <a:pt x="21711" y="25281"/>
                </a:cubicBezTo>
                <a:cubicBezTo>
                  <a:pt x="21662" y="25281"/>
                  <a:pt x="21616" y="25287"/>
                  <a:pt x="21569" y="25303"/>
                </a:cubicBezTo>
                <a:cubicBezTo>
                  <a:pt x="21476" y="25284"/>
                  <a:pt x="21365" y="25136"/>
                  <a:pt x="21421" y="25081"/>
                </a:cubicBezTo>
                <a:cubicBezTo>
                  <a:pt x="21236" y="25062"/>
                  <a:pt x="21125" y="25099"/>
                  <a:pt x="20774" y="24896"/>
                </a:cubicBezTo>
                <a:cubicBezTo>
                  <a:pt x="20964" y="24885"/>
                  <a:pt x="20904" y="24847"/>
                  <a:pt x="20908" y="24847"/>
                </a:cubicBezTo>
                <a:lnTo>
                  <a:pt x="20908" y="24847"/>
                </a:lnTo>
                <a:cubicBezTo>
                  <a:pt x="20911" y="24847"/>
                  <a:pt x="20942" y="24863"/>
                  <a:pt x="21088" y="24914"/>
                </a:cubicBezTo>
                <a:cubicBezTo>
                  <a:pt x="20783" y="24770"/>
                  <a:pt x="20701" y="24667"/>
                  <a:pt x="20405" y="24667"/>
                </a:cubicBezTo>
                <a:cubicBezTo>
                  <a:pt x="20361" y="24667"/>
                  <a:pt x="20312" y="24669"/>
                  <a:pt x="20257" y="24674"/>
                </a:cubicBezTo>
                <a:cubicBezTo>
                  <a:pt x="20441" y="24563"/>
                  <a:pt x="20053" y="24415"/>
                  <a:pt x="19868" y="24397"/>
                </a:cubicBezTo>
                <a:lnTo>
                  <a:pt x="19868" y="24397"/>
                </a:lnTo>
                <a:lnTo>
                  <a:pt x="20090" y="24582"/>
                </a:lnTo>
                <a:cubicBezTo>
                  <a:pt x="19887" y="24545"/>
                  <a:pt x="19739" y="24471"/>
                  <a:pt x="19573" y="24415"/>
                </a:cubicBezTo>
                <a:lnTo>
                  <a:pt x="19721" y="24249"/>
                </a:lnTo>
                <a:cubicBezTo>
                  <a:pt x="19055" y="23805"/>
                  <a:pt x="18297" y="24231"/>
                  <a:pt x="17854" y="23676"/>
                </a:cubicBezTo>
                <a:lnTo>
                  <a:pt x="17854" y="23676"/>
                </a:lnTo>
                <a:cubicBezTo>
                  <a:pt x="17614" y="23750"/>
                  <a:pt x="18224" y="23898"/>
                  <a:pt x="18002" y="23990"/>
                </a:cubicBezTo>
                <a:cubicBezTo>
                  <a:pt x="17669" y="23861"/>
                  <a:pt x="17410" y="23491"/>
                  <a:pt x="17299" y="23454"/>
                </a:cubicBezTo>
                <a:cubicBezTo>
                  <a:pt x="17186" y="23390"/>
                  <a:pt x="17097" y="23369"/>
                  <a:pt x="17020" y="23369"/>
                </a:cubicBezTo>
                <a:cubicBezTo>
                  <a:pt x="16880" y="23369"/>
                  <a:pt x="16776" y="23436"/>
                  <a:pt x="16626" y="23436"/>
                </a:cubicBezTo>
                <a:cubicBezTo>
                  <a:pt x="16547" y="23436"/>
                  <a:pt x="16455" y="23418"/>
                  <a:pt x="16338" y="23362"/>
                </a:cubicBezTo>
                <a:lnTo>
                  <a:pt x="16338" y="23362"/>
                </a:lnTo>
                <a:cubicBezTo>
                  <a:pt x="16372" y="23446"/>
                  <a:pt x="16375" y="23607"/>
                  <a:pt x="16096" y="23607"/>
                </a:cubicBezTo>
                <a:cubicBezTo>
                  <a:pt x="16068" y="23607"/>
                  <a:pt x="16039" y="23605"/>
                  <a:pt x="16006" y="23602"/>
                </a:cubicBezTo>
                <a:cubicBezTo>
                  <a:pt x="15684" y="23477"/>
                  <a:pt x="15673" y="23213"/>
                  <a:pt x="15891" y="23213"/>
                </a:cubicBezTo>
                <a:cubicBezTo>
                  <a:pt x="15898" y="23213"/>
                  <a:pt x="15906" y="23213"/>
                  <a:pt x="15913" y="23214"/>
                </a:cubicBezTo>
                <a:cubicBezTo>
                  <a:pt x="15987" y="23233"/>
                  <a:pt x="16024" y="23269"/>
                  <a:pt x="16006" y="23288"/>
                </a:cubicBezTo>
                <a:cubicBezTo>
                  <a:pt x="16038" y="23288"/>
                  <a:pt x="16072" y="23289"/>
                  <a:pt x="16102" y="23289"/>
                </a:cubicBezTo>
                <a:cubicBezTo>
                  <a:pt x="16193" y="23289"/>
                  <a:pt x="16255" y="23279"/>
                  <a:pt x="16172" y="23196"/>
                </a:cubicBezTo>
                <a:lnTo>
                  <a:pt x="16172" y="23196"/>
                </a:lnTo>
                <a:lnTo>
                  <a:pt x="16098" y="23251"/>
                </a:lnTo>
                <a:cubicBezTo>
                  <a:pt x="15950" y="23122"/>
                  <a:pt x="15488" y="22992"/>
                  <a:pt x="15636" y="22918"/>
                </a:cubicBezTo>
                <a:cubicBezTo>
                  <a:pt x="15612" y="22917"/>
                  <a:pt x="15591" y="22916"/>
                  <a:pt x="15573" y="22916"/>
                </a:cubicBezTo>
                <a:cubicBezTo>
                  <a:pt x="15385" y="22916"/>
                  <a:pt x="15521" y="23000"/>
                  <a:pt x="15673" y="23085"/>
                </a:cubicBezTo>
                <a:cubicBezTo>
                  <a:pt x="15266" y="22863"/>
                  <a:pt x="15008" y="22881"/>
                  <a:pt x="14583" y="22678"/>
                </a:cubicBezTo>
                <a:lnTo>
                  <a:pt x="14583" y="22678"/>
                </a:lnTo>
                <a:cubicBezTo>
                  <a:pt x="14633" y="22729"/>
                  <a:pt x="14684" y="22810"/>
                  <a:pt x="14636" y="22810"/>
                </a:cubicBezTo>
                <a:cubicBezTo>
                  <a:pt x="14632" y="22810"/>
                  <a:pt x="14626" y="22809"/>
                  <a:pt x="14620" y="22807"/>
                </a:cubicBezTo>
                <a:cubicBezTo>
                  <a:pt x="14546" y="22770"/>
                  <a:pt x="14509" y="22752"/>
                  <a:pt x="14453" y="22733"/>
                </a:cubicBezTo>
                <a:cubicBezTo>
                  <a:pt x="14435" y="22733"/>
                  <a:pt x="14416" y="22715"/>
                  <a:pt x="14398" y="22715"/>
                </a:cubicBezTo>
                <a:cubicBezTo>
                  <a:pt x="14361" y="22715"/>
                  <a:pt x="14342" y="22733"/>
                  <a:pt x="14305" y="22752"/>
                </a:cubicBezTo>
                <a:cubicBezTo>
                  <a:pt x="14263" y="22766"/>
                  <a:pt x="14221" y="22801"/>
                  <a:pt x="14130" y="22801"/>
                </a:cubicBezTo>
                <a:cubicBezTo>
                  <a:pt x="14102" y="22801"/>
                  <a:pt x="14068" y="22798"/>
                  <a:pt x="14028" y="22789"/>
                </a:cubicBezTo>
                <a:cubicBezTo>
                  <a:pt x="13973" y="22660"/>
                  <a:pt x="14342" y="22623"/>
                  <a:pt x="14010" y="22604"/>
                </a:cubicBezTo>
                <a:cubicBezTo>
                  <a:pt x="13973" y="22530"/>
                  <a:pt x="14250" y="22493"/>
                  <a:pt x="14324" y="22475"/>
                </a:cubicBezTo>
                <a:lnTo>
                  <a:pt x="14324" y="22475"/>
                </a:lnTo>
                <a:cubicBezTo>
                  <a:pt x="14304" y="22476"/>
                  <a:pt x="14287" y="22477"/>
                  <a:pt x="14271" y="22477"/>
                </a:cubicBezTo>
                <a:cubicBezTo>
                  <a:pt x="14085" y="22477"/>
                  <a:pt x="14206" y="22381"/>
                  <a:pt x="14342" y="22364"/>
                </a:cubicBezTo>
                <a:lnTo>
                  <a:pt x="14379" y="22345"/>
                </a:lnTo>
                <a:lnTo>
                  <a:pt x="14416" y="22345"/>
                </a:lnTo>
                <a:cubicBezTo>
                  <a:pt x="14416" y="22345"/>
                  <a:pt x="14416" y="22333"/>
                  <a:pt x="14427" y="22328"/>
                </a:cubicBezTo>
                <a:lnTo>
                  <a:pt x="14427" y="22328"/>
                </a:lnTo>
                <a:lnTo>
                  <a:pt x="14139" y="22382"/>
                </a:lnTo>
                <a:cubicBezTo>
                  <a:pt x="14213" y="22345"/>
                  <a:pt x="14231" y="22345"/>
                  <a:pt x="14342" y="22327"/>
                </a:cubicBezTo>
                <a:cubicBezTo>
                  <a:pt x="14327" y="22325"/>
                  <a:pt x="14309" y="22324"/>
                  <a:pt x="14290" y="22324"/>
                </a:cubicBezTo>
                <a:cubicBezTo>
                  <a:pt x="14187" y="22324"/>
                  <a:pt x="14030" y="22348"/>
                  <a:pt x="13914" y="22348"/>
                </a:cubicBezTo>
                <a:cubicBezTo>
                  <a:pt x="13859" y="22348"/>
                  <a:pt x="13814" y="22343"/>
                  <a:pt x="13788" y="22327"/>
                </a:cubicBezTo>
                <a:cubicBezTo>
                  <a:pt x="13938" y="22294"/>
                  <a:pt x="13923" y="22155"/>
                  <a:pt x="14094" y="22155"/>
                </a:cubicBezTo>
                <a:cubicBezTo>
                  <a:pt x="14113" y="22155"/>
                  <a:pt x="14134" y="22157"/>
                  <a:pt x="14157" y="22161"/>
                </a:cubicBezTo>
                <a:cubicBezTo>
                  <a:pt x="14028" y="22234"/>
                  <a:pt x="14102" y="22234"/>
                  <a:pt x="14176" y="22234"/>
                </a:cubicBezTo>
                <a:cubicBezTo>
                  <a:pt x="14246" y="22249"/>
                  <a:pt x="14316" y="22252"/>
                  <a:pt x="14338" y="22269"/>
                </a:cubicBezTo>
                <a:lnTo>
                  <a:pt x="14338" y="22269"/>
                </a:lnTo>
                <a:cubicBezTo>
                  <a:pt x="14345" y="22260"/>
                  <a:pt x="14365" y="22253"/>
                  <a:pt x="14398" y="22253"/>
                </a:cubicBezTo>
                <a:cubicBezTo>
                  <a:pt x="14435" y="22253"/>
                  <a:pt x="14453" y="22271"/>
                  <a:pt x="14453" y="22271"/>
                </a:cubicBezTo>
                <a:cubicBezTo>
                  <a:pt x="14471" y="22273"/>
                  <a:pt x="14485" y="22273"/>
                  <a:pt x="14495" y="22273"/>
                </a:cubicBezTo>
                <a:cubicBezTo>
                  <a:pt x="14629" y="22273"/>
                  <a:pt x="14246" y="22168"/>
                  <a:pt x="14435" y="22031"/>
                </a:cubicBezTo>
                <a:lnTo>
                  <a:pt x="14435" y="22031"/>
                </a:lnTo>
                <a:cubicBezTo>
                  <a:pt x="14442" y="22076"/>
                  <a:pt x="14480" y="22094"/>
                  <a:pt x="14527" y="22094"/>
                </a:cubicBezTo>
                <a:cubicBezTo>
                  <a:pt x="14594" y="22094"/>
                  <a:pt x="14679" y="22057"/>
                  <a:pt x="14712" y="22013"/>
                </a:cubicBezTo>
                <a:lnTo>
                  <a:pt x="14712" y="22013"/>
                </a:lnTo>
                <a:cubicBezTo>
                  <a:pt x="14672" y="22048"/>
                  <a:pt x="14641" y="22063"/>
                  <a:pt x="14618" y="22063"/>
                </a:cubicBezTo>
                <a:cubicBezTo>
                  <a:pt x="14544" y="22063"/>
                  <a:pt x="14554" y="21909"/>
                  <a:pt x="14638" y="21754"/>
                </a:cubicBezTo>
                <a:cubicBezTo>
                  <a:pt x="14952" y="21588"/>
                  <a:pt x="14878" y="21458"/>
                  <a:pt x="15026" y="21329"/>
                </a:cubicBezTo>
                <a:lnTo>
                  <a:pt x="15026" y="21329"/>
                </a:lnTo>
                <a:lnTo>
                  <a:pt x="14841" y="21458"/>
                </a:lnTo>
                <a:cubicBezTo>
                  <a:pt x="14823" y="21329"/>
                  <a:pt x="14971" y="21218"/>
                  <a:pt x="15119" y="21015"/>
                </a:cubicBezTo>
                <a:lnTo>
                  <a:pt x="15119" y="21015"/>
                </a:lnTo>
                <a:cubicBezTo>
                  <a:pt x="15142" y="21026"/>
                  <a:pt x="15139" y="21051"/>
                  <a:pt x="15127" y="21078"/>
                </a:cubicBezTo>
                <a:lnTo>
                  <a:pt x="15127" y="21078"/>
                </a:lnTo>
                <a:cubicBezTo>
                  <a:pt x="15277" y="20861"/>
                  <a:pt x="15693" y="20819"/>
                  <a:pt x="15839" y="20479"/>
                </a:cubicBezTo>
                <a:cubicBezTo>
                  <a:pt x="15874" y="20455"/>
                  <a:pt x="15901" y="20447"/>
                  <a:pt x="15923" y="20447"/>
                </a:cubicBezTo>
                <a:cubicBezTo>
                  <a:pt x="15983" y="20447"/>
                  <a:pt x="16006" y="20511"/>
                  <a:pt x="16060" y="20511"/>
                </a:cubicBezTo>
                <a:cubicBezTo>
                  <a:pt x="16080" y="20511"/>
                  <a:pt x="16104" y="20502"/>
                  <a:pt x="16135" y="20479"/>
                </a:cubicBezTo>
                <a:cubicBezTo>
                  <a:pt x="16301" y="20035"/>
                  <a:pt x="16560" y="20183"/>
                  <a:pt x="16726" y="19684"/>
                </a:cubicBezTo>
                <a:lnTo>
                  <a:pt x="16726" y="19684"/>
                </a:lnTo>
                <a:cubicBezTo>
                  <a:pt x="16665" y="19702"/>
                  <a:pt x="16626" y="19719"/>
                  <a:pt x="16603" y="19719"/>
                </a:cubicBezTo>
                <a:cubicBezTo>
                  <a:pt x="16558" y="19719"/>
                  <a:pt x="16579" y="19653"/>
                  <a:pt x="16616" y="19407"/>
                </a:cubicBezTo>
                <a:lnTo>
                  <a:pt x="16616" y="19407"/>
                </a:lnTo>
                <a:cubicBezTo>
                  <a:pt x="16505" y="19665"/>
                  <a:pt x="16394" y="19906"/>
                  <a:pt x="16264" y="20128"/>
                </a:cubicBezTo>
                <a:cubicBezTo>
                  <a:pt x="16320" y="19961"/>
                  <a:pt x="16357" y="19776"/>
                  <a:pt x="16375" y="19610"/>
                </a:cubicBezTo>
                <a:lnTo>
                  <a:pt x="16375" y="19610"/>
                </a:lnTo>
                <a:cubicBezTo>
                  <a:pt x="16264" y="19813"/>
                  <a:pt x="16172" y="20054"/>
                  <a:pt x="16080" y="20164"/>
                </a:cubicBezTo>
                <a:cubicBezTo>
                  <a:pt x="16105" y="19986"/>
                  <a:pt x="16122" y="19948"/>
                  <a:pt x="16081" y="19948"/>
                </a:cubicBezTo>
                <a:cubicBezTo>
                  <a:pt x="16063" y="19948"/>
                  <a:pt x="16033" y="19955"/>
                  <a:pt x="15987" y="19961"/>
                </a:cubicBezTo>
                <a:cubicBezTo>
                  <a:pt x="16338" y="19832"/>
                  <a:pt x="16227" y="19388"/>
                  <a:pt x="16505" y="19129"/>
                </a:cubicBezTo>
                <a:lnTo>
                  <a:pt x="16819" y="19296"/>
                </a:lnTo>
                <a:cubicBezTo>
                  <a:pt x="16856" y="19240"/>
                  <a:pt x="16911" y="19185"/>
                  <a:pt x="16948" y="19111"/>
                </a:cubicBezTo>
                <a:cubicBezTo>
                  <a:pt x="16985" y="19037"/>
                  <a:pt x="17004" y="18963"/>
                  <a:pt x="17022" y="18871"/>
                </a:cubicBezTo>
                <a:cubicBezTo>
                  <a:pt x="17078" y="18704"/>
                  <a:pt x="17096" y="18538"/>
                  <a:pt x="17059" y="18353"/>
                </a:cubicBezTo>
                <a:cubicBezTo>
                  <a:pt x="17059" y="18279"/>
                  <a:pt x="17041" y="18187"/>
                  <a:pt x="17041" y="18094"/>
                </a:cubicBezTo>
                <a:cubicBezTo>
                  <a:pt x="17004" y="18002"/>
                  <a:pt x="16985" y="17910"/>
                  <a:pt x="16948" y="17817"/>
                </a:cubicBezTo>
                <a:cubicBezTo>
                  <a:pt x="16911" y="17614"/>
                  <a:pt x="16819" y="17448"/>
                  <a:pt x="16726" y="17244"/>
                </a:cubicBezTo>
                <a:lnTo>
                  <a:pt x="16726" y="17244"/>
                </a:lnTo>
                <a:lnTo>
                  <a:pt x="16800" y="17522"/>
                </a:lnTo>
                <a:cubicBezTo>
                  <a:pt x="16708" y="17503"/>
                  <a:pt x="16653" y="17374"/>
                  <a:pt x="16597" y="17244"/>
                </a:cubicBezTo>
                <a:cubicBezTo>
                  <a:pt x="16523" y="17133"/>
                  <a:pt x="16431" y="16986"/>
                  <a:pt x="16320" y="16893"/>
                </a:cubicBezTo>
                <a:cubicBezTo>
                  <a:pt x="16431" y="16838"/>
                  <a:pt x="16338" y="16690"/>
                  <a:pt x="16301" y="16560"/>
                </a:cubicBezTo>
                <a:cubicBezTo>
                  <a:pt x="16299" y="16565"/>
                  <a:pt x="16295" y="16568"/>
                  <a:pt x="16289" y="16568"/>
                </a:cubicBezTo>
                <a:cubicBezTo>
                  <a:pt x="16253" y="16568"/>
                  <a:pt x="16154" y="16474"/>
                  <a:pt x="16043" y="16394"/>
                </a:cubicBezTo>
                <a:cubicBezTo>
                  <a:pt x="15956" y="16345"/>
                  <a:pt x="15862" y="16304"/>
                  <a:pt x="15781" y="16304"/>
                </a:cubicBezTo>
                <a:cubicBezTo>
                  <a:pt x="15741" y="16304"/>
                  <a:pt x="15704" y="16314"/>
                  <a:pt x="15673" y="16339"/>
                </a:cubicBezTo>
                <a:cubicBezTo>
                  <a:pt x="15599" y="16228"/>
                  <a:pt x="15544" y="16135"/>
                  <a:pt x="15451" y="16024"/>
                </a:cubicBezTo>
                <a:cubicBezTo>
                  <a:pt x="15271" y="15900"/>
                  <a:pt x="15112" y="15869"/>
                  <a:pt x="14965" y="15869"/>
                </a:cubicBezTo>
                <a:cubicBezTo>
                  <a:pt x="14916" y="15869"/>
                  <a:pt x="14869" y="15872"/>
                  <a:pt x="14823" y="15877"/>
                </a:cubicBezTo>
                <a:cubicBezTo>
                  <a:pt x="14741" y="15877"/>
                  <a:pt x="14662" y="15884"/>
                  <a:pt x="14578" y="15884"/>
                </a:cubicBezTo>
                <a:cubicBezTo>
                  <a:pt x="14472" y="15884"/>
                  <a:pt x="14357" y="15873"/>
                  <a:pt x="14213" y="15821"/>
                </a:cubicBezTo>
                <a:cubicBezTo>
                  <a:pt x="14387" y="15752"/>
                  <a:pt x="14217" y="15616"/>
                  <a:pt x="14521" y="15616"/>
                </a:cubicBezTo>
                <a:cubicBezTo>
                  <a:pt x="14540" y="15616"/>
                  <a:pt x="14560" y="15617"/>
                  <a:pt x="14583" y="15618"/>
                </a:cubicBezTo>
                <a:cubicBezTo>
                  <a:pt x="14453" y="15579"/>
                  <a:pt x="14333" y="15531"/>
                  <a:pt x="14266" y="15531"/>
                </a:cubicBezTo>
                <a:cubicBezTo>
                  <a:pt x="14237" y="15531"/>
                  <a:pt x="14218" y="15540"/>
                  <a:pt x="14213" y="15562"/>
                </a:cubicBezTo>
                <a:cubicBezTo>
                  <a:pt x="14177" y="15520"/>
                  <a:pt x="14090" y="15513"/>
                  <a:pt x="13988" y="15513"/>
                </a:cubicBezTo>
                <a:cubicBezTo>
                  <a:pt x="13936" y="15513"/>
                  <a:pt x="13880" y="15515"/>
                  <a:pt x="13824" y="15515"/>
                </a:cubicBezTo>
                <a:cubicBezTo>
                  <a:pt x="13706" y="15515"/>
                  <a:pt x="13591" y="15506"/>
                  <a:pt x="13529" y="15452"/>
                </a:cubicBezTo>
                <a:cubicBezTo>
                  <a:pt x="13450" y="15467"/>
                  <a:pt x="13411" y="15551"/>
                  <a:pt x="13273" y="15551"/>
                </a:cubicBezTo>
                <a:cubicBezTo>
                  <a:pt x="13250" y="15551"/>
                  <a:pt x="13225" y="15549"/>
                  <a:pt x="13196" y="15544"/>
                </a:cubicBezTo>
                <a:cubicBezTo>
                  <a:pt x="13185" y="15532"/>
                  <a:pt x="13195" y="15514"/>
                  <a:pt x="13204" y="15501"/>
                </a:cubicBezTo>
                <a:lnTo>
                  <a:pt x="13204" y="15501"/>
                </a:lnTo>
                <a:cubicBezTo>
                  <a:pt x="13146" y="15542"/>
                  <a:pt x="12895" y="15538"/>
                  <a:pt x="13030" y="15673"/>
                </a:cubicBezTo>
                <a:cubicBezTo>
                  <a:pt x="12790" y="15452"/>
                  <a:pt x="12402" y="15433"/>
                  <a:pt x="12014" y="15415"/>
                </a:cubicBezTo>
                <a:cubicBezTo>
                  <a:pt x="11876" y="15421"/>
                  <a:pt x="11744" y="15428"/>
                  <a:pt x="11618" y="15428"/>
                </a:cubicBezTo>
                <a:cubicBezTo>
                  <a:pt x="11402" y="15428"/>
                  <a:pt x="11207" y="15408"/>
                  <a:pt x="11046" y="15336"/>
                </a:cubicBezTo>
                <a:lnTo>
                  <a:pt x="11046" y="15336"/>
                </a:lnTo>
                <a:cubicBezTo>
                  <a:pt x="11066" y="15331"/>
                  <a:pt x="11082" y="15322"/>
                  <a:pt x="11108" y="15322"/>
                </a:cubicBezTo>
                <a:lnTo>
                  <a:pt x="10960" y="15304"/>
                </a:lnTo>
                <a:lnTo>
                  <a:pt x="10960" y="15304"/>
                </a:lnTo>
                <a:cubicBezTo>
                  <a:pt x="10972" y="15315"/>
                  <a:pt x="10983" y="15320"/>
                  <a:pt x="10995" y="15326"/>
                </a:cubicBezTo>
                <a:lnTo>
                  <a:pt x="10995" y="15326"/>
                </a:lnTo>
                <a:cubicBezTo>
                  <a:pt x="10593" y="15399"/>
                  <a:pt x="10141" y="15490"/>
                  <a:pt x="9796" y="15581"/>
                </a:cubicBezTo>
                <a:cubicBezTo>
                  <a:pt x="9810" y="15553"/>
                  <a:pt x="9792" y="15535"/>
                  <a:pt x="9815" y="15529"/>
                </a:cubicBezTo>
                <a:lnTo>
                  <a:pt x="9815" y="15529"/>
                </a:lnTo>
                <a:cubicBezTo>
                  <a:pt x="9585" y="15553"/>
                  <a:pt x="9516" y="15642"/>
                  <a:pt x="9463" y="15747"/>
                </a:cubicBezTo>
                <a:cubicBezTo>
                  <a:pt x="9408" y="15840"/>
                  <a:pt x="9334" y="15914"/>
                  <a:pt x="9056" y="16006"/>
                </a:cubicBezTo>
                <a:cubicBezTo>
                  <a:pt x="8732" y="15989"/>
                  <a:pt x="9212" y="15799"/>
                  <a:pt x="9127" y="15799"/>
                </a:cubicBezTo>
                <a:cubicBezTo>
                  <a:pt x="9120" y="15799"/>
                  <a:pt x="9109" y="15800"/>
                  <a:pt x="9093" y="15803"/>
                </a:cubicBezTo>
                <a:cubicBezTo>
                  <a:pt x="9054" y="15750"/>
                  <a:pt x="9005" y="15728"/>
                  <a:pt x="8950" y="15728"/>
                </a:cubicBezTo>
                <a:cubicBezTo>
                  <a:pt x="8851" y="15728"/>
                  <a:pt x="8732" y="15800"/>
                  <a:pt x="8613" y="15895"/>
                </a:cubicBezTo>
                <a:cubicBezTo>
                  <a:pt x="8428" y="16061"/>
                  <a:pt x="8243" y="16265"/>
                  <a:pt x="8021" y="16376"/>
                </a:cubicBezTo>
                <a:lnTo>
                  <a:pt x="8077" y="16283"/>
                </a:lnTo>
                <a:lnTo>
                  <a:pt x="8077" y="16283"/>
                </a:lnTo>
                <a:cubicBezTo>
                  <a:pt x="7929" y="16376"/>
                  <a:pt x="7800" y="16579"/>
                  <a:pt x="7726" y="16819"/>
                </a:cubicBezTo>
                <a:cubicBezTo>
                  <a:pt x="7670" y="17059"/>
                  <a:pt x="7615" y="17318"/>
                  <a:pt x="7559" y="17577"/>
                </a:cubicBezTo>
                <a:cubicBezTo>
                  <a:pt x="7559" y="17577"/>
                  <a:pt x="7548" y="17553"/>
                  <a:pt x="7524" y="17553"/>
                </a:cubicBezTo>
                <a:cubicBezTo>
                  <a:pt x="7518" y="17553"/>
                  <a:pt x="7511" y="17555"/>
                  <a:pt x="7504" y="17559"/>
                </a:cubicBezTo>
                <a:cubicBezTo>
                  <a:pt x="7578" y="17965"/>
                  <a:pt x="7670" y="18575"/>
                  <a:pt x="7800" y="19019"/>
                </a:cubicBezTo>
                <a:cubicBezTo>
                  <a:pt x="7686" y="18943"/>
                  <a:pt x="7676" y="18876"/>
                  <a:pt x="7640" y="18876"/>
                </a:cubicBezTo>
                <a:cubicBezTo>
                  <a:pt x="7623" y="18876"/>
                  <a:pt x="7601" y="18891"/>
                  <a:pt x="7559" y="18926"/>
                </a:cubicBezTo>
                <a:cubicBezTo>
                  <a:pt x="7579" y="18999"/>
                  <a:pt x="7613" y="19008"/>
                  <a:pt x="7654" y="19008"/>
                </a:cubicBezTo>
                <a:cubicBezTo>
                  <a:pt x="7667" y="19008"/>
                  <a:pt x="7681" y="19007"/>
                  <a:pt x="7695" y="19007"/>
                </a:cubicBezTo>
                <a:cubicBezTo>
                  <a:pt x="7760" y="19007"/>
                  <a:pt x="7834" y="19026"/>
                  <a:pt x="7892" y="19240"/>
                </a:cubicBezTo>
                <a:cubicBezTo>
                  <a:pt x="7837" y="19370"/>
                  <a:pt x="7855" y="19684"/>
                  <a:pt x="7689" y="19739"/>
                </a:cubicBezTo>
                <a:lnTo>
                  <a:pt x="7596" y="19370"/>
                </a:lnTo>
                <a:lnTo>
                  <a:pt x="7596" y="19370"/>
                </a:lnTo>
                <a:cubicBezTo>
                  <a:pt x="7522" y="19499"/>
                  <a:pt x="7559" y="19629"/>
                  <a:pt x="7615" y="19739"/>
                </a:cubicBezTo>
                <a:cubicBezTo>
                  <a:pt x="7633" y="19795"/>
                  <a:pt x="7707" y="19850"/>
                  <a:pt x="7707" y="19887"/>
                </a:cubicBezTo>
                <a:lnTo>
                  <a:pt x="7596" y="19869"/>
                </a:lnTo>
                <a:lnTo>
                  <a:pt x="7596" y="19869"/>
                </a:lnTo>
                <a:cubicBezTo>
                  <a:pt x="7707" y="20072"/>
                  <a:pt x="7984" y="20257"/>
                  <a:pt x="8132" y="20627"/>
                </a:cubicBezTo>
                <a:lnTo>
                  <a:pt x="8225" y="20664"/>
                </a:lnTo>
                <a:cubicBezTo>
                  <a:pt x="8317" y="20774"/>
                  <a:pt x="8373" y="20848"/>
                  <a:pt x="8391" y="20885"/>
                </a:cubicBezTo>
                <a:cubicBezTo>
                  <a:pt x="8411" y="20926"/>
                  <a:pt x="8409" y="20939"/>
                  <a:pt x="8397" y="20939"/>
                </a:cubicBezTo>
                <a:cubicBezTo>
                  <a:pt x="8387" y="20939"/>
                  <a:pt x="8371" y="20931"/>
                  <a:pt x="8354" y="20922"/>
                </a:cubicBezTo>
                <a:cubicBezTo>
                  <a:pt x="8299" y="20889"/>
                  <a:pt x="8257" y="20862"/>
                  <a:pt x="8232" y="20862"/>
                </a:cubicBezTo>
                <a:cubicBezTo>
                  <a:pt x="8215" y="20862"/>
                  <a:pt x="8206" y="20874"/>
                  <a:pt x="8206" y="20904"/>
                </a:cubicBezTo>
                <a:cubicBezTo>
                  <a:pt x="8077" y="20774"/>
                  <a:pt x="7947" y="20664"/>
                  <a:pt x="7837" y="20553"/>
                </a:cubicBezTo>
                <a:cubicBezTo>
                  <a:pt x="7818" y="20571"/>
                  <a:pt x="7781" y="20627"/>
                  <a:pt x="7670" y="20645"/>
                </a:cubicBezTo>
                <a:cubicBezTo>
                  <a:pt x="7616" y="20667"/>
                  <a:pt x="7537" y="20676"/>
                  <a:pt x="7450" y="20676"/>
                </a:cubicBezTo>
                <a:cubicBezTo>
                  <a:pt x="7389" y="20676"/>
                  <a:pt x="7325" y="20671"/>
                  <a:pt x="7264" y="20664"/>
                </a:cubicBezTo>
                <a:cubicBezTo>
                  <a:pt x="7430" y="20534"/>
                  <a:pt x="7633" y="20497"/>
                  <a:pt x="7652" y="20405"/>
                </a:cubicBezTo>
                <a:cubicBezTo>
                  <a:pt x="7606" y="20386"/>
                  <a:pt x="7532" y="20368"/>
                  <a:pt x="7465" y="20368"/>
                </a:cubicBezTo>
                <a:cubicBezTo>
                  <a:pt x="7398" y="20368"/>
                  <a:pt x="7338" y="20386"/>
                  <a:pt x="7319" y="20442"/>
                </a:cubicBezTo>
                <a:cubicBezTo>
                  <a:pt x="7345" y="20429"/>
                  <a:pt x="7370" y="20407"/>
                  <a:pt x="7402" y="20407"/>
                </a:cubicBezTo>
                <a:cubicBezTo>
                  <a:pt x="7416" y="20407"/>
                  <a:pt x="7431" y="20412"/>
                  <a:pt x="7448" y="20423"/>
                </a:cubicBezTo>
                <a:cubicBezTo>
                  <a:pt x="7430" y="20516"/>
                  <a:pt x="7338" y="20571"/>
                  <a:pt x="7227" y="20571"/>
                </a:cubicBezTo>
                <a:cubicBezTo>
                  <a:pt x="7153" y="20571"/>
                  <a:pt x="7079" y="20571"/>
                  <a:pt x="7005" y="20553"/>
                </a:cubicBezTo>
                <a:cubicBezTo>
                  <a:pt x="6913" y="20534"/>
                  <a:pt x="6802" y="20516"/>
                  <a:pt x="6709" y="20479"/>
                </a:cubicBezTo>
                <a:cubicBezTo>
                  <a:pt x="6894" y="20091"/>
                  <a:pt x="5637" y="20054"/>
                  <a:pt x="5434" y="19629"/>
                </a:cubicBezTo>
                <a:cubicBezTo>
                  <a:pt x="5046" y="19610"/>
                  <a:pt x="4676" y="19481"/>
                  <a:pt x="4307" y="19333"/>
                </a:cubicBezTo>
                <a:cubicBezTo>
                  <a:pt x="3808" y="19148"/>
                  <a:pt x="3900" y="19129"/>
                  <a:pt x="3734" y="19093"/>
                </a:cubicBezTo>
                <a:cubicBezTo>
                  <a:pt x="3634" y="19192"/>
                  <a:pt x="3594" y="19212"/>
                  <a:pt x="3562" y="19212"/>
                </a:cubicBezTo>
                <a:cubicBezTo>
                  <a:pt x="3541" y="19212"/>
                  <a:pt x="3523" y="19203"/>
                  <a:pt x="3493" y="19203"/>
                </a:cubicBezTo>
                <a:cubicBezTo>
                  <a:pt x="3493" y="19186"/>
                  <a:pt x="3485" y="19173"/>
                  <a:pt x="3460" y="19173"/>
                </a:cubicBezTo>
                <a:cubicBezTo>
                  <a:pt x="3431" y="19173"/>
                  <a:pt x="3379" y="19191"/>
                  <a:pt x="3290" y="19240"/>
                </a:cubicBezTo>
                <a:cubicBezTo>
                  <a:pt x="3309" y="19129"/>
                  <a:pt x="3327" y="19074"/>
                  <a:pt x="3345" y="19056"/>
                </a:cubicBezTo>
                <a:lnTo>
                  <a:pt x="3364" y="19037"/>
                </a:lnTo>
                <a:cubicBezTo>
                  <a:pt x="3419" y="18963"/>
                  <a:pt x="3475" y="18908"/>
                  <a:pt x="3530" y="18852"/>
                </a:cubicBezTo>
                <a:lnTo>
                  <a:pt x="3604" y="18797"/>
                </a:lnTo>
                <a:cubicBezTo>
                  <a:pt x="3623" y="18778"/>
                  <a:pt x="3660" y="18704"/>
                  <a:pt x="3697" y="18667"/>
                </a:cubicBezTo>
                <a:cubicBezTo>
                  <a:pt x="3719" y="18648"/>
                  <a:pt x="3734" y="18640"/>
                  <a:pt x="3745" y="18640"/>
                </a:cubicBezTo>
                <a:cubicBezTo>
                  <a:pt x="3801" y="18640"/>
                  <a:pt x="3728" y="18858"/>
                  <a:pt x="3788" y="18858"/>
                </a:cubicBezTo>
                <a:cubicBezTo>
                  <a:pt x="3793" y="18858"/>
                  <a:pt x="3800" y="18856"/>
                  <a:pt x="3808" y="18852"/>
                </a:cubicBezTo>
                <a:cubicBezTo>
                  <a:pt x="3955" y="18483"/>
                  <a:pt x="3992" y="18723"/>
                  <a:pt x="4177" y="18483"/>
                </a:cubicBezTo>
                <a:lnTo>
                  <a:pt x="4177" y="18483"/>
                </a:lnTo>
                <a:cubicBezTo>
                  <a:pt x="4171" y="18483"/>
                  <a:pt x="4166" y="18484"/>
                  <a:pt x="4161" y="18484"/>
                </a:cubicBezTo>
                <a:cubicBezTo>
                  <a:pt x="4031" y="18484"/>
                  <a:pt x="4053" y="18270"/>
                  <a:pt x="4177" y="18039"/>
                </a:cubicBezTo>
                <a:lnTo>
                  <a:pt x="4177" y="18039"/>
                </a:lnTo>
                <a:lnTo>
                  <a:pt x="3900" y="18353"/>
                </a:lnTo>
                <a:cubicBezTo>
                  <a:pt x="3918" y="17669"/>
                  <a:pt x="4362" y="17910"/>
                  <a:pt x="4380" y="17226"/>
                </a:cubicBezTo>
                <a:lnTo>
                  <a:pt x="4417" y="17466"/>
                </a:lnTo>
                <a:cubicBezTo>
                  <a:pt x="4454" y="17133"/>
                  <a:pt x="4787" y="16302"/>
                  <a:pt x="4621" y="15895"/>
                </a:cubicBezTo>
                <a:cubicBezTo>
                  <a:pt x="4646" y="15879"/>
                  <a:pt x="4681" y="15862"/>
                  <a:pt x="4712" y="15862"/>
                </a:cubicBezTo>
                <a:cubicBezTo>
                  <a:pt x="4749" y="15862"/>
                  <a:pt x="4779" y="15887"/>
                  <a:pt x="4769" y="15969"/>
                </a:cubicBezTo>
                <a:cubicBezTo>
                  <a:pt x="5046" y="15211"/>
                  <a:pt x="5009" y="14195"/>
                  <a:pt x="5360" y="13659"/>
                </a:cubicBezTo>
                <a:lnTo>
                  <a:pt x="5434" y="13733"/>
                </a:lnTo>
                <a:cubicBezTo>
                  <a:pt x="5434" y="13640"/>
                  <a:pt x="5434" y="13529"/>
                  <a:pt x="5434" y="13437"/>
                </a:cubicBezTo>
                <a:cubicBezTo>
                  <a:pt x="5452" y="13308"/>
                  <a:pt x="5471" y="13197"/>
                  <a:pt x="5563" y="13049"/>
                </a:cubicBezTo>
                <a:cubicBezTo>
                  <a:pt x="5585" y="13060"/>
                  <a:pt x="5601" y="13090"/>
                  <a:pt x="5621" y="13090"/>
                </a:cubicBezTo>
                <a:cubicBezTo>
                  <a:pt x="5635" y="13090"/>
                  <a:pt x="5652" y="13076"/>
                  <a:pt x="5674" y="13030"/>
                </a:cubicBezTo>
                <a:cubicBezTo>
                  <a:pt x="5674" y="12883"/>
                  <a:pt x="5693" y="12439"/>
                  <a:pt x="5859" y="12106"/>
                </a:cubicBezTo>
                <a:cubicBezTo>
                  <a:pt x="5859" y="12180"/>
                  <a:pt x="5878" y="12254"/>
                  <a:pt x="5878" y="12328"/>
                </a:cubicBezTo>
                <a:cubicBezTo>
                  <a:pt x="5951" y="12162"/>
                  <a:pt x="6007" y="12014"/>
                  <a:pt x="6044" y="11885"/>
                </a:cubicBezTo>
                <a:cubicBezTo>
                  <a:pt x="5471" y="11792"/>
                  <a:pt x="4935" y="11774"/>
                  <a:pt x="4510" y="11755"/>
                </a:cubicBezTo>
                <a:cubicBezTo>
                  <a:pt x="4448" y="11755"/>
                  <a:pt x="4370" y="11747"/>
                  <a:pt x="4309" y="11747"/>
                </a:cubicBezTo>
                <a:cubicBezTo>
                  <a:pt x="4278" y="11747"/>
                  <a:pt x="4251" y="11749"/>
                  <a:pt x="4233" y="11755"/>
                </a:cubicBezTo>
                <a:lnTo>
                  <a:pt x="4048" y="11755"/>
                </a:lnTo>
                <a:cubicBezTo>
                  <a:pt x="3918" y="11755"/>
                  <a:pt x="3789" y="11737"/>
                  <a:pt x="3660" y="11718"/>
                </a:cubicBezTo>
                <a:cubicBezTo>
                  <a:pt x="3715" y="11478"/>
                  <a:pt x="3216" y="11219"/>
                  <a:pt x="2994" y="11071"/>
                </a:cubicBezTo>
                <a:lnTo>
                  <a:pt x="3013" y="11034"/>
                </a:lnTo>
                <a:cubicBezTo>
                  <a:pt x="2329" y="10702"/>
                  <a:pt x="1756" y="10609"/>
                  <a:pt x="1386" y="10110"/>
                </a:cubicBezTo>
                <a:cubicBezTo>
                  <a:pt x="1405" y="9888"/>
                  <a:pt x="1423" y="9648"/>
                  <a:pt x="1497" y="9334"/>
                </a:cubicBezTo>
                <a:cubicBezTo>
                  <a:pt x="1571" y="9186"/>
                  <a:pt x="1590" y="9001"/>
                  <a:pt x="1719" y="8853"/>
                </a:cubicBezTo>
                <a:cubicBezTo>
                  <a:pt x="1756" y="8780"/>
                  <a:pt x="1811" y="8706"/>
                  <a:pt x="1867" y="8650"/>
                </a:cubicBezTo>
                <a:cubicBezTo>
                  <a:pt x="1922" y="8595"/>
                  <a:pt x="1978" y="8558"/>
                  <a:pt x="2052" y="8502"/>
                </a:cubicBezTo>
                <a:lnTo>
                  <a:pt x="2052" y="8502"/>
                </a:lnTo>
                <a:cubicBezTo>
                  <a:pt x="2043" y="8506"/>
                  <a:pt x="2034" y="8508"/>
                  <a:pt x="2026" y="8508"/>
                </a:cubicBezTo>
                <a:cubicBezTo>
                  <a:pt x="1950" y="8508"/>
                  <a:pt x="1909" y="8362"/>
                  <a:pt x="1959" y="8262"/>
                </a:cubicBezTo>
                <a:cubicBezTo>
                  <a:pt x="2072" y="8234"/>
                  <a:pt x="2153" y="8023"/>
                  <a:pt x="2226" y="8023"/>
                </a:cubicBezTo>
                <a:cubicBezTo>
                  <a:pt x="2248" y="8023"/>
                  <a:pt x="2270" y="8043"/>
                  <a:pt x="2292" y="8096"/>
                </a:cubicBezTo>
                <a:cubicBezTo>
                  <a:pt x="2274" y="8114"/>
                  <a:pt x="2274" y="8114"/>
                  <a:pt x="2255" y="8114"/>
                </a:cubicBezTo>
                <a:cubicBezTo>
                  <a:pt x="2327" y="8173"/>
                  <a:pt x="2396" y="8192"/>
                  <a:pt x="2465" y="8192"/>
                </a:cubicBezTo>
                <a:cubicBezTo>
                  <a:pt x="2593" y="8192"/>
                  <a:pt x="2721" y="8126"/>
                  <a:pt x="2865" y="8114"/>
                </a:cubicBezTo>
                <a:lnTo>
                  <a:pt x="2865" y="7800"/>
                </a:lnTo>
                <a:cubicBezTo>
                  <a:pt x="3216" y="8003"/>
                  <a:pt x="3623" y="8003"/>
                  <a:pt x="4066" y="8077"/>
                </a:cubicBezTo>
                <a:cubicBezTo>
                  <a:pt x="4491" y="8133"/>
                  <a:pt x="4898" y="8280"/>
                  <a:pt x="5009" y="8539"/>
                </a:cubicBezTo>
                <a:cubicBezTo>
                  <a:pt x="5268" y="8576"/>
                  <a:pt x="5674" y="8798"/>
                  <a:pt x="5951" y="8890"/>
                </a:cubicBezTo>
                <a:lnTo>
                  <a:pt x="5951" y="9075"/>
                </a:lnTo>
                <a:cubicBezTo>
                  <a:pt x="6266" y="9297"/>
                  <a:pt x="6524" y="9482"/>
                  <a:pt x="6746" y="9648"/>
                </a:cubicBezTo>
                <a:cubicBezTo>
                  <a:pt x="6931" y="9186"/>
                  <a:pt x="7079" y="8687"/>
                  <a:pt x="7301" y="7911"/>
                </a:cubicBezTo>
                <a:lnTo>
                  <a:pt x="7319" y="8225"/>
                </a:lnTo>
                <a:cubicBezTo>
                  <a:pt x="7578" y="7430"/>
                  <a:pt x="7097" y="7356"/>
                  <a:pt x="7208" y="6987"/>
                </a:cubicBezTo>
                <a:lnTo>
                  <a:pt x="7467" y="6950"/>
                </a:lnTo>
                <a:cubicBezTo>
                  <a:pt x="7652" y="6321"/>
                  <a:pt x="8058" y="5748"/>
                  <a:pt x="8040" y="5046"/>
                </a:cubicBezTo>
                <a:lnTo>
                  <a:pt x="8040" y="5046"/>
                </a:lnTo>
                <a:cubicBezTo>
                  <a:pt x="8077" y="5065"/>
                  <a:pt x="8132" y="5102"/>
                  <a:pt x="8114" y="5212"/>
                </a:cubicBezTo>
                <a:cubicBezTo>
                  <a:pt x="8203" y="4928"/>
                  <a:pt x="8600" y="4165"/>
                  <a:pt x="8317" y="4123"/>
                </a:cubicBezTo>
                <a:lnTo>
                  <a:pt x="8317" y="4123"/>
                </a:lnTo>
                <a:cubicBezTo>
                  <a:pt x="8486" y="4087"/>
                  <a:pt x="8503" y="3433"/>
                  <a:pt x="8520" y="3087"/>
                </a:cubicBezTo>
                <a:lnTo>
                  <a:pt x="8650" y="3198"/>
                </a:lnTo>
                <a:cubicBezTo>
                  <a:pt x="8539" y="2847"/>
                  <a:pt x="8502" y="2810"/>
                  <a:pt x="8557" y="2403"/>
                </a:cubicBezTo>
                <a:cubicBezTo>
                  <a:pt x="8579" y="2367"/>
                  <a:pt x="8606" y="2351"/>
                  <a:pt x="8627" y="2351"/>
                </a:cubicBezTo>
                <a:cubicBezTo>
                  <a:pt x="8660" y="2351"/>
                  <a:pt x="8676" y="2391"/>
                  <a:pt x="8631" y="2459"/>
                </a:cubicBezTo>
                <a:cubicBezTo>
                  <a:pt x="8816" y="2181"/>
                  <a:pt x="8576" y="2126"/>
                  <a:pt x="8724" y="1941"/>
                </a:cubicBezTo>
                <a:lnTo>
                  <a:pt x="8724" y="1941"/>
                </a:lnTo>
                <a:cubicBezTo>
                  <a:pt x="8742" y="1978"/>
                  <a:pt x="8779" y="2034"/>
                  <a:pt x="8798" y="2071"/>
                </a:cubicBezTo>
                <a:cubicBezTo>
                  <a:pt x="8853" y="1904"/>
                  <a:pt x="8798" y="1904"/>
                  <a:pt x="8742" y="1664"/>
                </a:cubicBezTo>
                <a:cubicBezTo>
                  <a:pt x="8742" y="1590"/>
                  <a:pt x="8779" y="1498"/>
                  <a:pt x="8816" y="1461"/>
                </a:cubicBezTo>
                <a:cubicBezTo>
                  <a:pt x="8946" y="1535"/>
                  <a:pt x="9075" y="1664"/>
                  <a:pt x="9093" y="1775"/>
                </a:cubicBezTo>
                <a:cubicBezTo>
                  <a:pt x="9093" y="1709"/>
                  <a:pt x="9149" y="1644"/>
                  <a:pt x="9227" y="1644"/>
                </a:cubicBezTo>
                <a:cubicBezTo>
                  <a:pt x="9259" y="1644"/>
                  <a:pt x="9296" y="1655"/>
                  <a:pt x="9334" y="1682"/>
                </a:cubicBezTo>
                <a:cubicBezTo>
                  <a:pt x="9334" y="1738"/>
                  <a:pt x="9278" y="1756"/>
                  <a:pt x="9260" y="1775"/>
                </a:cubicBezTo>
                <a:cubicBezTo>
                  <a:pt x="9352" y="1867"/>
                  <a:pt x="9629" y="1923"/>
                  <a:pt x="9796" y="1960"/>
                </a:cubicBezTo>
                <a:cubicBezTo>
                  <a:pt x="9999" y="1997"/>
                  <a:pt x="10165" y="2015"/>
                  <a:pt x="10313" y="2163"/>
                </a:cubicBezTo>
                <a:cubicBezTo>
                  <a:pt x="10313" y="2218"/>
                  <a:pt x="10313" y="2255"/>
                  <a:pt x="10350" y="2274"/>
                </a:cubicBezTo>
                <a:cubicBezTo>
                  <a:pt x="9963" y="2122"/>
                  <a:pt x="9653" y="1986"/>
                  <a:pt x="9628" y="1963"/>
                </a:cubicBezTo>
                <a:lnTo>
                  <a:pt x="9628" y="1963"/>
                </a:lnTo>
                <a:cubicBezTo>
                  <a:pt x="9579" y="2110"/>
                  <a:pt x="9904" y="2256"/>
                  <a:pt x="9555" y="2348"/>
                </a:cubicBezTo>
                <a:cubicBezTo>
                  <a:pt x="9639" y="2348"/>
                  <a:pt x="9740" y="2345"/>
                  <a:pt x="9849" y="2345"/>
                </a:cubicBezTo>
                <a:cubicBezTo>
                  <a:pt x="10148" y="2345"/>
                  <a:pt x="10508" y="2365"/>
                  <a:pt x="10738" y="2514"/>
                </a:cubicBezTo>
                <a:cubicBezTo>
                  <a:pt x="10757" y="2533"/>
                  <a:pt x="10757" y="2551"/>
                  <a:pt x="10775" y="2570"/>
                </a:cubicBezTo>
                <a:lnTo>
                  <a:pt x="10720" y="2570"/>
                </a:lnTo>
                <a:cubicBezTo>
                  <a:pt x="10794" y="2625"/>
                  <a:pt x="10868" y="2643"/>
                  <a:pt x="10942" y="2643"/>
                </a:cubicBezTo>
                <a:cubicBezTo>
                  <a:pt x="11052" y="2699"/>
                  <a:pt x="11108" y="2754"/>
                  <a:pt x="11200" y="2791"/>
                </a:cubicBezTo>
                <a:cubicBezTo>
                  <a:pt x="11200" y="2921"/>
                  <a:pt x="11570" y="3013"/>
                  <a:pt x="11755" y="3087"/>
                </a:cubicBezTo>
                <a:cubicBezTo>
                  <a:pt x="11792" y="2922"/>
                  <a:pt x="12011" y="3030"/>
                  <a:pt x="11850" y="2832"/>
                </a:cubicBezTo>
                <a:lnTo>
                  <a:pt x="11850" y="2832"/>
                </a:lnTo>
                <a:cubicBezTo>
                  <a:pt x="11852" y="2834"/>
                  <a:pt x="11850" y="2836"/>
                  <a:pt x="11846" y="2836"/>
                </a:cubicBezTo>
                <a:cubicBezTo>
                  <a:pt x="11832" y="2836"/>
                  <a:pt x="11781" y="2818"/>
                  <a:pt x="11699" y="2791"/>
                </a:cubicBezTo>
                <a:cubicBezTo>
                  <a:pt x="11675" y="2791"/>
                  <a:pt x="11650" y="2783"/>
                  <a:pt x="11631" y="2783"/>
                </a:cubicBezTo>
                <a:cubicBezTo>
                  <a:pt x="11621" y="2783"/>
                  <a:pt x="11613" y="2785"/>
                  <a:pt x="11607" y="2791"/>
                </a:cubicBezTo>
                <a:lnTo>
                  <a:pt x="11625" y="2773"/>
                </a:lnTo>
                <a:cubicBezTo>
                  <a:pt x="11515" y="2736"/>
                  <a:pt x="11367" y="2680"/>
                  <a:pt x="11200" y="2606"/>
                </a:cubicBezTo>
                <a:cubicBezTo>
                  <a:pt x="11244" y="2602"/>
                  <a:pt x="11287" y="2598"/>
                  <a:pt x="11330" y="2598"/>
                </a:cubicBezTo>
                <a:cubicBezTo>
                  <a:pt x="11452" y="2598"/>
                  <a:pt x="11572" y="2627"/>
                  <a:pt x="11681" y="2736"/>
                </a:cubicBezTo>
                <a:cubicBezTo>
                  <a:pt x="11810" y="2680"/>
                  <a:pt x="11958" y="2625"/>
                  <a:pt x="12014" y="2588"/>
                </a:cubicBezTo>
                <a:cubicBezTo>
                  <a:pt x="12180" y="2902"/>
                  <a:pt x="12586" y="3198"/>
                  <a:pt x="12586" y="3346"/>
                </a:cubicBezTo>
                <a:cubicBezTo>
                  <a:pt x="13034" y="3450"/>
                  <a:pt x="13579" y="3663"/>
                  <a:pt x="14006" y="3663"/>
                </a:cubicBezTo>
                <a:cubicBezTo>
                  <a:pt x="14107" y="3663"/>
                  <a:pt x="14202" y="3651"/>
                  <a:pt x="14287" y="3623"/>
                </a:cubicBezTo>
                <a:cubicBezTo>
                  <a:pt x="14453" y="3641"/>
                  <a:pt x="14416" y="3771"/>
                  <a:pt x="14453" y="3845"/>
                </a:cubicBezTo>
                <a:cubicBezTo>
                  <a:pt x="14374" y="3845"/>
                  <a:pt x="14295" y="3804"/>
                  <a:pt x="14227" y="3804"/>
                </a:cubicBezTo>
                <a:cubicBezTo>
                  <a:pt x="14216" y="3804"/>
                  <a:pt x="14205" y="3805"/>
                  <a:pt x="14194" y="3808"/>
                </a:cubicBezTo>
                <a:cubicBezTo>
                  <a:pt x="14452" y="3851"/>
                  <a:pt x="14843" y="4027"/>
                  <a:pt x="15083" y="4027"/>
                </a:cubicBezTo>
                <a:cubicBezTo>
                  <a:pt x="15153" y="4027"/>
                  <a:pt x="15210" y="4012"/>
                  <a:pt x="15248" y="3974"/>
                </a:cubicBezTo>
                <a:lnTo>
                  <a:pt x="15248" y="3974"/>
                </a:lnTo>
                <a:cubicBezTo>
                  <a:pt x="15581" y="4196"/>
                  <a:pt x="14952" y="4067"/>
                  <a:pt x="15488" y="4233"/>
                </a:cubicBezTo>
                <a:lnTo>
                  <a:pt x="15396" y="4270"/>
                </a:lnTo>
                <a:cubicBezTo>
                  <a:pt x="16253" y="4966"/>
                  <a:pt x="17179" y="4455"/>
                  <a:pt x="18108" y="5187"/>
                </a:cubicBezTo>
                <a:lnTo>
                  <a:pt x="18108" y="5187"/>
                </a:lnTo>
                <a:cubicBezTo>
                  <a:pt x="18099" y="5173"/>
                  <a:pt x="18094" y="5158"/>
                  <a:pt x="18094" y="5139"/>
                </a:cubicBezTo>
                <a:lnTo>
                  <a:pt x="18094" y="5139"/>
                </a:lnTo>
                <a:cubicBezTo>
                  <a:pt x="19295" y="5841"/>
                  <a:pt x="20793" y="6026"/>
                  <a:pt x="21957" y="6820"/>
                </a:cubicBezTo>
                <a:cubicBezTo>
                  <a:pt x="22108" y="6904"/>
                  <a:pt x="22210" y="6927"/>
                  <a:pt x="22298" y="6927"/>
                </a:cubicBezTo>
                <a:cubicBezTo>
                  <a:pt x="22404" y="6927"/>
                  <a:pt x="22491" y="6894"/>
                  <a:pt x="22622" y="6894"/>
                </a:cubicBezTo>
                <a:lnTo>
                  <a:pt x="22641" y="7079"/>
                </a:lnTo>
                <a:lnTo>
                  <a:pt x="23084" y="7042"/>
                </a:lnTo>
                <a:cubicBezTo>
                  <a:pt x="23676" y="7116"/>
                  <a:pt x="23861" y="7818"/>
                  <a:pt x="24637" y="7818"/>
                </a:cubicBezTo>
                <a:lnTo>
                  <a:pt x="24581" y="7671"/>
                </a:lnTo>
                <a:lnTo>
                  <a:pt x="24581" y="7671"/>
                </a:lnTo>
                <a:cubicBezTo>
                  <a:pt x="24822" y="7800"/>
                  <a:pt x="25376" y="7911"/>
                  <a:pt x="25284" y="8022"/>
                </a:cubicBezTo>
                <a:cubicBezTo>
                  <a:pt x="25306" y="8022"/>
                  <a:pt x="25350" y="7994"/>
                  <a:pt x="25398" y="7994"/>
                </a:cubicBezTo>
                <a:cubicBezTo>
                  <a:pt x="25427" y="7994"/>
                  <a:pt x="25459" y="8005"/>
                  <a:pt x="25487" y="8040"/>
                </a:cubicBezTo>
                <a:lnTo>
                  <a:pt x="25450" y="8133"/>
                </a:lnTo>
                <a:lnTo>
                  <a:pt x="26115" y="8207"/>
                </a:lnTo>
                <a:cubicBezTo>
                  <a:pt x="26540" y="8465"/>
                  <a:pt x="25894" y="8521"/>
                  <a:pt x="26559" y="8798"/>
                </a:cubicBezTo>
                <a:cubicBezTo>
                  <a:pt x="26661" y="8825"/>
                  <a:pt x="26797" y="8837"/>
                  <a:pt x="26926" y="8837"/>
                </a:cubicBezTo>
                <a:cubicBezTo>
                  <a:pt x="27147" y="8837"/>
                  <a:pt x="27345" y="8801"/>
                  <a:pt x="27298" y="8743"/>
                </a:cubicBezTo>
                <a:cubicBezTo>
                  <a:pt x="27206" y="8706"/>
                  <a:pt x="27076" y="8595"/>
                  <a:pt x="27095" y="8502"/>
                </a:cubicBezTo>
                <a:lnTo>
                  <a:pt x="27095" y="8502"/>
                </a:lnTo>
                <a:lnTo>
                  <a:pt x="27335" y="8558"/>
                </a:lnTo>
                <a:cubicBezTo>
                  <a:pt x="27483" y="8317"/>
                  <a:pt x="27760" y="8133"/>
                  <a:pt x="27261" y="7745"/>
                </a:cubicBezTo>
                <a:lnTo>
                  <a:pt x="27280" y="7726"/>
                </a:lnTo>
                <a:lnTo>
                  <a:pt x="26818" y="7726"/>
                </a:lnTo>
                <a:lnTo>
                  <a:pt x="26744" y="7560"/>
                </a:lnTo>
                <a:lnTo>
                  <a:pt x="27076" y="7689"/>
                </a:lnTo>
                <a:cubicBezTo>
                  <a:pt x="26988" y="7568"/>
                  <a:pt x="26900" y="7539"/>
                  <a:pt x="26808" y="7539"/>
                </a:cubicBezTo>
                <a:cubicBezTo>
                  <a:pt x="26746" y="7539"/>
                  <a:pt x="26682" y="7552"/>
                  <a:pt x="26614" y="7560"/>
                </a:cubicBezTo>
                <a:cubicBezTo>
                  <a:pt x="26614" y="7486"/>
                  <a:pt x="26577" y="7430"/>
                  <a:pt x="26503" y="7356"/>
                </a:cubicBezTo>
                <a:lnTo>
                  <a:pt x="26023" y="7449"/>
                </a:lnTo>
                <a:cubicBezTo>
                  <a:pt x="26023" y="7338"/>
                  <a:pt x="26282" y="7319"/>
                  <a:pt x="26041" y="7172"/>
                </a:cubicBezTo>
                <a:lnTo>
                  <a:pt x="26041" y="7172"/>
                </a:lnTo>
                <a:cubicBezTo>
                  <a:pt x="25835" y="7206"/>
                  <a:pt x="26092" y="7416"/>
                  <a:pt x="25863" y="7416"/>
                </a:cubicBezTo>
                <a:cubicBezTo>
                  <a:pt x="25845" y="7416"/>
                  <a:pt x="25825" y="7414"/>
                  <a:pt x="25801" y="7412"/>
                </a:cubicBezTo>
                <a:cubicBezTo>
                  <a:pt x="25653" y="7227"/>
                  <a:pt x="25746" y="7153"/>
                  <a:pt x="25487" y="7153"/>
                </a:cubicBezTo>
                <a:cubicBezTo>
                  <a:pt x="25487" y="7079"/>
                  <a:pt x="25561" y="7061"/>
                  <a:pt x="25653" y="7061"/>
                </a:cubicBezTo>
                <a:cubicBezTo>
                  <a:pt x="25480" y="7061"/>
                  <a:pt x="25250" y="6959"/>
                  <a:pt x="25087" y="6959"/>
                </a:cubicBezTo>
                <a:cubicBezTo>
                  <a:pt x="25042" y="6959"/>
                  <a:pt x="25002" y="6967"/>
                  <a:pt x="24969" y="6987"/>
                </a:cubicBezTo>
                <a:cubicBezTo>
                  <a:pt x="24822" y="6765"/>
                  <a:pt x="24304" y="6765"/>
                  <a:pt x="24415" y="6525"/>
                </a:cubicBezTo>
                <a:lnTo>
                  <a:pt x="24415" y="6525"/>
                </a:lnTo>
                <a:cubicBezTo>
                  <a:pt x="24415" y="6530"/>
                  <a:pt x="24415" y="6537"/>
                  <a:pt x="24415" y="6543"/>
                </a:cubicBezTo>
                <a:cubicBezTo>
                  <a:pt x="24433" y="6525"/>
                  <a:pt x="24433" y="6525"/>
                  <a:pt x="24415" y="6506"/>
                </a:cubicBezTo>
                <a:cubicBezTo>
                  <a:pt x="24415" y="6506"/>
                  <a:pt x="24415" y="6514"/>
                  <a:pt x="24415" y="6525"/>
                </a:cubicBezTo>
                <a:lnTo>
                  <a:pt x="24415" y="6525"/>
                </a:lnTo>
                <a:cubicBezTo>
                  <a:pt x="24364" y="6545"/>
                  <a:pt x="24241" y="6560"/>
                  <a:pt x="24110" y="6560"/>
                </a:cubicBezTo>
                <a:cubicBezTo>
                  <a:pt x="24002" y="6560"/>
                  <a:pt x="23889" y="6550"/>
                  <a:pt x="23805" y="6525"/>
                </a:cubicBezTo>
                <a:cubicBezTo>
                  <a:pt x="24249" y="6358"/>
                  <a:pt x="23140" y="6247"/>
                  <a:pt x="23343" y="5970"/>
                </a:cubicBezTo>
                <a:lnTo>
                  <a:pt x="23343" y="5970"/>
                </a:lnTo>
                <a:cubicBezTo>
                  <a:pt x="23290" y="5994"/>
                  <a:pt x="23231" y="6004"/>
                  <a:pt x="23167" y="6004"/>
                </a:cubicBezTo>
                <a:cubicBezTo>
                  <a:pt x="22830" y="6004"/>
                  <a:pt x="22358" y="5727"/>
                  <a:pt x="21938" y="5711"/>
                </a:cubicBezTo>
                <a:cubicBezTo>
                  <a:pt x="21965" y="5698"/>
                  <a:pt x="22009" y="5685"/>
                  <a:pt x="22040" y="5685"/>
                </a:cubicBezTo>
                <a:cubicBezTo>
                  <a:pt x="22046" y="5685"/>
                  <a:pt x="22051" y="5686"/>
                  <a:pt x="22056" y="5687"/>
                </a:cubicBezTo>
                <a:lnTo>
                  <a:pt x="22056" y="5687"/>
                </a:lnTo>
                <a:cubicBezTo>
                  <a:pt x="21845" y="5578"/>
                  <a:pt x="21806" y="5469"/>
                  <a:pt x="21661" y="5360"/>
                </a:cubicBezTo>
                <a:cubicBezTo>
                  <a:pt x="21592" y="5486"/>
                  <a:pt x="21417" y="5499"/>
                  <a:pt x="21232" y="5499"/>
                </a:cubicBezTo>
                <a:cubicBezTo>
                  <a:pt x="21187" y="5499"/>
                  <a:pt x="21141" y="5498"/>
                  <a:pt x="21097" y="5498"/>
                </a:cubicBezTo>
                <a:cubicBezTo>
                  <a:pt x="21029" y="5498"/>
                  <a:pt x="20963" y="5500"/>
                  <a:pt x="20903" y="5508"/>
                </a:cubicBezTo>
                <a:cubicBezTo>
                  <a:pt x="20682" y="5194"/>
                  <a:pt x="21181" y="5342"/>
                  <a:pt x="21162" y="5102"/>
                </a:cubicBezTo>
                <a:lnTo>
                  <a:pt x="21162" y="5102"/>
                </a:lnTo>
                <a:cubicBezTo>
                  <a:pt x="21143" y="5166"/>
                  <a:pt x="21065" y="5181"/>
                  <a:pt x="20974" y="5181"/>
                </a:cubicBezTo>
                <a:cubicBezTo>
                  <a:pt x="20895" y="5181"/>
                  <a:pt x="20807" y="5170"/>
                  <a:pt x="20739" y="5170"/>
                </a:cubicBezTo>
                <a:cubicBezTo>
                  <a:pt x="20660" y="5170"/>
                  <a:pt x="20607" y="5185"/>
                  <a:pt x="20626" y="5249"/>
                </a:cubicBezTo>
                <a:cubicBezTo>
                  <a:pt x="20441" y="5028"/>
                  <a:pt x="20460" y="5120"/>
                  <a:pt x="20404" y="4898"/>
                </a:cubicBezTo>
                <a:cubicBezTo>
                  <a:pt x="20358" y="4974"/>
                  <a:pt x="20318" y="4998"/>
                  <a:pt x="20278" y="4998"/>
                </a:cubicBezTo>
                <a:cubicBezTo>
                  <a:pt x="20207" y="4998"/>
                  <a:pt x="20134" y="4922"/>
                  <a:pt x="20012" y="4922"/>
                </a:cubicBezTo>
                <a:cubicBezTo>
                  <a:pt x="19985" y="4922"/>
                  <a:pt x="19956" y="4926"/>
                  <a:pt x="19924" y="4935"/>
                </a:cubicBezTo>
                <a:cubicBezTo>
                  <a:pt x="19647" y="4676"/>
                  <a:pt x="19942" y="4658"/>
                  <a:pt x="19536" y="4603"/>
                </a:cubicBezTo>
                <a:cubicBezTo>
                  <a:pt x="19449" y="4504"/>
                  <a:pt x="19577" y="4488"/>
                  <a:pt x="19671" y="4488"/>
                </a:cubicBezTo>
                <a:cubicBezTo>
                  <a:pt x="19718" y="4488"/>
                  <a:pt x="19758" y="4492"/>
                  <a:pt x="19758" y="4492"/>
                </a:cubicBezTo>
                <a:cubicBezTo>
                  <a:pt x="19675" y="4455"/>
                  <a:pt x="19618" y="4440"/>
                  <a:pt x="19576" y="4440"/>
                </a:cubicBezTo>
                <a:cubicBezTo>
                  <a:pt x="19433" y="4440"/>
                  <a:pt x="19488" y="4623"/>
                  <a:pt x="19388" y="4695"/>
                </a:cubicBezTo>
                <a:cubicBezTo>
                  <a:pt x="18926" y="4566"/>
                  <a:pt x="19240" y="4473"/>
                  <a:pt x="19129" y="4307"/>
                </a:cubicBezTo>
                <a:cubicBezTo>
                  <a:pt x="19050" y="4292"/>
                  <a:pt x="18972" y="4288"/>
                  <a:pt x="18896" y="4288"/>
                </a:cubicBezTo>
                <a:cubicBezTo>
                  <a:pt x="18797" y="4288"/>
                  <a:pt x="18702" y="4295"/>
                  <a:pt x="18614" y="4295"/>
                </a:cubicBezTo>
                <a:cubicBezTo>
                  <a:pt x="18518" y="4295"/>
                  <a:pt x="18430" y="4287"/>
                  <a:pt x="18353" y="4251"/>
                </a:cubicBezTo>
                <a:cubicBezTo>
                  <a:pt x="18353" y="4214"/>
                  <a:pt x="18316" y="4196"/>
                  <a:pt x="18390" y="4177"/>
                </a:cubicBezTo>
                <a:lnTo>
                  <a:pt x="18390" y="4177"/>
                </a:lnTo>
                <a:cubicBezTo>
                  <a:pt x="18373" y="4179"/>
                  <a:pt x="18356" y="4180"/>
                  <a:pt x="18338" y="4180"/>
                </a:cubicBezTo>
                <a:cubicBezTo>
                  <a:pt x="18015" y="4180"/>
                  <a:pt x="17573" y="3895"/>
                  <a:pt x="17202" y="3895"/>
                </a:cubicBezTo>
                <a:cubicBezTo>
                  <a:pt x="17172" y="3895"/>
                  <a:pt x="17143" y="3896"/>
                  <a:pt x="17115" y="3900"/>
                </a:cubicBezTo>
                <a:cubicBezTo>
                  <a:pt x="17099" y="3885"/>
                  <a:pt x="17084" y="3856"/>
                  <a:pt x="17079" y="3836"/>
                </a:cubicBezTo>
                <a:lnTo>
                  <a:pt x="17079" y="3836"/>
                </a:lnTo>
                <a:cubicBezTo>
                  <a:pt x="17094" y="3961"/>
                  <a:pt x="17058" y="4068"/>
                  <a:pt x="17022" y="4122"/>
                </a:cubicBezTo>
                <a:cubicBezTo>
                  <a:pt x="16856" y="4067"/>
                  <a:pt x="16671" y="4122"/>
                  <a:pt x="16671" y="3974"/>
                </a:cubicBezTo>
                <a:lnTo>
                  <a:pt x="16671" y="3974"/>
                </a:lnTo>
                <a:cubicBezTo>
                  <a:pt x="16700" y="3992"/>
                  <a:pt x="16724" y="3998"/>
                  <a:pt x="16745" y="3998"/>
                </a:cubicBezTo>
                <a:cubicBezTo>
                  <a:pt x="16789" y="3998"/>
                  <a:pt x="16818" y="3968"/>
                  <a:pt x="16856" y="3956"/>
                </a:cubicBezTo>
                <a:lnTo>
                  <a:pt x="16653" y="3937"/>
                </a:lnTo>
                <a:cubicBezTo>
                  <a:pt x="16628" y="3857"/>
                  <a:pt x="16650" y="3835"/>
                  <a:pt x="16693" y="3835"/>
                </a:cubicBezTo>
                <a:cubicBezTo>
                  <a:pt x="16748" y="3835"/>
                  <a:pt x="16836" y="3872"/>
                  <a:pt x="16898" y="3872"/>
                </a:cubicBezTo>
                <a:cubicBezTo>
                  <a:pt x="16932" y="3872"/>
                  <a:pt x="16958" y="3861"/>
                  <a:pt x="16967" y="3826"/>
                </a:cubicBezTo>
                <a:cubicBezTo>
                  <a:pt x="16616" y="3752"/>
                  <a:pt x="16172" y="3752"/>
                  <a:pt x="15932" y="3605"/>
                </a:cubicBezTo>
                <a:cubicBezTo>
                  <a:pt x="15936" y="3556"/>
                  <a:pt x="15974" y="3540"/>
                  <a:pt x="16026" y="3540"/>
                </a:cubicBezTo>
                <a:cubicBezTo>
                  <a:pt x="16123" y="3540"/>
                  <a:pt x="16265" y="3595"/>
                  <a:pt x="16321" y="3595"/>
                </a:cubicBezTo>
                <a:cubicBezTo>
                  <a:pt x="16361" y="3595"/>
                  <a:pt x="16357" y="3568"/>
                  <a:pt x="16264" y="3475"/>
                </a:cubicBezTo>
                <a:lnTo>
                  <a:pt x="16264" y="3475"/>
                </a:lnTo>
                <a:lnTo>
                  <a:pt x="16634" y="3715"/>
                </a:lnTo>
                <a:cubicBezTo>
                  <a:pt x="16573" y="3581"/>
                  <a:pt x="16578" y="3548"/>
                  <a:pt x="16608" y="3548"/>
                </a:cubicBezTo>
                <a:cubicBezTo>
                  <a:pt x="16637" y="3548"/>
                  <a:pt x="16690" y="3581"/>
                  <a:pt x="16725" y="3581"/>
                </a:cubicBezTo>
                <a:cubicBezTo>
                  <a:pt x="16761" y="3581"/>
                  <a:pt x="16777" y="3546"/>
                  <a:pt x="16726" y="3401"/>
                </a:cubicBezTo>
                <a:cubicBezTo>
                  <a:pt x="16209" y="3142"/>
                  <a:pt x="16098" y="3272"/>
                  <a:pt x="15599" y="3013"/>
                </a:cubicBezTo>
                <a:cubicBezTo>
                  <a:pt x="15433" y="3050"/>
                  <a:pt x="15581" y="3161"/>
                  <a:pt x="15414" y="3216"/>
                </a:cubicBezTo>
                <a:cubicBezTo>
                  <a:pt x="14626" y="3109"/>
                  <a:pt x="14983" y="2568"/>
                  <a:pt x="14435" y="2568"/>
                </a:cubicBezTo>
                <a:cubicBezTo>
                  <a:pt x="14417" y="2568"/>
                  <a:pt x="14399" y="2568"/>
                  <a:pt x="14379" y="2570"/>
                </a:cubicBezTo>
                <a:cubicBezTo>
                  <a:pt x="14254" y="2604"/>
                  <a:pt x="14150" y="2693"/>
                  <a:pt x="14012" y="2693"/>
                </a:cubicBezTo>
                <a:cubicBezTo>
                  <a:pt x="13925" y="2693"/>
                  <a:pt x="13824" y="2658"/>
                  <a:pt x="13695" y="2551"/>
                </a:cubicBezTo>
                <a:lnTo>
                  <a:pt x="13917" y="2403"/>
                </a:lnTo>
                <a:cubicBezTo>
                  <a:pt x="13797" y="2350"/>
                  <a:pt x="13712" y="2333"/>
                  <a:pt x="13644" y="2333"/>
                </a:cubicBezTo>
                <a:cubicBezTo>
                  <a:pt x="13524" y="2333"/>
                  <a:pt x="13460" y="2387"/>
                  <a:pt x="13363" y="2387"/>
                </a:cubicBezTo>
                <a:cubicBezTo>
                  <a:pt x="13287" y="2387"/>
                  <a:pt x="13190" y="2354"/>
                  <a:pt x="13030" y="2237"/>
                </a:cubicBezTo>
                <a:cubicBezTo>
                  <a:pt x="13047" y="2232"/>
                  <a:pt x="13066" y="2230"/>
                  <a:pt x="13087" y="2230"/>
                </a:cubicBezTo>
                <a:cubicBezTo>
                  <a:pt x="13200" y="2230"/>
                  <a:pt x="13359" y="2288"/>
                  <a:pt x="13388" y="2288"/>
                </a:cubicBezTo>
                <a:cubicBezTo>
                  <a:pt x="13396" y="2288"/>
                  <a:pt x="13395" y="2284"/>
                  <a:pt x="13381" y="2274"/>
                </a:cubicBezTo>
                <a:cubicBezTo>
                  <a:pt x="13287" y="2173"/>
                  <a:pt x="13224" y="2143"/>
                  <a:pt x="13172" y="2143"/>
                </a:cubicBezTo>
                <a:cubicBezTo>
                  <a:pt x="13097" y="2143"/>
                  <a:pt x="13042" y="2206"/>
                  <a:pt x="12942" y="2206"/>
                </a:cubicBezTo>
                <a:cubicBezTo>
                  <a:pt x="12910" y="2206"/>
                  <a:pt x="12872" y="2199"/>
                  <a:pt x="12827" y="2181"/>
                </a:cubicBezTo>
                <a:lnTo>
                  <a:pt x="12845" y="1978"/>
                </a:lnTo>
                <a:cubicBezTo>
                  <a:pt x="12291" y="1793"/>
                  <a:pt x="11644" y="1701"/>
                  <a:pt x="11034" y="1498"/>
                </a:cubicBezTo>
                <a:cubicBezTo>
                  <a:pt x="11089" y="1442"/>
                  <a:pt x="11219" y="1424"/>
                  <a:pt x="11108" y="1313"/>
                </a:cubicBezTo>
                <a:cubicBezTo>
                  <a:pt x="10720" y="1220"/>
                  <a:pt x="10350" y="1072"/>
                  <a:pt x="9981" y="888"/>
                </a:cubicBezTo>
                <a:cubicBezTo>
                  <a:pt x="9334" y="592"/>
                  <a:pt x="8705" y="278"/>
                  <a:pt x="8114" y="1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7"/>
          <p:cNvSpPr/>
          <p:nvPr/>
        </p:nvSpPr>
        <p:spPr>
          <a:xfrm rot="134570" flipH="1">
            <a:off x="8607848" y="3208573"/>
            <a:ext cx="478482" cy="554055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l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7"/>
          <p:cNvSpPr/>
          <p:nvPr/>
        </p:nvSpPr>
        <p:spPr>
          <a:xfrm rot="-278265">
            <a:off x="7795423" y="4521498"/>
            <a:ext cx="409612" cy="355231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7"/>
          <p:cNvSpPr/>
          <p:nvPr/>
        </p:nvSpPr>
        <p:spPr>
          <a:xfrm rot="3440618" flipH="1">
            <a:off x="1824304" y="-88397"/>
            <a:ext cx="478456" cy="554025"/>
          </a:xfrm>
          <a:custGeom>
            <a:avLst/>
            <a:gdLst/>
            <a:ahLst/>
            <a:cxnLst/>
            <a:rect l="l" t="t" r="r" b="b"/>
            <a:pathLst>
              <a:path w="26098" h="30220" extrusionOk="0">
                <a:moveTo>
                  <a:pt x="6211" y="666"/>
                </a:moveTo>
                <a:lnTo>
                  <a:pt x="6211" y="666"/>
                </a:lnTo>
                <a:cubicBezTo>
                  <a:pt x="6207" y="668"/>
                  <a:pt x="6204" y="670"/>
                  <a:pt x="6201" y="671"/>
                </a:cubicBezTo>
                <a:lnTo>
                  <a:pt x="6201" y="671"/>
                </a:lnTo>
                <a:cubicBezTo>
                  <a:pt x="6204" y="670"/>
                  <a:pt x="6208" y="668"/>
                  <a:pt x="6211" y="666"/>
                </a:cubicBezTo>
                <a:close/>
                <a:moveTo>
                  <a:pt x="4252" y="1646"/>
                </a:moveTo>
                <a:cubicBezTo>
                  <a:pt x="4243" y="1655"/>
                  <a:pt x="4233" y="1660"/>
                  <a:pt x="4222" y="1660"/>
                </a:cubicBezTo>
                <a:cubicBezTo>
                  <a:pt x="4210" y="1660"/>
                  <a:pt x="4196" y="1655"/>
                  <a:pt x="4178" y="1646"/>
                </a:cubicBezTo>
                <a:lnTo>
                  <a:pt x="4178" y="1646"/>
                </a:lnTo>
                <a:cubicBezTo>
                  <a:pt x="4204" y="1659"/>
                  <a:pt x="4212" y="1672"/>
                  <a:pt x="4233" y="1672"/>
                </a:cubicBezTo>
                <a:cubicBezTo>
                  <a:pt x="4243" y="1672"/>
                  <a:pt x="4254" y="1670"/>
                  <a:pt x="4270" y="1664"/>
                </a:cubicBezTo>
                <a:cubicBezTo>
                  <a:pt x="4270" y="1664"/>
                  <a:pt x="4252" y="1646"/>
                  <a:pt x="4252" y="1646"/>
                </a:cubicBezTo>
                <a:close/>
                <a:moveTo>
                  <a:pt x="5379" y="1831"/>
                </a:moveTo>
                <a:lnTo>
                  <a:pt x="5435" y="1868"/>
                </a:lnTo>
                <a:cubicBezTo>
                  <a:pt x="5435" y="1849"/>
                  <a:pt x="5435" y="1831"/>
                  <a:pt x="5416" y="1831"/>
                </a:cubicBezTo>
                <a:close/>
                <a:moveTo>
                  <a:pt x="5194" y="1775"/>
                </a:moveTo>
                <a:cubicBezTo>
                  <a:pt x="5127" y="1792"/>
                  <a:pt x="5090" y="1964"/>
                  <a:pt x="5170" y="1964"/>
                </a:cubicBezTo>
                <a:cubicBezTo>
                  <a:pt x="5177" y="1964"/>
                  <a:pt x="5185" y="1963"/>
                  <a:pt x="5194" y="1960"/>
                </a:cubicBezTo>
                <a:lnTo>
                  <a:pt x="5194" y="1775"/>
                </a:lnTo>
                <a:close/>
                <a:moveTo>
                  <a:pt x="1337" y="2219"/>
                </a:moveTo>
                <a:cubicBezTo>
                  <a:pt x="1334" y="2219"/>
                  <a:pt x="1338" y="2250"/>
                  <a:pt x="1350" y="2274"/>
                </a:cubicBezTo>
                <a:cubicBezTo>
                  <a:pt x="1350" y="2274"/>
                  <a:pt x="1350" y="2256"/>
                  <a:pt x="1350" y="2256"/>
                </a:cubicBezTo>
                <a:cubicBezTo>
                  <a:pt x="1343" y="2229"/>
                  <a:pt x="1339" y="2219"/>
                  <a:pt x="1337" y="2219"/>
                </a:cubicBezTo>
                <a:close/>
                <a:moveTo>
                  <a:pt x="13788" y="2404"/>
                </a:moveTo>
                <a:cubicBezTo>
                  <a:pt x="13788" y="2404"/>
                  <a:pt x="13788" y="2422"/>
                  <a:pt x="13770" y="2422"/>
                </a:cubicBezTo>
                <a:lnTo>
                  <a:pt x="13825" y="2422"/>
                </a:lnTo>
                <a:lnTo>
                  <a:pt x="13788" y="2404"/>
                </a:lnTo>
                <a:close/>
                <a:moveTo>
                  <a:pt x="13680" y="2422"/>
                </a:moveTo>
                <a:cubicBezTo>
                  <a:pt x="13664" y="2422"/>
                  <a:pt x="13650" y="2431"/>
                  <a:pt x="13641" y="2459"/>
                </a:cubicBezTo>
                <a:lnTo>
                  <a:pt x="13733" y="2440"/>
                </a:lnTo>
                <a:cubicBezTo>
                  <a:pt x="13715" y="2431"/>
                  <a:pt x="13696" y="2422"/>
                  <a:pt x="13680" y="2422"/>
                </a:cubicBezTo>
                <a:close/>
                <a:moveTo>
                  <a:pt x="8980" y="2438"/>
                </a:moveTo>
                <a:cubicBezTo>
                  <a:pt x="8975" y="2438"/>
                  <a:pt x="8970" y="2439"/>
                  <a:pt x="8965" y="2440"/>
                </a:cubicBezTo>
                <a:cubicBezTo>
                  <a:pt x="8991" y="2506"/>
                  <a:pt x="9046" y="2563"/>
                  <a:pt x="9102" y="2563"/>
                </a:cubicBezTo>
                <a:cubicBezTo>
                  <a:pt x="9124" y="2563"/>
                  <a:pt x="9147" y="2554"/>
                  <a:pt x="9168" y="2533"/>
                </a:cubicBezTo>
                <a:cubicBezTo>
                  <a:pt x="9101" y="2516"/>
                  <a:pt x="9033" y="2438"/>
                  <a:pt x="8980" y="2438"/>
                </a:cubicBezTo>
                <a:close/>
                <a:moveTo>
                  <a:pt x="14528" y="2607"/>
                </a:moveTo>
                <a:cubicBezTo>
                  <a:pt x="14491" y="2607"/>
                  <a:pt x="14472" y="2625"/>
                  <a:pt x="14435" y="2625"/>
                </a:cubicBezTo>
                <a:lnTo>
                  <a:pt x="14509" y="2625"/>
                </a:lnTo>
                <a:lnTo>
                  <a:pt x="14528" y="2607"/>
                </a:lnTo>
                <a:close/>
                <a:moveTo>
                  <a:pt x="14509" y="2625"/>
                </a:moveTo>
                <a:cubicBezTo>
                  <a:pt x="14491" y="2644"/>
                  <a:pt x="14491" y="2681"/>
                  <a:pt x="14491" y="2699"/>
                </a:cubicBezTo>
                <a:cubicBezTo>
                  <a:pt x="14509" y="2662"/>
                  <a:pt x="14528" y="2644"/>
                  <a:pt x="14565" y="2625"/>
                </a:cubicBezTo>
                <a:close/>
                <a:moveTo>
                  <a:pt x="13684" y="2730"/>
                </a:moveTo>
                <a:cubicBezTo>
                  <a:pt x="13685" y="2745"/>
                  <a:pt x="13694" y="2755"/>
                  <a:pt x="13715" y="2755"/>
                </a:cubicBezTo>
                <a:lnTo>
                  <a:pt x="13684" y="2730"/>
                </a:lnTo>
                <a:close/>
                <a:moveTo>
                  <a:pt x="14897" y="2644"/>
                </a:moveTo>
                <a:lnTo>
                  <a:pt x="14879" y="2699"/>
                </a:lnTo>
                <a:cubicBezTo>
                  <a:pt x="14886" y="2690"/>
                  <a:pt x="14894" y="2686"/>
                  <a:pt x="14904" y="2686"/>
                </a:cubicBezTo>
                <a:cubicBezTo>
                  <a:pt x="14958" y="2686"/>
                  <a:pt x="15047" y="2824"/>
                  <a:pt x="15132" y="2824"/>
                </a:cubicBezTo>
                <a:cubicBezTo>
                  <a:pt x="15146" y="2824"/>
                  <a:pt x="15161" y="2820"/>
                  <a:pt x="15175" y="2810"/>
                </a:cubicBezTo>
                <a:cubicBezTo>
                  <a:pt x="15101" y="2773"/>
                  <a:pt x="15008" y="2644"/>
                  <a:pt x="14897" y="2644"/>
                </a:cubicBezTo>
                <a:close/>
                <a:moveTo>
                  <a:pt x="12070" y="2866"/>
                </a:moveTo>
                <a:lnTo>
                  <a:pt x="12088" y="2921"/>
                </a:lnTo>
                <a:cubicBezTo>
                  <a:pt x="12070" y="2939"/>
                  <a:pt x="12051" y="2976"/>
                  <a:pt x="12014" y="2995"/>
                </a:cubicBezTo>
                <a:lnTo>
                  <a:pt x="12033" y="2884"/>
                </a:lnTo>
                <a:cubicBezTo>
                  <a:pt x="12033" y="2884"/>
                  <a:pt x="12033" y="2884"/>
                  <a:pt x="12051" y="2866"/>
                </a:cubicBezTo>
                <a:close/>
                <a:moveTo>
                  <a:pt x="2607" y="3272"/>
                </a:moveTo>
                <a:lnTo>
                  <a:pt x="2607" y="3291"/>
                </a:lnTo>
                <a:cubicBezTo>
                  <a:pt x="2614" y="3305"/>
                  <a:pt x="2618" y="3311"/>
                  <a:pt x="2620" y="3311"/>
                </a:cubicBezTo>
                <a:cubicBezTo>
                  <a:pt x="2623" y="3311"/>
                  <a:pt x="2618" y="3295"/>
                  <a:pt x="2607" y="3272"/>
                </a:cubicBezTo>
                <a:close/>
                <a:moveTo>
                  <a:pt x="14755" y="3327"/>
                </a:moveTo>
                <a:lnTo>
                  <a:pt x="14750" y="3328"/>
                </a:lnTo>
                <a:cubicBezTo>
                  <a:pt x="14751" y="3328"/>
                  <a:pt x="14753" y="3327"/>
                  <a:pt x="14755" y="3327"/>
                </a:cubicBezTo>
                <a:close/>
                <a:moveTo>
                  <a:pt x="17208" y="3328"/>
                </a:moveTo>
                <a:lnTo>
                  <a:pt x="17208" y="3328"/>
                </a:lnTo>
                <a:cubicBezTo>
                  <a:pt x="17198" y="3337"/>
                  <a:pt x="17194" y="3346"/>
                  <a:pt x="17189" y="3355"/>
                </a:cubicBezTo>
                <a:lnTo>
                  <a:pt x="17189" y="3355"/>
                </a:lnTo>
                <a:lnTo>
                  <a:pt x="17208" y="3328"/>
                </a:lnTo>
                <a:close/>
                <a:moveTo>
                  <a:pt x="2547" y="3325"/>
                </a:moveTo>
                <a:cubicBezTo>
                  <a:pt x="2542" y="3347"/>
                  <a:pt x="2543" y="3367"/>
                  <a:pt x="2551" y="3383"/>
                </a:cubicBezTo>
                <a:cubicBezTo>
                  <a:pt x="2553" y="3358"/>
                  <a:pt x="2552" y="3340"/>
                  <a:pt x="2547" y="3325"/>
                </a:cubicBezTo>
                <a:close/>
                <a:moveTo>
                  <a:pt x="16062" y="3716"/>
                </a:moveTo>
                <a:lnTo>
                  <a:pt x="16062" y="3716"/>
                </a:lnTo>
                <a:cubicBezTo>
                  <a:pt x="16080" y="3790"/>
                  <a:pt x="16136" y="3882"/>
                  <a:pt x="16006" y="3882"/>
                </a:cubicBezTo>
                <a:cubicBezTo>
                  <a:pt x="16078" y="3944"/>
                  <a:pt x="16112" y="3967"/>
                  <a:pt x="16129" y="3967"/>
                </a:cubicBezTo>
                <a:cubicBezTo>
                  <a:pt x="16172" y="3967"/>
                  <a:pt x="16086" y="3808"/>
                  <a:pt x="16209" y="3808"/>
                </a:cubicBezTo>
                <a:cubicBezTo>
                  <a:pt x="16232" y="3808"/>
                  <a:pt x="16262" y="3813"/>
                  <a:pt x="16302" y="3827"/>
                </a:cubicBezTo>
                <a:lnTo>
                  <a:pt x="16062" y="3716"/>
                </a:lnTo>
                <a:close/>
                <a:moveTo>
                  <a:pt x="17115" y="4122"/>
                </a:moveTo>
                <a:cubicBezTo>
                  <a:pt x="16967" y="4122"/>
                  <a:pt x="17097" y="4215"/>
                  <a:pt x="17078" y="4233"/>
                </a:cubicBezTo>
                <a:cubicBezTo>
                  <a:pt x="17171" y="4215"/>
                  <a:pt x="17208" y="4196"/>
                  <a:pt x="17115" y="4122"/>
                </a:cubicBezTo>
                <a:close/>
                <a:moveTo>
                  <a:pt x="19000" y="4640"/>
                </a:moveTo>
                <a:cubicBezTo>
                  <a:pt x="18982" y="4658"/>
                  <a:pt x="18963" y="4677"/>
                  <a:pt x="18945" y="4714"/>
                </a:cubicBezTo>
                <a:lnTo>
                  <a:pt x="19037" y="4658"/>
                </a:lnTo>
                <a:lnTo>
                  <a:pt x="19000" y="4640"/>
                </a:lnTo>
                <a:close/>
                <a:moveTo>
                  <a:pt x="12805" y="5063"/>
                </a:moveTo>
                <a:cubicBezTo>
                  <a:pt x="12806" y="5070"/>
                  <a:pt x="12807" y="5077"/>
                  <a:pt x="12809" y="5083"/>
                </a:cubicBezTo>
                <a:lnTo>
                  <a:pt x="12809" y="5065"/>
                </a:lnTo>
                <a:cubicBezTo>
                  <a:pt x="12808" y="5064"/>
                  <a:pt x="12806" y="5064"/>
                  <a:pt x="12805" y="5063"/>
                </a:cubicBezTo>
                <a:close/>
                <a:moveTo>
                  <a:pt x="21274" y="5046"/>
                </a:moveTo>
                <a:lnTo>
                  <a:pt x="21385" y="5120"/>
                </a:lnTo>
                <a:cubicBezTo>
                  <a:pt x="21422" y="5065"/>
                  <a:pt x="21329" y="5065"/>
                  <a:pt x="21274" y="5046"/>
                </a:cubicBezTo>
                <a:close/>
                <a:moveTo>
                  <a:pt x="24268" y="4991"/>
                </a:moveTo>
                <a:lnTo>
                  <a:pt x="24194" y="5120"/>
                </a:lnTo>
                <a:lnTo>
                  <a:pt x="24360" y="5120"/>
                </a:lnTo>
                <a:lnTo>
                  <a:pt x="24268" y="4991"/>
                </a:lnTo>
                <a:close/>
                <a:moveTo>
                  <a:pt x="1831" y="5305"/>
                </a:moveTo>
                <a:cubicBezTo>
                  <a:pt x="1831" y="5342"/>
                  <a:pt x="1849" y="5361"/>
                  <a:pt x="1868" y="5361"/>
                </a:cubicBezTo>
                <a:cubicBezTo>
                  <a:pt x="1868" y="5324"/>
                  <a:pt x="1849" y="5305"/>
                  <a:pt x="1831" y="5305"/>
                </a:cubicBezTo>
                <a:close/>
                <a:moveTo>
                  <a:pt x="1128" y="5324"/>
                </a:moveTo>
                <a:cubicBezTo>
                  <a:pt x="1091" y="5361"/>
                  <a:pt x="1091" y="5416"/>
                  <a:pt x="1110" y="5472"/>
                </a:cubicBezTo>
                <a:cubicBezTo>
                  <a:pt x="1128" y="5416"/>
                  <a:pt x="1147" y="5361"/>
                  <a:pt x="1128" y="5324"/>
                </a:cubicBezTo>
                <a:close/>
                <a:moveTo>
                  <a:pt x="1110" y="5472"/>
                </a:moveTo>
                <a:lnTo>
                  <a:pt x="1110" y="5472"/>
                </a:lnTo>
                <a:cubicBezTo>
                  <a:pt x="1073" y="5527"/>
                  <a:pt x="1073" y="5564"/>
                  <a:pt x="1165" y="5582"/>
                </a:cubicBezTo>
                <a:cubicBezTo>
                  <a:pt x="1147" y="5545"/>
                  <a:pt x="1110" y="5509"/>
                  <a:pt x="1110" y="5472"/>
                </a:cubicBezTo>
                <a:close/>
                <a:moveTo>
                  <a:pt x="23048" y="5582"/>
                </a:moveTo>
                <a:cubicBezTo>
                  <a:pt x="23046" y="5586"/>
                  <a:pt x="23045" y="5589"/>
                  <a:pt x="23044" y="5592"/>
                </a:cubicBezTo>
                <a:lnTo>
                  <a:pt x="23044" y="5592"/>
                </a:lnTo>
                <a:lnTo>
                  <a:pt x="23048" y="5582"/>
                </a:lnTo>
                <a:close/>
                <a:moveTo>
                  <a:pt x="23044" y="5592"/>
                </a:moveTo>
                <a:lnTo>
                  <a:pt x="22993" y="5712"/>
                </a:lnTo>
                <a:cubicBezTo>
                  <a:pt x="23004" y="5714"/>
                  <a:pt x="23014" y="5715"/>
                  <a:pt x="23021" y="5715"/>
                </a:cubicBezTo>
                <a:cubicBezTo>
                  <a:pt x="23082" y="5715"/>
                  <a:pt x="23021" y="5655"/>
                  <a:pt x="23044" y="5592"/>
                </a:cubicBezTo>
                <a:close/>
                <a:moveTo>
                  <a:pt x="11423" y="5897"/>
                </a:moveTo>
                <a:cubicBezTo>
                  <a:pt x="11418" y="5901"/>
                  <a:pt x="11417" y="5906"/>
                  <a:pt x="11418" y="5912"/>
                </a:cubicBezTo>
                <a:lnTo>
                  <a:pt x="11418" y="5912"/>
                </a:lnTo>
                <a:cubicBezTo>
                  <a:pt x="11420" y="5907"/>
                  <a:pt x="11421" y="5902"/>
                  <a:pt x="11423" y="5897"/>
                </a:cubicBezTo>
                <a:close/>
                <a:moveTo>
                  <a:pt x="26035" y="5841"/>
                </a:moveTo>
                <a:cubicBezTo>
                  <a:pt x="26024" y="5841"/>
                  <a:pt x="26009" y="5846"/>
                  <a:pt x="25987" y="5860"/>
                </a:cubicBezTo>
                <a:cubicBezTo>
                  <a:pt x="26005" y="5897"/>
                  <a:pt x="26024" y="5934"/>
                  <a:pt x="26042" y="5971"/>
                </a:cubicBezTo>
                <a:cubicBezTo>
                  <a:pt x="26056" y="5900"/>
                  <a:pt x="26070" y="5841"/>
                  <a:pt x="26035" y="5841"/>
                </a:cubicBezTo>
                <a:close/>
                <a:moveTo>
                  <a:pt x="26042" y="5971"/>
                </a:moveTo>
                <a:lnTo>
                  <a:pt x="26042" y="5971"/>
                </a:lnTo>
                <a:cubicBezTo>
                  <a:pt x="26005" y="6063"/>
                  <a:pt x="25968" y="6155"/>
                  <a:pt x="25987" y="6211"/>
                </a:cubicBezTo>
                <a:cubicBezTo>
                  <a:pt x="26042" y="6118"/>
                  <a:pt x="26042" y="6044"/>
                  <a:pt x="26042" y="5971"/>
                </a:cubicBezTo>
                <a:close/>
                <a:moveTo>
                  <a:pt x="24785" y="6266"/>
                </a:moveTo>
                <a:lnTo>
                  <a:pt x="24730" y="6285"/>
                </a:lnTo>
                <a:lnTo>
                  <a:pt x="24711" y="6303"/>
                </a:lnTo>
                <a:cubicBezTo>
                  <a:pt x="24730" y="6285"/>
                  <a:pt x="24748" y="6285"/>
                  <a:pt x="24785" y="6266"/>
                </a:cubicBezTo>
                <a:close/>
                <a:moveTo>
                  <a:pt x="1886" y="6433"/>
                </a:moveTo>
                <a:lnTo>
                  <a:pt x="1905" y="6562"/>
                </a:lnTo>
                <a:lnTo>
                  <a:pt x="1923" y="6599"/>
                </a:lnTo>
                <a:lnTo>
                  <a:pt x="1886" y="6433"/>
                </a:lnTo>
                <a:close/>
                <a:moveTo>
                  <a:pt x="10998" y="6599"/>
                </a:moveTo>
                <a:cubicBezTo>
                  <a:pt x="10998" y="6599"/>
                  <a:pt x="11022" y="6639"/>
                  <a:pt x="11059" y="6687"/>
                </a:cubicBezTo>
                <a:lnTo>
                  <a:pt x="11059" y="6687"/>
                </a:lnTo>
                <a:cubicBezTo>
                  <a:pt x="11044" y="6663"/>
                  <a:pt x="11026" y="6642"/>
                  <a:pt x="10998" y="6599"/>
                </a:cubicBezTo>
                <a:close/>
                <a:moveTo>
                  <a:pt x="777" y="6969"/>
                </a:moveTo>
                <a:lnTo>
                  <a:pt x="666" y="7043"/>
                </a:lnTo>
                <a:lnTo>
                  <a:pt x="796" y="7116"/>
                </a:lnTo>
                <a:lnTo>
                  <a:pt x="777" y="6969"/>
                </a:lnTo>
                <a:close/>
                <a:moveTo>
                  <a:pt x="24896" y="7153"/>
                </a:moveTo>
                <a:cubicBezTo>
                  <a:pt x="24878" y="7172"/>
                  <a:pt x="24859" y="7190"/>
                  <a:pt x="24878" y="7209"/>
                </a:cubicBezTo>
                <a:cubicBezTo>
                  <a:pt x="24878" y="7190"/>
                  <a:pt x="24896" y="7172"/>
                  <a:pt x="24896" y="7153"/>
                </a:cubicBezTo>
                <a:close/>
                <a:moveTo>
                  <a:pt x="1350" y="8078"/>
                </a:moveTo>
                <a:lnTo>
                  <a:pt x="1350" y="8078"/>
                </a:lnTo>
                <a:cubicBezTo>
                  <a:pt x="1361" y="8083"/>
                  <a:pt x="1371" y="8086"/>
                  <a:pt x="1381" y="8086"/>
                </a:cubicBezTo>
                <a:lnTo>
                  <a:pt x="1381" y="8086"/>
                </a:lnTo>
                <a:lnTo>
                  <a:pt x="1350" y="8078"/>
                </a:lnTo>
                <a:close/>
                <a:moveTo>
                  <a:pt x="1460" y="8072"/>
                </a:moveTo>
                <a:cubicBezTo>
                  <a:pt x="1444" y="8072"/>
                  <a:pt x="1419" y="8087"/>
                  <a:pt x="1389" y="8087"/>
                </a:cubicBezTo>
                <a:cubicBezTo>
                  <a:pt x="1386" y="8087"/>
                  <a:pt x="1384" y="8087"/>
                  <a:pt x="1381" y="8086"/>
                </a:cubicBezTo>
                <a:lnTo>
                  <a:pt x="1381" y="8086"/>
                </a:lnTo>
                <a:lnTo>
                  <a:pt x="1479" y="8114"/>
                </a:lnTo>
                <a:cubicBezTo>
                  <a:pt x="1479" y="8081"/>
                  <a:pt x="1472" y="8072"/>
                  <a:pt x="1460" y="8072"/>
                </a:cubicBezTo>
                <a:close/>
                <a:moveTo>
                  <a:pt x="11109" y="8222"/>
                </a:moveTo>
                <a:cubicBezTo>
                  <a:pt x="11106" y="8227"/>
                  <a:pt x="11106" y="8235"/>
                  <a:pt x="11109" y="8244"/>
                </a:cubicBezTo>
                <a:cubicBezTo>
                  <a:pt x="11109" y="8236"/>
                  <a:pt x="11109" y="8229"/>
                  <a:pt x="11109" y="8222"/>
                </a:cubicBezTo>
                <a:close/>
                <a:moveTo>
                  <a:pt x="8743" y="8299"/>
                </a:moveTo>
                <a:cubicBezTo>
                  <a:pt x="8743" y="8373"/>
                  <a:pt x="8743" y="8447"/>
                  <a:pt x="8743" y="8521"/>
                </a:cubicBezTo>
                <a:lnTo>
                  <a:pt x="8780" y="8429"/>
                </a:lnTo>
                <a:cubicBezTo>
                  <a:pt x="8761" y="8392"/>
                  <a:pt x="8743" y="8355"/>
                  <a:pt x="8743" y="8299"/>
                </a:cubicBezTo>
                <a:close/>
                <a:moveTo>
                  <a:pt x="24434" y="8595"/>
                </a:moveTo>
                <a:cubicBezTo>
                  <a:pt x="24432" y="8625"/>
                  <a:pt x="24434" y="8647"/>
                  <a:pt x="24440" y="8664"/>
                </a:cubicBezTo>
                <a:lnTo>
                  <a:pt x="24440" y="8664"/>
                </a:lnTo>
                <a:cubicBezTo>
                  <a:pt x="24443" y="8640"/>
                  <a:pt x="24442" y="8617"/>
                  <a:pt x="24434" y="8595"/>
                </a:cubicBezTo>
                <a:close/>
                <a:moveTo>
                  <a:pt x="10192" y="8678"/>
                </a:moveTo>
                <a:cubicBezTo>
                  <a:pt x="10196" y="8689"/>
                  <a:pt x="10206" y="8704"/>
                  <a:pt x="10221" y="8724"/>
                </a:cubicBezTo>
                <a:cubicBezTo>
                  <a:pt x="10209" y="8706"/>
                  <a:pt x="10201" y="8691"/>
                  <a:pt x="10192" y="8678"/>
                </a:cubicBezTo>
                <a:close/>
                <a:moveTo>
                  <a:pt x="24347" y="8703"/>
                </a:moveTo>
                <a:cubicBezTo>
                  <a:pt x="24345" y="8703"/>
                  <a:pt x="24350" y="8714"/>
                  <a:pt x="24360" y="8724"/>
                </a:cubicBezTo>
                <a:cubicBezTo>
                  <a:pt x="24352" y="8709"/>
                  <a:pt x="24348" y="8703"/>
                  <a:pt x="24347" y="8703"/>
                </a:cubicBezTo>
                <a:close/>
                <a:moveTo>
                  <a:pt x="10203" y="9094"/>
                </a:moveTo>
                <a:lnTo>
                  <a:pt x="10184" y="9131"/>
                </a:lnTo>
                <a:lnTo>
                  <a:pt x="10203" y="9113"/>
                </a:lnTo>
                <a:lnTo>
                  <a:pt x="10203" y="9094"/>
                </a:lnTo>
                <a:close/>
                <a:moveTo>
                  <a:pt x="12144" y="9186"/>
                </a:moveTo>
                <a:cubicBezTo>
                  <a:pt x="12144" y="9205"/>
                  <a:pt x="12144" y="9223"/>
                  <a:pt x="12162" y="9223"/>
                </a:cubicBezTo>
                <a:cubicBezTo>
                  <a:pt x="12051" y="9242"/>
                  <a:pt x="11959" y="9260"/>
                  <a:pt x="11866" y="9279"/>
                </a:cubicBezTo>
                <a:cubicBezTo>
                  <a:pt x="11959" y="9242"/>
                  <a:pt x="12070" y="9223"/>
                  <a:pt x="12144" y="9186"/>
                </a:cubicBezTo>
                <a:close/>
                <a:moveTo>
                  <a:pt x="1034" y="9516"/>
                </a:moveTo>
                <a:cubicBezTo>
                  <a:pt x="984" y="9516"/>
                  <a:pt x="995" y="9580"/>
                  <a:pt x="962" y="9630"/>
                </a:cubicBezTo>
                <a:lnTo>
                  <a:pt x="1054" y="9519"/>
                </a:lnTo>
                <a:cubicBezTo>
                  <a:pt x="1046" y="9517"/>
                  <a:pt x="1040" y="9516"/>
                  <a:pt x="1034" y="9516"/>
                </a:cubicBezTo>
                <a:close/>
                <a:moveTo>
                  <a:pt x="24556" y="9808"/>
                </a:moveTo>
                <a:cubicBezTo>
                  <a:pt x="24553" y="9808"/>
                  <a:pt x="24550" y="9810"/>
                  <a:pt x="24545" y="9815"/>
                </a:cubicBezTo>
                <a:cubicBezTo>
                  <a:pt x="24556" y="9829"/>
                  <a:pt x="24564" y="9842"/>
                  <a:pt x="24570" y="9855"/>
                </a:cubicBezTo>
                <a:lnTo>
                  <a:pt x="24570" y="9855"/>
                </a:lnTo>
                <a:cubicBezTo>
                  <a:pt x="24565" y="9831"/>
                  <a:pt x="24565" y="9808"/>
                  <a:pt x="24556" y="9808"/>
                </a:cubicBezTo>
                <a:close/>
                <a:moveTo>
                  <a:pt x="25543" y="9685"/>
                </a:moveTo>
                <a:lnTo>
                  <a:pt x="25562" y="9778"/>
                </a:lnTo>
                <a:cubicBezTo>
                  <a:pt x="25554" y="9781"/>
                  <a:pt x="25546" y="9784"/>
                  <a:pt x="25538" y="9786"/>
                </a:cubicBezTo>
                <a:lnTo>
                  <a:pt x="25538" y="9786"/>
                </a:lnTo>
                <a:cubicBezTo>
                  <a:pt x="25534" y="9783"/>
                  <a:pt x="25529" y="9780"/>
                  <a:pt x="25525" y="9778"/>
                </a:cubicBezTo>
                <a:lnTo>
                  <a:pt x="25525" y="9778"/>
                </a:lnTo>
                <a:cubicBezTo>
                  <a:pt x="25525" y="9781"/>
                  <a:pt x="25526" y="9785"/>
                  <a:pt x="25526" y="9789"/>
                </a:cubicBezTo>
                <a:lnTo>
                  <a:pt x="25526" y="9789"/>
                </a:lnTo>
                <a:cubicBezTo>
                  <a:pt x="25530" y="9788"/>
                  <a:pt x="25534" y="9787"/>
                  <a:pt x="25538" y="9786"/>
                </a:cubicBezTo>
                <a:lnTo>
                  <a:pt x="25538" y="9786"/>
                </a:lnTo>
                <a:cubicBezTo>
                  <a:pt x="25566" y="9806"/>
                  <a:pt x="25580" y="9838"/>
                  <a:pt x="25580" y="9870"/>
                </a:cubicBezTo>
                <a:cubicBezTo>
                  <a:pt x="25598" y="9796"/>
                  <a:pt x="25654" y="9704"/>
                  <a:pt x="25543" y="9685"/>
                </a:cubicBezTo>
                <a:close/>
                <a:moveTo>
                  <a:pt x="24570" y="9855"/>
                </a:moveTo>
                <a:cubicBezTo>
                  <a:pt x="24571" y="9863"/>
                  <a:pt x="24574" y="9872"/>
                  <a:pt x="24577" y="9880"/>
                </a:cubicBezTo>
                <a:lnTo>
                  <a:pt x="24577" y="9880"/>
                </a:lnTo>
                <a:cubicBezTo>
                  <a:pt x="24575" y="9871"/>
                  <a:pt x="24573" y="9863"/>
                  <a:pt x="24570" y="9855"/>
                </a:cubicBezTo>
                <a:close/>
                <a:moveTo>
                  <a:pt x="25562" y="9870"/>
                </a:moveTo>
                <a:lnTo>
                  <a:pt x="25562" y="9907"/>
                </a:lnTo>
                <a:cubicBezTo>
                  <a:pt x="25568" y="9933"/>
                  <a:pt x="25572" y="9943"/>
                  <a:pt x="25574" y="9943"/>
                </a:cubicBezTo>
                <a:cubicBezTo>
                  <a:pt x="25578" y="9943"/>
                  <a:pt x="25574" y="9907"/>
                  <a:pt x="25562" y="9870"/>
                </a:cubicBezTo>
                <a:close/>
                <a:moveTo>
                  <a:pt x="9205" y="10129"/>
                </a:moveTo>
                <a:cubicBezTo>
                  <a:pt x="9206" y="10131"/>
                  <a:pt x="9208" y="10132"/>
                  <a:pt x="9210" y="10134"/>
                </a:cubicBezTo>
                <a:lnTo>
                  <a:pt x="9210" y="10134"/>
                </a:lnTo>
                <a:cubicBezTo>
                  <a:pt x="9209" y="10133"/>
                  <a:pt x="9209" y="10132"/>
                  <a:pt x="9209" y="10131"/>
                </a:cubicBezTo>
                <a:lnTo>
                  <a:pt x="9209" y="10131"/>
                </a:lnTo>
                <a:cubicBezTo>
                  <a:pt x="9208" y="10130"/>
                  <a:pt x="9206" y="10130"/>
                  <a:pt x="9205" y="10129"/>
                </a:cubicBezTo>
                <a:close/>
                <a:moveTo>
                  <a:pt x="10601" y="11011"/>
                </a:moveTo>
                <a:cubicBezTo>
                  <a:pt x="10598" y="11011"/>
                  <a:pt x="10594" y="11013"/>
                  <a:pt x="10591" y="11016"/>
                </a:cubicBezTo>
                <a:cubicBezTo>
                  <a:pt x="10597" y="11016"/>
                  <a:pt x="10604" y="11017"/>
                  <a:pt x="10612" y="11017"/>
                </a:cubicBezTo>
                <a:lnTo>
                  <a:pt x="10612" y="11017"/>
                </a:lnTo>
                <a:cubicBezTo>
                  <a:pt x="10608" y="11013"/>
                  <a:pt x="10605" y="11011"/>
                  <a:pt x="10601" y="11011"/>
                </a:cubicBezTo>
                <a:close/>
                <a:moveTo>
                  <a:pt x="777" y="11626"/>
                </a:moveTo>
                <a:lnTo>
                  <a:pt x="740" y="11645"/>
                </a:lnTo>
                <a:cubicBezTo>
                  <a:pt x="738" y="11647"/>
                  <a:pt x="736" y="11648"/>
                  <a:pt x="735" y="11650"/>
                </a:cubicBezTo>
                <a:lnTo>
                  <a:pt x="735" y="11650"/>
                </a:lnTo>
                <a:cubicBezTo>
                  <a:pt x="748" y="11644"/>
                  <a:pt x="762" y="11636"/>
                  <a:pt x="777" y="11626"/>
                </a:cubicBezTo>
                <a:close/>
                <a:moveTo>
                  <a:pt x="1590" y="11737"/>
                </a:moveTo>
                <a:cubicBezTo>
                  <a:pt x="1498" y="11774"/>
                  <a:pt x="1479" y="11792"/>
                  <a:pt x="1572" y="11866"/>
                </a:cubicBezTo>
                <a:cubicBezTo>
                  <a:pt x="1701" y="11848"/>
                  <a:pt x="1572" y="11774"/>
                  <a:pt x="1590" y="11737"/>
                </a:cubicBezTo>
                <a:close/>
                <a:moveTo>
                  <a:pt x="2512" y="12030"/>
                </a:moveTo>
                <a:cubicBezTo>
                  <a:pt x="2513" y="12031"/>
                  <a:pt x="2514" y="12032"/>
                  <a:pt x="2514" y="12033"/>
                </a:cubicBezTo>
                <a:lnTo>
                  <a:pt x="2533" y="12033"/>
                </a:lnTo>
                <a:cubicBezTo>
                  <a:pt x="2525" y="12031"/>
                  <a:pt x="2518" y="12031"/>
                  <a:pt x="2512" y="12030"/>
                </a:cubicBezTo>
                <a:close/>
                <a:moveTo>
                  <a:pt x="4732" y="11977"/>
                </a:moveTo>
                <a:lnTo>
                  <a:pt x="4806" y="12051"/>
                </a:lnTo>
                <a:lnTo>
                  <a:pt x="4806" y="12014"/>
                </a:lnTo>
                <a:lnTo>
                  <a:pt x="4732" y="11977"/>
                </a:lnTo>
                <a:close/>
                <a:moveTo>
                  <a:pt x="5617" y="12069"/>
                </a:moveTo>
                <a:cubicBezTo>
                  <a:pt x="5617" y="12070"/>
                  <a:pt x="5617" y="12071"/>
                  <a:pt x="5618" y="12072"/>
                </a:cubicBezTo>
                <a:lnTo>
                  <a:pt x="5618" y="12072"/>
                </a:lnTo>
                <a:lnTo>
                  <a:pt x="5619" y="12070"/>
                </a:lnTo>
                <a:lnTo>
                  <a:pt x="5617" y="12069"/>
                </a:lnTo>
                <a:close/>
                <a:moveTo>
                  <a:pt x="2415" y="11953"/>
                </a:moveTo>
                <a:cubicBezTo>
                  <a:pt x="2381" y="11953"/>
                  <a:pt x="2452" y="12103"/>
                  <a:pt x="2334" y="12103"/>
                </a:cubicBezTo>
                <a:cubicBezTo>
                  <a:pt x="2314" y="12103"/>
                  <a:pt x="2288" y="12098"/>
                  <a:pt x="2256" y="12088"/>
                </a:cubicBezTo>
                <a:lnTo>
                  <a:pt x="2256" y="12088"/>
                </a:lnTo>
                <a:lnTo>
                  <a:pt x="2477" y="12181"/>
                </a:lnTo>
                <a:cubicBezTo>
                  <a:pt x="2461" y="12113"/>
                  <a:pt x="2428" y="12030"/>
                  <a:pt x="2507" y="12030"/>
                </a:cubicBezTo>
                <a:cubicBezTo>
                  <a:pt x="2509" y="12030"/>
                  <a:pt x="2510" y="12030"/>
                  <a:pt x="2512" y="12030"/>
                </a:cubicBezTo>
                <a:lnTo>
                  <a:pt x="2512" y="12030"/>
                </a:lnTo>
                <a:cubicBezTo>
                  <a:pt x="2455" y="11974"/>
                  <a:pt x="2428" y="11953"/>
                  <a:pt x="2415" y="11953"/>
                </a:cubicBezTo>
                <a:close/>
                <a:moveTo>
                  <a:pt x="5911" y="12169"/>
                </a:moveTo>
                <a:cubicBezTo>
                  <a:pt x="5906" y="12173"/>
                  <a:pt x="5902" y="12176"/>
                  <a:pt x="5897" y="12181"/>
                </a:cubicBezTo>
                <a:cubicBezTo>
                  <a:pt x="5902" y="12177"/>
                  <a:pt x="5907" y="12173"/>
                  <a:pt x="5911" y="12169"/>
                </a:cubicBezTo>
                <a:close/>
                <a:moveTo>
                  <a:pt x="5618" y="12072"/>
                </a:moveTo>
                <a:lnTo>
                  <a:pt x="5545" y="12181"/>
                </a:lnTo>
                <a:cubicBezTo>
                  <a:pt x="5555" y="12182"/>
                  <a:pt x="5564" y="12183"/>
                  <a:pt x="5572" y="12183"/>
                </a:cubicBezTo>
                <a:cubicBezTo>
                  <a:pt x="5642" y="12183"/>
                  <a:pt x="5634" y="12128"/>
                  <a:pt x="5618" y="12072"/>
                </a:cubicBezTo>
                <a:close/>
                <a:moveTo>
                  <a:pt x="6137" y="12254"/>
                </a:moveTo>
                <a:cubicBezTo>
                  <a:pt x="6133" y="12258"/>
                  <a:pt x="6132" y="12262"/>
                  <a:pt x="6134" y="12266"/>
                </a:cubicBezTo>
                <a:lnTo>
                  <a:pt x="6134" y="12266"/>
                </a:lnTo>
                <a:cubicBezTo>
                  <a:pt x="6135" y="12262"/>
                  <a:pt x="6136" y="12259"/>
                  <a:pt x="6137" y="12254"/>
                </a:cubicBezTo>
                <a:close/>
                <a:moveTo>
                  <a:pt x="3124" y="12291"/>
                </a:moveTo>
                <a:cubicBezTo>
                  <a:pt x="3124" y="12292"/>
                  <a:pt x="3125" y="12292"/>
                  <a:pt x="3125" y="12293"/>
                </a:cubicBezTo>
                <a:lnTo>
                  <a:pt x="3125" y="12293"/>
                </a:lnTo>
                <a:cubicBezTo>
                  <a:pt x="3130" y="12292"/>
                  <a:pt x="3137" y="12292"/>
                  <a:pt x="3143" y="12291"/>
                </a:cubicBezTo>
                <a:close/>
                <a:moveTo>
                  <a:pt x="1516" y="12587"/>
                </a:moveTo>
                <a:lnTo>
                  <a:pt x="1512" y="12606"/>
                </a:lnTo>
                <a:lnTo>
                  <a:pt x="1512" y="12606"/>
                </a:lnTo>
                <a:cubicBezTo>
                  <a:pt x="1514" y="12599"/>
                  <a:pt x="1516" y="12593"/>
                  <a:pt x="1516" y="12587"/>
                </a:cubicBezTo>
                <a:close/>
                <a:moveTo>
                  <a:pt x="1512" y="12606"/>
                </a:moveTo>
                <a:cubicBezTo>
                  <a:pt x="1506" y="12620"/>
                  <a:pt x="1498" y="12636"/>
                  <a:pt x="1498" y="12661"/>
                </a:cubicBezTo>
                <a:lnTo>
                  <a:pt x="1512" y="12606"/>
                </a:lnTo>
                <a:close/>
                <a:moveTo>
                  <a:pt x="4667" y="12966"/>
                </a:moveTo>
                <a:cubicBezTo>
                  <a:pt x="4663" y="12966"/>
                  <a:pt x="4660" y="12969"/>
                  <a:pt x="4658" y="12975"/>
                </a:cubicBezTo>
                <a:lnTo>
                  <a:pt x="4681" y="12975"/>
                </a:lnTo>
                <a:cubicBezTo>
                  <a:pt x="4676" y="12970"/>
                  <a:pt x="4671" y="12966"/>
                  <a:pt x="4667" y="12966"/>
                </a:cubicBezTo>
                <a:close/>
                <a:moveTo>
                  <a:pt x="3901" y="13105"/>
                </a:moveTo>
                <a:cubicBezTo>
                  <a:pt x="3901" y="13142"/>
                  <a:pt x="3882" y="13160"/>
                  <a:pt x="3845" y="13160"/>
                </a:cubicBezTo>
                <a:lnTo>
                  <a:pt x="3919" y="13160"/>
                </a:lnTo>
                <a:cubicBezTo>
                  <a:pt x="3919" y="13142"/>
                  <a:pt x="3919" y="13123"/>
                  <a:pt x="3901" y="13105"/>
                </a:cubicBezTo>
                <a:close/>
                <a:moveTo>
                  <a:pt x="4936" y="12291"/>
                </a:moveTo>
                <a:cubicBezTo>
                  <a:pt x="4751" y="12328"/>
                  <a:pt x="4695" y="12402"/>
                  <a:pt x="4769" y="12661"/>
                </a:cubicBezTo>
                <a:cubicBezTo>
                  <a:pt x="4714" y="12643"/>
                  <a:pt x="4677" y="12569"/>
                  <a:pt x="4658" y="12532"/>
                </a:cubicBezTo>
                <a:lnTo>
                  <a:pt x="4658" y="12532"/>
                </a:lnTo>
                <a:cubicBezTo>
                  <a:pt x="4714" y="12698"/>
                  <a:pt x="4825" y="13049"/>
                  <a:pt x="4991" y="13160"/>
                </a:cubicBezTo>
                <a:cubicBezTo>
                  <a:pt x="4862" y="12827"/>
                  <a:pt x="4936" y="12864"/>
                  <a:pt x="4769" y="12550"/>
                </a:cubicBezTo>
                <a:cubicBezTo>
                  <a:pt x="4769" y="12498"/>
                  <a:pt x="4799" y="12475"/>
                  <a:pt x="4834" y="12475"/>
                </a:cubicBezTo>
                <a:cubicBezTo>
                  <a:pt x="4862" y="12475"/>
                  <a:pt x="4893" y="12489"/>
                  <a:pt x="4917" y="12513"/>
                </a:cubicBezTo>
                <a:cubicBezTo>
                  <a:pt x="4880" y="12439"/>
                  <a:pt x="5010" y="12384"/>
                  <a:pt x="4936" y="12291"/>
                </a:cubicBezTo>
                <a:close/>
                <a:moveTo>
                  <a:pt x="3309" y="13011"/>
                </a:moveTo>
                <a:cubicBezTo>
                  <a:pt x="3296" y="13011"/>
                  <a:pt x="3284" y="13016"/>
                  <a:pt x="3272" y="13031"/>
                </a:cubicBezTo>
                <a:cubicBezTo>
                  <a:pt x="3324" y="13048"/>
                  <a:pt x="3392" y="13162"/>
                  <a:pt x="3491" y="13162"/>
                </a:cubicBezTo>
                <a:cubicBezTo>
                  <a:pt x="3498" y="13162"/>
                  <a:pt x="3505" y="13161"/>
                  <a:pt x="3512" y="13160"/>
                </a:cubicBezTo>
                <a:lnTo>
                  <a:pt x="3531" y="13123"/>
                </a:lnTo>
                <a:lnTo>
                  <a:pt x="3531" y="13123"/>
                </a:lnTo>
                <a:cubicBezTo>
                  <a:pt x="3522" y="13133"/>
                  <a:pt x="3511" y="13137"/>
                  <a:pt x="3501" y="13137"/>
                </a:cubicBezTo>
                <a:cubicBezTo>
                  <a:pt x="3442" y="13137"/>
                  <a:pt x="3369" y="13011"/>
                  <a:pt x="3309" y="13011"/>
                </a:cubicBezTo>
                <a:close/>
                <a:moveTo>
                  <a:pt x="3993" y="13160"/>
                </a:moveTo>
                <a:lnTo>
                  <a:pt x="3993" y="13160"/>
                </a:lnTo>
                <a:cubicBezTo>
                  <a:pt x="3974" y="13179"/>
                  <a:pt x="3938" y="13179"/>
                  <a:pt x="3919" y="13179"/>
                </a:cubicBezTo>
                <a:lnTo>
                  <a:pt x="3901" y="13197"/>
                </a:lnTo>
                <a:cubicBezTo>
                  <a:pt x="3938" y="13197"/>
                  <a:pt x="3974" y="13179"/>
                  <a:pt x="3993" y="13160"/>
                </a:cubicBezTo>
                <a:close/>
                <a:moveTo>
                  <a:pt x="10159" y="13144"/>
                </a:moveTo>
                <a:cubicBezTo>
                  <a:pt x="10161" y="13144"/>
                  <a:pt x="10177" y="13166"/>
                  <a:pt x="10203" y="13179"/>
                </a:cubicBezTo>
                <a:cubicBezTo>
                  <a:pt x="10203" y="13179"/>
                  <a:pt x="10203" y="13197"/>
                  <a:pt x="10203" y="13216"/>
                </a:cubicBezTo>
                <a:lnTo>
                  <a:pt x="10221" y="13252"/>
                </a:lnTo>
                <a:cubicBezTo>
                  <a:pt x="10203" y="13216"/>
                  <a:pt x="10184" y="13179"/>
                  <a:pt x="10166" y="13160"/>
                </a:cubicBezTo>
                <a:cubicBezTo>
                  <a:pt x="10160" y="13149"/>
                  <a:pt x="10158" y="13144"/>
                  <a:pt x="10159" y="13144"/>
                </a:cubicBezTo>
                <a:close/>
                <a:moveTo>
                  <a:pt x="10129" y="13197"/>
                </a:moveTo>
                <a:lnTo>
                  <a:pt x="10111" y="13252"/>
                </a:lnTo>
                <a:lnTo>
                  <a:pt x="10148" y="13308"/>
                </a:lnTo>
                <a:lnTo>
                  <a:pt x="10148" y="13308"/>
                </a:lnTo>
                <a:lnTo>
                  <a:pt x="10129" y="13197"/>
                </a:lnTo>
                <a:close/>
                <a:moveTo>
                  <a:pt x="4936" y="13252"/>
                </a:moveTo>
                <a:lnTo>
                  <a:pt x="4936" y="13289"/>
                </a:lnTo>
                <a:lnTo>
                  <a:pt x="4899" y="13345"/>
                </a:lnTo>
                <a:cubicBezTo>
                  <a:pt x="4917" y="13345"/>
                  <a:pt x="4954" y="13345"/>
                  <a:pt x="4954" y="13308"/>
                </a:cubicBezTo>
                <a:cubicBezTo>
                  <a:pt x="4954" y="13289"/>
                  <a:pt x="4936" y="13271"/>
                  <a:pt x="4936" y="13252"/>
                </a:cubicBezTo>
                <a:close/>
                <a:moveTo>
                  <a:pt x="4880" y="13382"/>
                </a:moveTo>
                <a:cubicBezTo>
                  <a:pt x="4880" y="13400"/>
                  <a:pt x="4862" y="13400"/>
                  <a:pt x="4843" y="13400"/>
                </a:cubicBezTo>
                <a:lnTo>
                  <a:pt x="4899" y="13419"/>
                </a:lnTo>
                <a:cubicBezTo>
                  <a:pt x="4899" y="13400"/>
                  <a:pt x="4880" y="13400"/>
                  <a:pt x="4880" y="13382"/>
                </a:cubicBezTo>
                <a:close/>
                <a:moveTo>
                  <a:pt x="17097" y="13419"/>
                </a:moveTo>
                <a:lnTo>
                  <a:pt x="17115" y="13474"/>
                </a:lnTo>
                <a:cubicBezTo>
                  <a:pt x="17115" y="13474"/>
                  <a:pt x="17097" y="13474"/>
                  <a:pt x="17097" y="13493"/>
                </a:cubicBezTo>
                <a:cubicBezTo>
                  <a:pt x="17097" y="13474"/>
                  <a:pt x="17078" y="13456"/>
                  <a:pt x="17060" y="13419"/>
                </a:cubicBezTo>
                <a:close/>
                <a:moveTo>
                  <a:pt x="23658" y="13825"/>
                </a:moveTo>
                <a:cubicBezTo>
                  <a:pt x="23639" y="13844"/>
                  <a:pt x="23621" y="13862"/>
                  <a:pt x="23639" y="13918"/>
                </a:cubicBezTo>
                <a:cubicBezTo>
                  <a:pt x="23639" y="13918"/>
                  <a:pt x="23639" y="13899"/>
                  <a:pt x="23658" y="13899"/>
                </a:cubicBezTo>
                <a:cubicBezTo>
                  <a:pt x="23639" y="13881"/>
                  <a:pt x="23639" y="13844"/>
                  <a:pt x="23658" y="13825"/>
                </a:cubicBezTo>
                <a:close/>
                <a:moveTo>
                  <a:pt x="13548" y="13992"/>
                </a:moveTo>
                <a:lnTo>
                  <a:pt x="13622" y="14029"/>
                </a:lnTo>
                <a:lnTo>
                  <a:pt x="13733" y="13992"/>
                </a:lnTo>
                <a:close/>
                <a:moveTo>
                  <a:pt x="16727" y="14010"/>
                </a:moveTo>
                <a:cubicBezTo>
                  <a:pt x="16727" y="14029"/>
                  <a:pt x="16709" y="14047"/>
                  <a:pt x="16709" y="14084"/>
                </a:cubicBezTo>
                <a:cubicBezTo>
                  <a:pt x="16690" y="14066"/>
                  <a:pt x="16690" y="14047"/>
                  <a:pt x="16690" y="14029"/>
                </a:cubicBezTo>
                <a:cubicBezTo>
                  <a:pt x="16690" y="14029"/>
                  <a:pt x="16690" y="14029"/>
                  <a:pt x="16709" y="14010"/>
                </a:cubicBezTo>
                <a:close/>
                <a:moveTo>
                  <a:pt x="23732" y="14084"/>
                </a:moveTo>
                <a:cubicBezTo>
                  <a:pt x="23732" y="14084"/>
                  <a:pt x="23737" y="14089"/>
                  <a:pt x="23747" y="14094"/>
                </a:cubicBezTo>
                <a:lnTo>
                  <a:pt x="23747" y="14094"/>
                </a:lnTo>
                <a:cubicBezTo>
                  <a:pt x="23742" y="14089"/>
                  <a:pt x="23737" y="14086"/>
                  <a:pt x="23732" y="14084"/>
                </a:cubicBezTo>
                <a:close/>
                <a:moveTo>
                  <a:pt x="8133" y="14084"/>
                </a:moveTo>
                <a:cubicBezTo>
                  <a:pt x="8133" y="14195"/>
                  <a:pt x="7930" y="14195"/>
                  <a:pt x="8170" y="14232"/>
                </a:cubicBezTo>
                <a:cubicBezTo>
                  <a:pt x="8151" y="14195"/>
                  <a:pt x="8133" y="14140"/>
                  <a:pt x="8133" y="14084"/>
                </a:cubicBezTo>
                <a:close/>
                <a:moveTo>
                  <a:pt x="23341" y="14912"/>
                </a:moveTo>
                <a:cubicBezTo>
                  <a:pt x="23302" y="14912"/>
                  <a:pt x="23272" y="14934"/>
                  <a:pt x="23288" y="14990"/>
                </a:cubicBezTo>
                <a:lnTo>
                  <a:pt x="23473" y="14990"/>
                </a:lnTo>
                <a:cubicBezTo>
                  <a:pt x="23463" y="14948"/>
                  <a:pt x="23393" y="14912"/>
                  <a:pt x="23341" y="14912"/>
                </a:cubicBezTo>
                <a:close/>
                <a:moveTo>
                  <a:pt x="12144" y="15119"/>
                </a:moveTo>
                <a:lnTo>
                  <a:pt x="12107" y="15138"/>
                </a:lnTo>
                <a:lnTo>
                  <a:pt x="12144" y="15156"/>
                </a:lnTo>
                <a:lnTo>
                  <a:pt x="12144" y="15119"/>
                </a:lnTo>
                <a:close/>
                <a:moveTo>
                  <a:pt x="9630" y="15193"/>
                </a:moveTo>
                <a:lnTo>
                  <a:pt x="9630" y="15193"/>
                </a:lnTo>
                <a:cubicBezTo>
                  <a:pt x="9639" y="15237"/>
                  <a:pt x="9643" y="15280"/>
                  <a:pt x="9653" y="15318"/>
                </a:cubicBezTo>
                <a:lnTo>
                  <a:pt x="9653" y="15318"/>
                </a:lnTo>
                <a:cubicBezTo>
                  <a:pt x="9656" y="15293"/>
                  <a:pt x="9650" y="15253"/>
                  <a:pt x="9630" y="15193"/>
                </a:cubicBezTo>
                <a:close/>
                <a:moveTo>
                  <a:pt x="13400" y="15428"/>
                </a:moveTo>
                <a:cubicBezTo>
                  <a:pt x="13377" y="15431"/>
                  <a:pt x="13348" y="15438"/>
                  <a:pt x="13308" y="15452"/>
                </a:cubicBezTo>
                <a:cubicBezTo>
                  <a:pt x="13345" y="15439"/>
                  <a:pt x="13374" y="15435"/>
                  <a:pt x="13400" y="15428"/>
                </a:cubicBezTo>
                <a:close/>
                <a:moveTo>
                  <a:pt x="19961" y="15526"/>
                </a:moveTo>
                <a:cubicBezTo>
                  <a:pt x="19961" y="15526"/>
                  <a:pt x="19883" y="15526"/>
                  <a:pt x="19792" y="15548"/>
                </a:cubicBezTo>
                <a:lnTo>
                  <a:pt x="19792" y="15548"/>
                </a:lnTo>
                <a:cubicBezTo>
                  <a:pt x="19884" y="15536"/>
                  <a:pt x="19961" y="15526"/>
                  <a:pt x="19961" y="15526"/>
                </a:cubicBezTo>
                <a:close/>
                <a:moveTo>
                  <a:pt x="19906" y="15581"/>
                </a:moveTo>
                <a:cubicBezTo>
                  <a:pt x="19894" y="15591"/>
                  <a:pt x="19882" y="15600"/>
                  <a:pt x="19871" y="15609"/>
                </a:cubicBezTo>
                <a:lnTo>
                  <a:pt x="19871" y="15609"/>
                </a:lnTo>
                <a:cubicBezTo>
                  <a:pt x="19883" y="15601"/>
                  <a:pt x="19894" y="15591"/>
                  <a:pt x="19906" y="15581"/>
                </a:cubicBezTo>
                <a:close/>
                <a:moveTo>
                  <a:pt x="11090" y="15452"/>
                </a:moveTo>
                <a:lnTo>
                  <a:pt x="11053" y="15526"/>
                </a:lnTo>
                <a:lnTo>
                  <a:pt x="11090" y="15637"/>
                </a:lnTo>
                <a:lnTo>
                  <a:pt x="11090" y="15452"/>
                </a:lnTo>
                <a:close/>
                <a:moveTo>
                  <a:pt x="19919" y="15799"/>
                </a:moveTo>
                <a:cubicBezTo>
                  <a:pt x="19921" y="15800"/>
                  <a:pt x="19923" y="15802"/>
                  <a:pt x="19925" y="15803"/>
                </a:cubicBezTo>
                <a:cubicBezTo>
                  <a:pt x="19923" y="15801"/>
                  <a:pt x="19921" y="15800"/>
                  <a:pt x="19919" y="15799"/>
                </a:cubicBezTo>
                <a:close/>
                <a:moveTo>
                  <a:pt x="15798" y="15833"/>
                </a:moveTo>
                <a:lnTo>
                  <a:pt x="15798" y="15833"/>
                </a:lnTo>
                <a:cubicBezTo>
                  <a:pt x="15801" y="15844"/>
                  <a:pt x="15809" y="15854"/>
                  <a:pt x="15821" y="15863"/>
                </a:cubicBezTo>
                <a:lnTo>
                  <a:pt x="15821" y="15863"/>
                </a:lnTo>
                <a:lnTo>
                  <a:pt x="15798" y="15833"/>
                </a:lnTo>
                <a:close/>
                <a:moveTo>
                  <a:pt x="15821" y="15863"/>
                </a:moveTo>
                <a:lnTo>
                  <a:pt x="15914" y="15988"/>
                </a:lnTo>
                <a:cubicBezTo>
                  <a:pt x="15945" y="15935"/>
                  <a:pt x="15863" y="15901"/>
                  <a:pt x="15821" y="15863"/>
                </a:cubicBezTo>
                <a:close/>
                <a:moveTo>
                  <a:pt x="24521" y="16107"/>
                </a:moveTo>
                <a:cubicBezTo>
                  <a:pt x="24522" y="16118"/>
                  <a:pt x="24523" y="16128"/>
                  <a:pt x="24527" y="16136"/>
                </a:cubicBezTo>
                <a:cubicBezTo>
                  <a:pt x="24527" y="16129"/>
                  <a:pt x="24524" y="16119"/>
                  <a:pt x="24521" y="16107"/>
                </a:cubicBezTo>
                <a:close/>
                <a:moveTo>
                  <a:pt x="22272" y="16284"/>
                </a:moveTo>
                <a:lnTo>
                  <a:pt x="22272" y="16284"/>
                </a:lnTo>
                <a:cubicBezTo>
                  <a:pt x="22269" y="16285"/>
                  <a:pt x="22266" y="16286"/>
                  <a:pt x="22263" y="16287"/>
                </a:cubicBezTo>
                <a:lnTo>
                  <a:pt x="22263" y="16287"/>
                </a:lnTo>
                <a:cubicBezTo>
                  <a:pt x="22266" y="16286"/>
                  <a:pt x="22269" y="16285"/>
                  <a:pt x="22272" y="16284"/>
                </a:cubicBezTo>
                <a:close/>
                <a:moveTo>
                  <a:pt x="23029" y="16505"/>
                </a:moveTo>
                <a:cubicBezTo>
                  <a:pt x="23029" y="16542"/>
                  <a:pt x="23048" y="16579"/>
                  <a:pt x="23066" y="16635"/>
                </a:cubicBezTo>
                <a:lnTo>
                  <a:pt x="23048" y="16635"/>
                </a:lnTo>
                <a:lnTo>
                  <a:pt x="22993" y="16505"/>
                </a:lnTo>
                <a:close/>
                <a:moveTo>
                  <a:pt x="23401" y="18286"/>
                </a:moveTo>
                <a:cubicBezTo>
                  <a:pt x="23389" y="18289"/>
                  <a:pt x="23381" y="18298"/>
                  <a:pt x="23381" y="18317"/>
                </a:cubicBezTo>
                <a:lnTo>
                  <a:pt x="23401" y="18286"/>
                </a:lnTo>
                <a:close/>
                <a:moveTo>
                  <a:pt x="23676" y="18224"/>
                </a:moveTo>
                <a:lnTo>
                  <a:pt x="23695" y="18335"/>
                </a:lnTo>
                <a:cubicBezTo>
                  <a:pt x="23713" y="18298"/>
                  <a:pt x="23713" y="18261"/>
                  <a:pt x="23676" y="18224"/>
                </a:cubicBezTo>
                <a:close/>
                <a:moveTo>
                  <a:pt x="23713" y="18391"/>
                </a:moveTo>
                <a:lnTo>
                  <a:pt x="23713" y="18427"/>
                </a:lnTo>
                <a:lnTo>
                  <a:pt x="23732" y="18391"/>
                </a:lnTo>
                <a:close/>
                <a:moveTo>
                  <a:pt x="23510" y="19130"/>
                </a:moveTo>
                <a:cubicBezTo>
                  <a:pt x="23510" y="19148"/>
                  <a:pt x="23510" y="19185"/>
                  <a:pt x="23510" y="19204"/>
                </a:cubicBezTo>
                <a:lnTo>
                  <a:pt x="23529" y="19222"/>
                </a:lnTo>
                <a:cubicBezTo>
                  <a:pt x="23529" y="19185"/>
                  <a:pt x="23529" y="19148"/>
                  <a:pt x="23510" y="19130"/>
                </a:cubicBezTo>
                <a:close/>
                <a:moveTo>
                  <a:pt x="23473" y="19196"/>
                </a:moveTo>
                <a:cubicBezTo>
                  <a:pt x="23467" y="19196"/>
                  <a:pt x="23461" y="19198"/>
                  <a:pt x="23455" y="19204"/>
                </a:cubicBezTo>
                <a:cubicBezTo>
                  <a:pt x="23492" y="19222"/>
                  <a:pt x="23510" y="19241"/>
                  <a:pt x="23510" y="19259"/>
                </a:cubicBezTo>
                <a:lnTo>
                  <a:pt x="23510" y="19204"/>
                </a:lnTo>
                <a:cubicBezTo>
                  <a:pt x="23498" y="19204"/>
                  <a:pt x="23485" y="19196"/>
                  <a:pt x="23473" y="19196"/>
                </a:cubicBezTo>
                <a:close/>
                <a:moveTo>
                  <a:pt x="22826" y="19481"/>
                </a:moveTo>
                <a:lnTo>
                  <a:pt x="22826" y="19481"/>
                </a:lnTo>
                <a:cubicBezTo>
                  <a:pt x="22826" y="19485"/>
                  <a:pt x="22827" y="19489"/>
                  <a:pt x="22828" y="19492"/>
                </a:cubicBezTo>
                <a:lnTo>
                  <a:pt x="22828" y="19492"/>
                </a:lnTo>
                <a:lnTo>
                  <a:pt x="22826" y="19481"/>
                </a:lnTo>
                <a:close/>
                <a:moveTo>
                  <a:pt x="23455" y="19610"/>
                </a:moveTo>
                <a:lnTo>
                  <a:pt x="23455" y="19610"/>
                </a:lnTo>
                <a:cubicBezTo>
                  <a:pt x="23529" y="19684"/>
                  <a:pt x="23270" y="19832"/>
                  <a:pt x="23344" y="19943"/>
                </a:cubicBezTo>
                <a:cubicBezTo>
                  <a:pt x="23381" y="19851"/>
                  <a:pt x="23510" y="19758"/>
                  <a:pt x="23510" y="19629"/>
                </a:cubicBezTo>
                <a:lnTo>
                  <a:pt x="23455" y="19610"/>
                </a:lnTo>
                <a:close/>
                <a:moveTo>
                  <a:pt x="22290" y="20886"/>
                </a:moveTo>
                <a:cubicBezTo>
                  <a:pt x="22181" y="21026"/>
                  <a:pt x="22190" y="21041"/>
                  <a:pt x="22230" y="21041"/>
                </a:cubicBezTo>
                <a:cubicBezTo>
                  <a:pt x="22242" y="21041"/>
                  <a:pt x="22256" y="21040"/>
                  <a:pt x="22270" y="21040"/>
                </a:cubicBezTo>
                <a:cubicBezTo>
                  <a:pt x="22325" y="21040"/>
                  <a:pt x="22388" y="21058"/>
                  <a:pt x="22346" y="21237"/>
                </a:cubicBezTo>
                <a:lnTo>
                  <a:pt x="22457" y="20941"/>
                </a:lnTo>
                <a:lnTo>
                  <a:pt x="22457" y="20941"/>
                </a:lnTo>
                <a:cubicBezTo>
                  <a:pt x="22420" y="20960"/>
                  <a:pt x="22378" y="20983"/>
                  <a:pt x="22346" y="20983"/>
                </a:cubicBezTo>
                <a:cubicBezTo>
                  <a:pt x="22313" y="20983"/>
                  <a:pt x="22290" y="20960"/>
                  <a:pt x="22290" y="20886"/>
                </a:cubicBezTo>
                <a:close/>
                <a:moveTo>
                  <a:pt x="22037" y="22034"/>
                </a:moveTo>
                <a:cubicBezTo>
                  <a:pt x="22010" y="22034"/>
                  <a:pt x="21972" y="22070"/>
                  <a:pt x="21948" y="22070"/>
                </a:cubicBezTo>
                <a:cubicBezTo>
                  <a:pt x="21944" y="22070"/>
                  <a:pt x="21942" y="22070"/>
                  <a:pt x="21939" y="22068"/>
                </a:cubicBezTo>
                <a:lnTo>
                  <a:pt x="21939" y="22068"/>
                </a:lnTo>
                <a:cubicBezTo>
                  <a:pt x="21961" y="22133"/>
                  <a:pt x="21970" y="22172"/>
                  <a:pt x="21991" y="22172"/>
                </a:cubicBezTo>
                <a:cubicBezTo>
                  <a:pt x="22007" y="22172"/>
                  <a:pt x="22030" y="22152"/>
                  <a:pt x="22068" y="22105"/>
                </a:cubicBezTo>
                <a:cubicBezTo>
                  <a:pt x="22068" y="22050"/>
                  <a:pt x="22056" y="22034"/>
                  <a:pt x="22037" y="22034"/>
                </a:cubicBezTo>
                <a:close/>
                <a:moveTo>
                  <a:pt x="22789" y="22179"/>
                </a:moveTo>
                <a:lnTo>
                  <a:pt x="22789" y="22179"/>
                </a:lnTo>
                <a:cubicBezTo>
                  <a:pt x="22808" y="22198"/>
                  <a:pt x="22826" y="22198"/>
                  <a:pt x="22863" y="22216"/>
                </a:cubicBezTo>
                <a:lnTo>
                  <a:pt x="22789" y="22179"/>
                </a:lnTo>
                <a:close/>
                <a:moveTo>
                  <a:pt x="21921" y="22383"/>
                </a:moveTo>
                <a:cubicBezTo>
                  <a:pt x="21902" y="22420"/>
                  <a:pt x="22068" y="22475"/>
                  <a:pt x="22124" y="22512"/>
                </a:cubicBezTo>
                <a:cubicBezTo>
                  <a:pt x="22068" y="22475"/>
                  <a:pt x="22050" y="22438"/>
                  <a:pt x="22031" y="22401"/>
                </a:cubicBezTo>
                <a:cubicBezTo>
                  <a:pt x="22013" y="22383"/>
                  <a:pt x="21976" y="22383"/>
                  <a:pt x="21921" y="22383"/>
                </a:cubicBezTo>
                <a:close/>
                <a:moveTo>
                  <a:pt x="9168" y="23011"/>
                </a:moveTo>
                <a:cubicBezTo>
                  <a:pt x="9149" y="23048"/>
                  <a:pt x="9076" y="23048"/>
                  <a:pt x="9094" y="23103"/>
                </a:cubicBezTo>
                <a:cubicBezTo>
                  <a:pt x="9126" y="23116"/>
                  <a:pt x="9154" y="23125"/>
                  <a:pt x="9173" y="23125"/>
                </a:cubicBezTo>
                <a:cubicBezTo>
                  <a:pt x="9209" y="23125"/>
                  <a:pt x="9216" y="23095"/>
                  <a:pt x="9168" y="23011"/>
                </a:cubicBezTo>
                <a:close/>
                <a:moveTo>
                  <a:pt x="21514" y="24157"/>
                </a:moveTo>
                <a:lnTo>
                  <a:pt x="21569" y="24249"/>
                </a:lnTo>
                <a:lnTo>
                  <a:pt x="21588" y="24212"/>
                </a:lnTo>
                <a:cubicBezTo>
                  <a:pt x="21569" y="24194"/>
                  <a:pt x="21532" y="24175"/>
                  <a:pt x="21514" y="24157"/>
                </a:cubicBezTo>
                <a:close/>
                <a:moveTo>
                  <a:pt x="21680" y="25229"/>
                </a:moveTo>
                <a:cubicBezTo>
                  <a:pt x="21684" y="25247"/>
                  <a:pt x="21692" y="25263"/>
                  <a:pt x="21704" y="25276"/>
                </a:cubicBezTo>
                <a:lnTo>
                  <a:pt x="21704" y="25276"/>
                </a:lnTo>
                <a:cubicBezTo>
                  <a:pt x="21697" y="25254"/>
                  <a:pt x="21687" y="25236"/>
                  <a:pt x="21680" y="25229"/>
                </a:cubicBezTo>
                <a:close/>
                <a:moveTo>
                  <a:pt x="9094" y="26300"/>
                </a:moveTo>
                <a:cubicBezTo>
                  <a:pt x="9088" y="26300"/>
                  <a:pt x="9082" y="26300"/>
                  <a:pt x="9076" y="26301"/>
                </a:cubicBezTo>
                <a:lnTo>
                  <a:pt x="9057" y="26486"/>
                </a:lnTo>
                <a:cubicBezTo>
                  <a:pt x="9145" y="26486"/>
                  <a:pt x="9217" y="26300"/>
                  <a:pt x="9094" y="26300"/>
                </a:cubicBezTo>
                <a:close/>
                <a:moveTo>
                  <a:pt x="10240" y="26744"/>
                </a:moveTo>
                <a:cubicBezTo>
                  <a:pt x="10240" y="26763"/>
                  <a:pt x="10240" y="26763"/>
                  <a:pt x="10258" y="26763"/>
                </a:cubicBezTo>
                <a:cubicBezTo>
                  <a:pt x="10266" y="26756"/>
                  <a:pt x="10276" y="26751"/>
                  <a:pt x="10288" y="26751"/>
                </a:cubicBezTo>
                <a:lnTo>
                  <a:pt x="10288" y="26751"/>
                </a:lnTo>
                <a:cubicBezTo>
                  <a:pt x="10275" y="26747"/>
                  <a:pt x="10260" y="26744"/>
                  <a:pt x="10240" y="26744"/>
                </a:cubicBezTo>
                <a:close/>
                <a:moveTo>
                  <a:pt x="10290" y="26751"/>
                </a:moveTo>
                <a:cubicBezTo>
                  <a:pt x="10289" y="26751"/>
                  <a:pt x="10289" y="26751"/>
                  <a:pt x="10288" y="26751"/>
                </a:cubicBezTo>
                <a:lnTo>
                  <a:pt x="10288" y="26751"/>
                </a:lnTo>
                <a:cubicBezTo>
                  <a:pt x="10311" y="26758"/>
                  <a:pt x="10327" y="26770"/>
                  <a:pt x="10351" y="26781"/>
                </a:cubicBezTo>
                <a:cubicBezTo>
                  <a:pt x="10329" y="26760"/>
                  <a:pt x="10308" y="26751"/>
                  <a:pt x="10290" y="26751"/>
                </a:cubicBezTo>
                <a:close/>
                <a:moveTo>
                  <a:pt x="10055" y="26818"/>
                </a:moveTo>
                <a:cubicBezTo>
                  <a:pt x="10055" y="26818"/>
                  <a:pt x="10054" y="26821"/>
                  <a:pt x="10052" y="26824"/>
                </a:cubicBezTo>
                <a:lnTo>
                  <a:pt x="10052" y="26824"/>
                </a:lnTo>
                <a:cubicBezTo>
                  <a:pt x="10053" y="26823"/>
                  <a:pt x="10054" y="26821"/>
                  <a:pt x="10055" y="26818"/>
                </a:cubicBezTo>
                <a:close/>
                <a:moveTo>
                  <a:pt x="21218" y="26726"/>
                </a:moveTo>
                <a:lnTo>
                  <a:pt x="21126" y="26855"/>
                </a:lnTo>
                <a:cubicBezTo>
                  <a:pt x="21131" y="26857"/>
                  <a:pt x="21135" y="26858"/>
                  <a:pt x="21139" y="26858"/>
                </a:cubicBezTo>
                <a:cubicBezTo>
                  <a:pt x="21182" y="26858"/>
                  <a:pt x="21185" y="26776"/>
                  <a:pt x="21218" y="26726"/>
                </a:cubicBezTo>
                <a:close/>
                <a:moveTo>
                  <a:pt x="8854" y="27595"/>
                </a:moveTo>
                <a:cubicBezTo>
                  <a:pt x="8835" y="27613"/>
                  <a:pt x="8817" y="27613"/>
                  <a:pt x="8798" y="27632"/>
                </a:cubicBezTo>
                <a:lnTo>
                  <a:pt x="8965" y="27742"/>
                </a:lnTo>
                <a:cubicBezTo>
                  <a:pt x="8928" y="27687"/>
                  <a:pt x="8891" y="27632"/>
                  <a:pt x="8854" y="27595"/>
                </a:cubicBezTo>
                <a:close/>
                <a:moveTo>
                  <a:pt x="16004" y="27961"/>
                </a:moveTo>
                <a:cubicBezTo>
                  <a:pt x="16017" y="27963"/>
                  <a:pt x="16030" y="27964"/>
                  <a:pt x="16043" y="27964"/>
                </a:cubicBezTo>
                <a:cubicBezTo>
                  <a:pt x="16029" y="27962"/>
                  <a:pt x="16016" y="27961"/>
                  <a:pt x="16004" y="27961"/>
                </a:cubicBezTo>
                <a:close/>
                <a:moveTo>
                  <a:pt x="16579" y="27964"/>
                </a:moveTo>
                <a:lnTo>
                  <a:pt x="16522" y="27971"/>
                </a:lnTo>
                <a:lnTo>
                  <a:pt x="16522" y="27971"/>
                </a:lnTo>
                <a:cubicBezTo>
                  <a:pt x="16540" y="27971"/>
                  <a:pt x="16559" y="27968"/>
                  <a:pt x="16579" y="27964"/>
                </a:cubicBezTo>
                <a:close/>
                <a:moveTo>
                  <a:pt x="14713" y="27983"/>
                </a:moveTo>
                <a:cubicBezTo>
                  <a:pt x="14703" y="27988"/>
                  <a:pt x="14693" y="27993"/>
                  <a:pt x="14684" y="27997"/>
                </a:cubicBezTo>
                <a:lnTo>
                  <a:pt x="14684" y="27997"/>
                </a:lnTo>
                <a:cubicBezTo>
                  <a:pt x="14690" y="27997"/>
                  <a:pt x="14695" y="27997"/>
                  <a:pt x="14700" y="27997"/>
                </a:cubicBezTo>
                <a:cubicBezTo>
                  <a:pt x="14717" y="27997"/>
                  <a:pt x="14725" y="27995"/>
                  <a:pt x="14713" y="27983"/>
                </a:cubicBezTo>
                <a:close/>
                <a:moveTo>
                  <a:pt x="9704" y="27909"/>
                </a:moveTo>
                <a:lnTo>
                  <a:pt x="9704" y="27909"/>
                </a:lnTo>
                <a:cubicBezTo>
                  <a:pt x="9778" y="27946"/>
                  <a:pt x="9870" y="27983"/>
                  <a:pt x="9963" y="28001"/>
                </a:cubicBezTo>
                <a:lnTo>
                  <a:pt x="9704" y="27909"/>
                </a:lnTo>
                <a:close/>
                <a:moveTo>
                  <a:pt x="17557" y="28493"/>
                </a:moveTo>
                <a:cubicBezTo>
                  <a:pt x="17551" y="28493"/>
                  <a:pt x="17546" y="28495"/>
                  <a:pt x="17540" y="28500"/>
                </a:cubicBezTo>
                <a:cubicBezTo>
                  <a:pt x="17559" y="28500"/>
                  <a:pt x="17577" y="28519"/>
                  <a:pt x="17596" y="28519"/>
                </a:cubicBezTo>
                <a:cubicBezTo>
                  <a:pt x="17583" y="28506"/>
                  <a:pt x="17570" y="28493"/>
                  <a:pt x="17557" y="28493"/>
                </a:cubicBezTo>
                <a:close/>
                <a:moveTo>
                  <a:pt x="20692" y="28663"/>
                </a:moveTo>
                <a:lnTo>
                  <a:pt x="20701" y="28667"/>
                </a:lnTo>
                <a:cubicBezTo>
                  <a:pt x="20698" y="28665"/>
                  <a:pt x="20695" y="28664"/>
                  <a:pt x="20692" y="28663"/>
                </a:cubicBezTo>
                <a:close/>
                <a:moveTo>
                  <a:pt x="20571" y="28611"/>
                </a:moveTo>
                <a:cubicBezTo>
                  <a:pt x="20571" y="28662"/>
                  <a:pt x="20580" y="28676"/>
                  <a:pt x="20595" y="28676"/>
                </a:cubicBezTo>
                <a:cubicBezTo>
                  <a:pt x="20612" y="28676"/>
                  <a:pt x="20637" y="28659"/>
                  <a:pt x="20667" y="28659"/>
                </a:cubicBezTo>
                <a:cubicBezTo>
                  <a:pt x="20675" y="28659"/>
                  <a:pt x="20684" y="28660"/>
                  <a:pt x="20692" y="28663"/>
                </a:cubicBezTo>
                <a:lnTo>
                  <a:pt x="20692" y="28663"/>
                </a:lnTo>
                <a:lnTo>
                  <a:pt x="20571" y="28611"/>
                </a:lnTo>
                <a:close/>
                <a:moveTo>
                  <a:pt x="18501" y="28907"/>
                </a:moveTo>
                <a:cubicBezTo>
                  <a:pt x="18464" y="28907"/>
                  <a:pt x="18427" y="28907"/>
                  <a:pt x="18427" y="28925"/>
                </a:cubicBezTo>
                <a:cubicBezTo>
                  <a:pt x="18444" y="28931"/>
                  <a:pt x="18457" y="28933"/>
                  <a:pt x="18467" y="28933"/>
                </a:cubicBezTo>
                <a:cubicBezTo>
                  <a:pt x="18492" y="28933"/>
                  <a:pt x="18501" y="28920"/>
                  <a:pt x="18501" y="28907"/>
                </a:cubicBezTo>
                <a:close/>
                <a:moveTo>
                  <a:pt x="14565" y="28999"/>
                </a:moveTo>
                <a:cubicBezTo>
                  <a:pt x="14519" y="29008"/>
                  <a:pt x="14509" y="29013"/>
                  <a:pt x="14521" y="29013"/>
                </a:cubicBezTo>
                <a:cubicBezTo>
                  <a:pt x="14532" y="29013"/>
                  <a:pt x="14565" y="29008"/>
                  <a:pt x="14602" y="28999"/>
                </a:cubicBezTo>
                <a:close/>
                <a:moveTo>
                  <a:pt x="20072" y="28999"/>
                </a:moveTo>
                <a:lnTo>
                  <a:pt x="20072" y="28999"/>
                </a:lnTo>
                <a:cubicBezTo>
                  <a:pt x="20017" y="29018"/>
                  <a:pt x="19925" y="29018"/>
                  <a:pt x="19869" y="29018"/>
                </a:cubicBezTo>
                <a:lnTo>
                  <a:pt x="20017" y="29018"/>
                </a:lnTo>
                <a:cubicBezTo>
                  <a:pt x="20035" y="29018"/>
                  <a:pt x="20072" y="29018"/>
                  <a:pt x="20072" y="28999"/>
                </a:cubicBezTo>
                <a:close/>
                <a:moveTo>
                  <a:pt x="16210" y="29276"/>
                </a:moveTo>
                <a:cubicBezTo>
                  <a:pt x="16217" y="29278"/>
                  <a:pt x="16223" y="29279"/>
                  <a:pt x="16228" y="29280"/>
                </a:cubicBezTo>
                <a:lnTo>
                  <a:pt x="16228" y="29280"/>
                </a:lnTo>
                <a:cubicBezTo>
                  <a:pt x="16222" y="29279"/>
                  <a:pt x="16216" y="29278"/>
                  <a:pt x="16210" y="29276"/>
                </a:cubicBezTo>
                <a:close/>
                <a:moveTo>
                  <a:pt x="18446" y="29646"/>
                </a:moveTo>
                <a:cubicBezTo>
                  <a:pt x="18501" y="29702"/>
                  <a:pt x="18557" y="29702"/>
                  <a:pt x="18631" y="29702"/>
                </a:cubicBezTo>
                <a:cubicBezTo>
                  <a:pt x="18575" y="29665"/>
                  <a:pt x="18501" y="29646"/>
                  <a:pt x="18446" y="29646"/>
                </a:cubicBezTo>
                <a:close/>
                <a:moveTo>
                  <a:pt x="18779" y="29646"/>
                </a:moveTo>
                <a:lnTo>
                  <a:pt x="18779" y="29646"/>
                </a:lnTo>
                <a:cubicBezTo>
                  <a:pt x="18723" y="29683"/>
                  <a:pt x="18686" y="29683"/>
                  <a:pt x="18631" y="29702"/>
                </a:cubicBezTo>
                <a:cubicBezTo>
                  <a:pt x="18661" y="29709"/>
                  <a:pt x="18688" y="29717"/>
                  <a:pt x="18711" y="29717"/>
                </a:cubicBezTo>
                <a:cubicBezTo>
                  <a:pt x="18744" y="29717"/>
                  <a:pt x="18768" y="29701"/>
                  <a:pt x="18779" y="29646"/>
                </a:cubicBezTo>
                <a:close/>
                <a:moveTo>
                  <a:pt x="2145" y="1"/>
                </a:moveTo>
                <a:cubicBezTo>
                  <a:pt x="1960" y="1"/>
                  <a:pt x="1831" y="19"/>
                  <a:pt x="1701" y="38"/>
                </a:cubicBezTo>
                <a:cubicBezTo>
                  <a:pt x="1720" y="537"/>
                  <a:pt x="1757" y="888"/>
                  <a:pt x="1646" y="1258"/>
                </a:cubicBezTo>
                <a:cubicBezTo>
                  <a:pt x="1635" y="1288"/>
                  <a:pt x="1624" y="1300"/>
                  <a:pt x="1614" y="1300"/>
                </a:cubicBezTo>
                <a:cubicBezTo>
                  <a:pt x="1576" y="1300"/>
                  <a:pt x="1550" y="1109"/>
                  <a:pt x="1535" y="1036"/>
                </a:cubicBezTo>
                <a:cubicBezTo>
                  <a:pt x="1535" y="1221"/>
                  <a:pt x="1516" y="1369"/>
                  <a:pt x="1498" y="1535"/>
                </a:cubicBezTo>
                <a:cubicBezTo>
                  <a:pt x="1479" y="1627"/>
                  <a:pt x="1461" y="1738"/>
                  <a:pt x="1442" y="1831"/>
                </a:cubicBezTo>
                <a:cubicBezTo>
                  <a:pt x="1406" y="2015"/>
                  <a:pt x="1387" y="2182"/>
                  <a:pt x="1424" y="2348"/>
                </a:cubicBezTo>
                <a:cubicBezTo>
                  <a:pt x="1406" y="2348"/>
                  <a:pt x="1387" y="2311"/>
                  <a:pt x="1369" y="2274"/>
                </a:cubicBezTo>
                <a:lnTo>
                  <a:pt x="1369" y="2274"/>
                </a:lnTo>
                <a:cubicBezTo>
                  <a:pt x="1369" y="2348"/>
                  <a:pt x="1295" y="2422"/>
                  <a:pt x="1424" y="2422"/>
                </a:cubicBezTo>
                <a:lnTo>
                  <a:pt x="1406" y="2367"/>
                </a:lnTo>
                <a:cubicBezTo>
                  <a:pt x="1422" y="2360"/>
                  <a:pt x="1437" y="2357"/>
                  <a:pt x="1452" y="2357"/>
                </a:cubicBezTo>
                <a:cubicBezTo>
                  <a:pt x="1601" y="2357"/>
                  <a:pt x="1699" y="2650"/>
                  <a:pt x="1780" y="2710"/>
                </a:cubicBezTo>
                <a:lnTo>
                  <a:pt x="1780" y="2710"/>
                </a:lnTo>
                <a:cubicBezTo>
                  <a:pt x="1734" y="2685"/>
                  <a:pt x="1699" y="2674"/>
                  <a:pt x="1671" y="2674"/>
                </a:cubicBezTo>
                <a:cubicBezTo>
                  <a:pt x="1558" y="2674"/>
                  <a:pt x="1563" y="2842"/>
                  <a:pt x="1437" y="2842"/>
                </a:cubicBezTo>
                <a:cubicBezTo>
                  <a:pt x="1395" y="2842"/>
                  <a:pt x="1339" y="2823"/>
                  <a:pt x="1258" y="2773"/>
                </a:cubicBezTo>
                <a:lnTo>
                  <a:pt x="1258" y="2773"/>
                </a:lnTo>
                <a:cubicBezTo>
                  <a:pt x="1276" y="2810"/>
                  <a:pt x="1313" y="2884"/>
                  <a:pt x="1406" y="2884"/>
                </a:cubicBezTo>
                <a:cubicBezTo>
                  <a:pt x="1386" y="2914"/>
                  <a:pt x="1361" y="2933"/>
                  <a:pt x="1330" y="2933"/>
                </a:cubicBezTo>
                <a:cubicBezTo>
                  <a:pt x="1304" y="2933"/>
                  <a:pt x="1274" y="2918"/>
                  <a:pt x="1239" y="2884"/>
                </a:cubicBezTo>
                <a:lnTo>
                  <a:pt x="1239" y="2884"/>
                </a:lnTo>
                <a:cubicBezTo>
                  <a:pt x="1258" y="3124"/>
                  <a:pt x="1406" y="3069"/>
                  <a:pt x="1369" y="3272"/>
                </a:cubicBezTo>
                <a:cubicBezTo>
                  <a:pt x="1313" y="3254"/>
                  <a:pt x="1295" y="3217"/>
                  <a:pt x="1221" y="3180"/>
                </a:cubicBezTo>
                <a:lnTo>
                  <a:pt x="1221" y="3180"/>
                </a:lnTo>
                <a:cubicBezTo>
                  <a:pt x="1313" y="3309"/>
                  <a:pt x="1406" y="3439"/>
                  <a:pt x="1332" y="3605"/>
                </a:cubicBezTo>
                <a:cubicBezTo>
                  <a:pt x="1295" y="3586"/>
                  <a:pt x="1258" y="3605"/>
                  <a:pt x="1258" y="3549"/>
                </a:cubicBezTo>
                <a:lnTo>
                  <a:pt x="1258" y="3549"/>
                </a:lnTo>
                <a:cubicBezTo>
                  <a:pt x="1221" y="3864"/>
                  <a:pt x="1461" y="4122"/>
                  <a:pt x="1295" y="4437"/>
                </a:cubicBezTo>
                <a:cubicBezTo>
                  <a:pt x="1247" y="4409"/>
                  <a:pt x="1216" y="4398"/>
                  <a:pt x="1194" y="4398"/>
                </a:cubicBezTo>
                <a:cubicBezTo>
                  <a:pt x="1116" y="4398"/>
                  <a:pt x="1151" y="4530"/>
                  <a:pt x="1004" y="4530"/>
                </a:cubicBezTo>
                <a:cubicBezTo>
                  <a:pt x="997" y="4530"/>
                  <a:pt x="989" y="4530"/>
                  <a:pt x="980" y="4529"/>
                </a:cubicBezTo>
                <a:lnTo>
                  <a:pt x="980" y="4529"/>
                </a:lnTo>
                <a:lnTo>
                  <a:pt x="1017" y="4714"/>
                </a:lnTo>
                <a:lnTo>
                  <a:pt x="1128" y="4658"/>
                </a:lnTo>
                <a:lnTo>
                  <a:pt x="1128" y="4658"/>
                </a:lnTo>
                <a:cubicBezTo>
                  <a:pt x="1091" y="4825"/>
                  <a:pt x="1221" y="4991"/>
                  <a:pt x="1128" y="5120"/>
                </a:cubicBezTo>
                <a:lnTo>
                  <a:pt x="1073" y="4973"/>
                </a:lnTo>
                <a:lnTo>
                  <a:pt x="1054" y="5287"/>
                </a:lnTo>
                <a:lnTo>
                  <a:pt x="1165" y="5120"/>
                </a:lnTo>
                <a:cubicBezTo>
                  <a:pt x="1239" y="5305"/>
                  <a:pt x="1442" y="5157"/>
                  <a:pt x="1332" y="5361"/>
                </a:cubicBezTo>
                <a:cubicBezTo>
                  <a:pt x="1332" y="5355"/>
                  <a:pt x="1331" y="5352"/>
                  <a:pt x="1331" y="5352"/>
                </a:cubicBezTo>
                <a:cubicBezTo>
                  <a:pt x="1326" y="5352"/>
                  <a:pt x="1297" y="5533"/>
                  <a:pt x="1165" y="5582"/>
                </a:cubicBezTo>
                <a:cubicBezTo>
                  <a:pt x="1221" y="5675"/>
                  <a:pt x="1276" y="5767"/>
                  <a:pt x="1202" y="5878"/>
                </a:cubicBezTo>
                <a:cubicBezTo>
                  <a:pt x="1195" y="5880"/>
                  <a:pt x="1188" y="5881"/>
                  <a:pt x="1180" y="5881"/>
                </a:cubicBezTo>
                <a:cubicBezTo>
                  <a:pt x="1110" y="5881"/>
                  <a:pt x="1000" y="5820"/>
                  <a:pt x="942" y="5820"/>
                </a:cubicBezTo>
                <a:cubicBezTo>
                  <a:pt x="936" y="5820"/>
                  <a:pt x="930" y="5821"/>
                  <a:pt x="925" y="5823"/>
                </a:cubicBezTo>
                <a:cubicBezTo>
                  <a:pt x="1086" y="5930"/>
                  <a:pt x="918" y="6176"/>
                  <a:pt x="1075" y="6309"/>
                </a:cubicBezTo>
                <a:lnTo>
                  <a:pt x="1075" y="6309"/>
                </a:lnTo>
                <a:cubicBezTo>
                  <a:pt x="1029" y="6281"/>
                  <a:pt x="939" y="6266"/>
                  <a:pt x="907" y="6266"/>
                </a:cubicBezTo>
                <a:lnTo>
                  <a:pt x="1036" y="6359"/>
                </a:lnTo>
                <a:cubicBezTo>
                  <a:pt x="999" y="6408"/>
                  <a:pt x="978" y="6424"/>
                  <a:pt x="941" y="6424"/>
                </a:cubicBezTo>
                <a:cubicBezTo>
                  <a:pt x="923" y="6424"/>
                  <a:pt x="900" y="6420"/>
                  <a:pt x="870" y="6414"/>
                </a:cubicBezTo>
                <a:lnTo>
                  <a:pt x="870" y="6414"/>
                </a:lnTo>
                <a:cubicBezTo>
                  <a:pt x="849" y="6491"/>
                  <a:pt x="886" y="6504"/>
                  <a:pt x="931" y="6504"/>
                </a:cubicBezTo>
                <a:cubicBezTo>
                  <a:pt x="956" y="6504"/>
                  <a:pt x="982" y="6501"/>
                  <a:pt x="1004" y="6501"/>
                </a:cubicBezTo>
                <a:cubicBezTo>
                  <a:pt x="1048" y="6501"/>
                  <a:pt x="1068" y="6517"/>
                  <a:pt x="999" y="6617"/>
                </a:cubicBezTo>
                <a:cubicBezTo>
                  <a:pt x="980" y="6599"/>
                  <a:pt x="962" y="6617"/>
                  <a:pt x="943" y="6562"/>
                </a:cubicBezTo>
                <a:cubicBezTo>
                  <a:pt x="851" y="6821"/>
                  <a:pt x="943" y="7079"/>
                  <a:pt x="833" y="7320"/>
                </a:cubicBezTo>
                <a:cubicBezTo>
                  <a:pt x="818" y="7322"/>
                  <a:pt x="805" y="7323"/>
                  <a:pt x="793" y="7323"/>
                </a:cubicBezTo>
                <a:cubicBezTo>
                  <a:pt x="653" y="7323"/>
                  <a:pt x="771" y="7146"/>
                  <a:pt x="673" y="7146"/>
                </a:cubicBezTo>
                <a:cubicBezTo>
                  <a:pt x="662" y="7146"/>
                  <a:pt x="647" y="7148"/>
                  <a:pt x="629" y="7153"/>
                </a:cubicBezTo>
                <a:cubicBezTo>
                  <a:pt x="611" y="7505"/>
                  <a:pt x="759" y="7911"/>
                  <a:pt x="648" y="8244"/>
                </a:cubicBezTo>
                <a:lnTo>
                  <a:pt x="685" y="8188"/>
                </a:lnTo>
                <a:lnTo>
                  <a:pt x="685" y="8188"/>
                </a:lnTo>
                <a:cubicBezTo>
                  <a:pt x="967" y="8277"/>
                  <a:pt x="524" y="8399"/>
                  <a:pt x="581" y="8587"/>
                </a:cubicBezTo>
                <a:lnTo>
                  <a:pt x="581" y="8587"/>
                </a:lnTo>
                <a:cubicBezTo>
                  <a:pt x="554" y="8556"/>
                  <a:pt x="489" y="8535"/>
                  <a:pt x="477" y="8535"/>
                </a:cubicBezTo>
                <a:cubicBezTo>
                  <a:pt x="474" y="8535"/>
                  <a:pt x="475" y="8536"/>
                  <a:pt x="481" y="8540"/>
                </a:cubicBezTo>
                <a:cubicBezTo>
                  <a:pt x="389" y="8761"/>
                  <a:pt x="463" y="9020"/>
                  <a:pt x="500" y="9390"/>
                </a:cubicBezTo>
                <a:lnTo>
                  <a:pt x="426" y="9334"/>
                </a:lnTo>
                <a:cubicBezTo>
                  <a:pt x="334" y="9464"/>
                  <a:pt x="334" y="9685"/>
                  <a:pt x="260" y="9833"/>
                </a:cubicBezTo>
                <a:cubicBezTo>
                  <a:pt x="326" y="9883"/>
                  <a:pt x="318" y="9947"/>
                  <a:pt x="395" y="9947"/>
                </a:cubicBezTo>
                <a:cubicBezTo>
                  <a:pt x="404" y="9947"/>
                  <a:pt x="414" y="9946"/>
                  <a:pt x="426" y="9944"/>
                </a:cubicBezTo>
                <a:lnTo>
                  <a:pt x="426" y="9944"/>
                </a:lnTo>
                <a:cubicBezTo>
                  <a:pt x="167" y="10129"/>
                  <a:pt x="186" y="10351"/>
                  <a:pt x="223" y="10573"/>
                </a:cubicBezTo>
                <a:cubicBezTo>
                  <a:pt x="241" y="10683"/>
                  <a:pt x="260" y="10794"/>
                  <a:pt x="241" y="10905"/>
                </a:cubicBezTo>
                <a:cubicBezTo>
                  <a:pt x="241" y="10998"/>
                  <a:pt x="186" y="11109"/>
                  <a:pt x="75" y="11256"/>
                </a:cubicBezTo>
                <a:cubicBezTo>
                  <a:pt x="75" y="11198"/>
                  <a:pt x="40" y="11129"/>
                  <a:pt x="26" y="11129"/>
                </a:cubicBezTo>
                <a:cubicBezTo>
                  <a:pt x="22" y="11129"/>
                  <a:pt x="19" y="11134"/>
                  <a:pt x="19" y="11146"/>
                </a:cubicBezTo>
                <a:lnTo>
                  <a:pt x="1" y="11608"/>
                </a:lnTo>
                <a:cubicBezTo>
                  <a:pt x="149" y="11534"/>
                  <a:pt x="93" y="11534"/>
                  <a:pt x="223" y="11423"/>
                </a:cubicBezTo>
                <a:cubicBezTo>
                  <a:pt x="297" y="11460"/>
                  <a:pt x="352" y="11552"/>
                  <a:pt x="334" y="11626"/>
                </a:cubicBezTo>
                <a:cubicBezTo>
                  <a:pt x="317" y="11597"/>
                  <a:pt x="296" y="11585"/>
                  <a:pt x="272" y="11585"/>
                </a:cubicBezTo>
                <a:cubicBezTo>
                  <a:pt x="189" y="11585"/>
                  <a:pt x="73" y="11733"/>
                  <a:pt x="1" y="11848"/>
                </a:cubicBezTo>
                <a:cubicBezTo>
                  <a:pt x="56" y="11811"/>
                  <a:pt x="93" y="11811"/>
                  <a:pt x="149" y="11792"/>
                </a:cubicBezTo>
                <a:lnTo>
                  <a:pt x="149" y="11792"/>
                </a:lnTo>
                <a:cubicBezTo>
                  <a:pt x="53" y="11900"/>
                  <a:pt x="41" y="11929"/>
                  <a:pt x="65" y="11929"/>
                </a:cubicBezTo>
                <a:cubicBezTo>
                  <a:pt x="95" y="11929"/>
                  <a:pt x="179" y="11884"/>
                  <a:pt x="225" y="11884"/>
                </a:cubicBezTo>
                <a:cubicBezTo>
                  <a:pt x="263" y="11884"/>
                  <a:pt x="274" y="11916"/>
                  <a:pt x="204" y="12033"/>
                </a:cubicBezTo>
                <a:lnTo>
                  <a:pt x="130" y="12070"/>
                </a:lnTo>
                <a:lnTo>
                  <a:pt x="130" y="12088"/>
                </a:lnTo>
                <a:cubicBezTo>
                  <a:pt x="250" y="12073"/>
                  <a:pt x="382" y="12046"/>
                  <a:pt x="467" y="12046"/>
                </a:cubicBezTo>
                <a:cubicBezTo>
                  <a:pt x="487" y="12046"/>
                  <a:pt x="504" y="12048"/>
                  <a:pt x="518" y="12051"/>
                </a:cubicBezTo>
                <a:cubicBezTo>
                  <a:pt x="426" y="12199"/>
                  <a:pt x="352" y="12107"/>
                  <a:pt x="204" y="12199"/>
                </a:cubicBezTo>
                <a:cubicBezTo>
                  <a:pt x="222" y="12202"/>
                  <a:pt x="240" y="12203"/>
                  <a:pt x="259" y="12203"/>
                </a:cubicBezTo>
                <a:cubicBezTo>
                  <a:pt x="411" y="12203"/>
                  <a:pt x="595" y="12118"/>
                  <a:pt x="704" y="12118"/>
                </a:cubicBezTo>
                <a:cubicBezTo>
                  <a:pt x="752" y="12118"/>
                  <a:pt x="785" y="12134"/>
                  <a:pt x="796" y="12181"/>
                </a:cubicBezTo>
                <a:cubicBezTo>
                  <a:pt x="749" y="12190"/>
                  <a:pt x="703" y="12190"/>
                  <a:pt x="655" y="12190"/>
                </a:cubicBezTo>
                <a:cubicBezTo>
                  <a:pt x="606" y="12190"/>
                  <a:pt x="555" y="12190"/>
                  <a:pt x="500" y="12199"/>
                </a:cubicBezTo>
                <a:cubicBezTo>
                  <a:pt x="537" y="12402"/>
                  <a:pt x="611" y="12365"/>
                  <a:pt x="722" y="12421"/>
                </a:cubicBezTo>
                <a:lnTo>
                  <a:pt x="703" y="12402"/>
                </a:lnTo>
                <a:lnTo>
                  <a:pt x="703" y="12402"/>
                </a:lnTo>
                <a:lnTo>
                  <a:pt x="1017" y="12550"/>
                </a:lnTo>
                <a:lnTo>
                  <a:pt x="1017" y="12550"/>
                </a:lnTo>
                <a:lnTo>
                  <a:pt x="943" y="12495"/>
                </a:lnTo>
                <a:cubicBezTo>
                  <a:pt x="1092" y="12361"/>
                  <a:pt x="1169" y="12323"/>
                  <a:pt x="1242" y="12323"/>
                </a:cubicBezTo>
                <a:cubicBezTo>
                  <a:pt x="1260" y="12323"/>
                  <a:pt x="1277" y="12325"/>
                  <a:pt x="1295" y="12328"/>
                </a:cubicBezTo>
                <a:cubicBezTo>
                  <a:pt x="1350" y="12338"/>
                  <a:pt x="1401" y="12351"/>
                  <a:pt x="1456" y="12351"/>
                </a:cubicBezTo>
                <a:cubicBezTo>
                  <a:pt x="1512" y="12351"/>
                  <a:pt x="1572" y="12338"/>
                  <a:pt x="1646" y="12291"/>
                </a:cubicBezTo>
                <a:lnTo>
                  <a:pt x="1646" y="12291"/>
                </a:lnTo>
                <a:cubicBezTo>
                  <a:pt x="1369" y="12476"/>
                  <a:pt x="1572" y="12421"/>
                  <a:pt x="1516" y="12587"/>
                </a:cubicBezTo>
                <a:cubicBezTo>
                  <a:pt x="1572" y="12643"/>
                  <a:pt x="1646" y="12717"/>
                  <a:pt x="1627" y="12753"/>
                </a:cubicBezTo>
                <a:cubicBezTo>
                  <a:pt x="1652" y="12733"/>
                  <a:pt x="1672" y="12725"/>
                  <a:pt x="1690" y="12725"/>
                </a:cubicBezTo>
                <a:cubicBezTo>
                  <a:pt x="1745" y="12725"/>
                  <a:pt x="1782" y="12793"/>
                  <a:pt x="1853" y="12793"/>
                </a:cubicBezTo>
                <a:cubicBezTo>
                  <a:pt x="1886" y="12793"/>
                  <a:pt x="1926" y="12778"/>
                  <a:pt x="1978" y="12735"/>
                </a:cubicBezTo>
                <a:cubicBezTo>
                  <a:pt x="1978" y="12790"/>
                  <a:pt x="2089" y="12753"/>
                  <a:pt x="2034" y="12901"/>
                </a:cubicBezTo>
                <a:cubicBezTo>
                  <a:pt x="2200" y="12883"/>
                  <a:pt x="2034" y="12790"/>
                  <a:pt x="2052" y="12717"/>
                </a:cubicBezTo>
                <a:cubicBezTo>
                  <a:pt x="2085" y="12700"/>
                  <a:pt x="2117" y="12693"/>
                  <a:pt x="2149" y="12693"/>
                </a:cubicBezTo>
                <a:cubicBezTo>
                  <a:pt x="2326" y="12693"/>
                  <a:pt x="2497" y="12909"/>
                  <a:pt x="2725" y="12909"/>
                </a:cubicBezTo>
                <a:cubicBezTo>
                  <a:pt x="2781" y="12909"/>
                  <a:pt x="2839" y="12896"/>
                  <a:pt x="2903" y="12864"/>
                </a:cubicBezTo>
                <a:cubicBezTo>
                  <a:pt x="3198" y="12809"/>
                  <a:pt x="3272" y="12624"/>
                  <a:pt x="3549" y="12587"/>
                </a:cubicBezTo>
                <a:lnTo>
                  <a:pt x="3549" y="12587"/>
                </a:lnTo>
                <a:cubicBezTo>
                  <a:pt x="3623" y="12698"/>
                  <a:pt x="3439" y="12772"/>
                  <a:pt x="3439" y="12772"/>
                </a:cubicBezTo>
                <a:cubicBezTo>
                  <a:pt x="3530" y="12851"/>
                  <a:pt x="3604" y="12874"/>
                  <a:pt x="3698" y="12874"/>
                </a:cubicBezTo>
                <a:cubicBezTo>
                  <a:pt x="3736" y="12874"/>
                  <a:pt x="3778" y="12870"/>
                  <a:pt x="3827" y="12864"/>
                </a:cubicBezTo>
                <a:lnTo>
                  <a:pt x="3827" y="12864"/>
                </a:lnTo>
                <a:cubicBezTo>
                  <a:pt x="3790" y="12901"/>
                  <a:pt x="3808" y="12938"/>
                  <a:pt x="3864" y="13012"/>
                </a:cubicBezTo>
                <a:cubicBezTo>
                  <a:pt x="3870" y="13013"/>
                  <a:pt x="3876" y="13013"/>
                  <a:pt x="3882" y="13013"/>
                </a:cubicBezTo>
                <a:cubicBezTo>
                  <a:pt x="3975" y="13013"/>
                  <a:pt x="3975" y="12913"/>
                  <a:pt x="4034" y="12913"/>
                </a:cubicBezTo>
                <a:cubicBezTo>
                  <a:pt x="4054" y="12913"/>
                  <a:pt x="4082" y="12925"/>
                  <a:pt x="4122" y="12957"/>
                </a:cubicBezTo>
                <a:cubicBezTo>
                  <a:pt x="4104" y="13012"/>
                  <a:pt x="4085" y="13105"/>
                  <a:pt x="4011" y="13160"/>
                </a:cubicBezTo>
                <a:cubicBezTo>
                  <a:pt x="4196" y="13142"/>
                  <a:pt x="4326" y="13068"/>
                  <a:pt x="4455" y="13031"/>
                </a:cubicBezTo>
                <a:lnTo>
                  <a:pt x="4455" y="13031"/>
                </a:lnTo>
                <a:cubicBezTo>
                  <a:pt x="4547" y="13160"/>
                  <a:pt x="4418" y="13179"/>
                  <a:pt x="4381" y="13234"/>
                </a:cubicBezTo>
                <a:cubicBezTo>
                  <a:pt x="4566" y="13216"/>
                  <a:pt x="4899" y="13271"/>
                  <a:pt x="4732" y="12975"/>
                </a:cubicBezTo>
                <a:lnTo>
                  <a:pt x="4681" y="12975"/>
                </a:lnTo>
                <a:cubicBezTo>
                  <a:pt x="4714" y="13011"/>
                  <a:pt x="4765" y="13146"/>
                  <a:pt x="4751" y="13160"/>
                </a:cubicBezTo>
                <a:cubicBezTo>
                  <a:pt x="4733" y="13182"/>
                  <a:pt x="4711" y="13191"/>
                  <a:pt x="4688" y="13191"/>
                </a:cubicBezTo>
                <a:cubicBezTo>
                  <a:pt x="4593" y="13191"/>
                  <a:pt x="4470" y="13038"/>
                  <a:pt x="4455" y="12994"/>
                </a:cubicBezTo>
                <a:lnTo>
                  <a:pt x="4547" y="12975"/>
                </a:lnTo>
                <a:cubicBezTo>
                  <a:pt x="4444" y="12833"/>
                  <a:pt x="4376" y="12790"/>
                  <a:pt x="4314" y="12790"/>
                </a:cubicBezTo>
                <a:cubicBezTo>
                  <a:pt x="4287" y="12790"/>
                  <a:pt x="4261" y="12798"/>
                  <a:pt x="4233" y="12809"/>
                </a:cubicBezTo>
                <a:cubicBezTo>
                  <a:pt x="4159" y="12839"/>
                  <a:pt x="4060" y="12893"/>
                  <a:pt x="3966" y="12893"/>
                </a:cubicBezTo>
                <a:cubicBezTo>
                  <a:pt x="3944" y="12893"/>
                  <a:pt x="3922" y="12890"/>
                  <a:pt x="3901" y="12883"/>
                </a:cubicBezTo>
                <a:cubicBezTo>
                  <a:pt x="3938" y="12809"/>
                  <a:pt x="3956" y="12735"/>
                  <a:pt x="3993" y="12661"/>
                </a:cubicBezTo>
                <a:lnTo>
                  <a:pt x="3993" y="12661"/>
                </a:lnTo>
                <a:cubicBezTo>
                  <a:pt x="3919" y="12717"/>
                  <a:pt x="3864" y="12772"/>
                  <a:pt x="3771" y="12827"/>
                </a:cubicBezTo>
                <a:cubicBezTo>
                  <a:pt x="3734" y="12753"/>
                  <a:pt x="3753" y="12606"/>
                  <a:pt x="3827" y="12587"/>
                </a:cubicBezTo>
                <a:cubicBezTo>
                  <a:pt x="3802" y="12552"/>
                  <a:pt x="3781" y="12542"/>
                  <a:pt x="3762" y="12542"/>
                </a:cubicBezTo>
                <a:cubicBezTo>
                  <a:pt x="3732" y="12542"/>
                  <a:pt x="3708" y="12570"/>
                  <a:pt x="3682" y="12570"/>
                </a:cubicBezTo>
                <a:cubicBezTo>
                  <a:pt x="3664" y="12570"/>
                  <a:pt x="3645" y="12557"/>
                  <a:pt x="3623" y="12513"/>
                </a:cubicBezTo>
                <a:cubicBezTo>
                  <a:pt x="3605" y="12476"/>
                  <a:pt x="3623" y="12476"/>
                  <a:pt x="3642" y="12458"/>
                </a:cubicBezTo>
                <a:lnTo>
                  <a:pt x="3642" y="12458"/>
                </a:lnTo>
                <a:lnTo>
                  <a:pt x="3494" y="12513"/>
                </a:lnTo>
                <a:cubicBezTo>
                  <a:pt x="3526" y="12465"/>
                  <a:pt x="3517" y="12376"/>
                  <a:pt x="3549" y="12376"/>
                </a:cubicBezTo>
                <a:cubicBezTo>
                  <a:pt x="3554" y="12376"/>
                  <a:pt x="3560" y="12379"/>
                  <a:pt x="3568" y="12384"/>
                </a:cubicBezTo>
                <a:cubicBezTo>
                  <a:pt x="3516" y="12341"/>
                  <a:pt x="3464" y="12328"/>
                  <a:pt x="3415" y="12328"/>
                </a:cubicBezTo>
                <a:cubicBezTo>
                  <a:pt x="3328" y="12328"/>
                  <a:pt x="3251" y="12370"/>
                  <a:pt x="3196" y="12370"/>
                </a:cubicBezTo>
                <a:cubicBezTo>
                  <a:pt x="3161" y="12370"/>
                  <a:pt x="3136" y="12352"/>
                  <a:pt x="3125" y="12293"/>
                </a:cubicBezTo>
                <a:lnTo>
                  <a:pt x="3125" y="12293"/>
                </a:lnTo>
                <a:cubicBezTo>
                  <a:pt x="2820" y="12316"/>
                  <a:pt x="3064" y="12461"/>
                  <a:pt x="2792" y="12606"/>
                </a:cubicBezTo>
                <a:lnTo>
                  <a:pt x="2718" y="12144"/>
                </a:lnTo>
                <a:lnTo>
                  <a:pt x="2662" y="12310"/>
                </a:lnTo>
                <a:cubicBezTo>
                  <a:pt x="2625" y="12310"/>
                  <a:pt x="2570" y="12273"/>
                  <a:pt x="2588" y="12218"/>
                </a:cubicBezTo>
                <a:lnTo>
                  <a:pt x="2588" y="12218"/>
                </a:lnTo>
                <a:cubicBezTo>
                  <a:pt x="2441" y="12310"/>
                  <a:pt x="2588" y="12291"/>
                  <a:pt x="2496" y="12384"/>
                </a:cubicBezTo>
                <a:cubicBezTo>
                  <a:pt x="2367" y="12199"/>
                  <a:pt x="2052" y="12365"/>
                  <a:pt x="2071" y="12088"/>
                </a:cubicBezTo>
                <a:lnTo>
                  <a:pt x="2071" y="12088"/>
                </a:lnTo>
                <a:cubicBezTo>
                  <a:pt x="1978" y="12218"/>
                  <a:pt x="2200" y="12218"/>
                  <a:pt x="2015" y="12273"/>
                </a:cubicBezTo>
                <a:cubicBezTo>
                  <a:pt x="2015" y="12168"/>
                  <a:pt x="1990" y="12140"/>
                  <a:pt x="1951" y="12140"/>
                </a:cubicBezTo>
                <a:cubicBezTo>
                  <a:pt x="1906" y="12140"/>
                  <a:pt x="1844" y="12177"/>
                  <a:pt x="1783" y="12177"/>
                </a:cubicBezTo>
                <a:cubicBezTo>
                  <a:pt x="1748" y="12177"/>
                  <a:pt x="1713" y="12164"/>
                  <a:pt x="1683" y="12125"/>
                </a:cubicBezTo>
                <a:cubicBezTo>
                  <a:pt x="1757" y="11977"/>
                  <a:pt x="1886" y="12088"/>
                  <a:pt x="1775" y="11922"/>
                </a:cubicBezTo>
                <a:lnTo>
                  <a:pt x="1775" y="11922"/>
                </a:lnTo>
                <a:cubicBezTo>
                  <a:pt x="1737" y="11984"/>
                  <a:pt x="1700" y="12006"/>
                  <a:pt x="1664" y="12006"/>
                </a:cubicBezTo>
                <a:cubicBezTo>
                  <a:pt x="1568" y="12006"/>
                  <a:pt x="1478" y="11845"/>
                  <a:pt x="1388" y="11845"/>
                </a:cubicBezTo>
                <a:cubicBezTo>
                  <a:pt x="1382" y="11845"/>
                  <a:pt x="1375" y="11846"/>
                  <a:pt x="1369" y="11848"/>
                </a:cubicBezTo>
                <a:cubicBezTo>
                  <a:pt x="1356" y="11910"/>
                  <a:pt x="1311" y="11930"/>
                  <a:pt x="1260" y="11937"/>
                </a:cubicBezTo>
                <a:lnTo>
                  <a:pt x="1260" y="11937"/>
                </a:lnTo>
                <a:cubicBezTo>
                  <a:pt x="1295" y="11884"/>
                  <a:pt x="1314" y="11866"/>
                  <a:pt x="1350" y="11848"/>
                </a:cubicBezTo>
                <a:cubicBezTo>
                  <a:pt x="1350" y="11829"/>
                  <a:pt x="1369" y="11792"/>
                  <a:pt x="1350" y="11737"/>
                </a:cubicBezTo>
                <a:cubicBezTo>
                  <a:pt x="1349" y="11736"/>
                  <a:pt x="1348" y="11736"/>
                  <a:pt x="1347" y="11736"/>
                </a:cubicBezTo>
                <a:cubicBezTo>
                  <a:pt x="1326" y="11736"/>
                  <a:pt x="1277" y="11882"/>
                  <a:pt x="1259" y="11937"/>
                </a:cubicBezTo>
                <a:lnTo>
                  <a:pt x="1259" y="11937"/>
                </a:lnTo>
                <a:cubicBezTo>
                  <a:pt x="1234" y="11940"/>
                  <a:pt x="1208" y="11940"/>
                  <a:pt x="1184" y="11940"/>
                </a:cubicBezTo>
                <a:cubicBezTo>
                  <a:pt x="1131" y="11927"/>
                  <a:pt x="1079" y="11914"/>
                  <a:pt x="1020" y="11914"/>
                </a:cubicBezTo>
                <a:cubicBezTo>
                  <a:pt x="996" y="11914"/>
                  <a:pt x="971" y="11916"/>
                  <a:pt x="943" y="11922"/>
                </a:cubicBezTo>
                <a:cubicBezTo>
                  <a:pt x="980" y="11866"/>
                  <a:pt x="759" y="11774"/>
                  <a:pt x="703" y="11700"/>
                </a:cubicBezTo>
                <a:cubicBezTo>
                  <a:pt x="720" y="11683"/>
                  <a:pt x="721" y="11667"/>
                  <a:pt x="735" y="11650"/>
                </a:cubicBezTo>
                <a:lnTo>
                  <a:pt x="735" y="11650"/>
                </a:lnTo>
                <a:cubicBezTo>
                  <a:pt x="694" y="11672"/>
                  <a:pt x="664" y="11681"/>
                  <a:pt x="643" y="11681"/>
                </a:cubicBezTo>
                <a:cubicBezTo>
                  <a:pt x="569" y="11681"/>
                  <a:pt x="601" y="11564"/>
                  <a:pt x="574" y="11497"/>
                </a:cubicBezTo>
                <a:cubicBezTo>
                  <a:pt x="648" y="11469"/>
                  <a:pt x="694" y="11460"/>
                  <a:pt x="729" y="11460"/>
                </a:cubicBezTo>
                <a:cubicBezTo>
                  <a:pt x="763" y="11460"/>
                  <a:pt x="786" y="11469"/>
                  <a:pt x="814" y="11478"/>
                </a:cubicBezTo>
                <a:lnTo>
                  <a:pt x="833" y="11404"/>
                </a:lnTo>
                <a:lnTo>
                  <a:pt x="888" y="11404"/>
                </a:lnTo>
                <a:cubicBezTo>
                  <a:pt x="870" y="11404"/>
                  <a:pt x="851" y="11386"/>
                  <a:pt x="814" y="11386"/>
                </a:cubicBezTo>
                <a:lnTo>
                  <a:pt x="814" y="11404"/>
                </a:lnTo>
                <a:lnTo>
                  <a:pt x="814" y="11404"/>
                </a:lnTo>
                <a:cubicBezTo>
                  <a:pt x="752" y="11401"/>
                  <a:pt x="722" y="11381"/>
                  <a:pt x="722" y="11330"/>
                </a:cubicBezTo>
                <a:lnTo>
                  <a:pt x="870" y="11312"/>
                </a:lnTo>
                <a:cubicBezTo>
                  <a:pt x="870" y="11275"/>
                  <a:pt x="833" y="11238"/>
                  <a:pt x="814" y="11164"/>
                </a:cubicBezTo>
                <a:cubicBezTo>
                  <a:pt x="796" y="11090"/>
                  <a:pt x="796" y="10961"/>
                  <a:pt x="870" y="10868"/>
                </a:cubicBezTo>
                <a:cubicBezTo>
                  <a:pt x="851" y="10864"/>
                  <a:pt x="831" y="10862"/>
                  <a:pt x="809" y="10862"/>
                </a:cubicBezTo>
                <a:cubicBezTo>
                  <a:pt x="743" y="10862"/>
                  <a:pt x="666" y="10878"/>
                  <a:pt x="595" y="10878"/>
                </a:cubicBezTo>
                <a:cubicBezTo>
                  <a:pt x="500" y="10878"/>
                  <a:pt x="417" y="10850"/>
                  <a:pt x="389" y="10720"/>
                </a:cubicBezTo>
                <a:cubicBezTo>
                  <a:pt x="463" y="10720"/>
                  <a:pt x="592" y="10739"/>
                  <a:pt x="611" y="10813"/>
                </a:cubicBezTo>
                <a:cubicBezTo>
                  <a:pt x="611" y="10794"/>
                  <a:pt x="574" y="10720"/>
                  <a:pt x="611" y="10683"/>
                </a:cubicBezTo>
                <a:lnTo>
                  <a:pt x="722" y="10813"/>
                </a:lnTo>
                <a:cubicBezTo>
                  <a:pt x="796" y="10720"/>
                  <a:pt x="629" y="10739"/>
                  <a:pt x="648" y="10647"/>
                </a:cubicBezTo>
                <a:lnTo>
                  <a:pt x="648" y="10647"/>
                </a:lnTo>
                <a:cubicBezTo>
                  <a:pt x="664" y="10649"/>
                  <a:pt x="677" y="10650"/>
                  <a:pt x="689" y="10650"/>
                </a:cubicBezTo>
                <a:cubicBezTo>
                  <a:pt x="744" y="10650"/>
                  <a:pt x="752" y="10624"/>
                  <a:pt x="798" y="10624"/>
                </a:cubicBezTo>
                <a:cubicBezTo>
                  <a:pt x="808" y="10624"/>
                  <a:pt x="819" y="10625"/>
                  <a:pt x="833" y="10628"/>
                </a:cubicBezTo>
                <a:cubicBezTo>
                  <a:pt x="833" y="10647"/>
                  <a:pt x="759" y="10702"/>
                  <a:pt x="814" y="10739"/>
                </a:cubicBezTo>
                <a:cubicBezTo>
                  <a:pt x="851" y="10647"/>
                  <a:pt x="925" y="10536"/>
                  <a:pt x="1017" y="10517"/>
                </a:cubicBezTo>
                <a:cubicBezTo>
                  <a:pt x="962" y="10517"/>
                  <a:pt x="870" y="10499"/>
                  <a:pt x="870" y="10425"/>
                </a:cubicBezTo>
                <a:cubicBezTo>
                  <a:pt x="879" y="10332"/>
                  <a:pt x="916" y="10323"/>
                  <a:pt x="960" y="10323"/>
                </a:cubicBezTo>
                <a:cubicBezTo>
                  <a:pt x="971" y="10323"/>
                  <a:pt x="982" y="10324"/>
                  <a:pt x="994" y="10324"/>
                </a:cubicBezTo>
                <a:cubicBezTo>
                  <a:pt x="1028" y="10324"/>
                  <a:pt x="1064" y="10318"/>
                  <a:pt x="1091" y="10277"/>
                </a:cubicBezTo>
                <a:cubicBezTo>
                  <a:pt x="1017" y="10221"/>
                  <a:pt x="1128" y="10129"/>
                  <a:pt x="962" y="10092"/>
                </a:cubicBezTo>
                <a:cubicBezTo>
                  <a:pt x="962" y="10037"/>
                  <a:pt x="1036" y="10055"/>
                  <a:pt x="1091" y="10037"/>
                </a:cubicBezTo>
                <a:cubicBezTo>
                  <a:pt x="1041" y="9937"/>
                  <a:pt x="1127" y="9656"/>
                  <a:pt x="995" y="9656"/>
                </a:cubicBezTo>
                <a:cubicBezTo>
                  <a:pt x="980" y="9656"/>
                  <a:pt x="963" y="9660"/>
                  <a:pt x="943" y="9667"/>
                </a:cubicBezTo>
                <a:cubicBezTo>
                  <a:pt x="943" y="9667"/>
                  <a:pt x="939" y="9671"/>
                  <a:pt x="933" y="9675"/>
                </a:cubicBezTo>
                <a:lnTo>
                  <a:pt x="933" y="9675"/>
                </a:lnTo>
                <a:lnTo>
                  <a:pt x="925" y="9667"/>
                </a:lnTo>
                <a:cubicBezTo>
                  <a:pt x="814" y="9334"/>
                  <a:pt x="1128" y="9057"/>
                  <a:pt x="1110" y="8743"/>
                </a:cubicBezTo>
                <a:lnTo>
                  <a:pt x="1165" y="8743"/>
                </a:lnTo>
                <a:cubicBezTo>
                  <a:pt x="1147" y="8558"/>
                  <a:pt x="1202" y="8336"/>
                  <a:pt x="1110" y="8188"/>
                </a:cubicBezTo>
                <a:cubicBezTo>
                  <a:pt x="1110" y="8145"/>
                  <a:pt x="1187" y="8103"/>
                  <a:pt x="1248" y="8103"/>
                </a:cubicBezTo>
                <a:cubicBezTo>
                  <a:pt x="1266" y="8103"/>
                  <a:pt x="1282" y="8106"/>
                  <a:pt x="1295" y="8114"/>
                </a:cubicBezTo>
                <a:cubicBezTo>
                  <a:pt x="1276" y="7967"/>
                  <a:pt x="1221" y="7948"/>
                  <a:pt x="1350" y="7763"/>
                </a:cubicBezTo>
                <a:cubicBezTo>
                  <a:pt x="1376" y="7816"/>
                  <a:pt x="1396" y="7826"/>
                  <a:pt x="1407" y="7826"/>
                </a:cubicBezTo>
                <a:cubicBezTo>
                  <a:pt x="1415" y="7826"/>
                  <a:pt x="1419" y="7822"/>
                  <a:pt x="1419" y="7822"/>
                </a:cubicBezTo>
                <a:lnTo>
                  <a:pt x="1419" y="7822"/>
                </a:lnTo>
                <a:cubicBezTo>
                  <a:pt x="1420" y="7822"/>
                  <a:pt x="1410" y="7836"/>
                  <a:pt x="1387" y="7911"/>
                </a:cubicBezTo>
                <a:cubicBezTo>
                  <a:pt x="1461" y="7745"/>
                  <a:pt x="1572" y="7726"/>
                  <a:pt x="1442" y="7505"/>
                </a:cubicBezTo>
                <a:lnTo>
                  <a:pt x="1442" y="7505"/>
                </a:lnTo>
                <a:cubicBezTo>
                  <a:pt x="1466" y="7521"/>
                  <a:pt x="1487" y="7528"/>
                  <a:pt x="1506" y="7528"/>
                </a:cubicBezTo>
                <a:cubicBezTo>
                  <a:pt x="1595" y="7528"/>
                  <a:pt x="1643" y="7377"/>
                  <a:pt x="1627" y="7301"/>
                </a:cubicBezTo>
                <a:lnTo>
                  <a:pt x="1627" y="7301"/>
                </a:lnTo>
                <a:lnTo>
                  <a:pt x="1498" y="7412"/>
                </a:lnTo>
                <a:cubicBezTo>
                  <a:pt x="1498" y="7320"/>
                  <a:pt x="1516" y="7227"/>
                  <a:pt x="1553" y="7153"/>
                </a:cubicBezTo>
                <a:lnTo>
                  <a:pt x="1738" y="7227"/>
                </a:lnTo>
                <a:cubicBezTo>
                  <a:pt x="2015" y="6895"/>
                  <a:pt x="1461" y="6507"/>
                  <a:pt x="1886" y="6285"/>
                </a:cubicBezTo>
                <a:cubicBezTo>
                  <a:pt x="1868" y="6267"/>
                  <a:pt x="1852" y="6259"/>
                  <a:pt x="1838" y="6259"/>
                </a:cubicBezTo>
                <a:cubicBezTo>
                  <a:pt x="1780" y="6259"/>
                  <a:pt x="1749" y="6384"/>
                  <a:pt x="1683" y="6384"/>
                </a:cubicBezTo>
                <a:cubicBezTo>
                  <a:pt x="1667" y="6384"/>
                  <a:pt x="1648" y="6377"/>
                  <a:pt x="1627" y="6359"/>
                </a:cubicBezTo>
                <a:cubicBezTo>
                  <a:pt x="1683" y="6192"/>
                  <a:pt x="1978" y="6063"/>
                  <a:pt x="1997" y="6008"/>
                </a:cubicBezTo>
                <a:cubicBezTo>
                  <a:pt x="2145" y="5804"/>
                  <a:pt x="1757" y="5749"/>
                  <a:pt x="1868" y="5509"/>
                </a:cubicBezTo>
                <a:lnTo>
                  <a:pt x="1868" y="5509"/>
                </a:lnTo>
                <a:cubicBezTo>
                  <a:pt x="1850" y="5513"/>
                  <a:pt x="1826" y="5516"/>
                  <a:pt x="1799" y="5516"/>
                </a:cubicBezTo>
                <a:cubicBezTo>
                  <a:pt x="1713" y="5516"/>
                  <a:pt x="1600" y="5483"/>
                  <a:pt x="1572" y="5342"/>
                </a:cubicBezTo>
                <a:cubicBezTo>
                  <a:pt x="1601" y="5254"/>
                  <a:pt x="1693" y="5212"/>
                  <a:pt x="1776" y="5212"/>
                </a:cubicBezTo>
                <a:cubicBezTo>
                  <a:pt x="1849" y="5212"/>
                  <a:pt x="1914" y="5245"/>
                  <a:pt x="1923" y="5305"/>
                </a:cubicBezTo>
                <a:cubicBezTo>
                  <a:pt x="1923" y="5332"/>
                  <a:pt x="1913" y="5349"/>
                  <a:pt x="1901" y="5349"/>
                </a:cubicBezTo>
                <a:cubicBezTo>
                  <a:pt x="1896" y="5349"/>
                  <a:pt x="1891" y="5347"/>
                  <a:pt x="1886" y="5342"/>
                </a:cubicBezTo>
                <a:lnTo>
                  <a:pt x="1886" y="5342"/>
                </a:lnTo>
                <a:cubicBezTo>
                  <a:pt x="1900" y="5398"/>
                  <a:pt x="1903" y="5454"/>
                  <a:pt x="1944" y="5454"/>
                </a:cubicBezTo>
                <a:cubicBezTo>
                  <a:pt x="1957" y="5454"/>
                  <a:pt x="1974" y="5448"/>
                  <a:pt x="1997" y="5435"/>
                </a:cubicBezTo>
                <a:lnTo>
                  <a:pt x="1942" y="5398"/>
                </a:lnTo>
                <a:cubicBezTo>
                  <a:pt x="2006" y="5333"/>
                  <a:pt x="2042" y="5143"/>
                  <a:pt x="2111" y="5143"/>
                </a:cubicBezTo>
                <a:cubicBezTo>
                  <a:pt x="2122" y="5143"/>
                  <a:pt x="2133" y="5148"/>
                  <a:pt x="2145" y="5157"/>
                </a:cubicBezTo>
                <a:cubicBezTo>
                  <a:pt x="2129" y="5103"/>
                  <a:pt x="2110" y="5081"/>
                  <a:pt x="2090" y="5081"/>
                </a:cubicBezTo>
                <a:cubicBezTo>
                  <a:pt x="2071" y="5081"/>
                  <a:pt x="2050" y="5100"/>
                  <a:pt x="2029" y="5128"/>
                </a:cubicBezTo>
                <a:lnTo>
                  <a:pt x="2029" y="5128"/>
                </a:lnTo>
                <a:cubicBezTo>
                  <a:pt x="2133" y="4952"/>
                  <a:pt x="2079" y="4827"/>
                  <a:pt x="2161" y="4627"/>
                </a:cubicBezTo>
                <a:lnTo>
                  <a:pt x="2161" y="4627"/>
                </a:lnTo>
                <a:cubicBezTo>
                  <a:pt x="2171" y="4620"/>
                  <a:pt x="2176" y="4616"/>
                  <a:pt x="2163" y="4603"/>
                </a:cubicBezTo>
                <a:lnTo>
                  <a:pt x="2163" y="4603"/>
                </a:lnTo>
                <a:cubicBezTo>
                  <a:pt x="2163" y="4616"/>
                  <a:pt x="2163" y="4620"/>
                  <a:pt x="2157" y="4627"/>
                </a:cubicBezTo>
                <a:lnTo>
                  <a:pt x="2157" y="4627"/>
                </a:lnTo>
                <a:cubicBezTo>
                  <a:pt x="2133" y="4647"/>
                  <a:pt x="2094" y="4660"/>
                  <a:pt x="2070" y="4660"/>
                </a:cubicBezTo>
                <a:cubicBezTo>
                  <a:pt x="2054" y="4660"/>
                  <a:pt x="2045" y="4654"/>
                  <a:pt x="2052" y="4640"/>
                </a:cubicBezTo>
                <a:cubicBezTo>
                  <a:pt x="2182" y="4326"/>
                  <a:pt x="1942" y="4474"/>
                  <a:pt x="1960" y="4252"/>
                </a:cubicBezTo>
                <a:cubicBezTo>
                  <a:pt x="1991" y="4220"/>
                  <a:pt x="2024" y="4213"/>
                  <a:pt x="2054" y="4213"/>
                </a:cubicBezTo>
                <a:cubicBezTo>
                  <a:pt x="2083" y="4213"/>
                  <a:pt x="2109" y="4220"/>
                  <a:pt x="2128" y="4220"/>
                </a:cubicBezTo>
                <a:cubicBezTo>
                  <a:pt x="2158" y="4220"/>
                  <a:pt x="2169" y="4201"/>
                  <a:pt x="2145" y="4104"/>
                </a:cubicBezTo>
                <a:cubicBezTo>
                  <a:pt x="2174" y="4063"/>
                  <a:pt x="2203" y="4048"/>
                  <a:pt x="2230" y="4048"/>
                </a:cubicBezTo>
                <a:cubicBezTo>
                  <a:pt x="2290" y="4048"/>
                  <a:pt x="2341" y="4121"/>
                  <a:pt x="2367" y="4159"/>
                </a:cubicBezTo>
                <a:cubicBezTo>
                  <a:pt x="2274" y="3938"/>
                  <a:pt x="2533" y="3790"/>
                  <a:pt x="2570" y="3679"/>
                </a:cubicBezTo>
                <a:lnTo>
                  <a:pt x="2607" y="3808"/>
                </a:lnTo>
                <a:cubicBezTo>
                  <a:pt x="2588" y="3734"/>
                  <a:pt x="2588" y="3679"/>
                  <a:pt x="2607" y="3623"/>
                </a:cubicBezTo>
                <a:lnTo>
                  <a:pt x="2607" y="3623"/>
                </a:lnTo>
                <a:lnTo>
                  <a:pt x="2459" y="3660"/>
                </a:lnTo>
                <a:cubicBezTo>
                  <a:pt x="2491" y="3612"/>
                  <a:pt x="2495" y="3564"/>
                  <a:pt x="2532" y="3564"/>
                </a:cubicBezTo>
                <a:cubicBezTo>
                  <a:pt x="2538" y="3564"/>
                  <a:pt x="2544" y="3565"/>
                  <a:pt x="2551" y="3568"/>
                </a:cubicBezTo>
                <a:cubicBezTo>
                  <a:pt x="2477" y="3475"/>
                  <a:pt x="2330" y="3568"/>
                  <a:pt x="2219" y="3420"/>
                </a:cubicBezTo>
                <a:cubicBezTo>
                  <a:pt x="2311" y="3346"/>
                  <a:pt x="2200" y="3161"/>
                  <a:pt x="2385" y="3161"/>
                </a:cubicBezTo>
                <a:cubicBezTo>
                  <a:pt x="2336" y="3267"/>
                  <a:pt x="2366" y="3280"/>
                  <a:pt x="2413" y="3280"/>
                </a:cubicBezTo>
                <a:cubicBezTo>
                  <a:pt x="2428" y="3280"/>
                  <a:pt x="2445" y="3278"/>
                  <a:pt x="2462" y="3278"/>
                </a:cubicBezTo>
                <a:cubicBezTo>
                  <a:pt x="2498" y="3278"/>
                  <a:pt x="2534" y="3285"/>
                  <a:pt x="2547" y="3325"/>
                </a:cubicBezTo>
                <a:lnTo>
                  <a:pt x="2547" y="3325"/>
                </a:lnTo>
                <a:cubicBezTo>
                  <a:pt x="2553" y="3297"/>
                  <a:pt x="2568" y="3266"/>
                  <a:pt x="2588" y="3235"/>
                </a:cubicBezTo>
                <a:cubicBezTo>
                  <a:pt x="2592" y="3232"/>
                  <a:pt x="2595" y="3230"/>
                  <a:pt x="2599" y="3230"/>
                </a:cubicBezTo>
                <a:cubicBezTo>
                  <a:pt x="2613" y="3230"/>
                  <a:pt x="2625" y="3257"/>
                  <a:pt x="2625" y="3272"/>
                </a:cubicBezTo>
                <a:cubicBezTo>
                  <a:pt x="2829" y="3032"/>
                  <a:pt x="2441" y="3106"/>
                  <a:pt x="2496" y="2847"/>
                </a:cubicBezTo>
                <a:lnTo>
                  <a:pt x="2496" y="2847"/>
                </a:lnTo>
                <a:cubicBezTo>
                  <a:pt x="2519" y="2861"/>
                  <a:pt x="2543" y="2867"/>
                  <a:pt x="2566" y="2867"/>
                </a:cubicBezTo>
                <a:cubicBezTo>
                  <a:pt x="2636" y="2867"/>
                  <a:pt x="2695" y="2815"/>
                  <a:pt x="2681" y="2773"/>
                </a:cubicBezTo>
                <a:lnTo>
                  <a:pt x="2681" y="2773"/>
                </a:lnTo>
                <a:cubicBezTo>
                  <a:pt x="2675" y="2809"/>
                  <a:pt x="2656" y="2823"/>
                  <a:pt x="2630" y="2823"/>
                </a:cubicBezTo>
                <a:cubicBezTo>
                  <a:pt x="2576" y="2823"/>
                  <a:pt x="2491" y="2756"/>
                  <a:pt x="2441" y="2681"/>
                </a:cubicBezTo>
                <a:cubicBezTo>
                  <a:pt x="2551" y="2533"/>
                  <a:pt x="2422" y="2496"/>
                  <a:pt x="2441" y="2404"/>
                </a:cubicBezTo>
                <a:lnTo>
                  <a:pt x="2441" y="2404"/>
                </a:lnTo>
                <a:lnTo>
                  <a:pt x="2385" y="2496"/>
                </a:lnTo>
                <a:cubicBezTo>
                  <a:pt x="2293" y="2459"/>
                  <a:pt x="2330" y="2367"/>
                  <a:pt x="2311" y="2256"/>
                </a:cubicBezTo>
                <a:cubicBezTo>
                  <a:pt x="2375" y="2256"/>
                  <a:pt x="2356" y="2337"/>
                  <a:pt x="2373" y="2337"/>
                </a:cubicBezTo>
                <a:cubicBezTo>
                  <a:pt x="2376" y="2337"/>
                  <a:pt x="2380" y="2335"/>
                  <a:pt x="2385" y="2330"/>
                </a:cubicBezTo>
                <a:cubicBezTo>
                  <a:pt x="2237" y="2163"/>
                  <a:pt x="2625" y="2071"/>
                  <a:pt x="2533" y="1868"/>
                </a:cubicBezTo>
                <a:cubicBezTo>
                  <a:pt x="2559" y="1842"/>
                  <a:pt x="2591" y="1834"/>
                  <a:pt x="2624" y="1834"/>
                </a:cubicBezTo>
                <a:cubicBezTo>
                  <a:pt x="2675" y="1834"/>
                  <a:pt x="2726" y="1852"/>
                  <a:pt x="2756" y="1852"/>
                </a:cubicBezTo>
                <a:cubicBezTo>
                  <a:pt x="2763" y="1852"/>
                  <a:pt x="2769" y="1851"/>
                  <a:pt x="2773" y="1849"/>
                </a:cubicBezTo>
                <a:cubicBezTo>
                  <a:pt x="2727" y="1803"/>
                  <a:pt x="2745" y="1795"/>
                  <a:pt x="2775" y="1795"/>
                </a:cubicBezTo>
                <a:cubicBezTo>
                  <a:pt x="2790" y="1795"/>
                  <a:pt x="2808" y="1797"/>
                  <a:pt x="2823" y="1797"/>
                </a:cubicBezTo>
                <a:cubicBezTo>
                  <a:pt x="2849" y="1797"/>
                  <a:pt x="2863" y="1791"/>
                  <a:pt x="2829" y="1757"/>
                </a:cubicBezTo>
                <a:cubicBezTo>
                  <a:pt x="2699" y="1683"/>
                  <a:pt x="2718" y="1720"/>
                  <a:pt x="2625" y="1553"/>
                </a:cubicBezTo>
                <a:lnTo>
                  <a:pt x="2625" y="1553"/>
                </a:lnTo>
                <a:cubicBezTo>
                  <a:pt x="2644" y="1646"/>
                  <a:pt x="2662" y="1701"/>
                  <a:pt x="2681" y="1757"/>
                </a:cubicBezTo>
                <a:cubicBezTo>
                  <a:pt x="2625" y="1720"/>
                  <a:pt x="2570" y="1646"/>
                  <a:pt x="2514" y="1553"/>
                </a:cubicBezTo>
                <a:lnTo>
                  <a:pt x="2514" y="1553"/>
                </a:lnTo>
                <a:cubicBezTo>
                  <a:pt x="2496" y="1627"/>
                  <a:pt x="2570" y="1720"/>
                  <a:pt x="2551" y="1738"/>
                </a:cubicBezTo>
                <a:cubicBezTo>
                  <a:pt x="2441" y="1646"/>
                  <a:pt x="2477" y="1664"/>
                  <a:pt x="2367" y="1646"/>
                </a:cubicBezTo>
                <a:cubicBezTo>
                  <a:pt x="2477" y="1646"/>
                  <a:pt x="2459" y="1590"/>
                  <a:pt x="2422" y="1516"/>
                </a:cubicBezTo>
                <a:cubicBezTo>
                  <a:pt x="2404" y="1442"/>
                  <a:pt x="2367" y="1350"/>
                  <a:pt x="2441" y="1332"/>
                </a:cubicBezTo>
                <a:lnTo>
                  <a:pt x="2736" y="1627"/>
                </a:lnTo>
                <a:cubicBezTo>
                  <a:pt x="2746" y="1630"/>
                  <a:pt x="2753" y="1632"/>
                  <a:pt x="2759" y="1632"/>
                </a:cubicBezTo>
                <a:cubicBezTo>
                  <a:pt x="2785" y="1632"/>
                  <a:pt x="2770" y="1596"/>
                  <a:pt x="2755" y="1535"/>
                </a:cubicBezTo>
                <a:cubicBezTo>
                  <a:pt x="2755" y="1494"/>
                  <a:pt x="2765" y="1433"/>
                  <a:pt x="2814" y="1433"/>
                </a:cubicBezTo>
                <a:cubicBezTo>
                  <a:pt x="2832" y="1433"/>
                  <a:pt x="2855" y="1441"/>
                  <a:pt x="2884" y="1461"/>
                </a:cubicBezTo>
                <a:lnTo>
                  <a:pt x="2810" y="1387"/>
                </a:lnTo>
                <a:cubicBezTo>
                  <a:pt x="2804" y="1342"/>
                  <a:pt x="2815" y="1328"/>
                  <a:pt x="2835" y="1328"/>
                </a:cubicBezTo>
                <a:cubicBezTo>
                  <a:pt x="2864" y="1328"/>
                  <a:pt x="2909" y="1357"/>
                  <a:pt x="2939" y="1357"/>
                </a:cubicBezTo>
                <a:cubicBezTo>
                  <a:pt x="2946" y="1357"/>
                  <a:pt x="2953" y="1355"/>
                  <a:pt x="2958" y="1350"/>
                </a:cubicBezTo>
                <a:cubicBezTo>
                  <a:pt x="2976" y="1461"/>
                  <a:pt x="3013" y="1498"/>
                  <a:pt x="3013" y="1572"/>
                </a:cubicBezTo>
                <a:cubicBezTo>
                  <a:pt x="3013" y="1535"/>
                  <a:pt x="3032" y="1535"/>
                  <a:pt x="3069" y="1535"/>
                </a:cubicBezTo>
                <a:cubicBezTo>
                  <a:pt x="3124" y="1516"/>
                  <a:pt x="3198" y="1498"/>
                  <a:pt x="3235" y="1387"/>
                </a:cubicBezTo>
                <a:lnTo>
                  <a:pt x="3346" y="1572"/>
                </a:lnTo>
                <a:cubicBezTo>
                  <a:pt x="3379" y="1586"/>
                  <a:pt x="3409" y="1592"/>
                  <a:pt x="3438" y="1592"/>
                </a:cubicBezTo>
                <a:cubicBezTo>
                  <a:pt x="3611" y="1592"/>
                  <a:pt x="3717" y="1373"/>
                  <a:pt x="3882" y="1373"/>
                </a:cubicBezTo>
                <a:cubicBezTo>
                  <a:pt x="3906" y="1373"/>
                  <a:pt x="3930" y="1377"/>
                  <a:pt x="3956" y="1387"/>
                </a:cubicBezTo>
                <a:cubicBezTo>
                  <a:pt x="3864" y="1498"/>
                  <a:pt x="3956" y="1590"/>
                  <a:pt x="3771" y="1646"/>
                </a:cubicBezTo>
                <a:cubicBezTo>
                  <a:pt x="3822" y="1656"/>
                  <a:pt x="3867" y="1671"/>
                  <a:pt x="3897" y="1671"/>
                </a:cubicBezTo>
                <a:cubicBezTo>
                  <a:pt x="3922" y="1671"/>
                  <a:pt x="3938" y="1661"/>
                  <a:pt x="3938" y="1627"/>
                </a:cubicBezTo>
                <a:cubicBezTo>
                  <a:pt x="3944" y="1640"/>
                  <a:pt x="3957" y="1645"/>
                  <a:pt x="3974" y="1645"/>
                </a:cubicBezTo>
                <a:cubicBezTo>
                  <a:pt x="4030" y="1645"/>
                  <a:pt x="4132" y="1591"/>
                  <a:pt x="4203" y="1591"/>
                </a:cubicBezTo>
                <a:cubicBezTo>
                  <a:pt x="4232" y="1591"/>
                  <a:pt x="4257" y="1600"/>
                  <a:pt x="4270" y="1627"/>
                </a:cubicBezTo>
                <a:cubicBezTo>
                  <a:pt x="4304" y="1593"/>
                  <a:pt x="4339" y="1496"/>
                  <a:pt x="4416" y="1496"/>
                </a:cubicBezTo>
                <a:cubicBezTo>
                  <a:pt x="4423" y="1496"/>
                  <a:pt x="4430" y="1496"/>
                  <a:pt x="4437" y="1498"/>
                </a:cubicBezTo>
                <a:cubicBezTo>
                  <a:pt x="4437" y="1535"/>
                  <a:pt x="4437" y="1553"/>
                  <a:pt x="4437" y="1553"/>
                </a:cubicBezTo>
                <a:cubicBezTo>
                  <a:pt x="4437" y="1498"/>
                  <a:pt x="4584" y="1516"/>
                  <a:pt x="4529" y="1369"/>
                </a:cubicBezTo>
                <a:lnTo>
                  <a:pt x="4529" y="1369"/>
                </a:lnTo>
                <a:cubicBezTo>
                  <a:pt x="4732" y="1775"/>
                  <a:pt x="5268" y="1479"/>
                  <a:pt x="5435" y="1812"/>
                </a:cubicBezTo>
                <a:cubicBezTo>
                  <a:pt x="5638" y="1812"/>
                  <a:pt x="5860" y="1812"/>
                  <a:pt x="6026" y="1831"/>
                </a:cubicBezTo>
                <a:cubicBezTo>
                  <a:pt x="6013" y="1858"/>
                  <a:pt x="6019" y="1875"/>
                  <a:pt x="6009" y="1875"/>
                </a:cubicBezTo>
                <a:cubicBezTo>
                  <a:pt x="6005" y="1875"/>
                  <a:pt x="5999" y="1872"/>
                  <a:pt x="5989" y="1868"/>
                </a:cubicBezTo>
                <a:lnTo>
                  <a:pt x="5989" y="1868"/>
                </a:lnTo>
                <a:cubicBezTo>
                  <a:pt x="6019" y="1889"/>
                  <a:pt x="6044" y="1898"/>
                  <a:pt x="6067" y="1898"/>
                </a:cubicBezTo>
                <a:cubicBezTo>
                  <a:pt x="6173" y="1898"/>
                  <a:pt x="6213" y="1700"/>
                  <a:pt x="6333" y="1700"/>
                </a:cubicBezTo>
                <a:cubicBezTo>
                  <a:pt x="6361" y="1700"/>
                  <a:pt x="6394" y="1711"/>
                  <a:pt x="6433" y="1738"/>
                </a:cubicBezTo>
                <a:cubicBezTo>
                  <a:pt x="6525" y="1941"/>
                  <a:pt x="6266" y="1812"/>
                  <a:pt x="6340" y="1904"/>
                </a:cubicBezTo>
                <a:cubicBezTo>
                  <a:pt x="6333" y="2047"/>
                  <a:pt x="6381" y="2080"/>
                  <a:pt x="6450" y="2080"/>
                </a:cubicBezTo>
                <a:cubicBezTo>
                  <a:pt x="6508" y="2080"/>
                  <a:pt x="6581" y="2057"/>
                  <a:pt x="6648" y="2057"/>
                </a:cubicBezTo>
                <a:cubicBezTo>
                  <a:pt x="6709" y="2057"/>
                  <a:pt x="6765" y="2075"/>
                  <a:pt x="6802" y="2145"/>
                </a:cubicBezTo>
                <a:lnTo>
                  <a:pt x="6765" y="2163"/>
                </a:lnTo>
                <a:cubicBezTo>
                  <a:pt x="6794" y="2201"/>
                  <a:pt x="6831" y="2215"/>
                  <a:pt x="6875" y="2215"/>
                </a:cubicBezTo>
                <a:cubicBezTo>
                  <a:pt x="6980" y="2215"/>
                  <a:pt x="7121" y="2136"/>
                  <a:pt x="7261" y="2136"/>
                </a:cubicBezTo>
                <a:cubicBezTo>
                  <a:pt x="7287" y="2136"/>
                  <a:pt x="7313" y="2138"/>
                  <a:pt x="7338" y="2145"/>
                </a:cubicBezTo>
                <a:cubicBezTo>
                  <a:pt x="7338" y="2145"/>
                  <a:pt x="7320" y="2182"/>
                  <a:pt x="7320" y="2200"/>
                </a:cubicBezTo>
                <a:cubicBezTo>
                  <a:pt x="7505" y="2034"/>
                  <a:pt x="7800" y="2034"/>
                  <a:pt x="8022" y="2015"/>
                </a:cubicBezTo>
                <a:lnTo>
                  <a:pt x="8022" y="2015"/>
                </a:lnTo>
                <a:cubicBezTo>
                  <a:pt x="7930" y="2145"/>
                  <a:pt x="7911" y="2071"/>
                  <a:pt x="7930" y="2219"/>
                </a:cubicBezTo>
                <a:cubicBezTo>
                  <a:pt x="8041" y="2219"/>
                  <a:pt x="7948" y="1978"/>
                  <a:pt x="8151" y="1978"/>
                </a:cubicBezTo>
                <a:cubicBezTo>
                  <a:pt x="8188" y="2071"/>
                  <a:pt x="8318" y="2163"/>
                  <a:pt x="8299" y="2330"/>
                </a:cubicBezTo>
                <a:lnTo>
                  <a:pt x="8133" y="2293"/>
                </a:lnTo>
                <a:lnTo>
                  <a:pt x="8133" y="2293"/>
                </a:lnTo>
                <a:cubicBezTo>
                  <a:pt x="8155" y="2381"/>
                  <a:pt x="8195" y="2405"/>
                  <a:pt x="8241" y="2405"/>
                </a:cubicBezTo>
                <a:cubicBezTo>
                  <a:pt x="8293" y="2405"/>
                  <a:pt x="8353" y="2374"/>
                  <a:pt x="8404" y="2374"/>
                </a:cubicBezTo>
                <a:cubicBezTo>
                  <a:pt x="8419" y="2374"/>
                  <a:pt x="8434" y="2377"/>
                  <a:pt x="8447" y="2385"/>
                </a:cubicBezTo>
                <a:lnTo>
                  <a:pt x="8429" y="2477"/>
                </a:lnTo>
                <a:cubicBezTo>
                  <a:pt x="8440" y="2478"/>
                  <a:pt x="8451" y="2479"/>
                  <a:pt x="8461" y="2479"/>
                </a:cubicBezTo>
                <a:cubicBezTo>
                  <a:pt x="8680" y="2479"/>
                  <a:pt x="8741" y="2321"/>
                  <a:pt x="8949" y="2321"/>
                </a:cubicBezTo>
                <a:cubicBezTo>
                  <a:pt x="8976" y="2321"/>
                  <a:pt x="9006" y="2323"/>
                  <a:pt x="9039" y="2330"/>
                </a:cubicBezTo>
                <a:lnTo>
                  <a:pt x="9020" y="2256"/>
                </a:lnTo>
                <a:cubicBezTo>
                  <a:pt x="9066" y="2214"/>
                  <a:pt x="9097" y="2198"/>
                  <a:pt x="9120" y="2198"/>
                </a:cubicBezTo>
                <a:cubicBezTo>
                  <a:pt x="9180" y="2198"/>
                  <a:pt x="9181" y="2305"/>
                  <a:pt x="9253" y="2305"/>
                </a:cubicBezTo>
                <a:cubicBezTo>
                  <a:pt x="9273" y="2305"/>
                  <a:pt x="9300" y="2296"/>
                  <a:pt x="9334" y="2274"/>
                </a:cubicBezTo>
                <a:lnTo>
                  <a:pt x="9334" y="2514"/>
                </a:lnTo>
                <a:cubicBezTo>
                  <a:pt x="9445" y="2477"/>
                  <a:pt x="9741" y="2367"/>
                  <a:pt x="9944" y="2348"/>
                </a:cubicBezTo>
                <a:lnTo>
                  <a:pt x="9944" y="2348"/>
                </a:lnTo>
                <a:cubicBezTo>
                  <a:pt x="9815" y="2496"/>
                  <a:pt x="9575" y="2533"/>
                  <a:pt x="9408" y="2607"/>
                </a:cubicBezTo>
                <a:cubicBezTo>
                  <a:pt x="9460" y="2624"/>
                  <a:pt x="9543" y="2637"/>
                  <a:pt x="9625" y="2637"/>
                </a:cubicBezTo>
                <a:cubicBezTo>
                  <a:pt x="9719" y="2637"/>
                  <a:pt x="9812" y="2619"/>
                  <a:pt x="9852" y="2570"/>
                </a:cubicBezTo>
                <a:cubicBezTo>
                  <a:pt x="9810" y="2570"/>
                  <a:pt x="9769" y="2601"/>
                  <a:pt x="9735" y="2601"/>
                </a:cubicBezTo>
                <a:cubicBezTo>
                  <a:pt x="9724" y="2601"/>
                  <a:pt x="9713" y="2598"/>
                  <a:pt x="9704" y="2588"/>
                </a:cubicBezTo>
                <a:cubicBezTo>
                  <a:pt x="9838" y="2455"/>
                  <a:pt x="9983" y="2393"/>
                  <a:pt x="10141" y="2393"/>
                </a:cubicBezTo>
                <a:cubicBezTo>
                  <a:pt x="10179" y="2393"/>
                  <a:pt x="10219" y="2396"/>
                  <a:pt x="10258" y="2404"/>
                </a:cubicBezTo>
                <a:cubicBezTo>
                  <a:pt x="10148" y="2847"/>
                  <a:pt x="10794" y="2625"/>
                  <a:pt x="10887" y="2976"/>
                </a:cubicBezTo>
                <a:cubicBezTo>
                  <a:pt x="10941" y="2967"/>
                  <a:pt x="10994" y="2962"/>
                  <a:pt x="11047" y="2962"/>
                </a:cubicBezTo>
                <a:cubicBezTo>
                  <a:pt x="11189" y="2962"/>
                  <a:pt x="11324" y="2996"/>
                  <a:pt x="11460" y="3050"/>
                </a:cubicBezTo>
                <a:cubicBezTo>
                  <a:pt x="11534" y="3087"/>
                  <a:pt x="11682" y="3124"/>
                  <a:pt x="11700" y="3143"/>
                </a:cubicBezTo>
                <a:cubicBezTo>
                  <a:pt x="11737" y="3180"/>
                  <a:pt x="11755" y="3180"/>
                  <a:pt x="11792" y="3180"/>
                </a:cubicBezTo>
                <a:cubicBezTo>
                  <a:pt x="11903" y="2921"/>
                  <a:pt x="11866" y="3087"/>
                  <a:pt x="11977" y="2976"/>
                </a:cubicBezTo>
                <a:cubicBezTo>
                  <a:pt x="11977" y="2995"/>
                  <a:pt x="11977" y="3013"/>
                  <a:pt x="11977" y="3032"/>
                </a:cubicBezTo>
                <a:cubicBezTo>
                  <a:pt x="11922" y="3087"/>
                  <a:pt x="11866" y="3143"/>
                  <a:pt x="11866" y="3180"/>
                </a:cubicBezTo>
                <a:cubicBezTo>
                  <a:pt x="11885" y="3124"/>
                  <a:pt x="11940" y="3087"/>
                  <a:pt x="11996" y="3069"/>
                </a:cubicBezTo>
                <a:lnTo>
                  <a:pt x="11996" y="3050"/>
                </a:lnTo>
                <a:cubicBezTo>
                  <a:pt x="12051" y="3032"/>
                  <a:pt x="12088" y="2995"/>
                  <a:pt x="12107" y="2958"/>
                </a:cubicBezTo>
                <a:lnTo>
                  <a:pt x="12125" y="3013"/>
                </a:lnTo>
                <a:cubicBezTo>
                  <a:pt x="12125" y="3013"/>
                  <a:pt x="12125" y="3032"/>
                  <a:pt x="12125" y="3050"/>
                </a:cubicBezTo>
                <a:lnTo>
                  <a:pt x="11999" y="3086"/>
                </a:lnTo>
                <a:lnTo>
                  <a:pt x="11999" y="3086"/>
                </a:lnTo>
                <a:cubicBezTo>
                  <a:pt x="11997" y="3080"/>
                  <a:pt x="11996" y="3074"/>
                  <a:pt x="11996" y="3069"/>
                </a:cubicBezTo>
                <a:lnTo>
                  <a:pt x="11996" y="3087"/>
                </a:lnTo>
                <a:lnTo>
                  <a:pt x="11999" y="3086"/>
                </a:lnTo>
                <a:lnTo>
                  <a:pt x="11999" y="3086"/>
                </a:lnTo>
                <a:cubicBezTo>
                  <a:pt x="12005" y="3105"/>
                  <a:pt x="12019" y="3129"/>
                  <a:pt x="12033" y="3143"/>
                </a:cubicBezTo>
                <a:cubicBezTo>
                  <a:pt x="11996" y="3161"/>
                  <a:pt x="11959" y="3161"/>
                  <a:pt x="11903" y="3217"/>
                </a:cubicBezTo>
                <a:lnTo>
                  <a:pt x="11885" y="3217"/>
                </a:lnTo>
                <a:lnTo>
                  <a:pt x="11903" y="3235"/>
                </a:lnTo>
                <a:cubicBezTo>
                  <a:pt x="11903" y="3235"/>
                  <a:pt x="11903" y="3254"/>
                  <a:pt x="11885" y="3254"/>
                </a:cubicBezTo>
                <a:cubicBezTo>
                  <a:pt x="11829" y="3309"/>
                  <a:pt x="11718" y="3365"/>
                  <a:pt x="11645" y="3420"/>
                </a:cubicBezTo>
                <a:cubicBezTo>
                  <a:pt x="11737" y="3362"/>
                  <a:pt x="11793" y="3333"/>
                  <a:pt x="11809" y="3333"/>
                </a:cubicBezTo>
                <a:cubicBezTo>
                  <a:pt x="11818" y="3333"/>
                  <a:pt x="11813" y="3344"/>
                  <a:pt x="11792" y="3365"/>
                </a:cubicBezTo>
                <a:cubicBezTo>
                  <a:pt x="11829" y="3328"/>
                  <a:pt x="11885" y="3309"/>
                  <a:pt x="11922" y="3272"/>
                </a:cubicBezTo>
                <a:lnTo>
                  <a:pt x="11959" y="3309"/>
                </a:lnTo>
                <a:cubicBezTo>
                  <a:pt x="11940" y="3328"/>
                  <a:pt x="11922" y="3328"/>
                  <a:pt x="11903" y="3328"/>
                </a:cubicBezTo>
                <a:cubicBezTo>
                  <a:pt x="11835" y="3379"/>
                  <a:pt x="11766" y="3383"/>
                  <a:pt x="11831" y="3413"/>
                </a:cubicBezTo>
                <a:lnTo>
                  <a:pt x="11831" y="3413"/>
                </a:lnTo>
                <a:cubicBezTo>
                  <a:pt x="11799" y="3402"/>
                  <a:pt x="11765" y="3402"/>
                  <a:pt x="11718" y="3402"/>
                </a:cubicBezTo>
                <a:cubicBezTo>
                  <a:pt x="11737" y="3402"/>
                  <a:pt x="11755" y="3420"/>
                  <a:pt x="11755" y="3420"/>
                </a:cubicBezTo>
                <a:lnTo>
                  <a:pt x="11774" y="3439"/>
                </a:lnTo>
                <a:lnTo>
                  <a:pt x="11774" y="3512"/>
                </a:lnTo>
                <a:cubicBezTo>
                  <a:pt x="11755" y="3623"/>
                  <a:pt x="11774" y="3753"/>
                  <a:pt x="11848" y="3845"/>
                </a:cubicBezTo>
                <a:lnTo>
                  <a:pt x="11848" y="3938"/>
                </a:lnTo>
                <a:cubicBezTo>
                  <a:pt x="11811" y="3938"/>
                  <a:pt x="11755" y="3938"/>
                  <a:pt x="11755" y="3882"/>
                </a:cubicBezTo>
                <a:cubicBezTo>
                  <a:pt x="11700" y="4067"/>
                  <a:pt x="11718" y="4270"/>
                  <a:pt x="11737" y="4492"/>
                </a:cubicBezTo>
                <a:lnTo>
                  <a:pt x="11626" y="4492"/>
                </a:lnTo>
                <a:cubicBezTo>
                  <a:pt x="11663" y="4510"/>
                  <a:pt x="11718" y="4603"/>
                  <a:pt x="11737" y="4695"/>
                </a:cubicBezTo>
                <a:cubicBezTo>
                  <a:pt x="11737" y="4732"/>
                  <a:pt x="11737" y="4769"/>
                  <a:pt x="11737" y="4825"/>
                </a:cubicBezTo>
                <a:cubicBezTo>
                  <a:pt x="11713" y="4805"/>
                  <a:pt x="11693" y="4796"/>
                  <a:pt x="11677" y="4796"/>
                </a:cubicBezTo>
                <a:cubicBezTo>
                  <a:pt x="11617" y="4796"/>
                  <a:pt x="11600" y="4908"/>
                  <a:pt x="11571" y="5009"/>
                </a:cubicBezTo>
                <a:cubicBezTo>
                  <a:pt x="11542" y="5080"/>
                  <a:pt x="11504" y="5139"/>
                  <a:pt x="11438" y="5139"/>
                </a:cubicBezTo>
                <a:cubicBezTo>
                  <a:pt x="11417" y="5139"/>
                  <a:pt x="11394" y="5134"/>
                  <a:pt x="11367" y="5120"/>
                </a:cubicBezTo>
                <a:lnTo>
                  <a:pt x="11367" y="5120"/>
                </a:lnTo>
                <a:cubicBezTo>
                  <a:pt x="11460" y="5213"/>
                  <a:pt x="11478" y="5324"/>
                  <a:pt x="11478" y="5435"/>
                </a:cubicBezTo>
                <a:lnTo>
                  <a:pt x="11460" y="5416"/>
                </a:lnTo>
                <a:cubicBezTo>
                  <a:pt x="11349" y="5619"/>
                  <a:pt x="11404" y="5786"/>
                  <a:pt x="11460" y="5952"/>
                </a:cubicBezTo>
                <a:cubicBezTo>
                  <a:pt x="11460" y="5952"/>
                  <a:pt x="11460" y="5971"/>
                  <a:pt x="11460" y="5971"/>
                </a:cubicBezTo>
                <a:cubicBezTo>
                  <a:pt x="11446" y="5956"/>
                  <a:pt x="11421" y="5931"/>
                  <a:pt x="11418" y="5912"/>
                </a:cubicBezTo>
                <a:lnTo>
                  <a:pt x="11418" y="5912"/>
                </a:lnTo>
                <a:cubicBezTo>
                  <a:pt x="11378" y="6029"/>
                  <a:pt x="11290" y="6066"/>
                  <a:pt x="11219" y="6137"/>
                </a:cubicBezTo>
                <a:cubicBezTo>
                  <a:pt x="11330" y="6174"/>
                  <a:pt x="11386" y="6266"/>
                  <a:pt x="11441" y="6359"/>
                </a:cubicBezTo>
                <a:cubicBezTo>
                  <a:pt x="11349" y="6377"/>
                  <a:pt x="11293" y="6433"/>
                  <a:pt x="11238" y="6488"/>
                </a:cubicBezTo>
                <a:cubicBezTo>
                  <a:pt x="11201" y="6451"/>
                  <a:pt x="11164" y="6433"/>
                  <a:pt x="11090" y="6433"/>
                </a:cubicBezTo>
                <a:cubicBezTo>
                  <a:pt x="11146" y="6451"/>
                  <a:pt x="11183" y="6488"/>
                  <a:pt x="11201" y="6525"/>
                </a:cubicBezTo>
                <a:cubicBezTo>
                  <a:pt x="11174" y="6552"/>
                  <a:pt x="11157" y="6569"/>
                  <a:pt x="11142" y="6569"/>
                </a:cubicBezTo>
                <a:cubicBezTo>
                  <a:pt x="11137" y="6569"/>
                  <a:pt x="11132" y="6567"/>
                  <a:pt x="11127" y="6562"/>
                </a:cubicBezTo>
                <a:lnTo>
                  <a:pt x="11109" y="6543"/>
                </a:lnTo>
                <a:lnTo>
                  <a:pt x="11109" y="6543"/>
                </a:lnTo>
                <a:cubicBezTo>
                  <a:pt x="11090" y="6562"/>
                  <a:pt x="11109" y="6599"/>
                  <a:pt x="11146" y="6673"/>
                </a:cubicBezTo>
                <a:cubicBezTo>
                  <a:pt x="11164" y="6691"/>
                  <a:pt x="11164" y="6691"/>
                  <a:pt x="11164" y="6710"/>
                </a:cubicBezTo>
                <a:cubicBezTo>
                  <a:pt x="11183" y="6728"/>
                  <a:pt x="11183" y="6747"/>
                  <a:pt x="11164" y="6784"/>
                </a:cubicBezTo>
                <a:cubicBezTo>
                  <a:pt x="11146" y="6747"/>
                  <a:pt x="11127" y="6728"/>
                  <a:pt x="11127" y="6728"/>
                </a:cubicBezTo>
                <a:cubicBezTo>
                  <a:pt x="11127" y="6728"/>
                  <a:pt x="11127" y="6747"/>
                  <a:pt x="11127" y="6765"/>
                </a:cubicBezTo>
                <a:cubicBezTo>
                  <a:pt x="11102" y="6740"/>
                  <a:pt x="11078" y="6712"/>
                  <a:pt x="11059" y="6687"/>
                </a:cubicBezTo>
                <a:lnTo>
                  <a:pt x="11059" y="6687"/>
                </a:lnTo>
                <a:cubicBezTo>
                  <a:pt x="11063" y="6694"/>
                  <a:pt x="11067" y="6702"/>
                  <a:pt x="11072" y="6710"/>
                </a:cubicBezTo>
                <a:cubicBezTo>
                  <a:pt x="11090" y="6747"/>
                  <a:pt x="11127" y="6784"/>
                  <a:pt x="11164" y="6821"/>
                </a:cubicBezTo>
                <a:cubicBezTo>
                  <a:pt x="11146" y="6839"/>
                  <a:pt x="11146" y="6858"/>
                  <a:pt x="11127" y="6876"/>
                </a:cubicBezTo>
                <a:cubicBezTo>
                  <a:pt x="11090" y="6821"/>
                  <a:pt x="11053" y="6728"/>
                  <a:pt x="11016" y="6654"/>
                </a:cubicBezTo>
                <a:lnTo>
                  <a:pt x="11016" y="6654"/>
                </a:lnTo>
                <a:cubicBezTo>
                  <a:pt x="11016" y="6691"/>
                  <a:pt x="11053" y="6747"/>
                  <a:pt x="10998" y="6802"/>
                </a:cubicBezTo>
                <a:cubicBezTo>
                  <a:pt x="10998" y="6821"/>
                  <a:pt x="10979" y="6821"/>
                  <a:pt x="10979" y="6839"/>
                </a:cubicBezTo>
                <a:cubicBezTo>
                  <a:pt x="10924" y="6821"/>
                  <a:pt x="10887" y="6821"/>
                  <a:pt x="10831" y="6802"/>
                </a:cubicBezTo>
                <a:cubicBezTo>
                  <a:pt x="10702" y="6802"/>
                  <a:pt x="10573" y="6821"/>
                  <a:pt x="10425" y="6839"/>
                </a:cubicBezTo>
                <a:cubicBezTo>
                  <a:pt x="10129" y="6913"/>
                  <a:pt x="9815" y="7043"/>
                  <a:pt x="9519" y="7172"/>
                </a:cubicBezTo>
                <a:cubicBezTo>
                  <a:pt x="9526" y="7170"/>
                  <a:pt x="9532" y="7170"/>
                  <a:pt x="9537" y="7170"/>
                </a:cubicBezTo>
                <a:cubicBezTo>
                  <a:pt x="9596" y="7170"/>
                  <a:pt x="9610" y="7254"/>
                  <a:pt x="9593" y="7338"/>
                </a:cubicBezTo>
                <a:cubicBezTo>
                  <a:pt x="9575" y="7320"/>
                  <a:pt x="9556" y="7320"/>
                  <a:pt x="9519" y="7301"/>
                </a:cubicBezTo>
                <a:cubicBezTo>
                  <a:pt x="9334" y="7412"/>
                  <a:pt x="9242" y="7505"/>
                  <a:pt x="9186" y="7597"/>
                </a:cubicBezTo>
                <a:cubicBezTo>
                  <a:pt x="9002" y="7652"/>
                  <a:pt x="8872" y="7893"/>
                  <a:pt x="8817" y="8078"/>
                </a:cubicBezTo>
                <a:lnTo>
                  <a:pt x="8872" y="8114"/>
                </a:lnTo>
                <a:cubicBezTo>
                  <a:pt x="8872" y="8133"/>
                  <a:pt x="8872" y="8133"/>
                  <a:pt x="8854" y="8151"/>
                </a:cubicBezTo>
                <a:cubicBezTo>
                  <a:pt x="8891" y="8262"/>
                  <a:pt x="8983" y="8225"/>
                  <a:pt x="9039" y="8281"/>
                </a:cubicBezTo>
                <a:cubicBezTo>
                  <a:pt x="8854" y="8410"/>
                  <a:pt x="8780" y="8650"/>
                  <a:pt x="8798" y="8891"/>
                </a:cubicBezTo>
                <a:cubicBezTo>
                  <a:pt x="8706" y="8983"/>
                  <a:pt x="8595" y="9094"/>
                  <a:pt x="8761" y="9297"/>
                </a:cubicBezTo>
                <a:cubicBezTo>
                  <a:pt x="8817" y="9334"/>
                  <a:pt x="8854" y="9353"/>
                  <a:pt x="8909" y="9371"/>
                </a:cubicBezTo>
                <a:cubicBezTo>
                  <a:pt x="8965" y="9501"/>
                  <a:pt x="9002" y="9612"/>
                  <a:pt x="9057" y="9722"/>
                </a:cubicBezTo>
                <a:cubicBezTo>
                  <a:pt x="9002" y="9722"/>
                  <a:pt x="8946" y="9704"/>
                  <a:pt x="8891" y="9704"/>
                </a:cubicBezTo>
                <a:cubicBezTo>
                  <a:pt x="8965" y="9889"/>
                  <a:pt x="9057" y="9944"/>
                  <a:pt x="9131" y="9981"/>
                </a:cubicBezTo>
                <a:cubicBezTo>
                  <a:pt x="9131" y="10018"/>
                  <a:pt x="9149" y="10037"/>
                  <a:pt x="9149" y="10074"/>
                </a:cubicBezTo>
                <a:cubicBezTo>
                  <a:pt x="9168" y="10092"/>
                  <a:pt x="9186" y="10092"/>
                  <a:pt x="9205" y="10111"/>
                </a:cubicBezTo>
                <a:cubicBezTo>
                  <a:pt x="9206" y="10117"/>
                  <a:pt x="9208" y="10124"/>
                  <a:pt x="9209" y="10131"/>
                </a:cubicBezTo>
                <a:lnTo>
                  <a:pt x="9209" y="10131"/>
                </a:lnTo>
                <a:cubicBezTo>
                  <a:pt x="9299" y="10167"/>
                  <a:pt x="9373" y="10203"/>
                  <a:pt x="9464" y="10240"/>
                </a:cubicBezTo>
                <a:cubicBezTo>
                  <a:pt x="9464" y="10258"/>
                  <a:pt x="9464" y="10258"/>
                  <a:pt x="9482" y="10277"/>
                </a:cubicBezTo>
                <a:cubicBezTo>
                  <a:pt x="9427" y="10277"/>
                  <a:pt x="9334" y="10221"/>
                  <a:pt x="9260" y="10184"/>
                </a:cubicBezTo>
                <a:cubicBezTo>
                  <a:pt x="9243" y="10168"/>
                  <a:pt x="9226" y="10151"/>
                  <a:pt x="9210" y="10134"/>
                </a:cubicBezTo>
                <a:lnTo>
                  <a:pt x="9210" y="10134"/>
                </a:lnTo>
                <a:cubicBezTo>
                  <a:pt x="9242" y="10281"/>
                  <a:pt x="9305" y="10319"/>
                  <a:pt x="9356" y="10319"/>
                </a:cubicBezTo>
                <a:cubicBezTo>
                  <a:pt x="9368" y="10319"/>
                  <a:pt x="9380" y="10317"/>
                  <a:pt x="9390" y="10314"/>
                </a:cubicBezTo>
                <a:cubicBezTo>
                  <a:pt x="9464" y="10314"/>
                  <a:pt x="9519" y="10314"/>
                  <a:pt x="9612" y="10332"/>
                </a:cubicBezTo>
                <a:lnTo>
                  <a:pt x="9556" y="10425"/>
                </a:lnTo>
                <a:cubicBezTo>
                  <a:pt x="9575" y="10425"/>
                  <a:pt x="9593" y="10443"/>
                  <a:pt x="9612" y="10443"/>
                </a:cubicBezTo>
                <a:cubicBezTo>
                  <a:pt x="9612" y="10480"/>
                  <a:pt x="9593" y="10517"/>
                  <a:pt x="9593" y="10536"/>
                </a:cubicBezTo>
                <a:cubicBezTo>
                  <a:pt x="9778" y="10647"/>
                  <a:pt x="10037" y="10683"/>
                  <a:pt x="10221" y="10683"/>
                </a:cubicBezTo>
                <a:cubicBezTo>
                  <a:pt x="10240" y="10683"/>
                  <a:pt x="10277" y="10702"/>
                  <a:pt x="10295" y="10702"/>
                </a:cubicBezTo>
                <a:lnTo>
                  <a:pt x="10443" y="10702"/>
                </a:lnTo>
                <a:cubicBezTo>
                  <a:pt x="10425" y="10739"/>
                  <a:pt x="10406" y="10776"/>
                  <a:pt x="10388" y="10813"/>
                </a:cubicBezTo>
                <a:cubicBezTo>
                  <a:pt x="10425" y="10813"/>
                  <a:pt x="10443" y="10720"/>
                  <a:pt x="10499" y="10610"/>
                </a:cubicBezTo>
                <a:lnTo>
                  <a:pt x="10517" y="10610"/>
                </a:lnTo>
                <a:cubicBezTo>
                  <a:pt x="10536" y="10591"/>
                  <a:pt x="10573" y="10573"/>
                  <a:pt x="10591" y="10573"/>
                </a:cubicBezTo>
                <a:cubicBezTo>
                  <a:pt x="10610" y="10573"/>
                  <a:pt x="10628" y="10573"/>
                  <a:pt x="10628" y="10591"/>
                </a:cubicBezTo>
                <a:cubicBezTo>
                  <a:pt x="10591" y="10647"/>
                  <a:pt x="10554" y="10683"/>
                  <a:pt x="10554" y="10739"/>
                </a:cubicBezTo>
                <a:cubicBezTo>
                  <a:pt x="10591" y="10702"/>
                  <a:pt x="10628" y="10683"/>
                  <a:pt x="10647" y="10683"/>
                </a:cubicBezTo>
                <a:lnTo>
                  <a:pt x="10720" y="10683"/>
                </a:lnTo>
                <a:cubicBezTo>
                  <a:pt x="10684" y="10702"/>
                  <a:pt x="10628" y="10739"/>
                  <a:pt x="10628" y="10739"/>
                </a:cubicBezTo>
                <a:cubicBezTo>
                  <a:pt x="10610" y="10776"/>
                  <a:pt x="10499" y="10831"/>
                  <a:pt x="10628" y="10831"/>
                </a:cubicBezTo>
                <a:cubicBezTo>
                  <a:pt x="10591" y="10887"/>
                  <a:pt x="10554" y="10924"/>
                  <a:pt x="10517" y="10961"/>
                </a:cubicBezTo>
                <a:cubicBezTo>
                  <a:pt x="10545" y="10951"/>
                  <a:pt x="10573" y="10947"/>
                  <a:pt x="10600" y="10947"/>
                </a:cubicBezTo>
                <a:cubicBezTo>
                  <a:pt x="10628" y="10947"/>
                  <a:pt x="10656" y="10951"/>
                  <a:pt x="10684" y="10961"/>
                </a:cubicBezTo>
                <a:cubicBezTo>
                  <a:pt x="10684" y="10961"/>
                  <a:pt x="10610" y="10979"/>
                  <a:pt x="10573" y="10979"/>
                </a:cubicBezTo>
                <a:cubicBezTo>
                  <a:pt x="10553" y="10989"/>
                  <a:pt x="10552" y="10992"/>
                  <a:pt x="10561" y="10992"/>
                </a:cubicBezTo>
                <a:cubicBezTo>
                  <a:pt x="10581" y="10992"/>
                  <a:pt x="10656" y="10975"/>
                  <a:pt x="10706" y="10975"/>
                </a:cubicBezTo>
                <a:cubicBezTo>
                  <a:pt x="10719" y="10975"/>
                  <a:pt x="10731" y="10976"/>
                  <a:pt x="10739" y="10979"/>
                </a:cubicBezTo>
                <a:cubicBezTo>
                  <a:pt x="10739" y="11012"/>
                  <a:pt x="10699" y="11019"/>
                  <a:pt x="10659" y="11019"/>
                </a:cubicBezTo>
                <a:cubicBezTo>
                  <a:pt x="10643" y="11019"/>
                  <a:pt x="10626" y="11018"/>
                  <a:pt x="10612" y="11017"/>
                </a:cubicBezTo>
                <a:lnTo>
                  <a:pt x="10612" y="11017"/>
                </a:lnTo>
                <a:cubicBezTo>
                  <a:pt x="10624" y="11028"/>
                  <a:pt x="10635" y="11056"/>
                  <a:pt x="10647" y="11090"/>
                </a:cubicBezTo>
                <a:cubicBezTo>
                  <a:pt x="10665" y="11201"/>
                  <a:pt x="10684" y="11367"/>
                  <a:pt x="10684" y="11497"/>
                </a:cubicBezTo>
                <a:cubicBezTo>
                  <a:pt x="10665" y="11718"/>
                  <a:pt x="10610" y="11940"/>
                  <a:pt x="10499" y="12088"/>
                </a:cubicBezTo>
                <a:lnTo>
                  <a:pt x="10462" y="12014"/>
                </a:lnTo>
                <a:lnTo>
                  <a:pt x="10462" y="12014"/>
                </a:lnTo>
                <a:cubicBezTo>
                  <a:pt x="10351" y="12199"/>
                  <a:pt x="10628" y="12328"/>
                  <a:pt x="10591" y="12476"/>
                </a:cubicBezTo>
                <a:cubicBezTo>
                  <a:pt x="10591" y="12476"/>
                  <a:pt x="10591" y="12458"/>
                  <a:pt x="10573" y="12458"/>
                </a:cubicBezTo>
                <a:cubicBezTo>
                  <a:pt x="10554" y="12495"/>
                  <a:pt x="10554" y="12513"/>
                  <a:pt x="10536" y="12550"/>
                </a:cubicBezTo>
                <a:lnTo>
                  <a:pt x="10517" y="12495"/>
                </a:lnTo>
                <a:cubicBezTo>
                  <a:pt x="10499" y="12569"/>
                  <a:pt x="10480" y="12624"/>
                  <a:pt x="10462" y="12698"/>
                </a:cubicBezTo>
                <a:cubicBezTo>
                  <a:pt x="10383" y="12698"/>
                  <a:pt x="10325" y="12746"/>
                  <a:pt x="10258" y="12746"/>
                </a:cubicBezTo>
                <a:cubicBezTo>
                  <a:pt x="10215" y="12746"/>
                  <a:pt x="10168" y="12726"/>
                  <a:pt x="10111" y="12661"/>
                </a:cubicBezTo>
                <a:lnTo>
                  <a:pt x="10111" y="12661"/>
                </a:lnTo>
                <a:cubicBezTo>
                  <a:pt x="10148" y="12753"/>
                  <a:pt x="10221" y="12864"/>
                  <a:pt x="10258" y="12975"/>
                </a:cubicBezTo>
                <a:cubicBezTo>
                  <a:pt x="10314" y="13049"/>
                  <a:pt x="10351" y="13105"/>
                  <a:pt x="10295" y="13123"/>
                </a:cubicBezTo>
                <a:cubicBezTo>
                  <a:pt x="10295" y="13123"/>
                  <a:pt x="10277" y="13105"/>
                  <a:pt x="10258" y="13105"/>
                </a:cubicBezTo>
                <a:lnTo>
                  <a:pt x="10240" y="13086"/>
                </a:lnTo>
                <a:cubicBezTo>
                  <a:pt x="10221" y="13086"/>
                  <a:pt x="10240" y="13105"/>
                  <a:pt x="10258" y="13142"/>
                </a:cubicBezTo>
                <a:cubicBezTo>
                  <a:pt x="10221" y="13142"/>
                  <a:pt x="10203" y="13142"/>
                  <a:pt x="10203" y="13160"/>
                </a:cubicBezTo>
                <a:cubicBezTo>
                  <a:pt x="10162" y="13126"/>
                  <a:pt x="10144" y="13115"/>
                  <a:pt x="10136" y="13115"/>
                </a:cubicBezTo>
                <a:cubicBezTo>
                  <a:pt x="10123" y="13115"/>
                  <a:pt x="10141" y="13148"/>
                  <a:pt x="10129" y="13160"/>
                </a:cubicBezTo>
                <a:cubicBezTo>
                  <a:pt x="10240" y="13289"/>
                  <a:pt x="10240" y="13345"/>
                  <a:pt x="10295" y="13400"/>
                </a:cubicBezTo>
                <a:cubicBezTo>
                  <a:pt x="10295" y="13437"/>
                  <a:pt x="10295" y="13456"/>
                  <a:pt x="10277" y="13493"/>
                </a:cubicBezTo>
                <a:lnTo>
                  <a:pt x="10148" y="13289"/>
                </a:lnTo>
                <a:lnTo>
                  <a:pt x="10148" y="13289"/>
                </a:lnTo>
                <a:cubicBezTo>
                  <a:pt x="10148" y="13326"/>
                  <a:pt x="10166" y="13345"/>
                  <a:pt x="10166" y="13382"/>
                </a:cubicBezTo>
                <a:cubicBezTo>
                  <a:pt x="10129" y="13326"/>
                  <a:pt x="10092" y="13289"/>
                  <a:pt x="10074" y="13234"/>
                </a:cubicBezTo>
                <a:cubicBezTo>
                  <a:pt x="10055" y="13271"/>
                  <a:pt x="10000" y="13289"/>
                  <a:pt x="9944" y="13308"/>
                </a:cubicBezTo>
                <a:lnTo>
                  <a:pt x="9889" y="13345"/>
                </a:lnTo>
                <a:cubicBezTo>
                  <a:pt x="9870" y="13345"/>
                  <a:pt x="9815" y="13363"/>
                  <a:pt x="9796" y="13382"/>
                </a:cubicBezTo>
                <a:cubicBezTo>
                  <a:pt x="9722" y="13400"/>
                  <a:pt x="9649" y="13437"/>
                  <a:pt x="9593" y="13511"/>
                </a:cubicBezTo>
                <a:cubicBezTo>
                  <a:pt x="9587" y="13512"/>
                  <a:pt x="9581" y="13513"/>
                  <a:pt x="9576" y="13513"/>
                </a:cubicBezTo>
                <a:cubicBezTo>
                  <a:pt x="9503" y="13513"/>
                  <a:pt x="9518" y="13398"/>
                  <a:pt x="9501" y="13363"/>
                </a:cubicBezTo>
                <a:cubicBezTo>
                  <a:pt x="9556" y="13326"/>
                  <a:pt x="9612" y="13345"/>
                  <a:pt x="9630" y="13308"/>
                </a:cubicBezTo>
                <a:lnTo>
                  <a:pt x="9630" y="13308"/>
                </a:lnTo>
                <a:cubicBezTo>
                  <a:pt x="9584" y="13323"/>
                  <a:pt x="9527" y="13326"/>
                  <a:pt x="9468" y="13326"/>
                </a:cubicBezTo>
                <a:cubicBezTo>
                  <a:pt x="9440" y="13326"/>
                  <a:pt x="9411" y="13325"/>
                  <a:pt x="9383" y="13325"/>
                </a:cubicBezTo>
                <a:cubicBezTo>
                  <a:pt x="9257" y="13325"/>
                  <a:pt x="9137" y="13336"/>
                  <a:pt x="9094" y="13456"/>
                </a:cubicBezTo>
                <a:cubicBezTo>
                  <a:pt x="8928" y="13326"/>
                  <a:pt x="9242" y="13289"/>
                  <a:pt x="8965" y="13271"/>
                </a:cubicBezTo>
                <a:lnTo>
                  <a:pt x="9020" y="13216"/>
                </a:lnTo>
                <a:cubicBezTo>
                  <a:pt x="8915" y="13110"/>
                  <a:pt x="8804" y="13075"/>
                  <a:pt x="8690" y="13075"/>
                </a:cubicBezTo>
                <a:cubicBezTo>
                  <a:pt x="8457" y="13075"/>
                  <a:pt x="8211" y="13224"/>
                  <a:pt x="7971" y="13224"/>
                </a:cubicBezTo>
                <a:cubicBezTo>
                  <a:pt x="7837" y="13224"/>
                  <a:pt x="7705" y="13177"/>
                  <a:pt x="7579" y="13031"/>
                </a:cubicBezTo>
                <a:lnTo>
                  <a:pt x="7579" y="13031"/>
                </a:lnTo>
                <a:cubicBezTo>
                  <a:pt x="7597" y="13068"/>
                  <a:pt x="7615" y="13086"/>
                  <a:pt x="7615" y="13123"/>
                </a:cubicBezTo>
                <a:cubicBezTo>
                  <a:pt x="7449" y="12994"/>
                  <a:pt x="7283" y="12994"/>
                  <a:pt x="7098" y="12957"/>
                </a:cubicBezTo>
                <a:cubicBezTo>
                  <a:pt x="7098" y="12846"/>
                  <a:pt x="7080" y="12717"/>
                  <a:pt x="7098" y="12587"/>
                </a:cubicBezTo>
                <a:lnTo>
                  <a:pt x="7116" y="12310"/>
                </a:lnTo>
                <a:cubicBezTo>
                  <a:pt x="7135" y="12199"/>
                  <a:pt x="7153" y="12107"/>
                  <a:pt x="7172" y="11940"/>
                </a:cubicBezTo>
                <a:cubicBezTo>
                  <a:pt x="7172" y="11663"/>
                  <a:pt x="7024" y="11663"/>
                  <a:pt x="6895" y="11589"/>
                </a:cubicBezTo>
                <a:cubicBezTo>
                  <a:pt x="6932" y="11552"/>
                  <a:pt x="6969" y="11497"/>
                  <a:pt x="7006" y="11441"/>
                </a:cubicBezTo>
                <a:cubicBezTo>
                  <a:pt x="6913" y="11404"/>
                  <a:pt x="6821" y="11367"/>
                  <a:pt x="6728" y="11349"/>
                </a:cubicBezTo>
                <a:cubicBezTo>
                  <a:pt x="6580" y="11275"/>
                  <a:pt x="6544" y="11090"/>
                  <a:pt x="6433" y="10924"/>
                </a:cubicBezTo>
                <a:cubicBezTo>
                  <a:pt x="6358" y="10812"/>
                  <a:pt x="6234" y="10717"/>
                  <a:pt x="6087" y="10717"/>
                </a:cubicBezTo>
                <a:cubicBezTo>
                  <a:pt x="6016" y="10717"/>
                  <a:pt x="5939" y="10740"/>
                  <a:pt x="5860" y="10794"/>
                </a:cubicBezTo>
                <a:lnTo>
                  <a:pt x="5915" y="10905"/>
                </a:lnTo>
                <a:cubicBezTo>
                  <a:pt x="5903" y="10903"/>
                  <a:pt x="5890" y="10901"/>
                  <a:pt x="5877" y="10901"/>
                </a:cubicBezTo>
                <a:cubicBezTo>
                  <a:pt x="5747" y="10901"/>
                  <a:pt x="5566" y="11018"/>
                  <a:pt x="5481" y="11018"/>
                </a:cubicBezTo>
                <a:cubicBezTo>
                  <a:pt x="5455" y="11018"/>
                  <a:pt x="5439" y="11007"/>
                  <a:pt x="5435" y="10979"/>
                </a:cubicBezTo>
                <a:cubicBezTo>
                  <a:pt x="5435" y="10996"/>
                  <a:pt x="5435" y="11092"/>
                  <a:pt x="5376" y="11092"/>
                </a:cubicBezTo>
                <a:cubicBezTo>
                  <a:pt x="5372" y="11092"/>
                  <a:pt x="5366" y="11092"/>
                  <a:pt x="5361" y="11090"/>
                </a:cubicBezTo>
                <a:lnTo>
                  <a:pt x="5324" y="10998"/>
                </a:lnTo>
                <a:cubicBezTo>
                  <a:pt x="5231" y="11127"/>
                  <a:pt x="5157" y="11256"/>
                  <a:pt x="5102" y="11386"/>
                </a:cubicBezTo>
                <a:cubicBezTo>
                  <a:pt x="5061" y="11414"/>
                  <a:pt x="5027" y="11425"/>
                  <a:pt x="4997" y="11425"/>
                </a:cubicBezTo>
                <a:cubicBezTo>
                  <a:pt x="4900" y="11425"/>
                  <a:pt x="4844" y="11314"/>
                  <a:pt x="4753" y="11314"/>
                </a:cubicBezTo>
                <a:cubicBezTo>
                  <a:pt x="4704" y="11314"/>
                  <a:pt x="4646" y="11345"/>
                  <a:pt x="4566" y="11441"/>
                </a:cubicBezTo>
                <a:cubicBezTo>
                  <a:pt x="4494" y="11585"/>
                  <a:pt x="4545" y="11922"/>
                  <a:pt x="4633" y="11922"/>
                </a:cubicBezTo>
                <a:cubicBezTo>
                  <a:pt x="4635" y="11922"/>
                  <a:pt x="4638" y="11922"/>
                  <a:pt x="4640" y="11922"/>
                </a:cubicBezTo>
                <a:cubicBezTo>
                  <a:pt x="4653" y="11896"/>
                  <a:pt x="4701" y="11861"/>
                  <a:pt x="4761" y="11861"/>
                </a:cubicBezTo>
                <a:cubicBezTo>
                  <a:pt x="4787" y="11861"/>
                  <a:pt x="4815" y="11868"/>
                  <a:pt x="4843" y="11885"/>
                </a:cubicBezTo>
                <a:lnTo>
                  <a:pt x="4806" y="12014"/>
                </a:lnTo>
                <a:cubicBezTo>
                  <a:pt x="4899" y="12070"/>
                  <a:pt x="4991" y="12144"/>
                  <a:pt x="5083" y="12199"/>
                </a:cubicBezTo>
                <a:cubicBezTo>
                  <a:pt x="5046" y="12199"/>
                  <a:pt x="5028" y="12199"/>
                  <a:pt x="5028" y="12218"/>
                </a:cubicBezTo>
                <a:lnTo>
                  <a:pt x="5176" y="12365"/>
                </a:lnTo>
                <a:lnTo>
                  <a:pt x="5176" y="12242"/>
                </a:lnTo>
                <a:lnTo>
                  <a:pt x="5176" y="12242"/>
                </a:lnTo>
                <a:cubicBezTo>
                  <a:pt x="5238" y="12262"/>
                  <a:pt x="5301" y="12275"/>
                  <a:pt x="5367" y="12275"/>
                </a:cubicBezTo>
                <a:cubicBezTo>
                  <a:pt x="5412" y="12275"/>
                  <a:pt x="5459" y="12269"/>
                  <a:pt x="5509" y="12254"/>
                </a:cubicBezTo>
                <a:cubicBezTo>
                  <a:pt x="5509" y="12181"/>
                  <a:pt x="5490" y="12107"/>
                  <a:pt x="5472" y="12033"/>
                </a:cubicBezTo>
                <a:lnTo>
                  <a:pt x="5472" y="12033"/>
                </a:lnTo>
                <a:lnTo>
                  <a:pt x="5617" y="12069"/>
                </a:lnTo>
                <a:lnTo>
                  <a:pt x="5617" y="12069"/>
                </a:lnTo>
                <a:cubicBezTo>
                  <a:pt x="5611" y="12050"/>
                  <a:pt x="5605" y="12031"/>
                  <a:pt x="5601" y="12014"/>
                </a:cubicBezTo>
                <a:lnTo>
                  <a:pt x="5601" y="12014"/>
                </a:lnTo>
                <a:cubicBezTo>
                  <a:pt x="5656" y="12051"/>
                  <a:pt x="5693" y="12070"/>
                  <a:pt x="5712" y="12088"/>
                </a:cubicBezTo>
                <a:cubicBezTo>
                  <a:pt x="5675" y="12014"/>
                  <a:pt x="5638" y="11922"/>
                  <a:pt x="5619" y="11829"/>
                </a:cubicBezTo>
                <a:lnTo>
                  <a:pt x="5619" y="11829"/>
                </a:lnTo>
                <a:cubicBezTo>
                  <a:pt x="5675" y="11922"/>
                  <a:pt x="5712" y="12033"/>
                  <a:pt x="5767" y="12070"/>
                </a:cubicBezTo>
                <a:cubicBezTo>
                  <a:pt x="5730" y="11940"/>
                  <a:pt x="5619" y="11866"/>
                  <a:pt x="5638" y="11755"/>
                </a:cubicBezTo>
                <a:lnTo>
                  <a:pt x="5638" y="11755"/>
                </a:lnTo>
                <a:cubicBezTo>
                  <a:pt x="5700" y="11818"/>
                  <a:pt x="5720" y="11888"/>
                  <a:pt x="5733" y="11888"/>
                </a:cubicBezTo>
                <a:cubicBezTo>
                  <a:pt x="5739" y="11888"/>
                  <a:pt x="5743" y="11872"/>
                  <a:pt x="5749" y="11829"/>
                </a:cubicBezTo>
                <a:cubicBezTo>
                  <a:pt x="5767" y="11903"/>
                  <a:pt x="5767" y="11959"/>
                  <a:pt x="5767" y="11996"/>
                </a:cubicBezTo>
                <a:cubicBezTo>
                  <a:pt x="5767" y="11885"/>
                  <a:pt x="5823" y="11922"/>
                  <a:pt x="5860" y="11755"/>
                </a:cubicBezTo>
                <a:cubicBezTo>
                  <a:pt x="5878" y="11922"/>
                  <a:pt x="6008" y="11718"/>
                  <a:pt x="5915" y="12014"/>
                </a:cubicBezTo>
                <a:cubicBezTo>
                  <a:pt x="5948" y="11949"/>
                  <a:pt x="6037" y="11841"/>
                  <a:pt x="6084" y="11841"/>
                </a:cubicBezTo>
                <a:cubicBezTo>
                  <a:pt x="6090" y="11841"/>
                  <a:pt x="6095" y="11843"/>
                  <a:pt x="6100" y="11848"/>
                </a:cubicBezTo>
                <a:cubicBezTo>
                  <a:pt x="5882" y="12084"/>
                  <a:pt x="6163" y="11963"/>
                  <a:pt x="5911" y="12169"/>
                </a:cubicBezTo>
                <a:lnTo>
                  <a:pt x="5911" y="12169"/>
                </a:lnTo>
                <a:cubicBezTo>
                  <a:pt x="5963" y="12128"/>
                  <a:pt x="6002" y="12113"/>
                  <a:pt x="6030" y="12113"/>
                </a:cubicBezTo>
                <a:cubicBezTo>
                  <a:pt x="6056" y="12113"/>
                  <a:pt x="6073" y="12126"/>
                  <a:pt x="6081" y="12144"/>
                </a:cubicBezTo>
                <a:cubicBezTo>
                  <a:pt x="6100" y="12162"/>
                  <a:pt x="6100" y="12181"/>
                  <a:pt x="6192" y="12291"/>
                </a:cubicBezTo>
                <a:cubicBezTo>
                  <a:pt x="6178" y="12291"/>
                  <a:pt x="6141" y="12280"/>
                  <a:pt x="6134" y="12266"/>
                </a:cubicBezTo>
                <a:lnTo>
                  <a:pt x="6134" y="12266"/>
                </a:lnTo>
                <a:cubicBezTo>
                  <a:pt x="6112" y="12350"/>
                  <a:pt x="6042" y="12386"/>
                  <a:pt x="5989" y="12439"/>
                </a:cubicBezTo>
                <a:cubicBezTo>
                  <a:pt x="6001" y="12437"/>
                  <a:pt x="6012" y="12437"/>
                  <a:pt x="6023" y="12437"/>
                </a:cubicBezTo>
                <a:cubicBezTo>
                  <a:pt x="6233" y="12437"/>
                  <a:pt x="6273" y="12759"/>
                  <a:pt x="6396" y="12864"/>
                </a:cubicBezTo>
                <a:cubicBezTo>
                  <a:pt x="6318" y="12959"/>
                  <a:pt x="6263" y="12990"/>
                  <a:pt x="6219" y="12990"/>
                </a:cubicBezTo>
                <a:cubicBezTo>
                  <a:pt x="6136" y="12990"/>
                  <a:pt x="6090" y="12881"/>
                  <a:pt x="5993" y="12881"/>
                </a:cubicBezTo>
                <a:cubicBezTo>
                  <a:pt x="5970" y="12881"/>
                  <a:pt x="5944" y="12887"/>
                  <a:pt x="5915" y="12901"/>
                </a:cubicBezTo>
                <a:cubicBezTo>
                  <a:pt x="5922" y="12900"/>
                  <a:pt x="5929" y="12899"/>
                  <a:pt x="5935" y="12899"/>
                </a:cubicBezTo>
                <a:cubicBezTo>
                  <a:pt x="6070" y="12899"/>
                  <a:pt x="6047" y="13214"/>
                  <a:pt x="6144" y="13214"/>
                </a:cubicBezTo>
                <a:cubicBezTo>
                  <a:pt x="6162" y="13214"/>
                  <a:pt x="6183" y="13203"/>
                  <a:pt x="6211" y="13179"/>
                </a:cubicBezTo>
                <a:lnTo>
                  <a:pt x="6211" y="13179"/>
                </a:lnTo>
                <a:cubicBezTo>
                  <a:pt x="6045" y="13437"/>
                  <a:pt x="6118" y="13382"/>
                  <a:pt x="5897" y="13604"/>
                </a:cubicBezTo>
                <a:cubicBezTo>
                  <a:pt x="5953" y="13576"/>
                  <a:pt x="5989" y="13564"/>
                  <a:pt x="6011" y="13564"/>
                </a:cubicBezTo>
                <a:cubicBezTo>
                  <a:pt x="6078" y="13564"/>
                  <a:pt x="6026" y="13664"/>
                  <a:pt x="6026" y="13733"/>
                </a:cubicBezTo>
                <a:cubicBezTo>
                  <a:pt x="6037" y="13738"/>
                  <a:pt x="6049" y="13741"/>
                  <a:pt x="6064" y="13741"/>
                </a:cubicBezTo>
                <a:cubicBezTo>
                  <a:pt x="6099" y="13741"/>
                  <a:pt x="6146" y="13728"/>
                  <a:pt x="6211" y="13715"/>
                </a:cubicBezTo>
                <a:lnTo>
                  <a:pt x="6211" y="13715"/>
                </a:lnTo>
                <a:cubicBezTo>
                  <a:pt x="6344" y="13864"/>
                  <a:pt x="6103" y="13939"/>
                  <a:pt x="6336" y="13939"/>
                </a:cubicBezTo>
                <a:cubicBezTo>
                  <a:pt x="6362" y="13939"/>
                  <a:pt x="6394" y="13938"/>
                  <a:pt x="6433" y="13936"/>
                </a:cubicBezTo>
                <a:lnTo>
                  <a:pt x="6433" y="13936"/>
                </a:lnTo>
                <a:cubicBezTo>
                  <a:pt x="6544" y="14047"/>
                  <a:pt x="6155" y="14066"/>
                  <a:pt x="6137" y="14066"/>
                </a:cubicBezTo>
                <a:cubicBezTo>
                  <a:pt x="6191" y="14076"/>
                  <a:pt x="6236" y="14081"/>
                  <a:pt x="6275" y="14081"/>
                </a:cubicBezTo>
                <a:cubicBezTo>
                  <a:pt x="6514" y="14081"/>
                  <a:pt x="6493" y="13905"/>
                  <a:pt x="6636" y="13825"/>
                </a:cubicBezTo>
                <a:cubicBezTo>
                  <a:pt x="7043" y="13844"/>
                  <a:pt x="6710" y="14010"/>
                  <a:pt x="6802" y="14140"/>
                </a:cubicBezTo>
                <a:cubicBezTo>
                  <a:pt x="7065" y="14140"/>
                  <a:pt x="7313" y="14023"/>
                  <a:pt x="7430" y="14023"/>
                </a:cubicBezTo>
                <a:cubicBezTo>
                  <a:pt x="7445" y="14023"/>
                  <a:pt x="7457" y="14025"/>
                  <a:pt x="7468" y="14029"/>
                </a:cubicBezTo>
                <a:cubicBezTo>
                  <a:pt x="7468" y="14066"/>
                  <a:pt x="7486" y="14066"/>
                  <a:pt x="7468" y="14103"/>
                </a:cubicBezTo>
                <a:cubicBezTo>
                  <a:pt x="7515" y="14070"/>
                  <a:pt x="7566" y="14060"/>
                  <a:pt x="7620" y="14060"/>
                </a:cubicBezTo>
                <a:cubicBezTo>
                  <a:pt x="7710" y="14060"/>
                  <a:pt x="7807" y="14088"/>
                  <a:pt x="7902" y="14088"/>
                </a:cubicBezTo>
                <a:cubicBezTo>
                  <a:pt x="7976" y="14088"/>
                  <a:pt x="8048" y="14071"/>
                  <a:pt x="8115" y="14010"/>
                </a:cubicBezTo>
                <a:cubicBezTo>
                  <a:pt x="8133" y="14029"/>
                  <a:pt x="8133" y="14047"/>
                  <a:pt x="8133" y="14066"/>
                </a:cubicBezTo>
                <a:cubicBezTo>
                  <a:pt x="8133" y="13955"/>
                  <a:pt x="8151" y="13862"/>
                  <a:pt x="8170" y="13788"/>
                </a:cubicBezTo>
                <a:cubicBezTo>
                  <a:pt x="8214" y="13788"/>
                  <a:pt x="8272" y="13749"/>
                  <a:pt x="8311" y="13749"/>
                </a:cubicBezTo>
                <a:cubicBezTo>
                  <a:pt x="8337" y="13749"/>
                  <a:pt x="8355" y="13766"/>
                  <a:pt x="8355" y="13825"/>
                </a:cubicBezTo>
                <a:cubicBezTo>
                  <a:pt x="8347" y="13823"/>
                  <a:pt x="8340" y="13822"/>
                  <a:pt x="8334" y="13822"/>
                </a:cubicBezTo>
                <a:cubicBezTo>
                  <a:pt x="8294" y="13822"/>
                  <a:pt x="8278" y="13867"/>
                  <a:pt x="8262" y="13899"/>
                </a:cubicBezTo>
                <a:lnTo>
                  <a:pt x="8355" y="13862"/>
                </a:lnTo>
                <a:lnTo>
                  <a:pt x="8355" y="13862"/>
                </a:lnTo>
                <a:cubicBezTo>
                  <a:pt x="8392" y="14066"/>
                  <a:pt x="8225" y="13899"/>
                  <a:pt x="8188" y="14047"/>
                </a:cubicBezTo>
                <a:cubicBezTo>
                  <a:pt x="8329" y="14019"/>
                  <a:pt x="8501" y="13948"/>
                  <a:pt x="8633" y="13948"/>
                </a:cubicBezTo>
                <a:cubicBezTo>
                  <a:pt x="8674" y="13948"/>
                  <a:pt x="8712" y="13956"/>
                  <a:pt x="8743" y="13973"/>
                </a:cubicBezTo>
                <a:cubicBezTo>
                  <a:pt x="8724" y="14177"/>
                  <a:pt x="8410" y="13973"/>
                  <a:pt x="8558" y="14195"/>
                </a:cubicBezTo>
                <a:lnTo>
                  <a:pt x="8355" y="14066"/>
                </a:lnTo>
                <a:lnTo>
                  <a:pt x="8355" y="14066"/>
                </a:lnTo>
                <a:cubicBezTo>
                  <a:pt x="8399" y="14197"/>
                  <a:pt x="8390" y="14219"/>
                  <a:pt x="8369" y="14219"/>
                </a:cubicBezTo>
                <a:cubicBezTo>
                  <a:pt x="8359" y="14219"/>
                  <a:pt x="8345" y="14213"/>
                  <a:pt x="8332" y="14213"/>
                </a:cubicBezTo>
                <a:cubicBezTo>
                  <a:pt x="8307" y="14213"/>
                  <a:pt x="8288" y="14237"/>
                  <a:pt x="8318" y="14380"/>
                </a:cubicBezTo>
                <a:cubicBezTo>
                  <a:pt x="8398" y="14414"/>
                  <a:pt x="8461" y="14424"/>
                  <a:pt x="8517" y="14424"/>
                </a:cubicBezTo>
                <a:cubicBezTo>
                  <a:pt x="8585" y="14424"/>
                  <a:pt x="8642" y="14410"/>
                  <a:pt x="8710" y="14410"/>
                </a:cubicBezTo>
                <a:cubicBezTo>
                  <a:pt x="8766" y="14410"/>
                  <a:pt x="8829" y="14419"/>
                  <a:pt x="8909" y="14454"/>
                </a:cubicBezTo>
                <a:cubicBezTo>
                  <a:pt x="8983" y="14361"/>
                  <a:pt x="8909" y="14287"/>
                  <a:pt x="9002" y="14195"/>
                </a:cubicBezTo>
                <a:cubicBezTo>
                  <a:pt x="9036" y="14186"/>
                  <a:pt x="9065" y="14182"/>
                  <a:pt x="9092" y="14182"/>
                </a:cubicBezTo>
                <a:cubicBezTo>
                  <a:pt x="9353" y="14182"/>
                  <a:pt x="9268" y="14580"/>
                  <a:pt x="9436" y="14580"/>
                </a:cubicBezTo>
                <a:cubicBezTo>
                  <a:pt x="9462" y="14580"/>
                  <a:pt x="9496" y="14570"/>
                  <a:pt x="9538" y="14546"/>
                </a:cubicBezTo>
                <a:cubicBezTo>
                  <a:pt x="9593" y="14472"/>
                  <a:pt x="9630" y="14398"/>
                  <a:pt x="9685" y="14343"/>
                </a:cubicBezTo>
                <a:cubicBezTo>
                  <a:pt x="9718" y="14319"/>
                  <a:pt x="9750" y="14305"/>
                  <a:pt x="9788" y="14305"/>
                </a:cubicBezTo>
                <a:cubicBezTo>
                  <a:pt x="9838" y="14305"/>
                  <a:pt x="9898" y="14328"/>
                  <a:pt x="9981" y="14380"/>
                </a:cubicBezTo>
                <a:cubicBezTo>
                  <a:pt x="9963" y="14454"/>
                  <a:pt x="9926" y="14509"/>
                  <a:pt x="9870" y="14583"/>
                </a:cubicBezTo>
                <a:lnTo>
                  <a:pt x="9944" y="14583"/>
                </a:lnTo>
                <a:cubicBezTo>
                  <a:pt x="9944" y="14583"/>
                  <a:pt x="9944" y="14583"/>
                  <a:pt x="9944" y="14602"/>
                </a:cubicBezTo>
                <a:cubicBezTo>
                  <a:pt x="9889" y="14676"/>
                  <a:pt x="9833" y="14750"/>
                  <a:pt x="9796" y="14787"/>
                </a:cubicBezTo>
                <a:cubicBezTo>
                  <a:pt x="9759" y="14823"/>
                  <a:pt x="9722" y="14842"/>
                  <a:pt x="9704" y="14842"/>
                </a:cubicBezTo>
                <a:lnTo>
                  <a:pt x="9722" y="15415"/>
                </a:lnTo>
                <a:cubicBezTo>
                  <a:pt x="9683" y="15395"/>
                  <a:pt x="9665" y="15360"/>
                  <a:pt x="9653" y="15318"/>
                </a:cubicBezTo>
                <a:lnTo>
                  <a:pt x="9653" y="15318"/>
                </a:lnTo>
                <a:cubicBezTo>
                  <a:pt x="9649" y="15362"/>
                  <a:pt x="9616" y="15364"/>
                  <a:pt x="9584" y="15364"/>
                </a:cubicBezTo>
                <a:cubicBezTo>
                  <a:pt x="9581" y="15364"/>
                  <a:pt x="9578" y="15364"/>
                  <a:pt x="9575" y="15364"/>
                </a:cubicBezTo>
                <a:cubicBezTo>
                  <a:pt x="9527" y="15364"/>
                  <a:pt x="9485" y="15368"/>
                  <a:pt x="9538" y="15507"/>
                </a:cubicBezTo>
                <a:cubicBezTo>
                  <a:pt x="9542" y="15505"/>
                  <a:pt x="9546" y="15504"/>
                  <a:pt x="9551" y="15504"/>
                </a:cubicBezTo>
                <a:cubicBezTo>
                  <a:pt x="9587" y="15504"/>
                  <a:pt x="9634" y="15563"/>
                  <a:pt x="9667" y="15563"/>
                </a:cubicBezTo>
                <a:cubicBezTo>
                  <a:pt x="9519" y="15674"/>
                  <a:pt x="9445" y="15969"/>
                  <a:pt x="9445" y="16210"/>
                </a:cubicBezTo>
                <a:lnTo>
                  <a:pt x="9334" y="16136"/>
                </a:lnTo>
                <a:cubicBezTo>
                  <a:pt x="9205" y="16524"/>
                  <a:pt x="9186" y="16986"/>
                  <a:pt x="9076" y="17448"/>
                </a:cubicBezTo>
                <a:cubicBezTo>
                  <a:pt x="9111" y="17391"/>
                  <a:pt x="9162" y="17367"/>
                  <a:pt x="9211" y="17367"/>
                </a:cubicBezTo>
                <a:cubicBezTo>
                  <a:pt x="9291" y="17367"/>
                  <a:pt x="9364" y="17430"/>
                  <a:pt x="9353" y="17522"/>
                </a:cubicBezTo>
                <a:lnTo>
                  <a:pt x="9168" y="17522"/>
                </a:lnTo>
                <a:cubicBezTo>
                  <a:pt x="9189" y="17547"/>
                  <a:pt x="9205" y="17555"/>
                  <a:pt x="9218" y="17555"/>
                </a:cubicBezTo>
                <a:cubicBezTo>
                  <a:pt x="9245" y="17555"/>
                  <a:pt x="9262" y="17525"/>
                  <a:pt x="9288" y="17525"/>
                </a:cubicBezTo>
                <a:cubicBezTo>
                  <a:pt x="9308" y="17525"/>
                  <a:pt x="9333" y="17544"/>
                  <a:pt x="9371" y="17614"/>
                </a:cubicBezTo>
                <a:cubicBezTo>
                  <a:pt x="9344" y="17675"/>
                  <a:pt x="9304" y="17699"/>
                  <a:pt x="9263" y="17699"/>
                </a:cubicBezTo>
                <a:cubicBezTo>
                  <a:pt x="9193" y="17699"/>
                  <a:pt x="9117" y="17629"/>
                  <a:pt x="9094" y="17559"/>
                </a:cubicBezTo>
                <a:lnTo>
                  <a:pt x="9094" y="17559"/>
                </a:lnTo>
                <a:cubicBezTo>
                  <a:pt x="9094" y="17651"/>
                  <a:pt x="9113" y="17688"/>
                  <a:pt x="9094" y="17818"/>
                </a:cubicBezTo>
                <a:cubicBezTo>
                  <a:pt x="9089" y="17819"/>
                  <a:pt x="9085" y="17820"/>
                  <a:pt x="9080" y="17820"/>
                </a:cubicBezTo>
                <a:cubicBezTo>
                  <a:pt x="9038" y="17820"/>
                  <a:pt x="9032" y="17740"/>
                  <a:pt x="8965" y="17707"/>
                </a:cubicBezTo>
                <a:lnTo>
                  <a:pt x="8965" y="17707"/>
                </a:lnTo>
                <a:cubicBezTo>
                  <a:pt x="9002" y="17799"/>
                  <a:pt x="8928" y="17947"/>
                  <a:pt x="8835" y="18113"/>
                </a:cubicBezTo>
                <a:cubicBezTo>
                  <a:pt x="8761" y="18298"/>
                  <a:pt x="8687" y="18501"/>
                  <a:pt x="8761" y="18575"/>
                </a:cubicBezTo>
                <a:lnTo>
                  <a:pt x="8706" y="18612"/>
                </a:lnTo>
                <a:cubicBezTo>
                  <a:pt x="8503" y="19407"/>
                  <a:pt x="8466" y="19814"/>
                  <a:pt x="8373" y="20313"/>
                </a:cubicBezTo>
                <a:cubicBezTo>
                  <a:pt x="8392" y="20313"/>
                  <a:pt x="8447" y="20294"/>
                  <a:pt x="8503" y="20294"/>
                </a:cubicBezTo>
                <a:cubicBezTo>
                  <a:pt x="8724" y="20054"/>
                  <a:pt x="8946" y="20054"/>
                  <a:pt x="9279" y="19832"/>
                </a:cubicBezTo>
                <a:cubicBezTo>
                  <a:pt x="9722" y="19795"/>
                  <a:pt x="10221" y="19758"/>
                  <a:pt x="10757" y="19721"/>
                </a:cubicBezTo>
                <a:cubicBezTo>
                  <a:pt x="10961" y="19647"/>
                  <a:pt x="10813" y="19592"/>
                  <a:pt x="10905" y="19499"/>
                </a:cubicBezTo>
                <a:lnTo>
                  <a:pt x="10905" y="19499"/>
                </a:lnTo>
                <a:cubicBezTo>
                  <a:pt x="10924" y="19647"/>
                  <a:pt x="11201" y="19629"/>
                  <a:pt x="11053" y="19740"/>
                </a:cubicBezTo>
                <a:cubicBezTo>
                  <a:pt x="11386" y="19721"/>
                  <a:pt x="11478" y="19721"/>
                  <a:pt x="11922" y="19721"/>
                </a:cubicBezTo>
                <a:cubicBezTo>
                  <a:pt x="11885" y="19647"/>
                  <a:pt x="11848" y="19610"/>
                  <a:pt x="11885" y="19573"/>
                </a:cubicBezTo>
                <a:cubicBezTo>
                  <a:pt x="11977" y="19573"/>
                  <a:pt x="12033" y="19666"/>
                  <a:pt x="12014" y="19740"/>
                </a:cubicBezTo>
                <a:lnTo>
                  <a:pt x="11977" y="19740"/>
                </a:lnTo>
                <a:cubicBezTo>
                  <a:pt x="12051" y="19740"/>
                  <a:pt x="12125" y="19758"/>
                  <a:pt x="12144" y="19758"/>
                </a:cubicBezTo>
                <a:cubicBezTo>
                  <a:pt x="12273" y="19795"/>
                  <a:pt x="12273" y="19998"/>
                  <a:pt x="12199" y="20072"/>
                </a:cubicBezTo>
                <a:cubicBezTo>
                  <a:pt x="12144" y="20165"/>
                  <a:pt x="12088" y="20331"/>
                  <a:pt x="12199" y="20479"/>
                </a:cubicBezTo>
                <a:lnTo>
                  <a:pt x="12181" y="20461"/>
                </a:lnTo>
                <a:lnTo>
                  <a:pt x="12181" y="20461"/>
                </a:lnTo>
                <a:cubicBezTo>
                  <a:pt x="12218" y="20590"/>
                  <a:pt x="12236" y="20719"/>
                  <a:pt x="12236" y="20849"/>
                </a:cubicBezTo>
                <a:cubicBezTo>
                  <a:pt x="12219" y="20887"/>
                  <a:pt x="12206" y="20900"/>
                  <a:pt x="12195" y="20900"/>
                </a:cubicBezTo>
                <a:cubicBezTo>
                  <a:pt x="12163" y="20900"/>
                  <a:pt x="12145" y="20793"/>
                  <a:pt x="12092" y="20793"/>
                </a:cubicBezTo>
                <a:cubicBezTo>
                  <a:pt x="12080" y="20793"/>
                  <a:pt x="12067" y="20799"/>
                  <a:pt x="12051" y="20812"/>
                </a:cubicBezTo>
                <a:cubicBezTo>
                  <a:pt x="12088" y="21033"/>
                  <a:pt x="11996" y="21181"/>
                  <a:pt x="11903" y="21292"/>
                </a:cubicBezTo>
                <a:cubicBezTo>
                  <a:pt x="11811" y="21403"/>
                  <a:pt x="11700" y="21496"/>
                  <a:pt x="11663" y="21662"/>
                </a:cubicBezTo>
                <a:cubicBezTo>
                  <a:pt x="11614" y="21647"/>
                  <a:pt x="11569" y="21640"/>
                  <a:pt x="11528" y="21640"/>
                </a:cubicBezTo>
                <a:cubicBezTo>
                  <a:pt x="11368" y="21640"/>
                  <a:pt x="11259" y="21740"/>
                  <a:pt x="11127" y="21828"/>
                </a:cubicBezTo>
                <a:cubicBezTo>
                  <a:pt x="11046" y="21897"/>
                  <a:pt x="10937" y="21952"/>
                  <a:pt x="10834" y="21952"/>
                </a:cubicBezTo>
                <a:cubicBezTo>
                  <a:pt x="10773" y="21952"/>
                  <a:pt x="10714" y="21932"/>
                  <a:pt x="10665" y="21884"/>
                </a:cubicBezTo>
                <a:lnTo>
                  <a:pt x="10665" y="21884"/>
                </a:lnTo>
                <a:lnTo>
                  <a:pt x="10684" y="21995"/>
                </a:lnTo>
                <a:cubicBezTo>
                  <a:pt x="10668" y="22014"/>
                  <a:pt x="10654" y="22022"/>
                  <a:pt x="10643" y="22022"/>
                </a:cubicBezTo>
                <a:cubicBezTo>
                  <a:pt x="10601" y="22022"/>
                  <a:pt x="10583" y="21917"/>
                  <a:pt x="10554" y="21902"/>
                </a:cubicBezTo>
                <a:lnTo>
                  <a:pt x="10554" y="21902"/>
                </a:lnTo>
                <a:cubicBezTo>
                  <a:pt x="10554" y="21976"/>
                  <a:pt x="10628" y="21995"/>
                  <a:pt x="10573" y="22050"/>
                </a:cubicBezTo>
                <a:cubicBezTo>
                  <a:pt x="10526" y="22059"/>
                  <a:pt x="10480" y="22064"/>
                  <a:pt x="10432" y="22064"/>
                </a:cubicBezTo>
                <a:cubicBezTo>
                  <a:pt x="10383" y="22064"/>
                  <a:pt x="10332" y="22059"/>
                  <a:pt x="10277" y="22050"/>
                </a:cubicBezTo>
                <a:cubicBezTo>
                  <a:pt x="10240" y="22031"/>
                  <a:pt x="10184" y="22013"/>
                  <a:pt x="10129" y="21995"/>
                </a:cubicBezTo>
                <a:cubicBezTo>
                  <a:pt x="10092" y="21976"/>
                  <a:pt x="9944" y="21921"/>
                  <a:pt x="9833" y="21847"/>
                </a:cubicBezTo>
                <a:cubicBezTo>
                  <a:pt x="9390" y="21532"/>
                  <a:pt x="8854" y="21089"/>
                  <a:pt x="8355" y="20645"/>
                </a:cubicBezTo>
                <a:cubicBezTo>
                  <a:pt x="8299" y="20738"/>
                  <a:pt x="8262" y="20923"/>
                  <a:pt x="8225" y="21070"/>
                </a:cubicBezTo>
                <a:lnTo>
                  <a:pt x="8078" y="21569"/>
                </a:lnTo>
                <a:cubicBezTo>
                  <a:pt x="7985" y="21921"/>
                  <a:pt x="7893" y="22272"/>
                  <a:pt x="7800" y="22641"/>
                </a:cubicBezTo>
                <a:cubicBezTo>
                  <a:pt x="7726" y="22993"/>
                  <a:pt x="7819" y="23159"/>
                  <a:pt x="7930" y="23214"/>
                </a:cubicBezTo>
                <a:cubicBezTo>
                  <a:pt x="8022" y="23288"/>
                  <a:pt x="8078" y="23381"/>
                  <a:pt x="7911" y="23584"/>
                </a:cubicBezTo>
                <a:lnTo>
                  <a:pt x="7763" y="23418"/>
                </a:lnTo>
                <a:lnTo>
                  <a:pt x="7763" y="23418"/>
                </a:lnTo>
                <a:cubicBezTo>
                  <a:pt x="7837" y="24175"/>
                  <a:pt x="7468" y="24859"/>
                  <a:pt x="7542" y="25599"/>
                </a:cubicBezTo>
                <a:cubicBezTo>
                  <a:pt x="7505" y="25543"/>
                  <a:pt x="7449" y="25543"/>
                  <a:pt x="7449" y="25469"/>
                </a:cubicBezTo>
                <a:cubicBezTo>
                  <a:pt x="7412" y="25506"/>
                  <a:pt x="7394" y="25543"/>
                  <a:pt x="7375" y="25599"/>
                </a:cubicBezTo>
                <a:cubicBezTo>
                  <a:pt x="7357" y="25654"/>
                  <a:pt x="7338" y="25820"/>
                  <a:pt x="7338" y="25913"/>
                </a:cubicBezTo>
                <a:cubicBezTo>
                  <a:pt x="7321" y="26123"/>
                  <a:pt x="7353" y="26284"/>
                  <a:pt x="7404" y="26284"/>
                </a:cubicBezTo>
                <a:cubicBezTo>
                  <a:pt x="7407" y="26284"/>
                  <a:pt x="7409" y="26283"/>
                  <a:pt x="7412" y="26282"/>
                </a:cubicBezTo>
                <a:lnTo>
                  <a:pt x="7412" y="26282"/>
                </a:lnTo>
                <a:cubicBezTo>
                  <a:pt x="7357" y="26467"/>
                  <a:pt x="7301" y="26356"/>
                  <a:pt x="7209" y="26486"/>
                </a:cubicBezTo>
                <a:cubicBezTo>
                  <a:pt x="7135" y="26634"/>
                  <a:pt x="7153" y="26800"/>
                  <a:pt x="7172" y="26929"/>
                </a:cubicBezTo>
                <a:cubicBezTo>
                  <a:pt x="7190" y="27059"/>
                  <a:pt x="7153" y="27188"/>
                  <a:pt x="7190" y="27225"/>
                </a:cubicBezTo>
                <a:cubicBezTo>
                  <a:pt x="7190" y="27243"/>
                  <a:pt x="7172" y="27243"/>
                  <a:pt x="7135" y="27243"/>
                </a:cubicBezTo>
                <a:lnTo>
                  <a:pt x="7116" y="27243"/>
                </a:lnTo>
                <a:cubicBezTo>
                  <a:pt x="7153" y="27243"/>
                  <a:pt x="7190" y="27262"/>
                  <a:pt x="7246" y="27262"/>
                </a:cubicBezTo>
                <a:cubicBezTo>
                  <a:pt x="7338" y="27280"/>
                  <a:pt x="7431" y="27299"/>
                  <a:pt x="7505" y="27317"/>
                </a:cubicBezTo>
                <a:cubicBezTo>
                  <a:pt x="7582" y="27335"/>
                  <a:pt x="7651" y="27348"/>
                  <a:pt x="7701" y="27348"/>
                </a:cubicBezTo>
                <a:cubicBezTo>
                  <a:pt x="7759" y="27348"/>
                  <a:pt x="7792" y="27330"/>
                  <a:pt x="7782" y="27280"/>
                </a:cubicBezTo>
                <a:lnTo>
                  <a:pt x="7782" y="27280"/>
                </a:lnTo>
                <a:cubicBezTo>
                  <a:pt x="7985" y="27373"/>
                  <a:pt x="8207" y="27428"/>
                  <a:pt x="8410" y="27465"/>
                </a:cubicBezTo>
                <a:cubicBezTo>
                  <a:pt x="8521" y="27484"/>
                  <a:pt x="8632" y="27502"/>
                  <a:pt x="8687" y="27521"/>
                </a:cubicBezTo>
                <a:cubicBezTo>
                  <a:pt x="8743" y="27539"/>
                  <a:pt x="8798" y="27558"/>
                  <a:pt x="8854" y="27595"/>
                </a:cubicBezTo>
                <a:cubicBezTo>
                  <a:pt x="8886" y="27566"/>
                  <a:pt x="8921" y="27555"/>
                  <a:pt x="8958" y="27555"/>
                </a:cubicBezTo>
                <a:cubicBezTo>
                  <a:pt x="9059" y="27555"/>
                  <a:pt x="9170" y="27636"/>
                  <a:pt x="9259" y="27636"/>
                </a:cubicBezTo>
                <a:cubicBezTo>
                  <a:pt x="9303" y="27636"/>
                  <a:pt x="9342" y="27617"/>
                  <a:pt x="9371" y="27558"/>
                </a:cubicBezTo>
                <a:lnTo>
                  <a:pt x="9371" y="27558"/>
                </a:lnTo>
                <a:cubicBezTo>
                  <a:pt x="9302" y="27739"/>
                  <a:pt x="9558" y="27825"/>
                  <a:pt x="9775" y="27825"/>
                </a:cubicBezTo>
                <a:cubicBezTo>
                  <a:pt x="9846" y="27825"/>
                  <a:pt x="9913" y="27816"/>
                  <a:pt x="9963" y="27798"/>
                </a:cubicBezTo>
                <a:lnTo>
                  <a:pt x="9963" y="27798"/>
                </a:lnTo>
                <a:cubicBezTo>
                  <a:pt x="9889" y="27853"/>
                  <a:pt x="10074" y="27909"/>
                  <a:pt x="9981" y="28001"/>
                </a:cubicBezTo>
                <a:cubicBezTo>
                  <a:pt x="10046" y="28014"/>
                  <a:pt x="10110" y="28022"/>
                  <a:pt x="10167" y="28022"/>
                </a:cubicBezTo>
                <a:cubicBezTo>
                  <a:pt x="10272" y="28022"/>
                  <a:pt x="10351" y="27993"/>
                  <a:pt x="10351" y="27909"/>
                </a:cubicBezTo>
                <a:cubicBezTo>
                  <a:pt x="10453" y="28052"/>
                  <a:pt x="10583" y="28079"/>
                  <a:pt x="10710" y="28079"/>
                </a:cubicBezTo>
                <a:cubicBezTo>
                  <a:pt x="10791" y="28079"/>
                  <a:pt x="10870" y="28068"/>
                  <a:pt x="10942" y="28068"/>
                </a:cubicBezTo>
                <a:cubicBezTo>
                  <a:pt x="11065" y="28068"/>
                  <a:pt x="11164" y="28101"/>
                  <a:pt x="11201" y="28278"/>
                </a:cubicBezTo>
                <a:cubicBezTo>
                  <a:pt x="11774" y="28278"/>
                  <a:pt x="12310" y="28315"/>
                  <a:pt x="12827" y="28389"/>
                </a:cubicBezTo>
                <a:cubicBezTo>
                  <a:pt x="12801" y="28458"/>
                  <a:pt x="12744" y="28478"/>
                  <a:pt x="12675" y="28478"/>
                </a:cubicBezTo>
                <a:cubicBezTo>
                  <a:pt x="12576" y="28478"/>
                  <a:pt x="12452" y="28437"/>
                  <a:pt x="12358" y="28437"/>
                </a:cubicBezTo>
                <a:cubicBezTo>
                  <a:pt x="12288" y="28437"/>
                  <a:pt x="12234" y="28459"/>
                  <a:pt x="12218" y="28537"/>
                </a:cubicBezTo>
                <a:cubicBezTo>
                  <a:pt x="12248" y="28538"/>
                  <a:pt x="12278" y="28539"/>
                  <a:pt x="12307" y="28539"/>
                </a:cubicBezTo>
                <a:cubicBezTo>
                  <a:pt x="12568" y="28539"/>
                  <a:pt x="12785" y="28499"/>
                  <a:pt x="13003" y="28499"/>
                </a:cubicBezTo>
                <a:cubicBezTo>
                  <a:pt x="13160" y="28499"/>
                  <a:pt x="13318" y="28520"/>
                  <a:pt x="13493" y="28593"/>
                </a:cubicBezTo>
                <a:cubicBezTo>
                  <a:pt x="13604" y="28667"/>
                  <a:pt x="13400" y="28685"/>
                  <a:pt x="13345" y="28722"/>
                </a:cubicBezTo>
                <a:cubicBezTo>
                  <a:pt x="13808" y="28739"/>
                  <a:pt x="14192" y="28948"/>
                  <a:pt x="14600" y="28948"/>
                </a:cubicBezTo>
                <a:cubicBezTo>
                  <a:pt x="14631" y="28948"/>
                  <a:pt x="14663" y="28946"/>
                  <a:pt x="14694" y="28944"/>
                </a:cubicBezTo>
                <a:lnTo>
                  <a:pt x="14694" y="28944"/>
                </a:lnTo>
                <a:cubicBezTo>
                  <a:pt x="14694" y="28962"/>
                  <a:pt x="14639" y="28981"/>
                  <a:pt x="14602" y="28981"/>
                </a:cubicBezTo>
                <a:cubicBezTo>
                  <a:pt x="14645" y="28992"/>
                  <a:pt x="14702" y="29022"/>
                  <a:pt x="14745" y="29022"/>
                </a:cubicBezTo>
                <a:cubicBezTo>
                  <a:pt x="14774" y="29022"/>
                  <a:pt x="14797" y="29008"/>
                  <a:pt x="14805" y="28962"/>
                </a:cubicBezTo>
                <a:lnTo>
                  <a:pt x="14713" y="28962"/>
                </a:lnTo>
                <a:cubicBezTo>
                  <a:pt x="14624" y="28785"/>
                  <a:pt x="15082" y="28709"/>
                  <a:pt x="15150" y="28638"/>
                </a:cubicBezTo>
                <a:lnTo>
                  <a:pt x="15150" y="28638"/>
                </a:lnTo>
                <a:cubicBezTo>
                  <a:pt x="14946" y="28923"/>
                  <a:pt x="15541" y="28818"/>
                  <a:pt x="15230" y="29166"/>
                </a:cubicBezTo>
                <a:cubicBezTo>
                  <a:pt x="15286" y="29166"/>
                  <a:pt x="15359" y="29129"/>
                  <a:pt x="15378" y="29036"/>
                </a:cubicBezTo>
                <a:lnTo>
                  <a:pt x="15378" y="29036"/>
                </a:lnTo>
                <a:cubicBezTo>
                  <a:pt x="15452" y="29092"/>
                  <a:pt x="15470" y="29147"/>
                  <a:pt x="15359" y="29203"/>
                </a:cubicBezTo>
                <a:cubicBezTo>
                  <a:pt x="15378" y="29204"/>
                  <a:pt x="15396" y="29204"/>
                  <a:pt x="15412" y="29204"/>
                </a:cubicBezTo>
                <a:cubicBezTo>
                  <a:pt x="15611" y="29204"/>
                  <a:pt x="15623" y="29126"/>
                  <a:pt x="15736" y="29126"/>
                </a:cubicBezTo>
                <a:cubicBezTo>
                  <a:pt x="15767" y="29126"/>
                  <a:pt x="15806" y="29132"/>
                  <a:pt x="15858" y="29147"/>
                </a:cubicBezTo>
                <a:cubicBezTo>
                  <a:pt x="15858" y="29203"/>
                  <a:pt x="15785" y="29203"/>
                  <a:pt x="15748" y="29258"/>
                </a:cubicBezTo>
                <a:cubicBezTo>
                  <a:pt x="15853" y="29211"/>
                  <a:pt x="15958" y="29164"/>
                  <a:pt x="16073" y="29164"/>
                </a:cubicBezTo>
                <a:cubicBezTo>
                  <a:pt x="16139" y="29164"/>
                  <a:pt x="16209" y="29180"/>
                  <a:pt x="16284" y="29221"/>
                </a:cubicBezTo>
                <a:cubicBezTo>
                  <a:pt x="16268" y="29237"/>
                  <a:pt x="16279" y="29280"/>
                  <a:pt x="16236" y="29280"/>
                </a:cubicBezTo>
                <a:cubicBezTo>
                  <a:pt x="16233" y="29280"/>
                  <a:pt x="16231" y="29280"/>
                  <a:pt x="16228" y="29280"/>
                </a:cubicBezTo>
                <a:lnTo>
                  <a:pt x="16228" y="29280"/>
                </a:lnTo>
                <a:cubicBezTo>
                  <a:pt x="16288" y="29290"/>
                  <a:pt x="16347" y="29294"/>
                  <a:pt x="16405" y="29294"/>
                </a:cubicBezTo>
                <a:cubicBezTo>
                  <a:pt x="16574" y="29294"/>
                  <a:pt x="16739" y="29262"/>
                  <a:pt x="16906" y="29262"/>
                </a:cubicBezTo>
                <a:cubicBezTo>
                  <a:pt x="17047" y="29262"/>
                  <a:pt x="17189" y="29285"/>
                  <a:pt x="17337" y="29369"/>
                </a:cubicBezTo>
                <a:cubicBezTo>
                  <a:pt x="17152" y="29572"/>
                  <a:pt x="17466" y="29480"/>
                  <a:pt x="17448" y="29702"/>
                </a:cubicBezTo>
                <a:lnTo>
                  <a:pt x="17688" y="29683"/>
                </a:lnTo>
                <a:lnTo>
                  <a:pt x="17614" y="29572"/>
                </a:lnTo>
                <a:lnTo>
                  <a:pt x="17614" y="29572"/>
                </a:lnTo>
                <a:cubicBezTo>
                  <a:pt x="17660" y="29585"/>
                  <a:pt x="17707" y="29589"/>
                  <a:pt x="17754" y="29589"/>
                </a:cubicBezTo>
                <a:cubicBezTo>
                  <a:pt x="17838" y="29589"/>
                  <a:pt x="17921" y="29576"/>
                  <a:pt x="17998" y="29576"/>
                </a:cubicBezTo>
                <a:cubicBezTo>
                  <a:pt x="18068" y="29576"/>
                  <a:pt x="18133" y="29587"/>
                  <a:pt x="18187" y="29628"/>
                </a:cubicBezTo>
                <a:lnTo>
                  <a:pt x="18021" y="29665"/>
                </a:lnTo>
                <a:lnTo>
                  <a:pt x="18409" y="29720"/>
                </a:lnTo>
                <a:lnTo>
                  <a:pt x="18206" y="29591"/>
                </a:lnTo>
                <a:cubicBezTo>
                  <a:pt x="18393" y="29547"/>
                  <a:pt x="18322" y="29403"/>
                  <a:pt x="18396" y="29403"/>
                </a:cubicBezTo>
                <a:cubicBezTo>
                  <a:pt x="18416" y="29403"/>
                  <a:pt x="18449" y="29414"/>
                  <a:pt x="18501" y="29443"/>
                </a:cubicBezTo>
                <a:cubicBezTo>
                  <a:pt x="18446" y="29461"/>
                  <a:pt x="18705" y="29498"/>
                  <a:pt x="18779" y="29646"/>
                </a:cubicBezTo>
                <a:cubicBezTo>
                  <a:pt x="18845" y="29624"/>
                  <a:pt x="18917" y="29596"/>
                  <a:pt x="18992" y="29596"/>
                </a:cubicBezTo>
                <a:cubicBezTo>
                  <a:pt x="19044" y="29596"/>
                  <a:pt x="19096" y="29609"/>
                  <a:pt x="19148" y="29646"/>
                </a:cubicBezTo>
                <a:cubicBezTo>
                  <a:pt x="19185" y="29720"/>
                  <a:pt x="19074" y="29868"/>
                  <a:pt x="19074" y="29923"/>
                </a:cubicBezTo>
                <a:cubicBezTo>
                  <a:pt x="19119" y="29879"/>
                  <a:pt x="19182" y="29866"/>
                  <a:pt x="19253" y="29866"/>
                </a:cubicBezTo>
                <a:cubicBezTo>
                  <a:pt x="19346" y="29866"/>
                  <a:pt x="19453" y="29888"/>
                  <a:pt x="19550" y="29888"/>
                </a:cubicBezTo>
                <a:cubicBezTo>
                  <a:pt x="19615" y="29888"/>
                  <a:pt x="19675" y="29878"/>
                  <a:pt x="19723" y="29844"/>
                </a:cubicBezTo>
                <a:lnTo>
                  <a:pt x="19723" y="29844"/>
                </a:lnTo>
                <a:cubicBezTo>
                  <a:pt x="19677" y="29887"/>
                  <a:pt x="19649" y="29964"/>
                  <a:pt x="19666" y="29997"/>
                </a:cubicBezTo>
                <a:lnTo>
                  <a:pt x="19777" y="29868"/>
                </a:lnTo>
                <a:cubicBezTo>
                  <a:pt x="19851" y="29942"/>
                  <a:pt x="19869" y="29960"/>
                  <a:pt x="19832" y="30053"/>
                </a:cubicBezTo>
                <a:cubicBezTo>
                  <a:pt x="19880" y="30066"/>
                  <a:pt x="19915" y="30072"/>
                  <a:pt x="19940" y="30072"/>
                </a:cubicBezTo>
                <a:cubicBezTo>
                  <a:pt x="20077" y="30072"/>
                  <a:pt x="19929" y="29902"/>
                  <a:pt x="20018" y="29902"/>
                </a:cubicBezTo>
                <a:cubicBezTo>
                  <a:pt x="20046" y="29902"/>
                  <a:pt x="20096" y="29918"/>
                  <a:pt x="20183" y="29960"/>
                </a:cubicBezTo>
                <a:cubicBezTo>
                  <a:pt x="20146" y="29960"/>
                  <a:pt x="20165" y="29997"/>
                  <a:pt x="20091" y="29997"/>
                </a:cubicBezTo>
                <a:cubicBezTo>
                  <a:pt x="20253" y="30051"/>
                  <a:pt x="20416" y="30086"/>
                  <a:pt x="20556" y="30086"/>
                </a:cubicBezTo>
                <a:cubicBezTo>
                  <a:pt x="20608" y="30086"/>
                  <a:pt x="20656" y="30081"/>
                  <a:pt x="20701" y="30071"/>
                </a:cubicBezTo>
                <a:cubicBezTo>
                  <a:pt x="20793" y="30053"/>
                  <a:pt x="20867" y="30034"/>
                  <a:pt x="20941" y="30016"/>
                </a:cubicBezTo>
                <a:lnTo>
                  <a:pt x="20960" y="30016"/>
                </a:lnTo>
                <a:cubicBezTo>
                  <a:pt x="20966" y="30030"/>
                  <a:pt x="20978" y="30053"/>
                  <a:pt x="20978" y="30053"/>
                </a:cubicBezTo>
                <a:lnTo>
                  <a:pt x="20978" y="30034"/>
                </a:lnTo>
                <a:lnTo>
                  <a:pt x="20996" y="29997"/>
                </a:lnTo>
                <a:lnTo>
                  <a:pt x="21015" y="29942"/>
                </a:lnTo>
                <a:cubicBezTo>
                  <a:pt x="21033" y="29905"/>
                  <a:pt x="21052" y="29868"/>
                  <a:pt x="21089" y="29831"/>
                </a:cubicBezTo>
                <a:lnTo>
                  <a:pt x="21089" y="29831"/>
                </a:lnTo>
                <a:cubicBezTo>
                  <a:pt x="21292" y="29905"/>
                  <a:pt x="20978" y="30164"/>
                  <a:pt x="21144" y="30201"/>
                </a:cubicBezTo>
                <a:cubicBezTo>
                  <a:pt x="21218" y="30071"/>
                  <a:pt x="21274" y="29923"/>
                  <a:pt x="21311" y="29775"/>
                </a:cubicBezTo>
                <a:cubicBezTo>
                  <a:pt x="21311" y="29609"/>
                  <a:pt x="21329" y="29443"/>
                  <a:pt x="21329" y="29276"/>
                </a:cubicBezTo>
                <a:cubicBezTo>
                  <a:pt x="21329" y="29129"/>
                  <a:pt x="21348" y="28999"/>
                  <a:pt x="21348" y="28870"/>
                </a:cubicBezTo>
                <a:cubicBezTo>
                  <a:pt x="21366" y="28740"/>
                  <a:pt x="21385" y="28630"/>
                  <a:pt x="21422" y="28537"/>
                </a:cubicBezTo>
                <a:lnTo>
                  <a:pt x="21422" y="28537"/>
                </a:lnTo>
                <a:lnTo>
                  <a:pt x="21366" y="28593"/>
                </a:lnTo>
                <a:cubicBezTo>
                  <a:pt x="21099" y="28450"/>
                  <a:pt x="21552" y="28342"/>
                  <a:pt x="21503" y="28087"/>
                </a:cubicBezTo>
                <a:lnTo>
                  <a:pt x="21503" y="28087"/>
                </a:lnTo>
                <a:cubicBezTo>
                  <a:pt x="21529" y="28136"/>
                  <a:pt x="21608" y="28171"/>
                  <a:pt x="21612" y="28171"/>
                </a:cubicBezTo>
                <a:cubicBezTo>
                  <a:pt x="21613" y="28171"/>
                  <a:pt x="21611" y="28170"/>
                  <a:pt x="21606" y="28168"/>
                </a:cubicBezTo>
                <a:cubicBezTo>
                  <a:pt x="21717" y="27890"/>
                  <a:pt x="21662" y="27539"/>
                  <a:pt x="21662" y="27059"/>
                </a:cubicBezTo>
                <a:lnTo>
                  <a:pt x="21662" y="27059"/>
                </a:lnTo>
                <a:lnTo>
                  <a:pt x="21736" y="27133"/>
                </a:lnTo>
                <a:cubicBezTo>
                  <a:pt x="21828" y="26985"/>
                  <a:pt x="21865" y="26689"/>
                  <a:pt x="21939" y="26504"/>
                </a:cubicBezTo>
                <a:cubicBezTo>
                  <a:pt x="21872" y="26437"/>
                  <a:pt x="21896" y="26354"/>
                  <a:pt x="21817" y="26354"/>
                </a:cubicBezTo>
                <a:cubicBezTo>
                  <a:pt x="21810" y="26354"/>
                  <a:pt x="21801" y="26355"/>
                  <a:pt x="21791" y="26356"/>
                </a:cubicBezTo>
                <a:cubicBezTo>
                  <a:pt x="22327" y="25913"/>
                  <a:pt x="21791" y="25192"/>
                  <a:pt x="22253" y="24767"/>
                </a:cubicBezTo>
                <a:lnTo>
                  <a:pt x="22253" y="24767"/>
                </a:lnTo>
                <a:cubicBezTo>
                  <a:pt x="22238" y="24829"/>
                  <a:pt x="22275" y="24905"/>
                  <a:pt x="22287" y="24905"/>
                </a:cubicBezTo>
                <a:cubicBezTo>
                  <a:pt x="22289" y="24905"/>
                  <a:pt x="22290" y="24902"/>
                  <a:pt x="22290" y="24896"/>
                </a:cubicBezTo>
                <a:lnTo>
                  <a:pt x="22327" y="24434"/>
                </a:lnTo>
                <a:cubicBezTo>
                  <a:pt x="22179" y="24434"/>
                  <a:pt x="22235" y="24471"/>
                  <a:pt x="22105" y="24527"/>
                </a:cubicBezTo>
                <a:cubicBezTo>
                  <a:pt x="22050" y="24453"/>
                  <a:pt x="22013" y="24305"/>
                  <a:pt x="22031" y="24212"/>
                </a:cubicBezTo>
                <a:lnTo>
                  <a:pt x="22031" y="24212"/>
                </a:lnTo>
                <a:cubicBezTo>
                  <a:pt x="22052" y="24295"/>
                  <a:pt x="22085" y="24324"/>
                  <a:pt x="22124" y="24324"/>
                </a:cubicBezTo>
                <a:cubicBezTo>
                  <a:pt x="22189" y="24324"/>
                  <a:pt x="22269" y="24240"/>
                  <a:pt x="22327" y="24194"/>
                </a:cubicBezTo>
                <a:cubicBezTo>
                  <a:pt x="22290" y="24194"/>
                  <a:pt x="22253" y="24157"/>
                  <a:pt x="22216" y="24157"/>
                </a:cubicBezTo>
                <a:cubicBezTo>
                  <a:pt x="22494" y="23991"/>
                  <a:pt x="21958" y="24046"/>
                  <a:pt x="22179" y="23769"/>
                </a:cubicBezTo>
                <a:lnTo>
                  <a:pt x="22179" y="23769"/>
                </a:lnTo>
                <a:lnTo>
                  <a:pt x="22235" y="23806"/>
                </a:lnTo>
                <a:cubicBezTo>
                  <a:pt x="22235" y="23676"/>
                  <a:pt x="22161" y="23547"/>
                  <a:pt x="22216" y="23436"/>
                </a:cubicBezTo>
                <a:cubicBezTo>
                  <a:pt x="22225" y="23435"/>
                  <a:pt x="22233" y="23435"/>
                  <a:pt x="22240" y="23435"/>
                </a:cubicBezTo>
                <a:cubicBezTo>
                  <a:pt x="22352" y="23435"/>
                  <a:pt x="22261" y="23569"/>
                  <a:pt x="22383" y="23621"/>
                </a:cubicBezTo>
                <a:cubicBezTo>
                  <a:pt x="22401" y="23436"/>
                  <a:pt x="22161" y="23196"/>
                  <a:pt x="22346" y="23066"/>
                </a:cubicBezTo>
                <a:lnTo>
                  <a:pt x="22346" y="23066"/>
                </a:lnTo>
                <a:cubicBezTo>
                  <a:pt x="22364" y="23159"/>
                  <a:pt x="22346" y="23270"/>
                  <a:pt x="22383" y="23344"/>
                </a:cubicBezTo>
                <a:cubicBezTo>
                  <a:pt x="22586" y="23214"/>
                  <a:pt x="22549" y="23196"/>
                  <a:pt x="22604" y="23066"/>
                </a:cubicBezTo>
                <a:lnTo>
                  <a:pt x="22604" y="23066"/>
                </a:lnTo>
                <a:lnTo>
                  <a:pt x="22586" y="23085"/>
                </a:lnTo>
                <a:lnTo>
                  <a:pt x="22734" y="22808"/>
                </a:lnTo>
                <a:lnTo>
                  <a:pt x="22678" y="22863"/>
                </a:lnTo>
                <a:cubicBezTo>
                  <a:pt x="22333" y="22536"/>
                  <a:pt x="22684" y="22406"/>
                  <a:pt x="22521" y="22051"/>
                </a:cubicBezTo>
                <a:lnTo>
                  <a:pt x="22521" y="22051"/>
                </a:lnTo>
                <a:cubicBezTo>
                  <a:pt x="22584" y="22179"/>
                  <a:pt x="22616" y="22214"/>
                  <a:pt x="22641" y="22214"/>
                </a:cubicBezTo>
                <a:cubicBezTo>
                  <a:pt x="22671" y="22214"/>
                  <a:pt x="22691" y="22166"/>
                  <a:pt x="22741" y="22166"/>
                </a:cubicBezTo>
                <a:cubicBezTo>
                  <a:pt x="22754" y="22166"/>
                  <a:pt x="22770" y="22170"/>
                  <a:pt x="22789" y="22179"/>
                </a:cubicBezTo>
                <a:cubicBezTo>
                  <a:pt x="22852" y="22117"/>
                  <a:pt x="22914" y="22042"/>
                  <a:pt x="22954" y="22042"/>
                </a:cubicBezTo>
                <a:cubicBezTo>
                  <a:pt x="22962" y="22042"/>
                  <a:pt x="22968" y="22044"/>
                  <a:pt x="22974" y="22050"/>
                </a:cubicBezTo>
                <a:cubicBezTo>
                  <a:pt x="22863" y="21884"/>
                  <a:pt x="23140" y="21847"/>
                  <a:pt x="22974" y="21606"/>
                </a:cubicBezTo>
                <a:cubicBezTo>
                  <a:pt x="23019" y="21606"/>
                  <a:pt x="23015" y="21495"/>
                  <a:pt x="23083" y="21495"/>
                </a:cubicBezTo>
                <a:cubicBezTo>
                  <a:pt x="23098" y="21495"/>
                  <a:pt x="23117" y="21501"/>
                  <a:pt x="23140" y="21514"/>
                </a:cubicBezTo>
                <a:cubicBezTo>
                  <a:pt x="23140" y="21454"/>
                  <a:pt x="23131" y="21435"/>
                  <a:pt x="23115" y="21435"/>
                </a:cubicBezTo>
                <a:cubicBezTo>
                  <a:pt x="23087" y="21435"/>
                  <a:pt x="23039" y="21500"/>
                  <a:pt x="22994" y="21500"/>
                </a:cubicBezTo>
                <a:cubicBezTo>
                  <a:pt x="22987" y="21500"/>
                  <a:pt x="22980" y="21499"/>
                  <a:pt x="22974" y="21496"/>
                </a:cubicBezTo>
                <a:cubicBezTo>
                  <a:pt x="22845" y="21163"/>
                  <a:pt x="23344" y="20886"/>
                  <a:pt x="23177" y="20424"/>
                </a:cubicBezTo>
                <a:cubicBezTo>
                  <a:pt x="23140" y="20035"/>
                  <a:pt x="22974" y="19943"/>
                  <a:pt x="22937" y="19592"/>
                </a:cubicBezTo>
                <a:cubicBezTo>
                  <a:pt x="22956" y="19576"/>
                  <a:pt x="22974" y="19569"/>
                  <a:pt x="22991" y="19569"/>
                </a:cubicBezTo>
                <a:cubicBezTo>
                  <a:pt x="23071" y="19569"/>
                  <a:pt x="23122" y="19721"/>
                  <a:pt x="23122" y="19721"/>
                </a:cubicBezTo>
                <a:cubicBezTo>
                  <a:pt x="23233" y="19573"/>
                  <a:pt x="23251" y="19426"/>
                  <a:pt x="23233" y="19241"/>
                </a:cubicBezTo>
                <a:lnTo>
                  <a:pt x="23233" y="19241"/>
                </a:lnTo>
                <a:cubicBezTo>
                  <a:pt x="23246" y="19261"/>
                  <a:pt x="23260" y="19269"/>
                  <a:pt x="23275" y="19269"/>
                </a:cubicBezTo>
                <a:cubicBezTo>
                  <a:pt x="23302" y="19269"/>
                  <a:pt x="23334" y="19246"/>
                  <a:pt x="23381" y="19222"/>
                </a:cubicBezTo>
                <a:cubicBezTo>
                  <a:pt x="23399" y="19093"/>
                  <a:pt x="23196" y="19093"/>
                  <a:pt x="23325" y="18927"/>
                </a:cubicBezTo>
                <a:lnTo>
                  <a:pt x="23325" y="18927"/>
                </a:lnTo>
                <a:cubicBezTo>
                  <a:pt x="23381" y="18982"/>
                  <a:pt x="23473" y="19037"/>
                  <a:pt x="23510" y="19111"/>
                </a:cubicBezTo>
                <a:cubicBezTo>
                  <a:pt x="23492" y="18945"/>
                  <a:pt x="23418" y="18779"/>
                  <a:pt x="23418" y="18594"/>
                </a:cubicBezTo>
                <a:cubicBezTo>
                  <a:pt x="23423" y="18593"/>
                  <a:pt x="23428" y="18592"/>
                  <a:pt x="23433" y="18592"/>
                </a:cubicBezTo>
                <a:cubicBezTo>
                  <a:pt x="23512" y="18592"/>
                  <a:pt x="23532" y="18727"/>
                  <a:pt x="23584" y="18797"/>
                </a:cubicBezTo>
                <a:cubicBezTo>
                  <a:pt x="23584" y="18612"/>
                  <a:pt x="23602" y="18298"/>
                  <a:pt x="23455" y="18206"/>
                </a:cubicBezTo>
                <a:lnTo>
                  <a:pt x="23401" y="18286"/>
                </a:lnTo>
                <a:lnTo>
                  <a:pt x="23401" y="18286"/>
                </a:lnTo>
                <a:cubicBezTo>
                  <a:pt x="23403" y="18286"/>
                  <a:pt x="23406" y="18285"/>
                  <a:pt x="23409" y="18285"/>
                </a:cubicBezTo>
                <a:cubicBezTo>
                  <a:pt x="23448" y="18285"/>
                  <a:pt x="23516" y="18333"/>
                  <a:pt x="23529" y="18372"/>
                </a:cubicBezTo>
                <a:cubicBezTo>
                  <a:pt x="23621" y="18557"/>
                  <a:pt x="23436" y="18575"/>
                  <a:pt x="23381" y="18575"/>
                </a:cubicBezTo>
                <a:lnTo>
                  <a:pt x="23362" y="18446"/>
                </a:lnTo>
                <a:cubicBezTo>
                  <a:pt x="23029" y="18501"/>
                  <a:pt x="23325" y="18927"/>
                  <a:pt x="23251" y="19167"/>
                </a:cubicBezTo>
                <a:lnTo>
                  <a:pt x="23048" y="19019"/>
                </a:lnTo>
                <a:lnTo>
                  <a:pt x="23048" y="19019"/>
                </a:lnTo>
                <a:lnTo>
                  <a:pt x="23177" y="19296"/>
                </a:lnTo>
                <a:cubicBezTo>
                  <a:pt x="23157" y="19310"/>
                  <a:pt x="23124" y="19318"/>
                  <a:pt x="23091" y="19318"/>
                </a:cubicBezTo>
                <a:cubicBezTo>
                  <a:pt x="23033" y="19318"/>
                  <a:pt x="22974" y="19293"/>
                  <a:pt x="22974" y="19222"/>
                </a:cubicBezTo>
                <a:lnTo>
                  <a:pt x="22974" y="19222"/>
                </a:lnTo>
                <a:cubicBezTo>
                  <a:pt x="22808" y="19352"/>
                  <a:pt x="23011" y="19389"/>
                  <a:pt x="22863" y="19499"/>
                </a:cubicBezTo>
                <a:cubicBezTo>
                  <a:pt x="22858" y="19505"/>
                  <a:pt x="22852" y="19507"/>
                  <a:pt x="22847" y="19507"/>
                </a:cubicBezTo>
                <a:cubicBezTo>
                  <a:pt x="22839" y="19507"/>
                  <a:pt x="22832" y="19501"/>
                  <a:pt x="22828" y="19492"/>
                </a:cubicBezTo>
                <a:lnTo>
                  <a:pt x="22828" y="19492"/>
                </a:lnTo>
                <a:lnTo>
                  <a:pt x="22863" y="19666"/>
                </a:lnTo>
                <a:cubicBezTo>
                  <a:pt x="22808" y="19610"/>
                  <a:pt x="22678" y="19647"/>
                  <a:pt x="22734" y="19555"/>
                </a:cubicBezTo>
                <a:lnTo>
                  <a:pt x="22734" y="19555"/>
                </a:lnTo>
                <a:cubicBezTo>
                  <a:pt x="22549" y="19814"/>
                  <a:pt x="22808" y="20072"/>
                  <a:pt x="22623" y="20146"/>
                </a:cubicBezTo>
                <a:lnTo>
                  <a:pt x="22604" y="20109"/>
                </a:lnTo>
                <a:lnTo>
                  <a:pt x="22604" y="20109"/>
                </a:lnTo>
                <a:cubicBezTo>
                  <a:pt x="22604" y="20534"/>
                  <a:pt x="22771" y="20202"/>
                  <a:pt x="22900" y="20553"/>
                </a:cubicBezTo>
                <a:lnTo>
                  <a:pt x="22438" y="20645"/>
                </a:lnTo>
                <a:lnTo>
                  <a:pt x="22604" y="20738"/>
                </a:lnTo>
                <a:cubicBezTo>
                  <a:pt x="22588" y="20771"/>
                  <a:pt x="22571" y="20833"/>
                  <a:pt x="22516" y="20833"/>
                </a:cubicBezTo>
                <a:cubicBezTo>
                  <a:pt x="22509" y="20833"/>
                  <a:pt x="22502" y="20832"/>
                  <a:pt x="22494" y="20830"/>
                </a:cubicBezTo>
                <a:lnTo>
                  <a:pt x="22494" y="20830"/>
                </a:lnTo>
                <a:cubicBezTo>
                  <a:pt x="22526" y="20896"/>
                  <a:pt x="22545" y="20913"/>
                  <a:pt x="22560" y="20913"/>
                </a:cubicBezTo>
                <a:cubicBezTo>
                  <a:pt x="22575" y="20913"/>
                  <a:pt x="22586" y="20895"/>
                  <a:pt x="22604" y="20895"/>
                </a:cubicBezTo>
                <a:cubicBezTo>
                  <a:pt x="22617" y="20895"/>
                  <a:pt x="22634" y="20905"/>
                  <a:pt x="22660" y="20941"/>
                </a:cubicBezTo>
                <a:cubicBezTo>
                  <a:pt x="22479" y="21104"/>
                  <a:pt x="22617" y="21496"/>
                  <a:pt x="22363" y="21496"/>
                </a:cubicBezTo>
                <a:cubicBezTo>
                  <a:pt x="22358" y="21496"/>
                  <a:pt x="22352" y="21496"/>
                  <a:pt x="22346" y="21496"/>
                </a:cubicBezTo>
                <a:lnTo>
                  <a:pt x="22346" y="21496"/>
                </a:lnTo>
                <a:cubicBezTo>
                  <a:pt x="22364" y="21511"/>
                  <a:pt x="22380" y="21516"/>
                  <a:pt x="22393" y="21516"/>
                </a:cubicBezTo>
                <a:cubicBezTo>
                  <a:pt x="22435" y="21516"/>
                  <a:pt x="22459" y="21464"/>
                  <a:pt x="22482" y="21464"/>
                </a:cubicBezTo>
                <a:cubicBezTo>
                  <a:pt x="22497" y="21464"/>
                  <a:pt x="22512" y="21488"/>
                  <a:pt x="22530" y="21569"/>
                </a:cubicBezTo>
                <a:cubicBezTo>
                  <a:pt x="22520" y="21569"/>
                  <a:pt x="22511" y="21569"/>
                  <a:pt x="22502" y="21569"/>
                </a:cubicBezTo>
                <a:cubicBezTo>
                  <a:pt x="22236" y="21569"/>
                  <a:pt x="22525" y="21833"/>
                  <a:pt x="22346" y="21976"/>
                </a:cubicBezTo>
                <a:cubicBezTo>
                  <a:pt x="22253" y="21910"/>
                  <a:pt x="22283" y="21806"/>
                  <a:pt x="22248" y="21806"/>
                </a:cubicBezTo>
                <a:cubicBezTo>
                  <a:pt x="22233" y="21806"/>
                  <a:pt x="22208" y="21823"/>
                  <a:pt x="22161" y="21865"/>
                </a:cubicBezTo>
                <a:cubicBezTo>
                  <a:pt x="22383" y="22050"/>
                  <a:pt x="22031" y="22216"/>
                  <a:pt x="22050" y="22383"/>
                </a:cubicBezTo>
                <a:cubicBezTo>
                  <a:pt x="22253" y="22457"/>
                  <a:pt x="22050" y="22752"/>
                  <a:pt x="22068" y="23030"/>
                </a:cubicBezTo>
                <a:cubicBezTo>
                  <a:pt x="22066" y="23028"/>
                  <a:pt x="22064" y="23028"/>
                  <a:pt x="22062" y="23028"/>
                </a:cubicBezTo>
                <a:cubicBezTo>
                  <a:pt x="22003" y="23028"/>
                  <a:pt x="21861" y="23499"/>
                  <a:pt x="21736" y="23713"/>
                </a:cubicBezTo>
                <a:lnTo>
                  <a:pt x="21699" y="23695"/>
                </a:lnTo>
                <a:lnTo>
                  <a:pt x="21699" y="23695"/>
                </a:lnTo>
                <a:cubicBezTo>
                  <a:pt x="21902" y="23806"/>
                  <a:pt x="21810" y="24046"/>
                  <a:pt x="21810" y="24231"/>
                </a:cubicBezTo>
                <a:cubicBezTo>
                  <a:pt x="21699" y="24194"/>
                  <a:pt x="21643" y="24138"/>
                  <a:pt x="21625" y="24028"/>
                </a:cubicBezTo>
                <a:lnTo>
                  <a:pt x="21588" y="24212"/>
                </a:lnTo>
                <a:cubicBezTo>
                  <a:pt x="21643" y="24268"/>
                  <a:pt x="21662" y="24323"/>
                  <a:pt x="21662" y="24453"/>
                </a:cubicBezTo>
                <a:lnTo>
                  <a:pt x="21514" y="24360"/>
                </a:lnTo>
                <a:lnTo>
                  <a:pt x="21514" y="24360"/>
                </a:lnTo>
                <a:cubicBezTo>
                  <a:pt x="21477" y="24582"/>
                  <a:pt x="21606" y="24878"/>
                  <a:pt x="21440" y="25136"/>
                </a:cubicBezTo>
                <a:cubicBezTo>
                  <a:pt x="21466" y="25146"/>
                  <a:pt x="21496" y="25149"/>
                  <a:pt x="21529" y="25149"/>
                </a:cubicBezTo>
                <a:cubicBezTo>
                  <a:pt x="21579" y="25149"/>
                  <a:pt x="21634" y="25142"/>
                  <a:pt x="21687" y="25142"/>
                </a:cubicBezTo>
                <a:cubicBezTo>
                  <a:pt x="21798" y="25142"/>
                  <a:pt x="21900" y="25172"/>
                  <a:pt x="21921" y="25358"/>
                </a:cubicBezTo>
                <a:cubicBezTo>
                  <a:pt x="21847" y="25344"/>
                  <a:pt x="21749" y="25329"/>
                  <a:pt x="21704" y="25276"/>
                </a:cubicBezTo>
                <a:lnTo>
                  <a:pt x="21704" y="25276"/>
                </a:lnTo>
                <a:cubicBezTo>
                  <a:pt x="21714" y="25311"/>
                  <a:pt x="21714" y="25354"/>
                  <a:pt x="21680" y="25377"/>
                </a:cubicBezTo>
                <a:lnTo>
                  <a:pt x="21588" y="25229"/>
                </a:lnTo>
                <a:lnTo>
                  <a:pt x="21588" y="25229"/>
                </a:lnTo>
                <a:cubicBezTo>
                  <a:pt x="21495" y="25340"/>
                  <a:pt x="21680" y="25321"/>
                  <a:pt x="21643" y="25432"/>
                </a:cubicBezTo>
                <a:cubicBezTo>
                  <a:pt x="21624" y="25426"/>
                  <a:pt x="21608" y="25423"/>
                  <a:pt x="21595" y="25423"/>
                </a:cubicBezTo>
                <a:cubicBezTo>
                  <a:pt x="21553" y="25423"/>
                  <a:pt x="21540" y="25450"/>
                  <a:pt x="21510" y="25450"/>
                </a:cubicBezTo>
                <a:cubicBezTo>
                  <a:pt x="21497" y="25450"/>
                  <a:pt x="21481" y="25446"/>
                  <a:pt x="21459" y="25432"/>
                </a:cubicBezTo>
                <a:cubicBezTo>
                  <a:pt x="21459" y="25414"/>
                  <a:pt x="21532" y="25358"/>
                  <a:pt x="21495" y="25303"/>
                </a:cubicBezTo>
                <a:lnTo>
                  <a:pt x="21495" y="25303"/>
                </a:lnTo>
                <a:cubicBezTo>
                  <a:pt x="21459" y="25414"/>
                  <a:pt x="21348" y="25543"/>
                  <a:pt x="21255" y="25562"/>
                </a:cubicBezTo>
                <a:cubicBezTo>
                  <a:pt x="21329" y="25580"/>
                  <a:pt x="21403" y="25617"/>
                  <a:pt x="21403" y="25709"/>
                </a:cubicBezTo>
                <a:cubicBezTo>
                  <a:pt x="21387" y="25807"/>
                  <a:pt x="21356" y="25826"/>
                  <a:pt x="21321" y="25826"/>
                </a:cubicBezTo>
                <a:cubicBezTo>
                  <a:pt x="21298" y="25826"/>
                  <a:pt x="21274" y="25818"/>
                  <a:pt x="21250" y="25818"/>
                </a:cubicBezTo>
                <a:cubicBezTo>
                  <a:pt x="21226" y="25818"/>
                  <a:pt x="21202" y="25826"/>
                  <a:pt x="21181" y="25857"/>
                </a:cubicBezTo>
                <a:cubicBezTo>
                  <a:pt x="21237" y="25931"/>
                  <a:pt x="21126" y="26061"/>
                  <a:pt x="21292" y="26116"/>
                </a:cubicBezTo>
                <a:cubicBezTo>
                  <a:pt x="21274" y="26190"/>
                  <a:pt x="21200" y="26171"/>
                  <a:pt x="21144" y="26190"/>
                </a:cubicBezTo>
                <a:cubicBezTo>
                  <a:pt x="21195" y="26309"/>
                  <a:pt x="21074" y="26679"/>
                  <a:pt x="21213" y="26679"/>
                </a:cubicBezTo>
                <a:cubicBezTo>
                  <a:pt x="21225" y="26679"/>
                  <a:pt x="21239" y="26676"/>
                  <a:pt x="21255" y="26671"/>
                </a:cubicBezTo>
                <a:lnTo>
                  <a:pt x="21274" y="26634"/>
                </a:lnTo>
                <a:cubicBezTo>
                  <a:pt x="21274" y="26634"/>
                  <a:pt x="21274" y="26652"/>
                  <a:pt x="21274" y="26652"/>
                </a:cubicBezTo>
                <a:cubicBezTo>
                  <a:pt x="21366" y="27096"/>
                  <a:pt x="21015" y="27428"/>
                  <a:pt x="21015" y="27835"/>
                </a:cubicBezTo>
                <a:lnTo>
                  <a:pt x="20960" y="27816"/>
                </a:lnTo>
                <a:lnTo>
                  <a:pt x="20960" y="27816"/>
                </a:lnTo>
                <a:cubicBezTo>
                  <a:pt x="20978" y="28075"/>
                  <a:pt x="20886" y="28334"/>
                  <a:pt x="20960" y="28556"/>
                </a:cubicBezTo>
                <a:cubicBezTo>
                  <a:pt x="20960" y="28599"/>
                  <a:pt x="20882" y="28642"/>
                  <a:pt x="20821" y="28642"/>
                </a:cubicBezTo>
                <a:cubicBezTo>
                  <a:pt x="20803" y="28642"/>
                  <a:pt x="20787" y="28638"/>
                  <a:pt x="20775" y="28630"/>
                </a:cubicBezTo>
                <a:lnTo>
                  <a:pt x="20775" y="28630"/>
                </a:lnTo>
                <a:cubicBezTo>
                  <a:pt x="20775" y="28814"/>
                  <a:pt x="20830" y="28870"/>
                  <a:pt x="20701" y="29018"/>
                </a:cubicBezTo>
                <a:cubicBezTo>
                  <a:pt x="20673" y="28935"/>
                  <a:pt x="20655" y="28935"/>
                  <a:pt x="20648" y="28935"/>
                </a:cubicBezTo>
                <a:cubicBezTo>
                  <a:pt x="20641" y="28935"/>
                  <a:pt x="20645" y="28935"/>
                  <a:pt x="20664" y="28851"/>
                </a:cubicBezTo>
                <a:lnTo>
                  <a:pt x="20664" y="28851"/>
                </a:lnTo>
                <a:cubicBezTo>
                  <a:pt x="20590" y="28999"/>
                  <a:pt x="20516" y="28962"/>
                  <a:pt x="20608" y="29221"/>
                </a:cubicBezTo>
                <a:cubicBezTo>
                  <a:pt x="20563" y="29160"/>
                  <a:pt x="20527" y="29137"/>
                  <a:pt x="20501" y="29137"/>
                </a:cubicBezTo>
                <a:cubicBezTo>
                  <a:pt x="20464" y="29137"/>
                  <a:pt x="20450" y="29185"/>
                  <a:pt x="20460" y="29240"/>
                </a:cubicBezTo>
                <a:cubicBezTo>
                  <a:pt x="20497" y="29258"/>
                  <a:pt x="20534" y="29276"/>
                  <a:pt x="20553" y="29276"/>
                </a:cubicBezTo>
                <a:cubicBezTo>
                  <a:pt x="20553" y="29313"/>
                  <a:pt x="20553" y="29350"/>
                  <a:pt x="20553" y="29387"/>
                </a:cubicBezTo>
                <a:cubicBezTo>
                  <a:pt x="20547" y="29393"/>
                  <a:pt x="20539" y="29395"/>
                  <a:pt x="20529" y="29395"/>
                </a:cubicBezTo>
                <a:cubicBezTo>
                  <a:pt x="20505" y="29395"/>
                  <a:pt x="20474" y="29382"/>
                  <a:pt x="20460" y="29369"/>
                </a:cubicBezTo>
                <a:cubicBezTo>
                  <a:pt x="20424" y="29295"/>
                  <a:pt x="20387" y="29240"/>
                  <a:pt x="20350" y="29166"/>
                </a:cubicBezTo>
                <a:cubicBezTo>
                  <a:pt x="20290" y="29106"/>
                  <a:pt x="20258" y="29086"/>
                  <a:pt x="20234" y="29086"/>
                </a:cubicBezTo>
                <a:cubicBezTo>
                  <a:pt x="20199" y="29086"/>
                  <a:pt x="20183" y="29132"/>
                  <a:pt x="20128" y="29166"/>
                </a:cubicBezTo>
                <a:cubicBezTo>
                  <a:pt x="20108" y="29193"/>
                  <a:pt x="20060" y="29210"/>
                  <a:pt x="20002" y="29210"/>
                </a:cubicBezTo>
                <a:cubicBezTo>
                  <a:pt x="19900" y="29210"/>
                  <a:pt x="19766" y="29158"/>
                  <a:pt x="19684" y="29018"/>
                </a:cubicBezTo>
                <a:lnTo>
                  <a:pt x="19684" y="29018"/>
                </a:lnTo>
                <a:cubicBezTo>
                  <a:pt x="19536" y="29129"/>
                  <a:pt x="19925" y="29166"/>
                  <a:pt x="19777" y="29295"/>
                </a:cubicBezTo>
                <a:cubicBezTo>
                  <a:pt x="19573" y="29221"/>
                  <a:pt x="19407" y="28907"/>
                  <a:pt x="19352" y="28888"/>
                </a:cubicBezTo>
                <a:cubicBezTo>
                  <a:pt x="19296" y="28851"/>
                  <a:pt x="19249" y="28837"/>
                  <a:pt x="19206" y="28837"/>
                </a:cubicBezTo>
                <a:cubicBezTo>
                  <a:pt x="19072" y="28837"/>
                  <a:pt x="18987" y="28978"/>
                  <a:pt x="18847" y="28978"/>
                </a:cubicBezTo>
                <a:cubicBezTo>
                  <a:pt x="18810" y="28978"/>
                  <a:pt x="18769" y="28968"/>
                  <a:pt x="18723" y="28944"/>
                </a:cubicBezTo>
                <a:lnTo>
                  <a:pt x="18723" y="28944"/>
                </a:lnTo>
                <a:cubicBezTo>
                  <a:pt x="18742" y="29018"/>
                  <a:pt x="18742" y="29203"/>
                  <a:pt x="18483" y="29221"/>
                </a:cubicBezTo>
                <a:cubicBezTo>
                  <a:pt x="18280" y="29147"/>
                  <a:pt x="18298" y="28870"/>
                  <a:pt x="18446" y="28851"/>
                </a:cubicBezTo>
                <a:cubicBezTo>
                  <a:pt x="18501" y="28851"/>
                  <a:pt x="18520" y="28888"/>
                  <a:pt x="18501" y="28907"/>
                </a:cubicBezTo>
                <a:cubicBezTo>
                  <a:pt x="18575" y="28907"/>
                  <a:pt x="18686" y="28888"/>
                  <a:pt x="18612" y="28796"/>
                </a:cubicBezTo>
                <a:lnTo>
                  <a:pt x="18612" y="28796"/>
                </a:lnTo>
                <a:lnTo>
                  <a:pt x="18575" y="28870"/>
                </a:lnTo>
                <a:cubicBezTo>
                  <a:pt x="18483" y="28777"/>
                  <a:pt x="18187" y="28704"/>
                  <a:pt x="18280" y="28611"/>
                </a:cubicBezTo>
                <a:lnTo>
                  <a:pt x="18280" y="28611"/>
                </a:lnTo>
                <a:cubicBezTo>
                  <a:pt x="18142" y="28626"/>
                  <a:pt x="18169" y="28680"/>
                  <a:pt x="18245" y="28729"/>
                </a:cubicBezTo>
                <a:lnTo>
                  <a:pt x="18245" y="28729"/>
                </a:lnTo>
                <a:cubicBezTo>
                  <a:pt x="18030" y="28618"/>
                  <a:pt x="17854" y="28656"/>
                  <a:pt x="17614" y="28519"/>
                </a:cubicBezTo>
                <a:lnTo>
                  <a:pt x="17614" y="28519"/>
                </a:lnTo>
                <a:cubicBezTo>
                  <a:pt x="17631" y="28569"/>
                  <a:pt x="17663" y="28650"/>
                  <a:pt x="17627" y="28650"/>
                </a:cubicBezTo>
                <a:cubicBezTo>
                  <a:pt x="17623" y="28650"/>
                  <a:pt x="17619" y="28650"/>
                  <a:pt x="17614" y="28648"/>
                </a:cubicBezTo>
                <a:cubicBezTo>
                  <a:pt x="17510" y="28598"/>
                  <a:pt x="17447" y="28581"/>
                  <a:pt x="17405" y="28581"/>
                </a:cubicBezTo>
                <a:cubicBezTo>
                  <a:pt x="17301" y="28581"/>
                  <a:pt x="17325" y="28689"/>
                  <a:pt x="17169" y="28689"/>
                </a:cubicBezTo>
                <a:cubicBezTo>
                  <a:pt x="17153" y="28689"/>
                  <a:pt x="17135" y="28688"/>
                  <a:pt x="17115" y="28685"/>
                </a:cubicBezTo>
                <a:cubicBezTo>
                  <a:pt x="16997" y="28567"/>
                  <a:pt x="17203" y="28479"/>
                  <a:pt x="16999" y="28479"/>
                </a:cubicBezTo>
                <a:cubicBezTo>
                  <a:pt x="16980" y="28479"/>
                  <a:pt x="16957" y="28480"/>
                  <a:pt x="16930" y="28482"/>
                </a:cubicBezTo>
                <a:cubicBezTo>
                  <a:pt x="16783" y="28371"/>
                  <a:pt x="16949" y="28297"/>
                  <a:pt x="17023" y="28260"/>
                </a:cubicBezTo>
                <a:lnTo>
                  <a:pt x="17023" y="28260"/>
                </a:lnTo>
                <a:cubicBezTo>
                  <a:pt x="16996" y="28265"/>
                  <a:pt x="16971" y="28268"/>
                  <a:pt x="16946" y="28268"/>
                </a:cubicBezTo>
                <a:cubicBezTo>
                  <a:pt x="16711" y="28268"/>
                  <a:pt x="16548" y="28050"/>
                  <a:pt x="16431" y="27983"/>
                </a:cubicBezTo>
                <a:lnTo>
                  <a:pt x="16522" y="27971"/>
                </a:lnTo>
                <a:lnTo>
                  <a:pt x="16522" y="27971"/>
                </a:lnTo>
                <a:cubicBezTo>
                  <a:pt x="16515" y="27972"/>
                  <a:pt x="16509" y="27972"/>
                  <a:pt x="16503" y="27972"/>
                </a:cubicBezTo>
                <a:cubicBezTo>
                  <a:pt x="16445" y="27972"/>
                  <a:pt x="16397" y="27959"/>
                  <a:pt x="16357" y="27946"/>
                </a:cubicBezTo>
                <a:lnTo>
                  <a:pt x="16357" y="27946"/>
                </a:lnTo>
                <a:lnTo>
                  <a:pt x="16394" y="28094"/>
                </a:lnTo>
                <a:cubicBezTo>
                  <a:pt x="16321" y="28057"/>
                  <a:pt x="16265" y="28038"/>
                  <a:pt x="16265" y="27983"/>
                </a:cubicBezTo>
                <a:lnTo>
                  <a:pt x="16265" y="27983"/>
                </a:lnTo>
                <a:cubicBezTo>
                  <a:pt x="16173" y="28057"/>
                  <a:pt x="16284" y="28223"/>
                  <a:pt x="16080" y="28297"/>
                </a:cubicBezTo>
                <a:cubicBezTo>
                  <a:pt x="16006" y="28205"/>
                  <a:pt x="15748" y="28297"/>
                  <a:pt x="15748" y="28112"/>
                </a:cubicBezTo>
                <a:lnTo>
                  <a:pt x="15748" y="28112"/>
                </a:lnTo>
                <a:cubicBezTo>
                  <a:pt x="15805" y="28134"/>
                  <a:pt x="15843" y="28144"/>
                  <a:pt x="15868" y="28144"/>
                </a:cubicBezTo>
                <a:cubicBezTo>
                  <a:pt x="15981" y="28144"/>
                  <a:pt x="15836" y="27961"/>
                  <a:pt x="16002" y="27961"/>
                </a:cubicBezTo>
                <a:cubicBezTo>
                  <a:pt x="16003" y="27961"/>
                  <a:pt x="16003" y="27961"/>
                  <a:pt x="16004" y="27961"/>
                </a:cubicBezTo>
                <a:lnTo>
                  <a:pt x="16004" y="27961"/>
                </a:lnTo>
                <a:cubicBezTo>
                  <a:pt x="15961" y="27955"/>
                  <a:pt x="15915" y="27937"/>
                  <a:pt x="15858" y="27909"/>
                </a:cubicBezTo>
                <a:cubicBezTo>
                  <a:pt x="15840" y="27890"/>
                  <a:pt x="15877" y="27872"/>
                  <a:pt x="15895" y="27872"/>
                </a:cubicBezTo>
                <a:cubicBezTo>
                  <a:pt x="15830" y="27816"/>
                  <a:pt x="15785" y="27795"/>
                  <a:pt x="15749" y="27795"/>
                </a:cubicBezTo>
                <a:cubicBezTo>
                  <a:pt x="15648" y="27795"/>
                  <a:pt x="15624" y="27960"/>
                  <a:pt x="15465" y="27960"/>
                </a:cubicBezTo>
                <a:cubicBezTo>
                  <a:pt x="15440" y="27960"/>
                  <a:pt x="15411" y="27955"/>
                  <a:pt x="15378" y="27946"/>
                </a:cubicBezTo>
                <a:cubicBezTo>
                  <a:pt x="15433" y="27853"/>
                  <a:pt x="15341" y="27742"/>
                  <a:pt x="15286" y="27742"/>
                </a:cubicBezTo>
                <a:cubicBezTo>
                  <a:pt x="15415" y="27779"/>
                  <a:pt x="15304" y="27927"/>
                  <a:pt x="15156" y="27964"/>
                </a:cubicBezTo>
                <a:cubicBezTo>
                  <a:pt x="15091" y="27919"/>
                  <a:pt x="15042" y="27905"/>
                  <a:pt x="15001" y="27905"/>
                </a:cubicBezTo>
                <a:cubicBezTo>
                  <a:pt x="14941" y="27905"/>
                  <a:pt x="14898" y="27934"/>
                  <a:pt x="14847" y="27934"/>
                </a:cubicBezTo>
                <a:cubicBezTo>
                  <a:pt x="14834" y="27934"/>
                  <a:pt x="14820" y="27932"/>
                  <a:pt x="14805" y="27927"/>
                </a:cubicBezTo>
                <a:lnTo>
                  <a:pt x="14805" y="27927"/>
                </a:lnTo>
                <a:lnTo>
                  <a:pt x="14934" y="28001"/>
                </a:lnTo>
                <a:cubicBezTo>
                  <a:pt x="14897" y="28047"/>
                  <a:pt x="14851" y="28061"/>
                  <a:pt x="14796" y="28061"/>
                </a:cubicBezTo>
                <a:cubicBezTo>
                  <a:pt x="14740" y="28061"/>
                  <a:pt x="14676" y="28047"/>
                  <a:pt x="14602" y="28038"/>
                </a:cubicBezTo>
                <a:cubicBezTo>
                  <a:pt x="14602" y="28024"/>
                  <a:pt x="14607" y="28014"/>
                  <a:pt x="14616" y="28008"/>
                </a:cubicBezTo>
                <a:lnTo>
                  <a:pt x="14616" y="28008"/>
                </a:lnTo>
                <a:cubicBezTo>
                  <a:pt x="14619" y="28008"/>
                  <a:pt x="14623" y="28008"/>
                  <a:pt x="14626" y="28008"/>
                </a:cubicBezTo>
                <a:cubicBezTo>
                  <a:pt x="14645" y="28008"/>
                  <a:pt x="14664" y="28005"/>
                  <a:pt x="14684" y="27997"/>
                </a:cubicBezTo>
                <a:lnTo>
                  <a:pt x="14684" y="27997"/>
                </a:lnTo>
                <a:cubicBezTo>
                  <a:pt x="14680" y="27997"/>
                  <a:pt x="14675" y="27997"/>
                  <a:pt x="14671" y="27997"/>
                </a:cubicBezTo>
                <a:cubicBezTo>
                  <a:pt x="14651" y="27997"/>
                  <a:pt x="14630" y="27998"/>
                  <a:pt x="14616" y="28008"/>
                </a:cubicBezTo>
                <a:lnTo>
                  <a:pt x="14616" y="28008"/>
                </a:lnTo>
                <a:cubicBezTo>
                  <a:pt x="14465" y="27998"/>
                  <a:pt x="14357" y="27756"/>
                  <a:pt x="14169" y="27756"/>
                </a:cubicBezTo>
                <a:cubicBezTo>
                  <a:pt x="14154" y="27756"/>
                  <a:pt x="14138" y="27757"/>
                  <a:pt x="14121" y="27761"/>
                </a:cubicBezTo>
                <a:cubicBezTo>
                  <a:pt x="14029" y="27669"/>
                  <a:pt x="14158" y="27576"/>
                  <a:pt x="14084" y="27502"/>
                </a:cubicBezTo>
                <a:lnTo>
                  <a:pt x="14084" y="27502"/>
                </a:lnTo>
                <a:cubicBezTo>
                  <a:pt x="14055" y="27508"/>
                  <a:pt x="14030" y="27510"/>
                  <a:pt x="14007" y="27510"/>
                </a:cubicBezTo>
                <a:cubicBezTo>
                  <a:pt x="13812" y="27510"/>
                  <a:pt x="13814" y="27332"/>
                  <a:pt x="13603" y="27332"/>
                </a:cubicBezTo>
                <a:cubicBezTo>
                  <a:pt x="13586" y="27332"/>
                  <a:pt x="13568" y="27333"/>
                  <a:pt x="13548" y="27336"/>
                </a:cubicBezTo>
                <a:cubicBezTo>
                  <a:pt x="13585" y="27484"/>
                  <a:pt x="13604" y="27465"/>
                  <a:pt x="13382" y="27539"/>
                </a:cubicBezTo>
                <a:lnTo>
                  <a:pt x="13844" y="27558"/>
                </a:lnTo>
                <a:lnTo>
                  <a:pt x="13511" y="27687"/>
                </a:lnTo>
                <a:cubicBezTo>
                  <a:pt x="13552" y="27697"/>
                  <a:pt x="13594" y="27700"/>
                  <a:pt x="13636" y="27700"/>
                </a:cubicBezTo>
                <a:cubicBezTo>
                  <a:pt x="13703" y="27700"/>
                  <a:pt x="13767" y="27692"/>
                  <a:pt x="13819" y="27692"/>
                </a:cubicBezTo>
                <a:cubicBezTo>
                  <a:pt x="13851" y="27692"/>
                  <a:pt x="13879" y="27695"/>
                  <a:pt x="13899" y="27705"/>
                </a:cubicBezTo>
                <a:cubicBezTo>
                  <a:pt x="13733" y="27779"/>
                  <a:pt x="13752" y="27761"/>
                  <a:pt x="13788" y="27890"/>
                </a:cubicBezTo>
                <a:cubicBezTo>
                  <a:pt x="13741" y="27796"/>
                  <a:pt x="13676" y="27773"/>
                  <a:pt x="13604" y="27773"/>
                </a:cubicBezTo>
                <a:cubicBezTo>
                  <a:pt x="13537" y="27773"/>
                  <a:pt x="13463" y="27793"/>
                  <a:pt x="13391" y="27793"/>
                </a:cubicBezTo>
                <a:cubicBezTo>
                  <a:pt x="13330" y="27793"/>
                  <a:pt x="13270" y="27778"/>
                  <a:pt x="13216" y="27724"/>
                </a:cubicBezTo>
                <a:lnTo>
                  <a:pt x="13308" y="27391"/>
                </a:lnTo>
                <a:cubicBezTo>
                  <a:pt x="13205" y="27302"/>
                  <a:pt x="13095" y="27282"/>
                  <a:pt x="12977" y="27282"/>
                </a:cubicBezTo>
                <a:cubicBezTo>
                  <a:pt x="12876" y="27282"/>
                  <a:pt x="12769" y="27297"/>
                  <a:pt x="12656" y="27297"/>
                </a:cubicBezTo>
                <a:cubicBezTo>
                  <a:pt x="12546" y="27297"/>
                  <a:pt x="12431" y="27282"/>
                  <a:pt x="12310" y="27225"/>
                </a:cubicBezTo>
                <a:lnTo>
                  <a:pt x="12310" y="27225"/>
                </a:lnTo>
                <a:lnTo>
                  <a:pt x="12439" y="27317"/>
                </a:lnTo>
                <a:cubicBezTo>
                  <a:pt x="12416" y="27345"/>
                  <a:pt x="12388" y="27356"/>
                  <a:pt x="12356" y="27356"/>
                </a:cubicBezTo>
                <a:cubicBezTo>
                  <a:pt x="12270" y="27356"/>
                  <a:pt x="12160" y="27279"/>
                  <a:pt x="12057" y="27279"/>
                </a:cubicBezTo>
                <a:cubicBezTo>
                  <a:pt x="12049" y="27279"/>
                  <a:pt x="12041" y="27279"/>
                  <a:pt x="12033" y="27280"/>
                </a:cubicBezTo>
                <a:cubicBezTo>
                  <a:pt x="12070" y="27188"/>
                  <a:pt x="11996" y="27114"/>
                  <a:pt x="11959" y="27040"/>
                </a:cubicBezTo>
                <a:cubicBezTo>
                  <a:pt x="11955" y="27056"/>
                  <a:pt x="11939" y="27061"/>
                  <a:pt x="11916" y="27061"/>
                </a:cubicBezTo>
                <a:cubicBezTo>
                  <a:pt x="11879" y="27061"/>
                  <a:pt x="11824" y="27049"/>
                  <a:pt x="11767" y="27049"/>
                </a:cubicBezTo>
                <a:cubicBezTo>
                  <a:pt x="11691" y="27049"/>
                  <a:pt x="11612" y="27070"/>
                  <a:pt x="11571" y="27170"/>
                </a:cubicBezTo>
                <a:lnTo>
                  <a:pt x="11423" y="26966"/>
                </a:lnTo>
                <a:cubicBezTo>
                  <a:pt x="11369" y="26941"/>
                  <a:pt x="11320" y="26931"/>
                  <a:pt x="11274" y="26931"/>
                </a:cubicBezTo>
                <a:cubicBezTo>
                  <a:pt x="11094" y="26931"/>
                  <a:pt x="10964" y="27087"/>
                  <a:pt x="10781" y="27087"/>
                </a:cubicBezTo>
                <a:cubicBezTo>
                  <a:pt x="10739" y="27087"/>
                  <a:pt x="10695" y="27079"/>
                  <a:pt x="10647" y="27059"/>
                </a:cubicBezTo>
                <a:cubicBezTo>
                  <a:pt x="10776" y="26966"/>
                  <a:pt x="10647" y="26855"/>
                  <a:pt x="10887" y="26818"/>
                </a:cubicBezTo>
                <a:cubicBezTo>
                  <a:pt x="10818" y="26807"/>
                  <a:pt x="10756" y="26781"/>
                  <a:pt x="10715" y="26781"/>
                </a:cubicBezTo>
                <a:cubicBezTo>
                  <a:pt x="10689" y="26781"/>
                  <a:pt x="10672" y="26790"/>
                  <a:pt x="10665" y="26818"/>
                </a:cubicBezTo>
                <a:cubicBezTo>
                  <a:pt x="10657" y="26802"/>
                  <a:pt x="10636" y="26796"/>
                  <a:pt x="10607" y="26796"/>
                </a:cubicBezTo>
                <a:cubicBezTo>
                  <a:pt x="10550" y="26796"/>
                  <a:pt x="10463" y="26818"/>
                  <a:pt x="10388" y="26818"/>
                </a:cubicBezTo>
                <a:cubicBezTo>
                  <a:pt x="10332" y="26818"/>
                  <a:pt x="10283" y="26806"/>
                  <a:pt x="10258" y="26763"/>
                </a:cubicBezTo>
                <a:cubicBezTo>
                  <a:pt x="10211" y="26795"/>
                  <a:pt x="10177" y="26881"/>
                  <a:pt x="10086" y="26881"/>
                </a:cubicBezTo>
                <a:cubicBezTo>
                  <a:pt x="10071" y="26881"/>
                  <a:pt x="10055" y="26879"/>
                  <a:pt x="10037" y="26874"/>
                </a:cubicBezTo>
                <a:cubicBezTo>
                  <a:pt x="10037" y="26860"/>
                  <a:pt x="10047" y="26836"/>
                  <a:pt x="10052" y="26824"/>
                </a:cubicBezTo>
                <a:lnTo>
                  <a:pt x="10052" y="26824"/>
                </a:lnTo>
                <a:cubicBezTo>
                  <a:pt x="10023" y="26871"/>
                  <a:pt x="9855" y="26843"/>
                  <a:pt x="9926" y="26985"/>
                </a:cubicBezTo>
                <a:cubicBezTo>
                  <a:pt x="9796" y="26781"/>
                  <a:pt x="9575" y="26726"/>
                  <a:pt x="9353" y="26671"/>
                </a:cubicBezTo>
                <a:cubicBezTo>
                  <a:pt x="9131" y="26634"/>
                  <a:pt x="8854" y="26578"/>
                  <a:pt x="8872" y="26430"/>
                </a:cubicBezTo>
                <a:lnTo>
                  <a:pt x="8891" y="26430"/>
                </a:lnTo>
                <a:lnTo>
                  <a:pt x="8854" y="26393"/>
                </a:lnTo>
                <a:lnTo>
                  <a:pt x="8854" y="26430"/>
                </a:lnTo>
                <a:lnTo>
                  <a:pt x="8854" y="26430"/>
                </a:lnTo>
                <a:cubicBezTo>
                  <a:pt x="8783" y="26430"/>
                  <a:pt x="8700" y="26429"/>
                  <a:pt x="8632" y="26412"/>
                </a:cubicBezTo>
                <a:lnTo>
                  <a:pt x="8503" y="26412"/>
                </a:lnTo>
                <a:cubicBezTo>
                  <a:pt x="8466" y="26393"/>
                  <a:pt x="8392" y="26412"/>
                  <a:pt x="8410" y="26356"/>
                </a:cubicBezTo>
                <a:cubicBezTo>
                  <a:pt x="8435" y="26356"/>
                  <a:pt x="8459" y="26340"/>
                  <a:pt x="8468" y="26340"/>
                </a:cubicBezTo>
                <a:cubicBezTo>
                  <a:pt x="8472" y="26340"/>
                  <a:pt x="8472" y="26344"/>
                  <a:pt x="8466" y="26356"/>
                </a:cubicBezTo>
                <a:cubicBezTo>
                  <a:pt x="8522" y="26272"/>
                  <a:pt x="8485" y="26260"/>
                  <a:pt x="8427" y="26260"/>
                </a:cubicBezTo>
                <a:cubicBezTo>
                  <a:pt x="8403" y="26260"/>
                  <a:pt x="8377" y="26262"/>
                  <a:pt x="8351" y="26262"/>
                </a:cubicBezTo>
                <a:cubicBezTo>
                  <a:pt x="8275" y="26262"/>
                  <a:pt x="8213" y="26244"/>
                  <a:pt x="8299" y="26098"/>
                </a:cubicBezTo>
                <a:cubicBezTo>
                  <a:pt x="8354" y="26061"/>
                  <a:pt x="8388" y="26048"/>
                  <a:pt x="8408" y="26048"/>
                </a:cubicBezTo>
                <a:cubicBezTo>
                  <a:pt x="8456" y="26048"/>
                  <a:pt x="8431" y="26119"/>
                  <a:pt x="8443" y="26119"/>
                </a:cubicBezTo>
                <a:cubicBezTo>
                  <a:pt x="8446" y="26119"/>
                  <a:pt x="8453" y="26113"/>
                  <a:pt x="8466" y="26098"/>
                </a:cubicBezTo>
                <a:cubicBezTo>
                  <a:pt x="8669" y="26042"/>
                  <a:pt x="8669" y="26005"/>
                  <a:pt x="8650" y="25950"/>
                </a:cubicBezTo>
                <a:cubicBezTo>
                  <a:pt x="8614" y="25931"/>
                  <a:pt x="8595" y="25746"/>
                  <a:pt x="8724" y="25654"/>
                </a:cubicBezTo>
                <a:lnTo>
                  <a:pt x="8743" y="25709"/>
                </a:lnTo>
                <a:cubicBezTo>
                  <a:pt x="8891" y="25562"/>
                  <a:pt x="8687" y="25266"/>
                  <a:pt x="8761" y="24989"/>
                </a:cubicBezTo>
                <a:lnTo>
                  <a:pt x="8761" y="24989"/>
                </a:lnTo>
                <a:cubicBezTo>
                  <a:pt x="8761" y="24989"/>
                  <a:pt x="8778" y="24997"/>
                  <a:pt x="8794" y="24997"/>
                </a:cubicBezTo>
                <a:cubicBezTo>
                  <a:pt x="8802" y="24997"/>
                  <a:pt x="8811" y="24995"/>
                  <a:pt x="8817" y="24989"/>
                </a:cubicBezTo>
                <a:cubicBezTo>
                  <a:pt x="8669" y="24767"/>
                  <a:pt x="8669" y="24397"/>
                  <a:pt x="8669" y="24101"/>
                </a:cubicBezTo>
                <a:lnTo>
                  <a:pt x="8669" y="24101"/>
                </a:lnTo>
                <a:cubicBezTo>
                  <a:pt x="8766" y="24185"/>
                  <a:pt x="8749" y="24226"/>
                  <a:pt x="8796" y="24226"/>
                </a:cubicBezTo>
                <a:cubicBezTo>
                  <a:pt x="8812" y="24226"/>
                  <a:pt x="8835" y="24222"/>
                  <a:pt x="8872" y="24212"/>
                </a:cubicBezTo>
                <a:cubicBezTo>
                  <a:pt x="8872" y="24101"/>
                  <a:pt x="8632" y="24212"/>
                  <a:pt x="8650" y="23954"/>
                </a:cubicBezTo>
                <a:cubicBezTo>
                  <a:pt x="8743" y="23898"/>
                  <a:pt x="8835" y="23732"/>
                  <a:pt x="9002" y="23732"/>
                </a:cubicBezTo>
                <a:lnTo>
                  <a:pt x="8965" y="23972"/>
                </a:lnTo>
                <a:cubicBezTo>
                  <a:pt x="9186" y="23898"/>
                  <a:pt x="9020" y="23676"/>
                  <a:pt x="9076" y="23566"/>
                </a:cubicBezTo>
                <a:lnTo>
                  <a:pt x="9076" y="23566"/>
                </a:lnTo>
                <a:lnTo>
                  <a:pt x="9149" y="23584"/>
                </a:lnTo>
                <a:cubicBezTo>
                  <a:pt x="9168" y="23510"/>
                  <a:pt x="9168" y="23418"/>
                  <a:pt x="9149" y="23381"/>
                </a:cubicBezTo>
                <a:cubicBezTo>
                  <a:pt x="9113" y="23344"/>
                  <a:pt x="9094" y="23325"/>
                  <a:pt x="9076" y="23288"/>
                </a:cubicBezTo>
                <a:cubicBezTo>
                  <a:pt x="9020" y="23214"/>
                  <a:pt x="9002" y="23122"/>
                  <a:pt x="9020" y="22993"/>
                </a:cubicBezTo>
                <a:lnTo>
                  <a:pt x="8965" y="22974"/>
                </a:lnTo>
                <a:cubicBezTo>
                  <a:pt x="8893" y="22823"/>
                  <a:pt x="8907" y="22802"/>
                  <a:pt x="8937" y="22802"/>
                </a:cubicBezTo>
                <a:cubicBezTo>
                  <a:pt x="8949" y="22802"/>
                  <a:pt x="8963" y="22805"/>
                  <a:pt x="8976" y="22805"/>
                </a:cubicBezTo>
                <a:cubicBezTo>
                  <a:pt x="9006" y="22805"/>
                  <a:pt x="9028" y="22787"/>
                  <a:pt x="8983" y="22660"/>
                </a:cubicBezTo>
                <a:lnTo>
                  <a:pt x="8983" y="22660"/>
                </a:lnTo>
                <a:cubicBezTo>
                  <a:pt x="9039" y="22715"/>
                  <a:pt x="9113" y="22789"/>
                  <a:pt x="9168" y="22882"/>
                </a:cubicBezTo>
                <a:cubicBezTo>
                  <a:pt x="9168" y="22826"/>
                  <a:pt x="9149" y="22752"/>
                  <a:pt x="9131" y="22660"/>
                </a:cubicBezTo>
                <a:cubicBezTo>
                  <a:pt x="9113" y="22623"/>
                  <a:pt x="9113" y="22567"/>
                  <a:pt x="9113" y="22512"/>
                </a:cubicBezTo>
                <a:cubicBezTo>
                  <a:pt x="9100" y="22463"/>
                  <a:pt x="9104" y="22463"/>
                  <a:pt x="9114" y="22463"/>
                </a:cubicBezTo>
                <a:lnTo>
                  <a:pt x="9114" y="22463"/>
                </a:lnTo>
                <a:cubicBezTo>
                  <a:pt x="9119" y="22463"/>
                  <a:pt x="9125" y="22463"/>
                  <a:pt x="9131" y="22457"/>
                </a:cubicBezTo>
                <a:cubicBezTo>
                  <a:pt x="9168" y="22457"/>
                  <a:pt x="9223" y="22457"/>
                  <a:pt x="9279" y="22475"/>
                </a:cubicBezTo>
                <a:cubicBezTo>
                  <a:pt x="9260" y="22567"/>
                  <a:pt x="9223" y="22604"/>
                  <a:pt x="9205" y="22641"/>
                </a:cubicBezTo>
                <a:cubicBezTo>
                  <a:pt x="9168" y="22641"/>
                  <a:pt x="9223" y="22845"/>
                  <a:pt x="9260" y="22937"/>
                </a:cubicBezTo>
                <a:cubicBezTo>
                  <a:pt x="9260" y="22921"/>
                  <a:pt x="9246" y="22820"/>
                  <a:pt x="9280" y="22820"/>
                </a:cubicBezTo>
                <a:cubicBezTo>
                  <a:pt x="9285" y="22820"/>
                  <a:pt x="9290" y="22822"/>
                  <a:pt x="9297" y="22826"/>
                </a:cubicBezTo>
                <a:cubicBezTo>
                  <a:pt x="9316" y="22826"/>
                  <a:pt x="9334" y="22808"/>
                  <a:pt x="9316" y="22752"/>
                </a:cubicBezTo>
                <a:lnTo>
                  <a:pt x="9316" y="22752"/>
                </a:lnTo>
                <a:cubicBezTo>
                  <a:pt x="9316" y="22764"/>
                  <a:pt x="9316" y="22790"/>
                  <a:pt x="9302" y="22790"/>
                </a:cubicBezTo>
                <a:cubicBezTo>
                  <a:pt x="9294" y="22790"/>
                  <a:pt x="9281" y="22780"/>
                  <a:pt x="9260" y="22752"/>
                </a:cubicBezTo>
                <a:cubicBezTo>
                  <a:pt x="9239" y="22635"/>
                  <a:pt x="9273" y="22586"/>
                  <a:pt x="9344" y="22586"/>
                </a:cubicBezTo>
                <a:cubicBezTo>
                  <a:pt x="9397" y="22586"/>
                  <a:pt x="9470" y="22613"/>
                  <a:pt x="9556" y="22660"/>
                </a:cubicBezTo>
                <a:cubicBezTo>
                  <a:pt x="9556" y="22900"/>
                  <a:pt x="9630" y="22974"/>
                  <a:pt x="9741" y="23030"/>
                </a:cubicBezTo>
                <a:cubicBezTo>
                  <a:pt x="9963" y="23122"/>
                  <a:pt x="10240" y="23177"/>
                  <a:pt x="10351" y="23362"/>
                </a:cubicBezTo>
                <a:cubicBezTo>
                  <a:pt x="10684" y="23325"/>
                  <a:pt x="10979" y="23325"/>
                  <a:pt x="11312" y="23270"/>
                </a:cubicBezTo>
                <a:cubicBezTo>
                  <a:pt x="11645" y="23214"/>
                  <a:pt x="11996" y="23085"/>
                  <a:pt x="12273" y="22863"/>
                </a:cubicBezTo>
                <a:cubicBezTo>
                  <a:pt x="11866" y="22734"/>
                  <a:pt x="12421" y="22715"/>
                  <a:pt x="12162" y="22475"/>
                </a:cubicBezTo>
                <a:cubicBezTo>
                  <a:pt x="12239" y="22382"/>
                  <a:pt x="12278" y="22341"/>
                  <a:pt x="12299" y="22341"/>
                </a:cubicBezTo>
                <a:cubicBezTo>
                  <a:pt x="12303" y="22341"/>
                  <a:pt x="12307" y="22343"/>
                  <a:pt x="12310" y="22346"/>
                </a:cubicBezTo>
                <a:cubicBezTo>
                  <a:pt x="12318" y="22346"/>
                  <a:pt x="12323" y="22346"/>
                  <a:pt x="12325" y="22344"/>
                </a:cubicBezTo>
                <a:lnTo>
                  <a:pt x="12325" y="22344"/>
                </a:lnTo>
                <a:cubicBezTo>
                  <a:pt x="12358" y="22412"/>
                  <a:pt x="12303" y="22632"/>
                  <a:pt x="12433" y="22632"/>
                </a:cubicBezTo>
                <a:cubicBezTo>
                  <a:pt x="12459" y="22632"/>
                  <a:pt x="12491" y="22624"/>
                  <a:pt x="12532" y="22604"/>
                </a:cubicBezTo>
                <a:lnTo>
                  <a:pt x="12532" y="22604"/>
                </a:lnTo>
                <a:cubicBezTo>
                  <a:pt x="12516" y="22608"/>
                  <a:pt x="12503" y="22609"/>
                  <a:pt x="12492" y="22609"/>
                </a:cubicBezTo>
                <a:cubicBezTo>
                  <a:pt x="12335" y="22609"/>
                  <a:pt x="12556" y="22309"/>
                  <a:pt x="12397" y="22309"/>
                </a:cubicBezTo>
                <a:cubicBezTo>
                  <a:pt x="12388" y="22309"/>
                  <a:pt x="12379" y="22310"/>
                  <a:pt x="12368" y="22312"/>
                </a:cubicBezTo>
                <a:lnTo>
                  <a:pt x="12368" y="22312"/>
                </a:lnTo>
                <a:cubicBezTo>
                  <a:pt x="12503" y="22259"/>
                  <a:pt x="12639" y="22191"/>
                  <a:pt x="12790" y="22124"/>
                </a:cubicBezTo>
                <a:cubicBezTo>
                  <a:pt x="12803" y="22121"/>
                  <a:pt x="12813" y="22119"/>
                  <a:pt x="12821" y="22119"/>
                </a:cubicBezTo>
                <a:cubicBezTo>
                  <a:pt x="12910" y="22119"/>
                  <a:pt x="12760" y="22293"/>
                  <a:pt x="12827" y="22327"/>
                </a:cubicBezTo>
                <a:cubicBezTo>
                  <a:pt x="12930" y="22208"/>
                  <a:pt x="12982" y="22185"/>
                  <a:pt x="13026" y="22185"/>
                </a:cubicBezTo>
                <a:cubicBezTo>
                  <a:pt x="13055" y="22185"/>
                  <a:pt x="13080" y="22195"/>
                  <a:pt x="13113" y="22195"/>
                </a:cubicBezTo>
                <a:cubicBezTo>
                  <a:pt x="13147" y="22195"/>
                  <a:pt x="13189" y="22185"/>
                  <a:pt x="13253" y="22142"/>
                </a:cubicBezTo>
                <a:cubicBezTo>
                  <a:pt x="13123" y="22105"/>
                  <a:pt x="13179" y="21939"/>
                  <a:pt x="13308" y="21773"/>
                </a:cubicBezTo>
                <a:lnTo>
                  <a:pt x="13308" y="21773"/>
                </a:lnTo>
                <a:cubicBezTo>
                  <a:pt x="13216" y="21847"/>
                  <a:pt x="13123" y="21902"/>
                  <a:pt x="13031" y="21958"/>
                </a:cubicBezTo>
                <a:cubicBezTo>
                  <a:pt x="13086" y="21440"/>
                  <a:pt x="13511" y="21717"/>
                  <a:pt x="13511" y="21163"/>
                </a:cubicBezTo>
                <a:lnTo>
                  <a:pt x="13567" y="21348"/>
                </a:lnTo>
                <a:cubicBezTo>
                  <a:pt x="13585" y="21200"/>
                  <a:pt x="13659" y="20978"/>
                  <a:pt x="13678" y="20719"/>
                </a:cubicBezTo>
                <a:cubicBezTo>
                  <a:pt x="13696" y="20461"/>
                  <a:pt x="13641" y="20183"/>
                  <a:pt x="13474" y="20054"/>
                </a:cubicBezTo>
                <a:cubicBezTo>
                  <a:pt x="13496" y="20021"/>
                  <a:pt x="13537" y="19982"/>
                  <a:pt x="13575" y="19982"/>
                </a:cubicBezTo>
                <a:cubicBezTo>
                  <a:pt x="13601" y="19982"/>
                  <a:pt x="13625" y="20001"/>
                  <a:pt x="13641" y="20054"/>
                </a:cubicBezTo>
                <a:cubicBezTo>
                  <a:pt x="13641" y="19814"/>
                  <a:pt x="13530" y="19481"/>
                  <a:pt x="13345" y="19259"/>
                </a:cubicBezTo>
                <a:cubicBezTo>
                  <a:pt x="13179" y="19019"/>
                  <a:pt x="12901" y="18871"/>
                  <a:pt x="12661" y="18779"/>
                </a:cubicBezTo>
                <a:cubicBezTo>
                  <a:pt x="12495" y="18742"/>
                  <a:pt x="12421" y="18723"/>
                  <a:pt x="12328" y="18686"/>
                </a:cubicBezTo>
                <a:cubicBezTo>
                  <a:pt x="12236" y="18649"/>
                  <a:pt x="12144" y="18612"/>
                  <a:pt x="12070" y="18557"/>
                </a:cubicBezTo>
                <a:lnTo>
                  <a:pt x="12144" y="18483"/>
                </a:lnTo>
                <a:cubicBezTo>
                  <a:pt x="12070" y="18483"/>
                  <a:pt x="11996" y="18540"/>
                  <a:pt x="11922" y="18540"/>
                </a:cubicBezTo>
                <a:cubicBezTo>
                  <a:pt x="11885" y="18540"/>
                  <a:pt x="11848" y="18526"/>
                  <a:pt x="11811" y="18483"/>
                </a:cubicBezTo>
                <a:cubicBezTo>
                  <a:pt x="11811" y="18446"/>
                  <a:pt x="11866" y="18409"/>
                  <a:pt x="11811" y="18391"/>
                </a:cubicBezTo>
                <a:cubicBezTo>
                  <a:pt x="11768" y="18405"/>
                  <a:pt x="11614" y="18463"/>
                  <a:pt x="11478" y="18463"/>
                </a:cubicBezTo>
                <a:cubicBezTo>
                  <a:pt x="11439" y="18463"/>
                  <a:pt x="11401" y="18458"/>
                  <a:pt x="11367" y="18446"/>
                </a:cubicBezTo>
                <a:cubicBezTo>
                  <a:pt x="11423" y="18409"/>
                  <a:pt x="11460" y="18391"/>
                  <a:pt x="11497" y="18354"/>
                </a:cubicBezTo>
                <a:cubicBezTo>
                  <a:pt x="11395" y="18326"/>
                  <a:pt x="11301" y="18314"/>
                  <a:pt x="11213" y="18314"/>
                </a:cubicBezTo>
                <a:cubicBezTo>
                  <a:pt x="11062" y="18314"/>
                  <a:pt x="10930" y="18351"/>
                  <a:pt x="10813" y="18409"/>
                </a:cubicBezTo>
                <a:cubicBezTo>
                  <a:pt x="10757" y="18427"/>
                  <a:pt x="10702" y="18464"/>
                  <a:pt x="10684" y="18483"/>
                </a:cubicBezTo>
                <a:cubicBezTo>
                  <a:pt x="10665" y="18501"/>
                  <a:pt x="10647" y="18520"/>
                  <a:pt x="10628" y="18538"/>
                </a:cubicBezTo>
                <a:cubicBezTo>
                  <a:pt x="10573" y="18594"/>
                  <a:pt x="10517" y="18631"/>
                  <a:pt x="10462" y="18649"/>
                </a:cubicBezTo>
                <a:cubicBezTo>
                  <a:pt x="10536" y="18391"/>
                  <a:pt x="10499" y="18317"/>
                  <a:pt x="10536" y="18280"/>
                </a:cubicBezTo>
                <a:lnTo>
                  <a:pt x="10573" y="18224"/>
                </a:lnTo>
                <a:lnTo>
                  <a:pt x="10573" y="18224"/>
                </a:lnTo>
                <a:cubicBezTo>
                  <a:pt x="10573" y="18224"/>
                  <a:pt x="10554" y="18224"/>
                  <a:pt x="10536" y="18243"/>
                </a:cubicBezTo>
                <a:cubicBezTo>
                  <a:pt x="10514" y="18257"/>
                  <a:pt x="10472" y="18272"/>
                  <a:pt x="10427" y="18272"/>
                </a:cubicBezTo>
                <a:cubicBezTo>
                  <a:pt x="10358" y="18272"/>
                  <a:pt x="10281" y="18237"/>
                  <a:pt x="10258" y="18113"/>
                </a:cubicBezTo>
                <a:cubicBezTo>
                  <a:pt x="10295" y="18095"/>
                  <a:pt x="10314" y="18076"/>
                  <a:pt x="10351" y="18058"/>
                </a:cubicBezTo>
                <a:cubicBezTo>
                  <a:pt x="10369" y="18039"/>
                  <a:pt x="10369" y="18058"/>
                  <a:pt x="10388" y="18021"/>
                </a:cubicBezTo>
                <a:lnTo>
                  <a:pt x="10425" y="17947"/>
                </a:lnTo>
                <a:cubicBezTo>
                  <a:pt x="10480" y="17836"/>
                  <a:pt x="10536" y="17688"/>
                  <a:pt x="10573" y="17540"/>
                </a:cubicBezTo>
                <a:cubicBezTo>
                  <a:pt x="10647" y="17263"/>
                  <a:pt x="10720" y="16949"/>
                  <a:pt x="10868" y="16709"/>
                </a:cubicBezTo>
                <a:lnTo>
                  <a:pt x="10868" y="16709"/>
                </a:lnTo>
                <a:cubicBezTo>
                  <a:pt x="10855" y="16719"/>
                  <a:pt x="10840" y="16723"/>
                  <a:pt x="10825" y="16723"/>
                </a:cubicBezTo>
                <a:cubicBezTo>
                  <a:pt x="10757" y="16723"/>
                  <a:pt x="10680" y="16633"/>
                  <a:pt x="10665" y="16542"/>
                </a:cubicBezTo>
                <a:cubicBezTo>
                  <a:pt x="10747" y="16461"/>
                  <a:pt x="10612" y="16234"/>
                  <a:pt x="10733" y="16234"/>
                </a:cubicBezTo>
                <a:cubicBezTo>
                  <a:pt x="10749" y="16234"/>
                  <a:pt x="10769" y="16238"/>
                  <a:pt x="10794" y="16247"/>
                </a:cubicBezTo>
                <a:lnTo>
                  <a:pt x="10794" y="16302"/>
                </a:lnTo>
                <a:cubicBezTo>
                  <a:pt x="11035" y="16265"/>
                  <a:pt x="11035" y="16006"/>
                  <a:pt x="11090" y="15803"/>
                </a:cubicBezTo>
                <a:lnTo>
                  <a:pt x="10794" y="15711"/>
                </a:lnTo>
                <a:cubicBezTo>
                  <a:pt x="11272" y="15281"/>
                  <a:pt x="11009" y="14823"/>
                  <a:pt x="11116" y="14823"/>
                </a:cubicBezTo>
                <a:cubicBezTo>
                  <a:pt x="11133" y="14823"/>
                  <a:pt x="11160" y="14835"/>
                  <a:pt x="11201" y="14860"/>
                </a:cubicBezTo>
                <a:lnTo>
                  <a:pt x="11238" y="14916"/>
                </a:lnTo>
                <a:cubicBezTo>
                  <a:pt x="11219" y="14823"/>
                  <a:pt x="11256" y="14842"/>
                  <a:pt x="11275" y="14768"/>
                </a:cubicBezTo>
                <a:lnTo>
                  <a:pt x="11330" y="14934"/>
                </a:lnTo>
                <a:cubicBezTo>
                  <a:pt x="11367" y="14971"/>
                  <a:pt x="11386" y="14990"/>
                  <a:pt x="11404" y="15008"/>
                </a:cubicBezTo>
                <a:cubicBezTo>
                  <a:pt x="11404" y="15008"/>
                  <a:pt x="11497" y="15027"/>
                  <a:pt x="11571" y="15045"/>
                </a:cubicBezTo>
                <a:cubicBezTo>
                  <a:pt x="11645" y="15064"/>
                  <a:pt x="11718" y="15064"/>
                  <a:pt x="11811" y="15082"/>
                </a:cubicBezTo>
                <a:cubicBezTo>
                  <a:pt x="11811" y="15082"/>
                  <a:pt x="11829" y="15101"/>
                  <a:pt x="11829" y="15101"/>
                </a:cubicBezTo>
                <a:lnTo>
                  <a:pt x="11737" y="15193"/>
                </a:lnTo>
                <a:cubicBezTo>
                  <a:pt x="11751" y="15197"/>
                  <a:pt x="11765" y="15199"/>
                  <a:pt x="11778" y="15199"/>
                </a:cubicBezTo>
                <a:cubicBezTo>
                  <a:pt x="11894" y="15199"/>
                  <a:pt x="12008" y="15070"/>
                  <a:pt x="12107" y="14971"/>
                </a:cubicBezTo>
                <a:cubicBezTo>
                  <a:pt x="12144" y="14953"/>
                  <a:pt x="12162" y="14934"/>
                  <a:pt x="12199" y="14934"/>
                </a:cubicBezTo>
                <a:lnTo>
                  <a:pt x="12162" y="15119"/>
                </a:lnTo>
                <a:lnTo>
                  <a:pt x="12365" y="15008"/>
                </a:lnTo>
                <a:lnTo>
                  <a:pt x="12365" y="15101"/>
                </a:lnTo>
                <a:cubicBezTo>
                  <a:pt x="12384" y="15101"/>
                  <a:pt x="12402" y="15119"/>
                  <a:pt x="12439" y="15119"/>
                </a:cubicBezTo>
                <a:lnTo>
                  <a:pt x="12458" y="15212"/>
                </a:lnTo>
                <a:lnTo>
                  <a:pt x="12587" y="15193"/>
                </a:lnTo>
                <a:cubicBezTo>
                  <a:pt x="12587" y="15193"/>
                  <a:pt x="12569" y="15175"/>
                  <a:pt x="12569" y="15156"/>
                </a:cubicBezTo>
                <a:lnTo>
                  <a:pt x="12569" y="15156"/>
                </a:lnTo>
                <a:cubicBezTo>
                  <a:pt x="12698" y="15212"/>
                  <a:pt x="12827" y="15267"/>
                  <a:pt x="12957" y="15322"/>
                </a:cubicBezTo>
                <a:cubicBezTo>
                  <a:pt x="12975" y="15341"/>
                  <a:pt x="12994" y="15359"/>
                  <a:pt x="12975" y="15378"/>
                </a:cubicBezTo>
                <a:lnTo>
                  <a:pt x="13105" y="15378"/>
                </a:lnTo>
                <a:cubicBezTo>
                  <a:pt x="13216" y="15396"/>
                  <a:pt x="13326" y="15415"/>
                  <a:pt x="13437" y="15415"/>
                </a:cubicBezTo>
                <a:cubicBezTo>
                  <a:pt x="13425" y="15421"/>
                  <a:pt x="13413" y="15425"/>
                  <a:pt x="13400" y="15428"/>
                </a:cubicBezTo>
                <a:lnTo>
                  <a:pt x="13400" y="15428"/>
                </a:lnTo>
                <a:cubicBezTo>
                  <a:pt x="13405" y="15428"/>
                  <a:pt x="13410" y="15428"/>
                  <a:pt x="13414" y="15428"/>
                </a:cubicBezTo>
                <a:cubicBezTo>
                  <a:pt x="13521" y="15428"/>
                  <a:pt x="13423" y="15568"/>
                  <a:pt x="13512" y="15568"/>
                </a:cubicBezTo>
                <a:cubicBezTo>
                  <a:pt x="13532" y="15568"/>
                  <a:pt x="13561" y="15561"/>
                  <a:pt x="13604" y="15544"/>
                </a:cubicBezTo>
                <a:cubicBezTo>
                  <a:pt x="13604" y="15544"/>
                  <a:pt x="13604" y="15526"/>
                  <a:pt x="13604" y="15526"/>
                </a:cubicBezTo>
                <a:cubicBezTo>
                  <a:pt x="13720" y="15578"/>
                  <a:pt x="13873" y="15638"/>
                  <a:pt x="13992" y="15638"/>
                </a:cubicBezTo>
                <a:cubicBezTo>
                  <a:pt x="14043" y="15638"/>
                  <a:pt x="14088" y="15627"/>
                  <a:pt x="14121" y="15600"/>
                </a:cubicBezTo>
                <a:cubicBezTo>
                  <a:pt x="14158" y="15618"/>
                  <a:pt x="14195" y="15618"/>
                  <a:pt x="14232" y="15618"/>
                </a:cubicBezTo>
                <a:lnTo>
                  <a:pt x="14158" y="15729"/>
                </a:lnTo>
                <a:cubicBezTo>
                  <a:pt x="14343" y="15785"/>
                  <a:pt x="14528" y="15822"/>
                  <a:pt x="14750" y="15858"/>
                </a:cubicBezTo>
                <a:cubicBezTo>
                  <a:pt x="15119" y="15932"/>
                  <a:pt x="15489" y="15988"/>
                  <a:pt x="15858" y="16080"/>
                </a:cubicBezTo>
                <a:cubicBezTo>
                  <a:pt x="15575" y="15956"/>
                  <a:pt x="15580" y="15765"/>
                  <a:pt x="15727" y="15765"/>
                </a:cubicBezTo>
                <a:cubicBezTo>
                  <a:pt x="15734" y="15765"/>
                  <a:pt x="15740" y="15765"/>
                  <a:pt x="15748" y="15766"/>
                </a:cubicBezTo>
                <a:lnTo>
                  <a:pt x="15798" y="15833"/>
                </a:lnTo>
                <a:lnTo>
                  <a:pt x="15798" y="15833"/>
                </a:lnTo>
                <a:cubicBezTo>
                  <a:pt x="15792" y="15814"/>
                  <a:pt x="15806" y="15792"/>
                  <a:pt x="15858" y="15766"/>
                </a:cubicBezTo>
                <a:lnTo>
                  <a:pt x="15858" y="15766"/>
                </a:lnTo>
                <a:cubicBezTo>
                  <a:pt x="16099" y="15840"/>
                  <a:pt x="16154" y="16062"/>
                  <a:pt x="16025" y="16080"/>
                </a:cubicBezTo>
                <a:lnTo>
                  <a:pt x="16302" y="16080"/>
                </a:lnTo>
                <a:cubicBezTo>
                  <a:pt x="16376" y="16154"/>
                  <a:pt x="16321" y="16173"/>
                  <a:pt x="16339" y="16247"/>
                </a:cubicBezTo>
                <a:cubicBezTo>
                  <a:pt x="16342" y="16240"/>
                  <a:pt x="16351" y="16237"/>
                  <a:pt x="16364" y="16237"/>
                </a:cubicBezTo>
                <a:cubicBezTo>
                  <a:pt x="16418" y="16237"/>
                  <a:pt x="16548" y="16294"/>
                  <a:pt x="16653" y="16339"/>
                </a:cubicBezTo>
                <a:cubicBezTo>
                  <a:pt x="16709" y="16210"/>
                  <a:pt x="16764" y="16006"/>
                  <a:pt x="16672" y="15766"/>
                </a:cubicBezTo>
                <a:lnTo>
                  <a:pt x="16672" y="15766"/>
                </a:lnTo>
                <a:lnTo>
                  <a:pt x="16727" y="15803"/>
                </a:lnTo>
                <a:cubicBezTo>
                  <a:pt x="16746" y="15341"/>
                  <a:pt x="16764" y="15045"/>
                  <a:pt x="16801" y="14768"/>
                </a:cubicBezTo>
                <a:lnTo>
                  <a:pt x="16820" y="14583"/>
                </a:lnTo>
                <a:lnTo>
                  <a:pt x="16838" y="14491"/>
                </a:lnTo>
                <a:cubicBezTo>
                  <a:pt x="16838" y="14454"/>
                  <a:pt x="16856" y="14435"/>
                  <a:pt x="16856" y="14398"/>
                </a:cubicBezTo>
                <a:cubicBezTo>
                  <a:pt x="16893" y="14417"/>
                  <a:pt x="16912" y="14435"/>
                  <a:pt x="16949" y="14491"/>
                </a:cubicBezTo>
                <a:cubicBezTo>
                  <a:pt x="16875" y="14306"/>
                  <a:pt x="16783" y="13973"/>
                  <a:pt x="16930" y="13844"/>
                </a:cubicBezTo>
                <a:cubicBezTo>
                  <a:pt x="16949" y="13844"/>
                  <a:pt x="16967" y="13844"/>
                  <a:pt x="16986" y="13862"/>
                </a:cubicBezTo>
                <a:lnTo>
                  <a:pt x="16986" y="13881"/>
                </a:lnTo>
                <a:cubicBezTo>
                  <a:pt x="17023" y="13862"/>
                  <a:pt x="17041" y="13825"/>
                  <a:pt x="17041" y="13770"/>
                </a:cubicBezTo>
                <a:cubicBezTo>
                  <a:pt x="17078" y="13752"/>
                  <a:pt x="17115" y="13733"/>
                  <a:pt x="17151" y="13697"/>
                </a:cubicBezTo>
                <a:lnTo>
                  <a:pt x="17151" y="13697"/>
                </a:lnTo>
                <a:cubicBezTo>
                  <a:pt x="17152" y="13697"/>
                  <a:pt x="17153" y="13697"/>
                  <a:pt x="17154" y="13697"/>
                </a:cubicBezTo>
                <a:lnTo>
                  <a:pt x="17154" y="13697"/>
                </a:lnTo>
                <a:cubicBezTo>
                  <a:pt x="17154" y="13697"/>
                  <a:pt x="17153" y="13697"/>
                  <a:pt x="17152" y="13696"/>
                </a:cubicBezTo>
                <a:cubicBezTo>
                  <a:pt x="17152" y="13696"/>
                  <a:pt x="17152" y="13697"/>
                  <a:pt x="17151" y="13697"/>
                </a:cubicBezTo>
                <a:lnTo>
                  <a:pt x="17151" y="13697"/>
                </a:lnTo>
                <a:cubicBezTo>
                  <a:pt x="17145" y="13697"/>
                  <a:pt x="17140" y="13696"/>
                  <a:pt x="17134" y="13696"/>
                </a:cubicBezTo>
                <a:cubicBezTo>
                  <a:pt x="17151" y="13679"/>
                  <a:pt x="17168" y="13646"/>
                  <a:pt x="17185" y="13611"/>
                </a:cubicBezTo>
                <a:lnTo>
                  <a:pt x="17185" y="13611"/>
                </a:lnTo>
                <a:cubicBezTo>
                  <a:pt x="17199" y="13632"/>
                  <a:pt x="17213" y="13646"/>
                  <a:pt x="17226" y="13659"/>
                </a:cubicBezTo>
                <a:cubicBezTo>
                  <a:pt x="17215" y="13692"/>
                  <a:pt x="17197" y="13699"/>
                  <a:pt x="17177" y="13699"/>
                </a:cubicBezTo>
                <a:cubicBezTo>
                  <a:pt x="17170" y="13699"/>
                  <a:pt x="17162" y="13698"/>
                  <a:pt x="17154" y="13697"/>
                </a:cubicBezTo>
                <a:lnTo>
                  <a:pt x="17154" y="13697"/>
                </a:lnTo>
                <a:cubicBezTo>
                  <a:pt x="17175" y="13711"/>
                  <a:pt x="17194" y="13717"/>
                  <a:pt x="17210" y="13717"/>
                </a:cubicBezTo>
                <a:cubicBezTo>
                  <a:pt x="17278" y="13717"/>
                  <a:pt x="17311" y="13618"/>
                  <a:pt x="17356" y="13604"/>
                </a:cubicBezTo>
                <a:cubicBezTo>
                  <a:pt x="17337" y="13567"/>
                  <a:pt x="17319" y="13530"/>
                  <a:pt x="17319" y="13511"/>
                </a:cubicBezTo>
                <a:cubicBezTo>
                  <a:pt x="17356" y="13456"/>
                  <a:pt x="17411" y="13456"/>
                  <a:pt x="17448" y="13419"/>
                </a:cubicBezTo>
                <a:cubicBezTo>
                  <a:pt x="17466" y="13400"/>
                  <a:pt x="17503" y="13382"/>
                  <a:pt x="17540" y="13363"/>
                </a:cubicBezTo>
                <a:cubicBezTo>
                  <a:pt x="17559" y="13382"/>
                  <a:pt x="17577" y="13400"/>
                  <a:pt x="17577" y="13419"/>
                </a:cubicBezTo>
                <a:cubicBezTo>
                  <a:pt x="17670" y="13345"/>
                  <a:pt x="17836" y="13326"/>
                  <a:pt x="18021" y="13289"/>
                </a:cubicBezTo>
                <a:cubicBezTo>
                  <a:pt x="18169" y="13326"/>
                  <a:pt x="18280" y="13437"/>
                  <a:pt x="18317" y="13548"/>
                </a:cubicBezTo>
                <a:cubicBezTo>
                  <a:pt x="18391" y="13733"/>
                  <a:pt x="18354" y="13825"/>
                  <a:pt x="18538" y="13844"/>
                </a:cubicBezTo>
                <a:lnTo>
                  <a:pt x="18520" y="13844"/>
                </a:lnTo>
                <a:cubicBezTo>
                  <a:pt x="18594" y="13881"/>
                  <a:pt x="18686" y="13955"/>
                  <a:pt x="18742" y="14047"/>
                </a:cubicBezTo>
                <a:cubicBezTo>
                  <a:pt x="18742" y="14081"/>
                  <a:pt x="18734" y="14092"/>
                  <a:pt x="18722" y="14092"/>
                </a:cubicBezTo>
                <a:cubicBezTo>
                  <a:pt x="18697" y="14092"/>
                  <a:pt x="18655" y="14050"/>
                  <a:pt x="18612" y="14050"/>
                </a:cubicBezTo>
                <a:cubicBezTo>
                  <a:pt x="18593" y="14050"/>
                  <a:pt x="18574" y="14058"/>
                  <a:pt x="18557" y="14084"/>
                </a:cubicBezTo>
                <a:cubicBezTo>
                  <a:pt x="18686" y="14214"/>
                  <a:pt x="18686" y="14361"/>
                  <a:pt x="18649" y="14472"/>
                </a:cubicBezTo>
                <a:cubicBezTo>
                  <a:pt x="18612" y="14602"/>
                  <a:pt x="18557" y="14713"/>
                  <a:pt x="18575" y="14879"/>
                </a:cubicBezTo>
                <a:cubicBezTo>
                  <a:pt x="18538" y="14897"/>
                  <a:pt x="18501" y="14916"/>
                  <a:pt x="18464" y="14934"/>
                </a:cubicBezTo>
                <a:cubicBezTo>
                  <a:pt x="18446" y="14934"/>
                  <a:pt x="18427" y="14953"/>
                  <a:pt x="18409" y="14953"/>
                </a:cubicBezTo>
                <a:lnTo>
                  <a:pt x="18391" y="14971"/>
                </a:lnTo>
                <a:lnTo>
                  <a:pt x="18372" y="15027"/>
                </a:lnTo>
                <a:lnTo>
                  <a:pt x="18335" y="15082"/>
                </a:lnTo>
                <a:cubicBezTo>
                  <a:pt x="18224" y="15212"/>
                  <a:pt x="18113" y="15396"/>
                  <a:pt x="18021" y="15581"/>
                </a:cubicBezTo>
                <a:cubicBezTo>
                  <a:pt x="17799" y="15969"/>
                  <a:pt x="17614" y="16339"/>
                  <a:pt x="17374" y="16672"/>
                </a:cubicBezTo>
                <a:cubicBezTo>
                  <a:pt x="17485" y="16727"/>
                  <a:pt x="17651" y="16764"/>
                  <a:pt x="17707" y="16838"/>
                </a:cubicBezTo>
                <a:lnTo>
                  <a:pt x="17799" y="16764"/>
                </a:lnTo>
                <a:cubicBezTo>
                  <a:pt x="17835" y="16760"/>
                  <a:pt x="17865" y="16758"/>
                  <a:pt x="17889" y="16758"/>
                </a:cubicBezTo>
                <a:cubicBezTo>
                  <a:pt x="18062" y="16758"/>
                  <a:pt x="17961" y="16861"/>
                  <a:pt x="18058" y="16893"/>
                </a:cubicBezTo>
                <a:cubicBezTo>
                  <a:pt x="18132" y="16838"/>
                  <a:pt x="17965" y="16783"/>
                  <a:pt x="18132" y="16764"/>
                </a:cubicBezTo>
                <a:cubicBezTo>
                  <a:pt x="19943" y="17041"/>
                  <a:pt x="20405" y="17429"/>
                  <a:pt x="21329" y="17725"/>
                </a:cubicBezTo>
                <a:cubicBezTo>
                  <a:pt x="21353" y="17732"/>
                  <a:pt x="21375" y="17735"/>
                  <a:pt x="21396" y="17735"/>
                </a:cubicBezTo>
                <a:cubicBezTo>
                  <a:pt x="21581" y="17735"/>
                  <a:pt x="21633" y="17472"/>
                  <a:pt x="21784" y="17472"/>
                </a:cubicBezTo>
                <a:cubicBezTo>
                  <a:pt x="21834" y="17472"/>
                  <a:pt x="21896" y="17501"/>
                  <a:pt x="21976" y="17577"/>
                </a:cubicBezTo>
                <a:lnTo>
                  <a:pt x="21810" y="17744"/>
                </a:lnTo>
                <a:cubicBezTo>
                  <a:pt x="21874" y="17734"/>
                  <a:pt x="21939" y="17730"/>
                  <a:pt x="22004" y="17730"/>
                </a:cubicBezTo>
                <a:cubicBezTo>
                  <a:pt x="22068" y="17730"/>
                  <a:pt x="22133" y="17734"/>
                  <a:pt x="22198" y="17744"/>
                </a:cubicBezTo>
                <a:cubicBezTo>
                  <a:pt x="22272" y="17744"/>
                  <a:pt x="22327" y="17762"/>
                  <a:pt x="22401" y="17762"/>
                </a:cubicBezTo>
                <a:lnTo>
                  <a:pt x="22734" y="17836"/>
                </a:lnTo>
                <a:cubicBezTo>
                  <a:pt x="22974" y="17892"/>
                  <a:pt x="23214" y="17947"/>
                  <a:pt x="23473" y="18002"/>
                </a:cubicBezTo>
                <a:cubicBezTo>
                  <a:pt x="23537" y="18083"/>
                  <a:pt x="23616" y="18135"/>
                  <a:pt x="23708" y="18135"/>
                </a:cubicBezTo>
                <a:cubicBezTo>
                  <a:pt x="23722" y="18135"/>
                  <a:pt x="23736" y="18134"/>
                  <a:pt x="23750" y="18132"/>
                </a:cubicBezTo>
                <a:cubicBezTo>
                  <a:pt x="23732" y="18095"/>
                  <a:pt x="23713" y="18076"/>
                  <a:pt x="23695" y="18058"/>
                </a:cubicBezTo>
                <a:lnTo>
                  <a:pt x="23695" y="18058"/>
                </a:lnTo>
                <a:cubicBezTo>
                  <a:pt x="23806" y="18076"/>
                  <a:pt x="23917" y="18113"/>
                  <a:pt x="24046" y="18132"/>
                </a:cubicBezTo>
                <a:cubicBezTo>
                  <a:pt x="24083" y="17836"/>
                  <a:pt x="24120" y="17540"/>
                  <a:pt x="24138" y="17263"/>
                </a:cubicBezTo>
                <a:cubicBezTo>
                  <a:pt x="24157" y="17356"/>
                  <a:pt x="24212" y="17392"/>
                  <a:pt x="24194" y="17503"/>
                </a:cubicBezTo>
                <a:cubicBezTo>
                  <a:pt x="24360" y="17356"/>
                  <a:pt x="24379" y="16598"/>
                  <a:pt x="24268" y="16579"/>
                </a:cubicBezTo>
                <a:cubicBezTo>
                  <a:pt x="24282" y="16523"/>
                  <a:pt x="24299" y="16509"/>
                  <a:pt x="24319" y="16509"/>
                </a:cubicBezTo>
                <a:cubicBezTo>
                  <a:pt x="24338" y="16509"/>
                  <a:pt x="24359" y="16520"/>
                  <a:pt x="24383" y="16520"/>
                </a:cubicBezTo>
                <a:cubicBezTo>
                  <a:pt x="24404" y="16520"/>
                  <a:pt x="24427" y="16513"/>
                  <a:pt x="24453" y="16487"/>
                </a:cubicBezTo>
                <a:cubicBezTo>
                  <a:pt x="24545" y="16357"/>
                  <a:pt x="24342" y="16117"/>
                  <a:pt x="24490" y="16062"/>
                </a:cubicBezTo>
                <a:cubicBezTo>
                  <a:pt x="24502" y="16062"/>
                  <a:pt x="24514" y="16086"/>
                  <a:pt x="24521" y="16107"/>
                </a:cubicBezTo>
                <a:lnTo>
                  <a:pt x="24521" y="16107"/>
                </a:lnTo>
                <a:cubicBezTo>
                  <a:pt x="24513" y="16002"/>
                  <a:pt x="24608" y="15781"/>
                  <a:pt x="24482" y="15781"/>
                </a:cubicBezTo>
                <a:cubicBezTo>
                  <a:pt x="24473" y="15781"/>
                  <a:pt x="24463" y="15782"/>
                  <a:pt x="24453" y="15785"/>
                </a:cubicBezTo>
                <a:cubicBezTo>
                  <a:pt x="24579" y="15567"/>
                  <a:pt x="24476" y="15333"/>
                  <a:pt x="24593" y="15167"/>
                </a:cubicBezTo>
                <a:lnTo>
                  <a:pt x="24593" y="15167"/>
                </a:lnTo>
                <a:cubicBezTo>
                  <a:pt x="24602" y="15176"/>
                  <a:pt x="24605" y="15179"/>
                  <a:pt x="24619" y="15193"/>
                </a:cubicBezTo>
                <a:lnTo>
                  <a:pt x="24711" y="15045"/>
                </a:lnTo>
                <a:lnTo>
                  <a:pt x="24711" y="15045"/>
                </a:lnTo>
                <a:cubicBezTo>
                  <a:pt x="24661" y="15079"/>
                  <a:pt x="24625" y="15113"/>
                  <a:pt x="24592" y="15147"/>
                </a:cubicBezTo>
                <a:lnTo>
                  <a:pt x="24592" y="15147"/>
                </a:lnTo>
                <a:cubicBezTo>
                  <a:pt x="24466" y="14998"/>
                  <a:pt x="24762" y="14766"/>
                  <a:pt x="24527" y="14676"/>
                </a:cubicBezTo>
                <a:lnTo>
                  <a:pt x="24527" y="14676"/>
                </a:lnTo>
                <a:cubicBezTo>
                  <a:pt x="24546" y="14681"/>
                  <a:pt x="24565" y="14684"/>
                  <a:pt x="24582" y="14684"/>
                </a:cubicBezTo>
                <a:cubicBezTo>
                  <a:pt x="24790" y="14684"/>
                  <a:pt x="24815" y="14293"/>
                  <a:pt x="24730" y="14140"/>
                </a:cubicBezTo>
                <a:lnTo>
                  <a:pt x="24730" y="14140"/>
                </a:lnTo>
                <a:cubicBezTo>
                  <a:pt x="24741" y="14148"/>
                  <a:pt x="24751" y="14151"/>
                  <a:pt x="24760" y="14151"/>
                </a:cubicBezTo>
                <a:cubicBezTo>
                  <a:pt x="24804" y="14151"/>
                  <a:pt x="24837" y="14083"/>
                  <a:pt x="24886" y="14083"/>
                </a:cubicBezTo>
                <a:cubicBezTo>
                  <a:pt x="24900" y="14083"/>
                  <a:pt x="24916" y="14089"/>
                  <a:pt x="24933" y="14103"/>
                </a:cubicBezTo>
                <a:cubicBezTo>
                  <a:pt x="24970" y="13936"/>
                  <a:pt x="24952" y="13770"/>
                  <a:pt x="24804" y="13770"/>
                </a:cubicBezTo>
                <a:cubicBezTo>
                  <a:pt x="25173" y="13511"/>
                  <a:pt x="24693" y="13086"/>
                  <a:pt x="25118" y="12994"/>
                </a:cubicBezTo>
                <a:cubicBezTo>
                  <a:pt x="25081" y="12458"/>
                  <a:pt x="25081" y="11977"/>
                  <a:pt x="25118" y="11515"/>
                </a:cubicBezTo>
                <a:lnTo>
                  <a:pt x="25118" y="11515"/>
                </a:lnTo>
                <a:cubicBezTo>
                  <a:pt x="25358" y="11571"/>
                  <a:pt x="25044" y="12014"/>
                  <a:pt x="25303" y="12051"/>
                </a:cubicBezTo>
                <a:cubicBezTo>
                  <a:pt x="25284" y="11589"/>
                  <a:pt x="25118" y="11312"/>
                  <a:pt x="25266" y="10887"/>
                </a:cubicBezTo>
                <a:cubicBezTo>
                  <a:pt x="25277" y="10863"/>
                  <a:pt x="25288" y="10854"/>
                  <a:pt x="25299" y="10854"/>
                </a:cubicBezTo>
                <a:cubicBezTo>
                  <a:pt x="25337" y="10854"/>
                  <a:pt x="25366" y="10987"/>
                  <a:pt x="25395" y="11016"/>
                </a:cubicBezTo>
                <a:cubicBezTo>
                  <a:pt x="25377" y="10577"/>
                  <a:pt x="25595" y="10191"/>
                  <a:pt x="25526" y="9789"/>
                </a:cubicBezTo>
                <a:lnTo>
                  <a:pt x="25526" y="9789"/>
                </a:lnTo>
                <a:cubicBezTo>
                  <a:pt x="25521" y="9790"/>
                  <a:pt x="25515" y="9790"/>
                  <a:pt x="25509" y="9790"/>
                </a:cubicBezTo>
                <a:cubicBezTo>
                  <a:pt x="25351" y="9790"/>
                  <a:pt x="25267" y="9447"/>
                  <a:pt x="25187" y="9380"/>
                </a:cubicBezTo>
                <a:lnTo>
                  <a:pt x="25187" y="9380"/>
                </a:lnTo>
                <a:cubicBezTo>
                  <a:pt x="25230" y="9406"/>
                  <a:pt x="25264" y="9416"/>
                  <a:pt x="25291" y="9416"/>
                </a:cubicBezTo>
                <a:cubicBezTo>
                  <a:pt x="25413" y="9416"/>
                  <a:pt x="25412" y="9211"/>
                  <a:pt x="25534" y="9211"/>
                </a:cubicBezTo>
                <a:cubicBezTo>
                  <a:pt x="25575" y="9211"/>
                  <a:pt x="25631" y="9234"/>
                  <a:pt x="25709" y="9297"/>
                </a:cubicBezTo>
                <a:cubicBezTo>
                  <a:pt x="25709" y="9242"/>
                  <a:pt x="25672" y="9168"/>
                  <a:pt x="25580" y="9168"/>
                </a:cubicBezTo>
                <a:cubicBezTo>
                  <a:pt x="25600" y="9129"/>
                  <a:pt x="25624" y="9105"/>
                  <a:pt x="25654" y="9105"/>
                </a:cubicBezTo>
                <a:cubicBezTo>
                  <a:pt x="25681" y="9105"/>
                  <a:pt x="25711" y="9124"/>
                  <a:pt x="25746" y="9168"/>
                </a:cubicBezTo>
                <a:cubicBezTo>
                  <a:pt x="25728" y="8891"/>
                  <a:pt x="25598" y="8965"/>
                  <a:pt x="25635" y="8724"/>
                </a:cubicBezTo>
                <a:cubicBezTo>
                  <a:pt x="25691" y="8724"/>
                  <a:pt x="25709" y="8780"/>
                  <a:pt x="25765" y="8817"/>
                </a:cubicBezTo>
                <a:cubicBezTo>
                  <a:pt x="25691" y="8669"/>
                  <a:pt x="25598" y="8521"/>
                  <a:pt x="25691" y="8336"/>
                </a:cubicBezTo>
                <a:lnTo>
                  <a:pt x="25691" y="8336"/>
                </a:lnTo>
                <a:cubicBezTo>
                  <a:pt x="25728" y="8355"/>
                  <a:pt x="25765" y="8336"/>
                  <a:pt x="25765" y="8392"/>
                </a:cubicBezTo>
                <a:cubicBezTo>
                  <a:pt x="25820" y="8041"/>
                  <a:pt x="25598" y="7726"/>
                  <a:pt x="25765" y="7357"/>
                </a:cubicBezTo>
                <a:lnTo>
                  <a:pt x="25765" y="7357"/>
                </a:lnTo>
                <a:cubicBezTo>
                  <a:pt x="25816" y="7395"/>
                  <a:pt x="25850" y="7410"/>
                  <a:pt x="25874" y="7410"/>
                </a:cubicBezTo>
                <a:cubicBezTo>
                  <a:pt x="25950" y="7410"/>
                  <a:pt x="25929" y="7263"/>
                  <a:pt x="26077" y="7263"/>
                </a:cubicBezTo>
                <a:cubicBezTo>
                  <a:pt x="26083" y="7263"/>
                  <a:pt x="26090" y="7264"/>
                  <a:pt x="26098" y="7264"/>
                </a:cubicBezTo>
                <a:lnTo>
                  <a:pt x="26079" y="7043"/>
                </a:lnTo>
                <a:lnTo>
                  <a:pt x="25950" y="7116"/>
                </a:lnTo>
                <a:lnTo>
                  <a:pt x="25931" y="7116"/>
                </a:lnTo>
                <a:cubicBezTo>
                  <a:pt x="25950" y="7024"/>
                  <a:pt x="25931" y="6932"/>
                  <a:pt x="25913" y="6839"/>
                </a:cubicBezTo>
                <a:cubicBezTo>
                  <a:pt x="25913" y="6747"/>
                  <a:pt x="25913" y="6617"/>
                  <a:pt x="25968" y="6507"/>
                </a:cubicBezTo>
                <a:lnTo>
                  <a:pt x="26024" y="6710"/>
                </a:lnTo>
                <a:lnTo>
                  <a:pt x="26079" y="6211"/>
                </a:lnTo>
                <a:lnTo>
                  <a:pt x="25931" y="6488"/>
                </a:lnTo>
                <a:cubicBezTo>
                  <a:pt x="25911" y="6407"/>
                  <a:pt x="25868" y="6393"/>
                  <a:pt x="25828" y="6393"/>
                </a:cubicBezTo>
                <a:cubicBezTo>
                  <a:pt x="25806" y="6393"/>
                  <a:pt x="25785" y="6397"/>
                  <a:pt x="25768" y="6397"/>
                </a:cubicBezTo>
                <a:cubicBezTo>
                  <a:pt x="25731" y="6397"/>
                  <a:pt x="25717" y="6377"/>
                  <a:pt x="25765" y="6248"/>
                </a:cubicBezTo>
                <a:lnTo>
                  <a:pt x="25765" y="6248"/>
                </a:lnTo>
                <a:cubicBezTo>
                  <a:pt x="25767" y="6253"/>
                  <a:pt x="25769" y="6256"/>
                  <a:pt x="25771" y="6256"/>
                </a:cubicBezTo>
                <a:cubicBezTo>
                  <a:pt x="25789" y="6256"/>
                  <a:pt x="25820" y="6043"/>
                  <a:pt x="25987" y="5860"/>
                </a:cubicBezTo>
                <a:cubicBezTo>
                  <a:pt x="25950" y="5823"/>
                  <a:pt x="25913" y="5804"/>
                  <a:pt x="25913" y="5749"/>
                </a:cubicBezTo>
                <a:cubicBezTo>
                  <a:pt x="25839" y="5749"/>
                  <a:pt x="25765" y="5730"/>
                  <a:pt x="25709" y="5693"/>
                </a:cubicBezTo>
                <a:cubicBezTo>
                  <a:pt x="25746" y="5638"/>
                  <a:pt x="25987" y="5527"/>
                  <a:pt x="26005" y="5472"/>
                </a:cubicBezTo>
                <a:lnTo>
                  <a:pt x="26005" y="5472"/>
                </a:lnTo>
                <a:cubicBezTo>
                  <a:pt x="25941" y="5495"/>
                  <a:pt x="25874" y="5504"/>
                  <a:pt x="25805" y="5504"/>
                </a:cubicBezTo>
                <a:cubicBezTo>
                  <a:pt x="25641" y="5504"/>
                  <a:pt x="25469" y="5456"/>
                  <a:pt x="25317" y="5456"/>
                </a:cubicBezTo>
                <a:cubicBezTo>
                  <a:pt x="25245" y="5456"/>
                  <a:pt x="25178" y="5467"/>
                  <a:pt x="25117" y="5498"/>
                </a:cubicBezTo>
                <a:lnTo>
                  <a:pt x="25117" y="5498"/>
                </a:lnTo>
                <a:cubicBezTo>
                  <a:pt x="25182" y="5457"/>
                  <a:pt x="25229" y="5376"/>
                  <a:pt x="25229" y="5342"/>
                </a:cubicBezTo>
                <a:lnTo>
                  <a:pt x="25229" y="5342"/>
                </a:lnTo>
                <a:cubicBezTo>
                  <a:pt x="25173" y="5379"/>
                  <a:pt x="25118" y="5416"/>
                  <a:pt x="25063" y="5453"/>
                </a:cubicBezTo>
                <a:cubicBezTo>
                  <a:pt x="24970" y="5379"/>
                  <a:pt x="24952" y="5361"/>
                  <a:pt x="25007" y="5268"/>
                </a:cubicBezTo>
                <a:cubicBezTo>
                  <a:pt x="24977" y="5258"/>
                  <a:pt x="24953" y="5254"/>
                  <a:pt x="24934" y="5254"/>
                </a:cubicBezTo>
                <a:cubicBezTo>
                  <a:pt x="24820" y="5254"/>
                  <a:pt x="24904" y="5420"/>
                  <a:pt x="24842" y="5420"/>
                </a:cubicBezTo>
                <a:cubicBezTo>
                  <a:pt x="24823" y="5420"/>
                  <a:pt x="24789" y="5404"/>
                  <a:pt x="24730" y="5361"/>
                </a:cubicBezTo>
                <a:cubicBezTo>
                  <a:pt x="24767" y="5361"/>
                  <a:pt x="24748" y="5342"/>
                  <a:pt x="24804" y="5324"/>
                </a:cubicBezTo>
                <a:cubicBezTo>
                  <a:pt x="24527" y="5194"/>
                  <a:pt x="24194" y="5268"/>
                  <a:pt x="23935" y="5139"/>
                </a:cubicBezTo>
                <a:cubicBezTo>
                  <a:pt x="23928" y="5042"/>
                  <a:pt x="23968" y="5023"/>
                  <a:pt x="24016" y="5023"/>
                </a:cubicBezTo>
                <a:cubicBezTo>
                  <a:pt x="24046" y="5023"/>
                  <a:pt x="24079" y="5031"/>
                  <a:pt x="24104" y="5031"/>
                </a:cubicBezTo>
                <a:cubicBezTo>
                  <a:pt x="24137" y="5031"/>
                  <a:pt x="24157" y="5017"/>
                  <a:pt x="24138" y="4954"/>
                </a:cubicBezTo>
                <a:cubicBezTo>
                  <a:pt x="24003" y="4929"/>
                  <a:pt x="23859" y="4925"/>
                  <a:pt x="23714" y="4925"/>
                </a:cubicBezTo>
                <a:cubicBezTo>
                  <a:pt x="23641" y="4925"/>
                  <a:pt x="23569" y="4926"/>
                  <a:pt x="23496" y="4926"/>
                </a:cubicBezTo>
                <a:cubicBezTo>
                  <a:pt x="23279" y="4926"/>
                  <a:pt x="23066" y="4917"/>
                  <a:pt x="22882" y="4843"/>
                </a:cubicBezTo>
                <a:lnTo>
                  <a:pt x="22882" y="4843"/>
                </a:lnTo>
                <a:lnTo>
                  <a:pt x="22956" y="4899"/>
                </a:lnTo>
                <a:cubicBezTo>
                  <a:pt x="22927" y="4960"/>
                  <a:pt x="22898" y="4983"/>
                  <a:pt x="22868" y="4983"/>
                </a:cubicBezTo>
                <a:cubicBezTo>
                  <a:pt x="22775" y="4983"/>
                  <a:pt x="22670" y="4758"/>
                  <a:pt x="22517" y="4758"/>
                </a:cubicBezTo>
                <a:cubicBezTo>
                  <a:pt x="22498" y="4758"/>
                  <a:pt x="22480" y="4761"/>
                  <a:pt x="22460" y="4768"/>
                </a:cubicBezTo>
                <a:lnTo>
                  <a:pt x="22460" y="4768"/>
                </a:lnTo>
                <a:cubicBezTo>
                  <a:pt x="22511" y="4747"/>
                  <a:pt x="22560" y="4638"/>
                  <a:pt x="22552" y="4638"/>
                </a:cubicBezTo>
                <a:lnTo>
                  <a:pt x="22552" y="4638"/>
                </a:lnTo>
                <a:cubicBezTo>
                  <a:pt x="22551" y="4638"/>
                  <a:pt x="22550" y="4639"/>
                  <a:pt x="22549" y="4640"/>
                </a:cubicBezTo>
                <a:cubicBezTo>
                  <a:pt x="22420" y="4584"/>
                  <a:pt x="22281" y="4571"/>
                  <a:pt x="22122" y="4571"/>
                </a:cubicBezTo>
                <a:cubicBezTo>
                  <a:pt x="21962" y="4571"/>
                  <a:pt x="21782" y="4584"/>
                  <a:pt x="21569" y="4584"/>
                </a:cubicBezTo>
                <a:lnTo>
                  <a:pt x="21625" y="4510"/>
                </a:lnTo>
                <a:cubicBezTo>
                  <a:pt x="21495" y="4418"/>
                  <a:pt x="21237" y="4381"/>
                  <a:pt x="21070" y="4307"/>
                </a:cubicBezTo>
                <a:cubicBezTo>
                  <a:pt x="20996" y="4363"/>
                  <a:pt x="20904" y="4326"/>
                  <a:pt x="20941" y="4455"/>
                </a:cubicBezTo>
                <a:cubicBezTo>
                  <a:pt x="20758" y="4209"/>
                  <a:pt x="20538" y="4171"/>
                  <a:pt x="20317" y="4171"/>
                </a:cubicBezTo>
                <a:cubicBezTo>
                  <a:pt x="20218" y="4171"/>
                  <a:pt x="20119" y="4179"/>
                  <a:pt x="20023" y="4179"/>
                </a:cubicBezTo>
                <a:cubicBezTo>
                  <a:pt x="19834" y="4179"/>
                  <a:pt x="19658" y="4149"/>
                  <a:pt x="19518" y="3974"/>
                </a:cubicBezTo>
                <a:cubicBezTo>
                  <a:pt x="19573" y="3974"/>
                  <a:pt x="19666" y="3938"/>
                  <a:pt x="19610" y="3919"/>
                </a:cubicBezTo>
                <a:lnTo>
                  <a:pt x="19204" y="3901"/>
                </a:lnTo>
                <a:lnTo>
                  <a:pt x="19204" y="3901"/>
                </a:lnTo>
                <a:cubicBezTo>
                  <a:pt x="19204" y="4030"/>
                  <a:pt x="19241" y="3993"/>
                  <a:pt x="19296" y="4104"/>
                </a:cubicBezTo>
                <a:cubicBezTo>
                  <a:pt x="19240" y="4160"/>
                  <a:pt x="19151" y="4184"/>
                  <a:pt x="19071" y="4184"/>
                </a:cubicBezTo>
                <a:cubicBezTo>
                  <a:pt x="19046" y="4184"/>
                  <a:pt x="19022" y="4182"/>
                  <a:pt x="19000" y="4178"/>
                </a:cubicBezTo>
                <a:cubicBezTo>
                  <a:pt x="19204" y="4141"/>
                  <a:pt x="19056" y="3974"/>
                  <a:pt x="19000" y="3882"/>
                </a:cubicBezTo>
                <a:cubicBezTo>
                  <a:pt x="19000" y="3919"/>
                  <a:pt x="18963" y="3956"/>
                  <a:pt x="18963" y="4011"/>
                </a:cubicBezTo>
                <a:cubicBezTo>
                  <a:pt x="18926" y="3944"/>
                  <a:pt x="18899" y="3920"/>
                  <a:pt x="18878" y="3920"/>
                </a:cubicBezTo>
                <a:cubicBezTo>
                  <a:pt x="18824" y="3920"/>
                  <a:pt x="18806" y="4085"/>
                  <a:pt x="18717" y="4085"/>
                </a:cubicBezTo>
                <a:cubicBezTo>
                  <a:pt x="18689" y="4085"/>
                  <a:pt x="18656" y="4070"/>
                  <a:pt x="18612" y="4030"/>
                </a:cubicBezTo>
                <a:lnTo>
                  <a:pt x="18649" y="3974"/>
                </a:lnTo>
                <a:cubicBezTo>
                  <a:pt x="18569" y="3974"/>
                  <a:pt x="18478" y="4014"/>
                  <a:pt x="18392" y="4014"/>
                </a:cubicBezTo>
                <a:cubicBezTo>
                  <a:pt x="18360" y="4014"/>
                  <a:pt x="18328" y="4008"/>
                  <a:pt x="18298" y="3993"/>
                </a:cubicBezTo>
                <a:cubicBezTo>
                  <a:pt x="18298" y="3827"/>
                  <a:pt x="18427" y="3956"/>
                  <a:pt x="18464" y="3827"/>
                </a:cubicBezTo>
                <a:cubicBezTo>
                  <a:pt x="18458" y="3826"/>
                  <a:pt x="18452" y="3826"/>
                  <a:pt x="18446" y="3826"/>
                </a:cubicBezTo>
                <a:cubicBezTo>
                  <a:pt x="18344" y="3826"/>
                  <a:pt x="18214" y="3919"/>
                  <a:pt x="18108" y="3919"/>
                </a:cubicBezTo>
                <a:cubicBezTo>
                  <a:pt x="18060" y="3919"/>
                  <a:pt x="18017" y="3900"/>
                  <a:pt x="17984" y="3845"/>
                </a:cubicBezTo>
                <a:cubicBezTo>
                  <a:pt x="18021" y="3836"/>
                  <a:pt x="18062" y="3836"/>
                  <a:pt x="18104" y="3836"/>
                </a:cubicBezTo>
                <a:cubicBezTo>
                  <a:pt x="18146" y="3836"/>
                  <a:pt x="18187" y="3836"/>
                  <a:pt x="18224" y="3827"/>
                </a:cubicBezTo>
                <a:cubicBezTo>
                  <a:pt x="18113" y="3605"/>
                  <a:pt x="18095" y="3642"/>
                  <a:pt x="17984" y="3586"/>
                </a:cubicBezTo>
                <a:lnTo>
                  <a:pt x="17984" y="3605"/>
                </a:lnTo>
                <a:lnTo>
                  <a:pt x="17744" y="3457"/>
                </a:lnTo>
                <a:lnTo>
                  <a:pt x="17744" y="3457"/>
                </a:lnTo>
                <a:lnTo>
                  <a:pt x="17799" y="3512"/>
                </a:lnTo>
                <a:cubicBezTo>
                  <a:pt x="17694" y="3637"/>
                  <a:pt x="17610" y="3671"/>
                  <a:pt x="17530" y="3671"/>
                </a:cubicBezTo>
                <a:cubicBezTo>
                  <a:pt x="17436" y="3671"/>
                  <a:pt x="17348" y="3624"/>
                  <a:pt x="17239" y="3624"/>
                </a:cubicBezTo>
                <a:cubicBezTo>
                  <a:pt x="17181" y="3624"/>
                  <a:pt x="17116" y="3637"/>
                  <a:pt x="17041" y="3679"/>
                </a:cubicBezTo>
                <a:cubicBezTo>
                  <a:pt x="17374" y="3494"/>
                  <a:pt x="17115" y="3549"/>
                  <a:pt x="17189" y="3383"/>
                </a:cubicBezTo>
                <a:cubicBezTo>
                  <a:pt x="17186" y="3380"/>
                  <a:pt x="17183" y="3376"/>
                  <a:pt x="17179" y="3373"/>
                </a:cubicBezTo>
                <a:lnTo>
                  <a:pt x="17179" y="3373"/>
                </a:lnTo>
                <a:cubicBezTo>
                  <a:pt x="17177" y="3376"/>
                  <a:pt x="17174" y="3380"/>
                  <a:pt x="17171" y="3383"/>
                </a:cubicBezTo>
                <a:lnTo>
                  <a:pt x="17178" y="3372"/>
                </a:lnTo>
                <a:lnTo>
                  <a:pt x="17178" y="3372"/>
                </a:lnTo>
                <a:cubicBezTo>
                  <a:pt x="17178" y="3372"/>
                  <a:pt x="17179" y="3373"/>
                  <a:pt x="17179" y="3373"/>
                </a:cubicBezTo>
                <a:lnTo>
                  <a:pt x="17179" y="3373"/>
                </a:lnTo>
                <a:cubicBezTo>
                  <a:pt x="17183" y="3367"/>
                  <a:pt x="17186" y="3361"/>
                  <a:pt x="17189" y="3355"/>
                </a:cubicBezTo>
                <a:lnTo>
                  <a:pt x="17189" y="3355"/>
                </a:lnTo>
                <a:lnTo>
                  <a:pt x="17178" y="3372"/>
                </a:lnTo>
                <a:lnTo>
                  <a:pt x="17178" y="3372"/>
                </a:lnTo>
                <a:cubicBezTo>
                  <a:pt x="17122" y="3316"/>
                  <a:pt x="17044" y="3233"/>
                  <a:pt x="17078" y="3198"/>
                </a:cubicBezTo>
                <a:lnTo>
                  <a:pt x="17078" y="3198"/>
                </a:lnTo>
                <a:cubicBezTo>
                  <a:pt x="17047" y="3219"/>
                  <a:pt x="17021" y="3227"/>
                  <a:pt x="16998" y="3227"/>
                </a:cubicBezTo>
                <a:cubicBezTo>
                  <a:pt x="16927" y="3227"/>
                  <a:pt x="16883" y="3151"/>
                  <a:pt x="16799" y="3151"/>
                </a:cubicBezTo>
                <a:cubicBezTo>
                  <a:pt x="16764" y="3151"/>
                  <a:pt x="16724" y="3164"/>
                  <a:pt x="16672" y="3198"/>
                </a:cubicBezTo>
                <a:cubicBezTo>
                  <a:pt x="16672" y="3143"/>
                  <a:pt x="16524" y="3161"/>
                  <a:pt x="16598" y="3032"/>
                </a:cubicBezTo>
                <a:cubicBezTo>
                  <a:pt x="16413" y="3032"/>
                  <a:pt x="16616" y="3143"/>
                  <a:pt x="16579" y="3198"/>
                </a:cubicBezTo>
                <a:cubicBezTo>
                  <a:pt x="16545" y="3213"/>
                  <a:pt x="16511" y="3220"/>
                  <a:pt x="16477" y="3220"/>
                </a:cubicBezTo>
                <a:cubicBezTo>
                  <a:pt x="16266" y="3220"/>
                  <a:pt x="16069" y="2961"/>
                  <a:pt x="15781" y="2961"/>
                </a:cubicBezTo>
                <a:cubicBezTo>
                  <a:pt x="15725" y="2961"/>
                  <a:pt x="15664" y="2971"/>
                  <a:pt x="15600" y="2995"/>
                </a:cubicBezTo>
                <a:cubicBezTo>
                  <a:pt x="15267" y="3013"/>
                  <a:pt x="15156" y="3198"/>
                  <a:pt x="14842" y="3217"/>
                </a:cubicBezTo>
                <a:cubicBezTo>
                  <a:pt x="14768" y="3106"/>
                  <a:pt x="14971" y="3032"/>
                  <a:pt x="14971" y="3032"/>
                </a:cubicBezTo>
                <a:cubicBezTo>
                  <a:pt x="14870" y="2945"/>
                  <a:pt x="14768" y="2915"/>
                  <a:pt x="14649" y="2915"/>
                </a:cubicBezTo>
                <a:cubicBezTo>
                  <a:pt x="14616" y="2915"/>
                  <a:pt x="14582" y="2917"/>
                  <a:pt x="14546" y="2921"/>
                </a:cubicBezTo>
                <a:cubicBezTo>
                  <a:pt x="14583" y="2884"/>
                  <a:pt x="14565" y="2829"/>
                  <a:pt x="14546" y="2773"/>
                </a:cubicBezTo>
                <a:cubicBezTo>
                  <a:pt x="14540" y="2772"/>
                  <a:pt x="14534" y="2772"/>
                  <a:pt x="14528" y="2772"/>
                </a:cubicBezTo>
                <a:cubicBezTo>
                  <a:pt x="14444" y="2772"/>
                  <a:pt x="14419" y="2864"/>
                  <a:pt x="14352" y="2864"/>
                </a:cubicBezTo>
                <a:cubicBezTo>
                  <a:pt x="14330" y="2864"/>
                  <a:pt x="14304" y="2854"/>
                  <a:pt x="14269" y="2829"/>
                </a:cubicBezTo>
                <a:cubicBezTo>
                  <a:pt x="14306" y="2773"/>
                  <a:pt x="14380" y="2681"/>
                  <a:pt x="14435" y="2644"/>
                </a:cubicBezTo>
                <a:cubicBezTo>
                  <a:pt x="14287" y="2644"/>
                  <a:pt x="14121" y="2718"/>
                  <a:pt x="13973" y="2736"/>
                </a:cubicBezTo>
                <a:cubicBezTo>
                  <a:pt x="13955" y="2625"/>
                  <a:pt x="14084" y="2607"/>
                  <a:pt x="14158" y="2551"/>
                </a:cubicBezTo>
                <a:cubicBezTo>
                  <a:pt x="14121" y="2551"/>
                  <a:pt x="14081" y="2551"/>
                  <a:pt x="14040" y="2551"/>
                </a:cubicBezTo>
                <a:cubicBezTo>
                  <a:pt x="13876" y="2551"/>
                  <a:pt x="13696" y="2562"/>
                  <a:pt x="13622" y="2681"/>
                </a:cubicBezTo>
                <a:lnTo>
                  <a:pt x="13684" y="2730"/>
                </a:lnTo>
                <a:lnTo>
                  <a:pt x="13684" y="2730"/>
                </a:lnTo>
                <a:cubicBezTo>
                  <a:pt x="13680" y="2691"/>
                  <a:pt x="13730" y="2620"/>
                  <a:pt x="13770" y="2607"/>
                </a:cubicBezTo>
                <a:cubicBezTo>
                  <a:pt x="13802" y="2589"/>
                  <a:pt x="13829" y="2581"/>
                  <a:pt x="13851" y="2581"/>
                </a:cubicBezTo>
                <a:cubicBezTo>
                  <a:pt x="13943" y="2581"/>
                  <a:pt x="13955" y="2710"/>
                  <a:pt x="13955" y="2755"/>
                </a:cubicBezTo>
                <a:lnTo>
                  <a:pt x="13844" y="2773"/>
                </a:lnTo>
                <a:cubicBezTo>
                  <a:pt x="13851" y="2911"/>
                  <a:pt x="13918" y="2949"/>
                  <a:pt x="14009" y="2949"/>
                </a:cubicBezTo>
                <a:cubicBezTo>
                  <a:pt x="14122" y="2949"/>
                  <a:pt x="14273" y="2890"/>
                  <a:pt x="14392" y="2890"/>
                </a:cubicBezTo>
                <a:cubicBezTo>
                  <a:pt x="14421" y="2890"/>
                  <a:pt x="14448" y="2894"/>
                  <a:pt x="14472" y="2903"/>
                </a:cubicBezTo>
                <a:lnTo>
                  <a:pt x="14324" y="3106"/>
                </a:lnTo>
                <a:lnTo>
                  <a:pt x="14324" y="3106"/>
                </a:lnTo>
                <a:lnTo>
                  <a:pt x="14602" y="2958"/>
                </a:lnTo>
                <a:lnTo>
                  <a:pt x="14602" y="2958"/>
                </a:lnTo>
                <a:cubicBezTo>
                  <a:pt x="14620" y="3032"/>
                  <a:pt x="14620" y="3180"/>
                  <a:pt x="14509" y="3180"/>
                </a:cubicBezTo>
                <a:cubicBezTo>
                  <a:pt x="14549" y="3225"/>
                  <a:pt x="14580" y="3237"/>
                  <a:pt x="14607" y="3237"/>
                </a:cubicBezTo>
                <a:cubicBezTo>
                  <a:pt x="14638" y="3237"/>
                  <a:pt x="14663" y="3221"/>
                  <a:pt x="14689" y="3221"/>
                </a:cubicBezTo>
                <a:cubicBezTo>
                  <a:pt x="14713" y="3221"/>
                  <a:pt x="14737" y="3235"/>
                  <a:pt x="14768" y="3291"/>
                </a:cubicBezTo>
                <a:cubicBezTo>
                  <a:pt x="14768" y="3307"/>
                  <a:pt x="14768" y="3324"/>
                  <a:pt x="14755" y="3327"/>
                </a:cubicBezTo>
                <a:lnTo>
                  <a:pt x="14755" y="3327"/>
                </a:lnTo>
                <a:lnTo>
                  <a:pt x="14916" y="3309"/>
                </a:lnTo>
                <a:lnTo>
                  <a:pt x="14916" y="3309"/>
                </a:lnTo>
                <a:cubicBezTo>
                  <a:pt x="14885" y="3340"/>
                  <a:pt x="14893" y="3434"/>
                  <a:pt x="14854" y="3434"/>
                </a:cubicBezTo>
                <a:cubicBezTo>
                  <a:pt x="14846" y="3434"/>
                  <a:pt x="14836" y="3430"/>
                  <a:pt x="14823" y="3420"/>
                </a:cubicBezTo>
                <a:lnTo>
                  <a:pt x="14823" y="3420"/>
                </a:lnTo>
                <a:cubicBezTo>
                  <a:pt x="14891" y="3482"/>
                  <a:pt x="14960" y="3499"/>
                  <a:pt x="15025" y="3499"/>
                </a:cubicBezTo>
                <a:cubicBezTo>
                  <a:pt x="15109" y="3499"/>
                  <a:pt x="15186" y="3470"/>
                  <a:pt x="15245" y="3470"/>
                </a:cubicBezTo>
                <a:cubicBezTo>
                  <a:pt x="15290" y="3470"/>
                  <a:pt x="15324" y="3488"/>
                  <a:pt x="15341" y="3549"/>
                </a:cubicBezTo>
                <a:lnTo>
                  <a:pt x="15322" y="3549"/>
                </a:lnTo>
                <a:cubicBezTo>
                  <a:pt x="15342" y="3550"/>
                  <a:pt x="15361" y="3551"/>
                  <a:pt x="15377" y="3551"/>
                </a:cubicBezTo>
                <a:cubicBezTo>
                  <a:pt x="15680" y="3551"/>
                  <a:pt x="15413" y="3394"/>
                  <a:pt x="15711" y="3254"/>
                </a:cubicBezTo>
                <a:lnTo>
                  <a:pt x="15803" y="3734"/>
                </a:lnTo>
                <a:lnTo>
                  <a:pt x="15877" y="3568"/>
                </a:lnTo>
                <a:cubicBezTo>
                  <a:pt x="15914" y="3586"/>
                  <a:pt x="15988" y="3605"/>
                  <a:pt x="15951" y="3679"/>
                </a:cubicBezTo>
                <a:cubicBezTo>
                  <a:pt x="16136" y="3586"/>
                  <a:pt x="15951" y="3605"/>
                  <a:pt x="16062" y="3512"/>
                </a:cubicBezTo>
                <a:lnTo>
                  <a:pt x="16062" y="3512"/>
                </a:lnTo>
                <a:cubicBezTo>
                  <a:pt x="16210" y="3716"/>
                  <a:pt x="16579" y="3549"/>
                  <a:pt x="16561" y="3845"/>
                </a:cubicBezTo>
                <a:cubicBezTo>
                  <a:pt x="16653" y="3734"/>
                  <a:pt x="16413" y="3697"/>
                  <a:pt x="16635" y="3660"/>
                </a:cubicBezTo>
                <a:lnTo>
                  <a:pt x="16635" y="3660"/>
                </a:lnTo>
                <a:cubicBezTo>
                  <a:pt x="16628" y="3771"/>
                  <a:pt x="16657" y="3799"/>
                  <a:pt x="16705" y="3799"/>
                </a:cubicBezTo>
                <a:cubicBezTo>
                  <a:pt x="16752" y="3799"/>
                  <a:pt x="16816" y="3772"/>
                  <a:pt x="16880" y="3772"/>
                </a:cubicBezTo>
                <a:cubicBezTo>
                  <a:pt x="16924" y="3772"/>
                  <a:pt x="16967" y="3785"/>
                  <a:pt x="17004" y="3827"/>
                </a:cubicBezTo>
                <a:cubicBezTo>
                  <a:pt x="16912" y="3974"/>
                  <a:pt x="16764" y="3864"/>
                  <a:pt x="16912" y="4030"/>
                </a:cubicBezTo>
                <a:cubicBezTo>
                  <a:pt x="16952" y="3977"/>
                  <a:pt x="16991" y="3956"/>
                  <a:pt x="17029" y="3956"/>
                </a:cubicBezTo>
                <a:cubicBezTo>
                  <a:pt x="17144" y="3956"/>
                  <a:pt x="17251" y="4141"/>
                  <a:pt x="17358" y="4158"/>
                </a:cubicBezTo>
                <a:lnTo>
                  <a:pt x="17358" y="4158"/>
                </a:lnTo>
                <a:cubicBezTo>
                  <a:pt x="17357" y="4158"/>
                  <a:pt x="17356" y="4159"/>
                  <a:pt x="17356" y="4159"/>
                </a:cubicBezTo>
                <a:cubicBezTo>
                  <a:pt x="17356" y="4178"/>
                  <a:pt x="17356" y="4215"/>
                  <a:pt x="17356" y="4270"/>
                </a:cubicBezTo>
                <a:cubicBezTo>
                  <a:pt x="17357" y="4271"/>
                  <a:pt x="17359" y="4272"/>
                  <a:pt x="17361" y="4272"/>
                </a:cubicBezTo>
                <a:cubicBezTo>
                  <a:pt x="17398" y="4272"/>
                  <a:pt x="17449" y="4119"/>
                  <a:pt x="17466" y="4067"/>
                </a:cubicBezTo>
                <a:lnTo>
                  <a:pt x="17466" y="4067"/>
                </a:lnTo>
                <a:cubicBezTo>
                  <a:pt x="17437" y="4111"/>
                  <a:pt x="17407" y="4132"/>
                  <a:pt x="17377" y="4148"/>
                </a:cubicBezTo>
                <a:lnTo>
                  <a:pt x="17377" y="4148"/>
                </a:lnTo>
                <a:cubicBezTo>
                  <a:pt x="17399" y="4085"/>
                  <a:pt x="17442" y="4064"/>
                  <a:pt x="17501" y="4064"/>
                </a:cubicBezTo>
                <a:cubicBezTo>
                  <a:pt x="17613" y="4064"/>
                  <a:pt x="17780" y="4141"/>
                  <a:pt x="17947" y="4141"/>
                </a:cubicBezTo>
                <a:cubicBezTo>
                  <a:pt x="17910" y="4196"/>
                  <a:pt x="18372" y="4344"/>
                  <a:pt x="18575" y="4474"/>
                </a:cubicBezTo>
                <a:lnTo>
                  <a:pt x="18557" y="4510"/>
                </a:lnTo>
                <a:cubicBezTo>
                  <a:pt x="18603" y="4418"/>
                  <a:pt x="18682" y="4395"/>
                  <a:pt x="18769" y="4395"/>
                </a:cubicBezTo>
                <a:cubicBezTo>
                  <a:pt x="18857" y="4395"/>
                  <a:pt x="18954" y="4418"/>
                  <a:pt x="19037" y="4418"/>
                </a:cubicBezTo>
                <a:cubicBezTo>
                  <a:pt x="19000" y="4529"/>
                  <a:pt x="18963" y="4566"/>
                  <a:pt x="18853" y="4603"/>
                </a:cubicBezTo>
                <a:lnTo>
                  <a:pt x="19019" y="4640"/>
                </a:lnTo>
                <a:cubicBezTo>
                  <a:pt x="19074" y="4584"/>
                  <a:pt x="19130" y="4566"/>
                  <a:pt x="19222" y="4566"/>
                </a:cubicBezTo>
                <a:lnTo>
                  <a:pt x="19148" y="4714"/>
                </a:lnTo>
                <a:cubicBezTo>
                  <a:pt x="19179" y="4719"/>
                  <a:pt x="19210" y="4721"/>
                  <a:pt x="19241" y="4721"/>
                </a:cubicBezTo>
                <a:cubicBezTo>
                  <a:pt x="19342" y="4721"/>
                  <a:pt x="19446" y="4700"/>
                  <a:pt x="19551" y="4700"/>
                </a:cubicBezTo>
                <a:cubicBezTo>
                  <a:pt x="19650" y="4700"/>
                  <a:pt x="19750" y="4718"/>
                  <a:pt x="19851" y="4788"/>
                </a:cubicBezTo>
                <a:cubicBezTo>
                  <a:pt x="19906" y="4658"/>
                  <a:pt x="19740" y="4344"/>
                  <a:pt x="20054" y="4326"/>
                </a:cubicBezTo>
                <a:lnTo>
                  <a:pt x="20054" y="4326"/>
                </a:lnTo>
                <a:cubicBezTo>
                  <a:pt x="20035" y="4400"/>
                  <a:pt x="20017" y="4529"/>
                  <a:pt x="19943" y="4547"/>
                </a:cubicBezTo>
                <a:cubicBezTo>
                  <a:pt x="19955" y="4547"/>
                  <a:pt x="19992" y="4531"/>
                  <a:pt x="20027" y="4531"/>
                </a:cubicBezTo>
                <a:cubicBezTo>
                  <a:pt x="20044" y="4531"/>
                  <a:pt x="20060" y="4535"/>
                  <a:pt x="20072" y="4547"/>
                </a:cubicBezTo>
                <a:lnTo>
                  <a:pt x="19925" y="4658"/>
                </a:lnTo>
                <a:cubicBezTo>
                  <a:pt x="19945" y="4672"/>
                  <a:pt x="19961" y="4677"/>
                  <a:pt x="19974" y="4677"/>
                </a:cubicBezTo>
                <a:cubicBezTo>
                  <a:pt x="20029" y="4677"/>
                  <a:pt x="20033" y="4583"/>
                  <a:pt x="20095" y="4583"/>
                </a:cubicBezTo>
                <a:cubicBezTo>
                  <a:pt x="20100" y="4583"/>
                  <a:pt x="20104" y="4583"/>
                  <a:pt x="20109" y="4584"/>
                </a:cubicBezTo>
                <a:cubicBezTo>
                  <a:pt x="20091" y="4695"/>
                  <a:pt x="20165" y="4695"/>
                  <a:pt x="20128" y="4769"/>
                </a:cubicBezTo>
                <a:cubicBezTo>
                  <a:pt x="20112" y="4769"/>
                  <a:pt x="20069" y="4728"/>
                  <a:pt x="20034" y="4728"/>
                </a:cubicBezTo>
                <a:cubicBezTo>
                  <a:pt x="20028" y="4728"/>
                  <a:pt x="20022" y="4730"/>
                  <a:pt x="20017" y="4732"/>
                </a:cubicBezTo>
                <a:cubicBezTo>
                  <a:pt x="20109" y="4788"/>
                  <a:pt x="20239" y="4880"/>
                  <a:pt x="20257" y="4973"/>
                </a:cubicBezTo>
                <a:cubicBezTo>
                  <a:pt x="20257" y="4922"/>
                  <a:pt x="20288" y="4841"/>
                  <a:pt x="20349" y="4841"/>
                </a:cubicBezTo>
                <a:cubicBezTo>
                  <a:pt x="20355" y="4841"/>
                  <a:pt x="20362" y="4842"/>
                  <a:pt x="20368" y="4843"/>
                </a:cubicBezTo>
                <a:cubicBezTo>
                  <a:pt x="20590" y="4880"/>
                  <a:pt x="20405" y="4991"/>
                  <a:pt x="20516" y="5065"/>
                </a:cubicBezTo>
                <a:cubicBezTo>
                  <a:pt x="20534" y="5051"/>
                  <a:pt x="20555" y="5048"/>
                  <a:pt x="20577" y="5048"/>
                </a:cubicBezTo>
                <a:cubicBezTo>
                  <a:pt x="20598" y="5048"/>
                  <a:pt x="20620" y="5051"/>
                  <a:pt x="20641" y="5051"/>
                </a:cubicBezTo>
                <a:cubicBezTo>
                  <a:pt x="20682" y="5051"/>
                  <a:pt x="20719" y="5037"/>
                  <a:pt x="20738" y="4954"/>
                </a:cubicBezTo>
                <a:cubicBezTo>
                  <a:pt x="20812" y="4973"/>
                  <a:pt x="20793" y="5046"/>
                  <a:pt x="20812" y="5102"/>
                </a:cubicBezTo>
                <a:cubicBezTo>
                  <a:pt x="20835" y="5092"/>
                  <a:pt x="20866" y="5088"/>
                  <a:pt x="20902" y="5088"/>
                </a:cubicBezTo>
                <a:cubicBezTo>
                  <a:pt x="20974" y="5088"/>
                  <a:pt x="21062" y="5103"/>
                  <a:pt x="21131" y="5103"/>
                </a:cubicBezTo>
                <a:cubicBezTo>
                  <a:pt x="21214" y="5103"/>
                  <a:pt x="21270" y="5082"/>
                  <a:pt x="21237" y="4991"/>
                </a:cubicBezTo>
                <a:lnTo>
                  <a:pt x="21218" y="4973"/>
                </a:lnTo>
                <a:lnTo>
                  <a:pt x="21218" y="4973"/>
                </a:lnTo>
                <a:cubicBezTo>
                  <a:pt x="21218" y="4973"/>
                  <a:pt x="21218" y="4973"/>
                  <a:pt x="21218" y="4973"/>
                </a:cubicBezTo>
                <a:lnTo>
                  <a:pt x="21237" y="4973"/>
                </a:lnTo>
                <a:cubicBezTo>
                  <a:pt x="21274" y="4965"/>
                  <a:pt x="21310" y="4962"/>
                  <a:pt x="21345" y="4962"/>
                </a:cubicBezTo>
                <a:cubicBezTo>
                  <a:pt x="21685" y="4962"/>
                  <a:pt x="21972" y="5252"/>
                  <a:pt x="22290" y="5268"/>
                </a:cubicBezTo>
                <a:lnTo>
                  <a:pt x="22290" y="5324"/>
                </a:lnTo>
                <a:cubicBezTo>
                  <a:pt x="22311" y="5322"/>
                  <a:pt x="22333" y="5321"/>
                  <a:pt x="22354" y="5321"/>
                </a:cubicBezTo>
                <a:cubicBezTo>
                  <a:pt x="22480" y="5321"/>
                  <a:pt x="22609" y="5347"/>
                  <a:pt x="22729" y="5347"/>
                </a:cubicBezTo>
                <a:cubicBezTo>
                  <a:pt x="22803" y="5347"/>
                  <a:pt x="22873" y="5337"/>
                  <a:pt x="22937" y="5305"/>
                </a:cubicBezTo>
                <a:cubicBezTo>
                  <a:pt x="22993" y="5324"/>
                  <a:pt x="23048" y="5453"/>
                  <a:pt x="23011" y="5509"/>
                </a:cubicBezTo>
                <a:cubicBezTo>
                  <a:pt x="23082" y="5509"/>
                  <a:pt x="23130" y="5498"/>
                  <a:pt x="23177" y="5498"/>
                </a:cubicBezTo>
                <a:cubicBezTo>
                  <a:pt x="23240" y="5498"/>
                  <a:pt x="23301" y="5516"/>
                  <a:pt x="23418" y="5601"/>
                </a:cubicBezTo>
                <a:cubicBezTo>
                  <a:pt x="23307" y="5634"/>
                  <a:pt x="23342" y="5661"/>
                  <a:pt x="23340" y="5661"/>
                </a:cubicBezTo>
                <a:cubicBezTo>
                  <a:pt x="23339" y="5661"/>
                  <a:pt x="23322" y="5649"/>
                  <a:pt x="23233" y="5619"/>
                </a:cubicBezTo>
                <a:lnTo>
                  <a:pt x="23233" y="5619"/>
                </a:lnTo>
                <a:cubicBezTo>
                  <a:pt x="23382" y="5687"/>
                  <a:pt x="23432" y="5765"/>
                  <a:pt x="23550" y="5765"/>
                </a:cubicBezTo>
                <a:cubicBezTo>
                  <a:pt x="23593" y="5765"/>
                  <a:pt x="23645" y="5755"/>
                  <a:pt x="23713" y="5730"/>
                </a:cubicBezTo>
                <a:lnTo>
                  <a:pt x="23713" y="5730"/>
                </a:lnTo>
                <a:cubicBezTo>
                  <a:pt x="23612" y="5832"/>
                  <a:pt x="23788" y="5917"/>
                  <a:pt x="23904" y="5917"/>
                </a:cubicBezTo>
                <a:cubicBezTo>
                  <a:pt x="23915" y="5917"/>
                  <a:pt x="23926" y="5917"/>
                  <a:pt x="23935" y="5915"/>
                </a:cubicBezTo>
                <a:lnTo>
                  <a:pt x="23824" y="5786"/>
                </a:lnTo>
                <a:cubicBezTo>
                  <a:pt x="23935" y="5786"/>
                  <a:pt x="24028" y="5823"/>
                  <a:pt x="24120" y="5860"/>
                </a:cubicBezTo>
                <a:lnTo>
                  <a:pt x="24028" y="6044"/>
                </a:lnTo>
                <a:cubicBezTo>
                  <a:pt x="24117" y="6129"/>
                  <a:pt x="24226" y="6155"/>
                  <a:pt x="24337" y="6155"/>
                </a:cubicBezTo>
                <a:cubicBezTo>
                  <a:pt x="24509" y="6155"/>
                  <a:pt x="24684" y="6092"/>
                  <a:pt x="24789" y="6092"/>
                </a:cubicBezTo>
                <a:cubicBezTo>
                  <a:pt x="24867" y="6092"/>
                  <a:pt x="24907" y="6127"/>
                  <a:pt x="24878" y="6248"/>
                </a:cubicBezTo>
                <a:cubicBezTo>
                  <a:pt x="25007" y="6137"/>
                  <a:pt x="24822" y="6137"/>
                  <a:pt x="24952" y="6008"/>
                </a:cubicBezTo>
                <a:lnTo>
                  <a:pt x="24952" y="6008"/>
                </a:lnTo>
                <a:cubicBezTo>
                  <a:pt x="25081" y="6063"/>
                  <a:pt x="24952" y="6303"/>
                  <a:pt x="24952" y="6303"/>
                </a:cubicBezTo>
                <a:cubicBezTo>
                  <a:pt x="24941" y="6325"/>
                  <a:pt x="24949" y="6334"/>
                  <a:pt x="24969" y="6334"/>
                </a:cubicBezTo>
                <a:cubicBezTo>
                  <a:pt x="24983" y="6334"/>
                  <a:pt x="25003" y="6329"/>
                  <a:pt x="25026" y="6322"/>
                </a:cubicBezTo>
                <a:cubicBezTo>
                  <a:pt x="25067" y="6311"/>
                  <a:pt x="25142" y="6284"/>
                  <a:pt x="25188" y="6284"/>
                </a:cubicBezTo>
                <a:cubicBezTo>
                  <a:pt x="25225" y="6284"/>
                  <a:pt x="25243" y="6301"/>
                  <a:pt x="25210" y="6359"/>
                </a:cubicBezTo>
                <a:cubicBezTo>
                  <a:pt x="25255" y="6337"/>
                  <a:pt x="25351" y="6288"/>
                  <a:pt x="25426" y="6288"/>
                </a:cubicBezTo>
                <a:cubicBezTo>
                  <a:pt x="25477" y="6288"/>
                  <a:pt x="25517" y="6310"/>
                  <a:pt x="25525" y="6377"/>
                </a:cubicBezTo>
                <a:cubicBezTo>
                  <a:pt x="25489" y="6497"/>
                  <a:pt x="25360" y="6539"/>
                  <a:pt x="25264" y="6539"/>
                </a:cubicBezTo>
                <a:cubicBezTo>
                  <a:pt x="25211" y="6539"/>
                  <a:pt x="25168" y="6526"/>
                  <a:pt x="25155" y="6507"/>
                </a:cubicBezTo>
                <a:cubicBezTo>
                  <a:pt x="25155" y="6491"/>
                  <a:pt x="25167" y="6476"/>
                  <a:pt x="25192" y="6471"/>
                </a:cubicBezTo>
                <a:lnTo>
                  <a:pt x="25192" y="6471"/>
                </a:lnTo>
                <a:cubicBezTo>
                  <a:pt x="25193" y="6484"/>
                  <a:pt x="25202" y="6496"/>
                  <a:pt x="25213" y="6496"/>
                </a:cubicBezTo>
                <a:cubicBezTo>
                  <a:pt x="25218" y="6496"/>
                  <a:pt x="25223" y="6493"/>
                  <a:pt x="25229" y="6488"/>
                </a:cubicBezTo>
                <a:cubicBezTo>
                  <a:pt x="25229" y="6474"/>
                  <a:pt x="25218" y="6470"/>
                  <a:pt x="25204" y="6470"/>
                </a:cubicBezTo>
                <a:lnTo>
                  <a:pt x="25204" y="6470"/>
                </a:lnTo>
                <a:cubicBezTo>
                  <a:pt x="25206" y="6470"/>
                  <a:pt x="25208" y="6470"/>
                  <a:pt x="25210" y="6470"/>
                </a:cubicBezTo>
                <a:cubicBezTo>
                  <a:pt x="25199" y="6446"/>
                  <a:pt x="25180" y="6423"/>
                  <a:pt x="25148" y="6423"/>
                </a:cubicBezTo>
                <a:cubicBezTo>
                  <a:pt x="25130" y="6423"/>
                  <a:pt x="25108" y="6431"/>
                  <a:pt x="25081" y="6451"/>
                </a:cubicBezTo>
                <a:lnTo>
                  <a:pt x="25136" y="6451"/>
                </a:lnTo>
                <a:cubicBezTo>
                  <a:pt x="25074" y="6513"/>
                  <a:pt x="25051" y="6589"/>
                  <a:pt x="24979" y="6589"/>
                </a:cubicBezTo>
                <a:cubicBezTo>
                  <a:pt x="24966" y="6589"/>
                  <a:pt x="24951" y="6586"/>
                  <a:pt x="24933" y="6580"/>
                </a:cubicBezTo>
                <a:lnTo>
                  <a:pt x="24933" y="6580"/>
                </a:lnTo>
                <a:cubicBezTo>
                  <a:pt x="24961" y="6608"/>
                  <a:pt x="24989" y="6622"/>
                  <a:pt x="25014" y="6622"/>
                </a:cubicBezTo>
                <a:cubicBezTo>
                  <a:pt x="25025" y="6622"/>
                  <a:pt x="25035" y="6620"/>
                  <a:pt x="25045" y="6615"/>
                </a:cubicBezTo>
                <a:lnTo>
                  <a:pt x="25045" y="6615"/>
                </a:lnTo>
                <a:cubicBezTo>
                  <a:pt x="25016" y="6664"/>
                  <a:pt x="25002" y="6752"/>
                  <a:pt x="24989" y="6821"/>
                </a:cubicBezTo>
                <a:cubicBezTo>
                  <a:pt x="24970" y="6932"/>
                  <a:pt x="24970" y="7024"/>
                  <a:pt x="24896" y="7153"/>
                </a:cubicBezTo>
                <a:cubicBezTo>
                  <a:pt x="24930" y="7131"/>
                  <a:pt x="24979" y="7115"/>
                  <a:pt x="25006" y="7115"/>
                </a:cubicBezTo>
                <a:cubicBezTo>
                  <a:pt x="25023" y="7115"/>
                  <a:pt x="25033" y="7121"/>
                  <a:pt x="25026" y="7135"/>
                </a:cubicBezTo>
                <a:cubicBezTo>
                  <a:pt x="24859" y="7505"/>
                  <a:pt x="25118" y="7320"/>
                  <a:pt x="25099" y="7597"/>
                </a:cubicBezTo>
                <a:cubicBezTo>
                  <a:pt x="25069" y="7623"/>
                  <a:pt x="25039" y="7631"/>
                  <a:pt x="25012" y="7631"/>
                </a:cubicBezTo>
                <a:cubicBezTo>
                  <a:pt x="24975" y="7631"/>
                  <a:pt x="24944" y="7616"/>
                  <a:pt x="24922" y="7616"/>
                </a:cubicBezTo>
                <a:cubicBezTo>
                  <a:pt x="24892" y="7616"/>
                  <a:pt x="24880" y="7642"/>
                  <a:pt x="24896" y="7763"/>
                </a:cubicBezTo>
                <a:cubicBezTo>
                  <a:pt x="24868" y="7809"/>
                  <a:pt x="24839" y="7827"/>
                  <a:pt x="24812" y="7827"/>
                </a:cubicBezTo>
                <a:cubicBezTo>
                  <a:pt x="24752" y="7827"/>
                  <a:pt x="24700" y="7740"/>
                  <a:pt x="24674" y="7689"/>
                </a:cubicBezTo>
                <a:lnTo>
                  <a:pt x="24674" y="7689"/>
                </a:lnTo>
                <a:cubicBezTo>
                  <a:pt x="24748" y="7948"/>
                  <a:pt x="24508" y="8114"/>
                  <a:pt x="24453" y="8244"/>
                </a:cubicBezTo>
                <a:lnTo>
                  <a:pt x="24416" y="8114"/>
                </a:lnTo>
                <a:lnTo>
                  <a:pt x="24416" y="8114"/>
                </a:lnTo>
                <a:cubicBezTo>
                  <a:pt x="24434" y="8188"/>
                  <a:pt x="24416" y="8244"/>
                  <a:pt x="24416" y="8318"/>
                </a:cubicBezTo>
                <a:lnTo>
                  <a:pt x="24564" y="8262"/>
                </a:lnTo>
                <a:lnTo>
                  <a:pt x="24564" y="8262"/>
                </a:lnTo>
                <a:cubicBezTo>
                  <a:pt x="24527" y="8336"/>
                  <a:pt x="24508" y="8392"/>
                  <a:pt x="24453" y="8392"/>
                </a:cubicBezTo>
                <a:cubicBezTo>
                  <a:pt x="24527" y="8484"/>
                  <a:pt x="24693" y="8373"/>
                  <a:pt x="24767" y="8540"/>
                </a:cubicBezTo>
                <a:cubicBezTo>
                  <a:pt x="24693" y="8632"/>
                  <a:pt x="24785" y="8854"/>
                  <a:pt x="24600" y="8854"/>
                </a:cubicBezTo>
                <a:cubicBezTo>
                  <a:pt x="24655" y="8728"/>
                  <a:pt x="24630" y="8709"/>
                  <a:pt x="24585" y="8709"/>
                </a:cubicBezTo>
                <a:cubicBezTo>
                  <a:pt x="24565" y="8709"/>
                  <a:pt x="24542" y="8713"/>
                  <a:pt x="24519" y="8713"/>
                </a:cubicBezTo>
                <a:cubicBezTo>
                  <a:pt x="24485" y="8713"/>
                  <a:pt x="24453" y="8705"/>
                  <a:pt x="24440" y="8664"/>
                </a:cubicBezTo>
                <a:lnTo>
                  <a:pt x="24440" y="8664"/>
                </a:lnTo>
                <a:cubicBezTo>
                  <a:pt x="24435" y="8698"/>
                  <a:pt x="24419" y="8736"/>
                  <a:pt x="24397" y="8780"/>
                </a:cubicBezTo>
                <a:cubicBezTo>
                  <a:pt x="24379" y="8780"/>
                  <a:pt x="24360" y="8761"/>
                  <a:pt x="24360" y="8724"/>
                </a:cubicBezTo>
                <a:lnTo>
                  <a:pt x="24360" y="8724"/>
                </a:lnTo>
                <a:cubicBezTo>
                  <a:pt x="24138" y="9002"/>
                  <a:pt x="24527" y="8909"/>
                  <a:pt x="24471" y="9205"/>
                </a:cubicBezTo>
                <a:cubicBezTo>
                  <a:pt x="24451" y="9193"/>
                  <a:pt x="24430" y="9188"/>
                  <a:pt x="24410" y="9188"/>
                </a:cubicBezTo>
                <a:cubicBezTo>
                  <a:pt x="24337" y="9188"/>
                  <a:pt x="24272" y="9254"/>
                  <a:pt x="24286" y="9297"/>
                </a:cubicBezTo>
                <a:cubicBezTo>
                  <a:pt x="24293" y="9253"/>
                  <a:pt x="24314" y="9235"/>
                  <a:pt x="24341" y="9235"/>
                </a:cubicBezTo>
                <a:cubicBezTo>
                  <a:pt x="24395" y="9235"/>
                  <a:pt x="24471" y="9304"/>
                  <a:pt x="24508" y="9390"/>
                </a:cubicBezTo>
                <a:cubicBezTo>
                  <a:pt x="24397" y="9575"/>
                  <a:pt x="24527" y="9612"/>
                  <a:pt x="24490" y="9722"/>
                </a:cubicBezTo>
                <a:lnTo>
                  <a:pt x="24564" y="9612"/>
                </a:lnTo>
                <a:cubicBezTo>
                  <a:pt x="24656" y="9667"/>
                  <a:pt x="24619" y="9759"/>
                  <a:pt x="24619" y="9907"/>
                </a:cubicBezTo>
                <a:cubicBezTo>
                  <a:pt x="24596" y="9907"/>
                  <a:pt x="24584" y="9895"/>
                  <a:pt x="24577" y="9880"/>
                </a:cubicBezTo>
                <a:lnTo>
                  <a:pt x="24577" y="9880"/>
                </a:lnTo>
                <a:cubicBezTo>
                  <a:pt x="24605" y="10029"/>
                  <a:pt x="24314" y="10140"/>
                  <a:pt x="24379" y="10351"/>
                </a:cubicBezTo>
                <a:cubicBezTo>
                  <a:pt x="24352" y="10372"/>
                  <a:pt x="24324" y="10378"/>
                  <a:pt x="24297" y="10378"/>
                </a:cubicBezTo>
                <a:cubicBezTo>
                  <a:pt x="24260" y="10378"/>
                  <a:pt x="24223" y="10367"/>
                  <a:pt x="24191" y="10367"/>
                </a:cubicBezTo>
                <a:cubicBezTo>
                  <a:pt x="24163" y="10367"/>
                  <a:pt x="24138" y="10375"/>
                  <a:pt x="24120" y="10406"/>
                </a:cubicBezTo>
                <a:cubicBezTo>
                  <a:pt x="24194" y="10665"/>
                  <a:pt x="23935" y="10628"/>
                  <a:pt x="23991" y="10887"/>
                </a:cubicBezTo>
                <a:cubicBezTo>
                  <a:pt x="24042" y="10874"/>
                  <a:pt x="24071" y="10863"/>
                  <a:pt x="24091" y="10863"/>
                </a:cubicBezTo>
                <a:cubicBezTo>
                  <a:pt x="24131" y="10863"/>
                  <a:pt x="24140" y="10901"/>
                  <a:pt x="24212" y="11035"/>
                </a:cubicBezTo>
                <a:lnTo>
                  <a:pt x="24194" y="10610"/>
                </a:lnTo>
                <a:lnTo>
                  <a:pt x="24342" y="10905"/>
                </a:lnTo>
                <a:cubicBezTo>
                  <a:pt x="24360" y="10776"/>
                  <a:pt x="24305" y="10628"/>
                  <a:pt x="24342" y="10554"/>
                </a:cubicBezTo>
                <a:lnTo>
                  <a:pt x="24342" y="10554"/>
                </a:lnTo>
                <a:cubicBezTo>
                  <a:pt x="24387" y="10644"/>
                  <a:pt x="24398" y="10673"/>
                  <a:pt x="24424" y="10673"/>
                </a:cubicBezTo>
                <a:cubicBezTo>
                  <a:pt x="24441" y="10673"/>
                  <a:pt x="24465" y="10661"/>
                  <a:pt x="24508" y="10647"/>
                </a:cubicBezTo>
                <a:lnTo>
                  <a:pt x="24508" y="10647"/>
                </a:lnTo>
                <a:cubicBezTo>
                  <a:pt x="24286" y="10776"/>
                  <a:pt x="24564" y="11016"/>
                  <a:pt x="24397" y="11183"/>
                </a:cubicBezTo>
                <a:lnTo>
                  <a:pt x="24064" y="11109"/>
                </a:lnTo>
                <a:lnTo>
                  <a:pt x="24064" y="11109"/>
                </a:lnTo>
                <a:cubicBezTo>
                  <a:pt x="23843" y="11367"/>
                  <a:pt x="24120" y="11663"/>
                  <a:pt x="23972" y="12014"/>
                </a:cubicBezTo>
                <a:lnTo>
                  <a:pt x="24046" y="11903"/>
                </a:lnTo>
                <a:lnTo>
                  <a:pt x="24046" y="11903"/>
                </a:lnTo>
                <a:cubicBezTo>
                  <a:pt x="24175" y="11977"/>
                  <a:pt x="24028" y="12144"/>
                  <a:pt x="24046" y="12273"/>
                </a:cubicBezTo>
                <a:cubicBezTo>
                  <a:pt x="24025" y="12266"/>
                  <a:pt x="24006" y="12263"/>
                  <a:pt x="23988" y="12263"/>
                </a:cubicBezTo>
                <a:cubicBezTo>
                  <a:pt x="23913" y="12263"/>
                  <a:pt x="23866" y="12317"/>
                  <a:pt x="23806" y="12347"/>
                </a:cubicBezTo>
                <a:cubicBezTo>
                  <a:pt x="23880" y="12365"/>
                  <a:pt x="23750" y="12624"/>
                  <a:pt x="23954" y="12698"/>
                </a:cubicBezTo>
                <a:lnTo>
                  <a:pt x="23787" y="12846"/>
                </a:lnTo>
                <a:cubicBezTo>
                  <a:pt x="23658" y="13142"/>
                  <a:pt x="24028" y="13252"/>
                  <a:pt x="23935" y="13548"/>
                </a:cubicBezTo>
                <a:cubicBezTo>
                  <a:pt x="23824" y="13419"/>
                  <a:pt x="23713" y="13548"/>
                  <a:pt x="23676" y="13326"/>
                </a:cubicBezTo>
                <a:lnTo>
                  <a:pt x="23676" y="13326"/>
                </a:lnTo>
                <a:cubicBezTo>
                  <a:pt x="23658" y="13419"/>
                  <a:pt x="23621" y="13511"/>
                  <a:pt x="23695" y="13530"/>
                </a:cubicBezTo>
                <a:cubicBezTo>
                  <a:pt x="23602" y="13567"/>
                  <a:pt x="23787" y="13825"/>
                  <a:pt x="23658" y="13899"/>
                </a:cubicBezTo>
                <a:cubicBezTo>
                  <a:pt x="23695" y="13955"/>
                  <a:pt x="23824" y="13992"/>
                  <a:pt x="23787" y="14103"/>
                </a:cubicBezTo>
                <a:cubicBezTo>
                  <a:pt x="23769" y="14103"/>
                  <a:pt x="23756" y="14098"/>
                  <a:pt x="23747" y="14094"/>
                </a:cubicBezTo>
                <a:lnTo>
                  <a:pt x="23747" y="14094"/>
                </a:lnTo>
                <a:cubicBezTo>
                  <a:pt x="23777" y="14126"/>
                  <a:pt x="23783" y="14214"/>
                  <a:pt x="23852" y="14214"/>
                </a:cubicBezTo>
                <a:cubicBezTo>
                  <a:pt x="23869" y="14214"/>
                  <a:pt x="23890" y="14208"/>
                  <a:pt x="23917" y="14195"/>
                </a:cubicBezTo>
                <a:lnTo>
                  <a:pt x="23917" y="14195"/>
                </a:lnTo>
                <a:cubicBezTo>
                  <a:pt x="23510" y="14435"/>
                  <a:pt x="23769" y="15045"/>
                  <a:pt x="23418" y="15249"/>
                </a:cubicBezTo>
                <a:lnTo>
                  <a:pt x="23418" y="15212"/>
                </a:lnTo>
                <a:lnTo>
                  <a:pt x="23381" y="15267"/>
                </a:lnTo>
                <a:cubicBezTo>
                  <a:pt x="23381" y="15267"/>
                  <a:pt x="23399" y="15267"/>
                  <a:pt x="23418" y="15249"/>
                </a:cubicBezTo>
                <a:lnTo>
                  <a:pt x="23418" y="15249"/>
                </a:lnTo>
                <a:cubicBezTo>
                  <a:pt x="23418" y="15470"/>
                  <a:pt x="23399" y="15748"/>
                  <a:pt x="23362" y="15932"/>
                </a:cubicBezTo>
                <a:cubicBezTo>
                  <a:pt x="23325" y="15914"/>
                  <a:pt x="23307" y="15932"/>
                  <a:pt x="23325" y="15895"/>
                </a:cubicBezTo>
                <a:lnTo>
                  <a:pt x="23325" y="15895"/>
                </a:lnTo>
                <a:cubicBezTo>
                  <a:pt x="23177" y="16136"/>
                  <a:pt x="23602" y="16154"/>
                  <a:pt x="23436" y="16376"/>
                </a:cubicBezTo>
                <a:cubicBezTo>
                  <a:pt x="23412" y="16383"/>
                  <a:pt x="23392" y="16386"/>
                  <a:pt x="23377" y="16386"/>
                </a:cubicBezTo>
                <a:cubicBezTo>
                  <a:pt x="23288" y="16386"/>
                  <a:pt x="23338" y="16279"/>
                  <a:pt x="23304" y="16279"/>
                </a:cubicBezTo>
                <a:cubicBezTo>
                  <a:pt x="23300" y="16279"/>
                  <a:pt x="23295" y="16280"/>
                  <a:pt x="23288" y="16284"/>
                </a:cubicBezTo>
                <a:cubicBezTo>
                  <a:pt x="23239" y="16274"/>
                  <a:pt x="23202" y="16269"/>
                  <a:pt x="23176" y="16269"/>
                </a:cubicBezTo>
                <a:cubicBezTo>
                  <a:pt x="23105" y="16269"/>
                  <a:pt x="23108" y="16303"/>
                  <a:pt x="23122" y="16357"/>
                </a:cubicBezTo>
                <a:cubicBezTo>
                  <a:pt x="23140" y="16394"/>
                  <a:pt x="23159" y="16431"/>
                  <a:pt x="23140" y="16468"/>
                </a:cubicBezTo>
                <a:cubicBezTo>
                  <a:pt x="23131" y="16459"/>
                  <a:pt x="23117" y="16455"/>
                  <a:pt x="23103" y="16455"/>
                </a:cubicBezTo>
                <a:cubicBezTo>
                  <a:pt x="23090" y="16455"/>
                  <a:pt x="23076" y="16459"/>
                  <a:pt x="23066" y="16468"/>
                </a:cubicBezTo>
                <a:cubicBezTo>
                  <a:pt x="23060" y="16462"/>
                  <a:pt x="23054" y="16460"/>
                  <a:pt x="23049" y="16460"/>
                </a:cubicBezTo>
                <a:cubicBezTo>
                  <a:pt x="23038" y="16460"/>
                  <a:pt x="23029" y="16468"/>
                  <a:pt x="23029" y="16468"/>
                </a:cubicBezTo>
                <a:cubicBezTo>
                  <a:pt x="22993" y="16487"/>
                  <a:pt x="22956" y="16505"/>
                  <a:pt x="22919" y="16524"/>
                </a:cubicBezTo>
                <a:cubicBezTo>
                  <a:pt x="22919" y="16450"/>
                  <a:pt x="22882" y="16394"/>
                  <a:pt x="22845" y="16357"/>
                </a:cubicBezTo>
                <a:lnTo>
                  <a:pt x="22530" y="16561"/>
                </a:lnTo>
                <a:cubicBezTo>
                  <a:pt x="22530" y="16450"/>
                  <a:pt x="22697" y="16376"/>
                  <a:pt x="22530" y="16284"/>
                </a:cubicBezTo>
                <a:lnTo>
                  <a:pt x="22530" y="16284"/>
                </a:lnTo>
                <a:cubicBezTo>
                  <a:pt x="22383" y="16376"/>
                  <a:pt x="22586" y="16542"/>
                  <a:pt x="22383" y="16579"/>
                </a:cubicBezTo>
                <a:cubicBezTo>
                  <a:pt x="22313" y="16467"/>
                  <a:pt x="22327" y="16387"/>
                  <a:pt x="22266" y="16387"/>
                </a:cubicBezTo>
                <a:cubicBezTo>
                  <a:pt x="22247" y="16387"/>
                  <a:pt x="22220" y="16395"/>
                  <a:pt x="22179" y="16413"/>
                </a:cubicBezTo>
                <a:cubicBezTo>
                  <a:pt x="22162" y="16343"/>
                  <a:pt x="22210" y="16306"/>
                  <a:pt x="22263" y="16287"/>
                </a:cubicBezTo>
                <a:lnTo>
                  <a:pt x="22263" y="16287"/>
                </a:lnTo>
                <a:cubicBezTo>
                  <a:pt x="22223" y="16300"/>
                  <a:pt x="22181" y="16303"/>
                  <a:pt x="22137" y="16303"/>
                </a:cubicBezTo>
                <a:cubicBezTo>
                  <a:pt x="22091" y="16303"/>
                  <a:pt x="22044" y="16299"/>
                  <a:pt x="22000" y="16299"/>
                </a:cubicBezTo>
                <a:cubicBezTo>
                  <a:pt x="21931" y="16299"/>
                  <a:pt x="21869" y="16309"/>
                  <a:pt x="21828" y="16357"/>
                </a:cubicBezTo>
                <a:cubicBezTo>
                  <a:pt x="21736" y="16191"/>
                  <a:pt x="21385" y="16302"/>
                  <a:pt x="21459" y="16062"/>
                </a:cubicBezTo>
                <a:lnTo>
                  <a:pt x="21459" y="16062"/>
                </a:lnTo>
                <a:cubicBezTo>
                  <a:pt x="21408" y="16112"/>
                  <a:pt x="21219" y="16194"/>
                  <a:pt x="21102" y="16194"/>
                </a:cubicBezTo>
                <a:cubicBezTo>
                  <a:pt x="21091" y="16194"/>
                  <a:pt x="21080" y="16193"/>
                  <a:pt x="21070" y="16191"/>
                </a:cubicBezTo>
                <a:cubicBezTo>
                  <a:pt x="21348" y="15932"/>
                  <a:pt x="20627" y="16062"/>
                  <a:pt x="20756" y="15766"/>
                </a:cubicBezTo>
                <a:lnTo>
                  <a:pt x="20756" y="15766"/>
                </a:lnTo>
                <a:cubicBezTo>
                  <a:pt x="20677" y="15845"/>
                  <a:pt x="20580" y="15868"/>
                  <a:pt x="20471" y="15868"/>
                </a:cubicBezTo>
                <a:cubicBezTo>
                  <a:pt x="20426" y="15868"/>
                  <a:pt x="20379" y="15864"/>
                  <a:pt x="20331" y="15858"/>
                </a:cubicBezTo>
                <a:cubicBezTo>
                  <a:pt x="20239" y="15840"/>
                  <a:pt x="20165" y="15840"/>
                  <a:pt x="20072" y="15822"/>
                </a:cubicBezTo>
                <a:cubicBezTo>
                  <a:pt x="19998" y="15822"/>
                  <a:pt x="19888" y="15822"/>
                  <a:pt x="19869" y="15840"/>
                </a:cubicBezTo>
                <a:cubicBezTo>
                  <a:pt x="19884" y="15825"/>
                  <a:pt x="19899" y="15798"/>
                  <a:pt x="19914" y="15798"/>
                </a:cubicBezTo>
                <a:cubicBezTo>
                  <a:pt x="19916" y="15798"/>
                  <a:pt x="19917" y="15798"/>
                  <a:pt x="19919" y="15799"/>
                </a:cubicBezTo>
                <a:lnTo>
                  <a:pt x="19919" y="15799"/>
                </a:lnTo>
                <a:cubicBezTo>
                  <a:pt x="19870" y="15761"/>
                  <a:pt x="19888" y="15690"/>
                  <a:pt x="19906" y="15637"/>
                </a:cubicBezTo>
                <a:lnTo>
                  <a:pt x="19906" y="15637"/>
                </a:lnTo>
                <a:cubicBezTo>
                  <a:pt x="19832" y="15766"/>
                  <a:pt x="19740" y="15822"/>
                  <a:pt x="19629" y="15877"/>
                </a:cubicBezTo>
                <a:cubicBezTo>
                  <a:pt x="19610" y="15858"/>
                  <a:pt x="19629" y="15822"/>
                  <a:pt x="19684" y="15766"/>
                </a:cubicBezTo>
                <a:cubicBezTo>
                  <a:pt x="19748" y="15718"/>
                  <a:pt x="19799" y="15670"/>
                  <a:pt x="19871" y="15609"/>
                </a:cubicBezTo>
                <a:lnTo>
                  <a:pt x="19871" y="15609"/>
                </a:lnTo>
                <a:cubicBezTo>
                  <a:pt x="19760" y="15696"/>
                  <a:pt x="19674" y="15716"/>
                  <a:pt x="19573" y="15766"/>
                </a:cubicBezTo>
                <a:cubicBezTo>
                  <a:pt x="19555" y="15766"/>
                  <a:pt x="19536" y="15785"/>
                  <a:pt x="19536" y="15785"/>
                </a:cubicBezTo>
                <a:lnTo>
                  <a:pt x="19518" y="15785"/>
                </a:lnTo>
                <a:cubicBezTo>
                  <a:pt x="19573" y="15729"/>
                  <a:pt x="19555" y="15748"/>
                  <a:pt x="19758" y="15637"/>
                </a:cubicBezTo>
                <a:lnTo>
                  <a:pt x="19758" y="15637"/>
                </a:lnTo>
                <a:cubicBezTo>
                  <a:pt x="19629" y="15692"/>
                  <a:pt x="19573" y="15711"/>
                  <a:pt x="19536" y="15729"/>
                </a:cubicBezTo>
                <a:cubicBezTo>
                  <a:pt x="19518" y="15729"/>
                  <a:pt x="19536" y="15729"/>
                  <a:pt x="19536" y="15711"/>
                </a:cubicBezTo>
                <a:cubicBezTo>
                  <a:pt x="19555" y="15711"/>
                  <a:pt x="19555" y="15692"/>
                  <a:pt x="19536" y="15692"/>
                </a:cubicBezTo>
                <a:cubicBezTo>
                  <a:pt x="19555" y="15674"/>
                  <a:pt x="19555" y="15674"/>
                  <a:pt x="19573" y="15655"/>
                </a:cubicBezTo>
                <a:cubicBezTo>
                  <a:pt x="19740" y="15581"/>
                  <a:pt x="19814" y="15581"/>
                  <a:pt x="19740" y="15563"/>
                </a:cubicBezTo>
                <a:cubicBezTo>
                  <a:pt x="19757" y="15557"/>
                  <a:pt x="19775" y="15552"/>
                  <a:pt x="19792" y="15548"/>
                </a:cubicBezTo>
                <a:lnTo>
                  <a:pt x="19792" y="15548"/>
                </a:lnTo>
                <a:cubicBezTo>
                  <a:pt x="19757" y="15553"/>
                  <a:pt x="19720" y="15558"/>
                  <a:pt x="19684" y="15563"/>
                </a:cubicBezTo>
                <a:cubicBezTo>
                  <a:pt x="19703" y="15544"/>
                  <a:pt x="19703" y="15526"/>
                  <a:pt x="19721" y="15507"/>
                </a:cubicBezTo>
                <a:lnTo>
                  <a:pt x="19906" y="15507"/>
                </a:lnTo>
                <a:cubicBezTo>
                  <a:pt x="19869" y="15507"/>
                  <a:pt x="19814" y="15470"/>
                  <a:pt x="19777" y="15452"/>
                </a:cubicBezTo>
                <a:cubicBezTo>
                  <a:pt x="19758" y="15415"/>
                  <a:pt x="19740" y="15378"/>
                  <a:pt x="19740" y="15341"/>
                </a:cubicBezTo>
                <a:cubicBezTo>
                  <a:pt x="19758" y="15322"/>
                  <a:pt x="19777" y="15322"/>
                  <a:pt x="19777" y="15304"/>
                </a:cubicBezTo>
                <a:lnTo>
                  <a:pt x="19777" y="15304"/>
                </a:lnTo>
                <a:cubicBezTo>
                  <a:pt x="19758" y="15322"/>
                  <a:pt x="19758" y="15322"/>
                  <a:pt x="19740" y="15322"/>
                </a:cubicBezTo>
                <a:cubicBezTo>
                  <a:pt x="19740" y="15286"/>
                  <a:pt x="19740" y="15230"/>
                  <a:pt x="19758" y="15212"/>
                </a:cubicBezTo>
                <a:cubicBezTo>
                  <a:pt x="19779" y="15212"/>
                  <a:pt x="19794" y="15200"/>
                  <a:pt x="19810" y="15200"/>
                </a:cubicBezTo>
                <a:cubicBezTo>
                  <a:pt x="19822" y="15200"/>
                  <a:pt x="19835" y="15206"/>
                  <a:pt x="19851" y="15230"/>
                </a:cubicBezTo>
                <a:cubicBezTo>
                  <a:pt x="19814" y="15138"/>
                  <a:pt x="19832" y="15027"/>
                  <a:pt x="19851" y="14897"/>
                </a:cubicBezTo>
                <a:cubicBezTo>
                  <a:pt x="19851" y="14953"/>
                  <a:pt x="19869" y="14990"/>
                  <a:pt x="19888" y="14990"/>
                </a:cubicBezTo>
                <a:cubicBezTo>
                  <a:pt x="19980" y="14676"/>
                  <a:pt x="20072" y="14897"/>
                  <a:pt x="20202" y="14676"/>
                </a:cubicBezTo>
                <a:lnTo>
                  <a:pt x="20202" y="14676"/>
                </a:lnTo>
                <a:cubicBezTo>
                  <a:pt x="20195" y="14677"/>
                  <a:pt x="20189" y="14677"/>
                  <a:pt x="20183" y="14677"/>
                </a:cubicBezTo>
                <a:cubicBezTo>
                  <a:pt x="20069" y="14677"/>
                  <a:pt x="20038" y="14518"/>
                  <a:pt x="20091" y="14343"/>
                </a:cubicBezTo>
                <a:lnTo>
                  <a:pt x="20091" y="14343"/>
                </a:lnTo>
                <a:cubicBezTo>
                  <a:pt x="20035" y="14435"/>
                  <a:pt x="19961" y="14509"/>
                  <a:pt x="19906" y="14602"/>
                </a:cubicBezTo>
                <a:cubicBezTo>
                  <a:pt x="19906" y="14565"/>
                  <a:pt x="19906" y="14546"/>
                  <a:pt x="19906" y="14528"/>
                </a:cubicBezTo>
                <a:cubicBezTo>
                  <a:pt x="19906" y="14491"/>
                  <a:pt x="19888" y="14454"/>
                  <a:pt x="19888" y="14417"/>
                </a:cubicBezTo>
                <a:cubicBezTo>
                  <a:pt x="19888" y="14324"/>
                  <a:pt x="19906" y="14269"/>
                  <a:pt x="19943" y="14214"/>
                </a:cubicBezTo>
                <a:cubicBezTo>
                  <a:pt x="19971" y="14242"/>
                  <a:pt x="19990" y="14290"/>
                  <a:pt x="20002" y="14290"/>
                </a:cubicBezTo>
                <a:cubicBezTo>
                  <a:pt x="20013" y="14290"/>
                  <a:pt x="20017" y="14247"/>
                  <a:pt x="20017" y="14103"/>
                </a:cubicBezTo>
                <a:cubicBezTo>
                  <a:pt x="20054" y="14029"/>
                  <a:pt x="20072" y="13936"/>
                  <a:pt x="20035" y="13807"/>
                </a:cubicBezTo>
                <a:cubicBezTo>
                  <a:pt x="20035" y="13807"/>
                  <a:pt x="20054" y="13788"/>
                  <a:pt x="20072" y="13770"/>
                </a:cubicBezTo>
                <a:lnTo>
                  <a:pt x="20109" y="13825"/>
                </a:lnTo>
                <a:cubicBezTo>
                  <a:pt x="20109" y="13807"/>
                  <a:pt x="20091" y="13770"/>
                  <a:pt x="20091" y="13752"/>
                </a:cubicBezTo>
                <a:lnTo>
                  <a:pt x="20091" y="13733"/>
                </a:lnTo>
                <a:cubicBezTo>
                  <a:pt x="20072" y="13456"/>
                  <a:pt x="19998" y="13308"/>
                  <a:pt x="19888" y="13179"/>
                </a:cubicBezTo>
                <a:cubicBezTo>
                  <a:pt x="19795" y="13031"/>
                  <a:pt x="19684" y="12920"/>
                  <a:pt x="19499" y="12680"/>
                </a:cubicBezTo>
                <a:cubicBezTo>
                  <a:pt x="19407" y="12680"/>
                  <a:pt x="19389" y="12735"/>
                  <a:pt x="19352" y="12790"/>
                </a:cubicBezTo>
                <a:cubicBezTo>
                  <a:pt x="19333" y="12772"/>
                  <a:pt x="19315" y="12772"/>
                  <a:pt x="19296" y="12772"/>
                </a:cubicBezTo>
                <a:cubicBezTo>
                  <a:pt x="19282" y="12728"/>
                  <a:pt x="19290" y="12639"/>
                  <a:pt x="19348" y="12639"/>
                </a:cubicBezTo>
                <a:cubicBezTo>
                  <a:pt x="19364" y="12639"/>
                  <a:pt x="19383" y="12645"/>
                  <a:pt x="19407" y="12661"/>
                </a:cubicBezTo>
                <a:cubicBezTo>
                  <a:pt x="19259" y="12495"/>
                  <a:pt x="19037" y="12384"/>
                  <a:pt x="18816" y="12310"/>
                </a:cubicBezTo>
                <a:cubicBezTo>
                  <a:pt x="18784" y="12216"/>
                  <a:pt x="18713" y="12135"/>
                  <a:pt x="18557" y="12135"/>
                </a:cubicBezTo>
                <a:cubicBezTo>
                  <a:pt x="18529" y="12135"/>
                  <a:pt x="18498" y="12138"/>
                  <a:pt x="18464" y="12144"/>
                </a:cubicBezTo>
                <a:cubicBezTo>
                  <a:pt x="18427" y="12162"/>
                  <a:pt x="18391" y="12199"/>
                  <a:pt x="18354" y="12218"/>
                </a:cubicBezTo>
                <a:cubicBezTo>
                  <a:pt x="18224" y="12218"/>
                  <a:pt x="18095" y="12199"/>
                  <a:pt x="17984" y="12199"/>
                </a:cubicBezTo>
                <a:cubicBezTo>
                  <a:pt x="18002" y="12162"/>
                  <a:pt x="18039" y="12107"/>
                  <a:pt x="18058" y="12070"/>
                </a:cubicBezTo>
                <a:cubicBezTo>
                  <a:pt x="18033" y="12067"/>
                  <a:pt x="18010" y="12066"/>
                  <a:pt x="17988" y="12066"/>
                </a:cubicBezTo>
                <a:cubicBezTo>
                  <a:pt x="17849" y="12066"/>
                  <a:pt x="17773" y="12114"/>
                  <a:pt x="17725" y="12162"/>
                </a:cubicBezTo>
                <a:cubicBezTo>
                  <a:pt x="17688" y="12144"/>
                  <a:pt x="17670" y="12144"/>
                  <a:pt x="17651" y="12125"/>
                </a:cubicBezTo>
                <a:lnTo>
                  <a:pt x="17688" y="12051"/>
                </a:lnTo>
                <a:cubicBezTo>
                  <a:pt x="17633" y="12051"/>
                  <a:pt x="17596" y="12088"/>
                  <a:pt x="17540" y="12125"/>
                </a:cubicBezTo>
                <a:cubicBezTo>
                  <a:pt x="17494" y="12107"/>
                  <a:pt x="17457" y="12097"/>
                  <a:pt x="17427" y="12097"/>
                </a:cubicBezTo>
                <a:cubicBezTo>
                  <a:pt x="17397" y="12097"/>
                  <a:pt x="17374" y="12107"/>
                  <a:pt x="17356" y="12125"/>
                </a:cubicBezTo>
                <a:cubicBezTo>
                  <a:pt x="17356" y="12088"/>
                  <a:pt x="17392" y="12051"/>
                  <a:pt x="17337" y="12051"/>
                </a:cubicBezTo>
                <a:cubicBezTo>
                  <a:pt x="17300" y="12070"/>
                  <a:pt x="17208" y="12107"/>
                  <a:pt x="17134" y="12162"/>
                </a:cubicBezTo>
                <a:cubicBezTo>
                  <a:pt x="17097" y="12181"/>
                  <a:pt x="17078" y="12199"/>
                  <a:pt x="17041" y="12199"/>
                </a:cubicBezTo>
                <a:cubicBezTo>
                  <a:pt x="17041" y="12199"/>
                  <a:pt x="17023" y="12181"/>
                  <a:pt x="17023" y="12181"/>
                </a:cubicBezTo>
                <a:cubicBezTo>
                  <a:pt x="16967" y="12199"/>
                  <a:pt x="16930" y="12236"/>
                  <a:pt x="16875" y="12273"/>
                </a:cubicBezTo>
                <a:lnTo>
                  <a:pt x="16856" y="12273"/>
                </a:lnTo>
                <a:lnTo>
                  <a:pt x="16967" y="12125"/>
                </a:lnTo>
                <a:lnTo>
                  <a:pt x="16967" y="12125"/>
                </a:lnTo>
                <a:cubicBezTo>
                  <a:pt x="16783" y="12162"/>
                  <a:pt x="16653" y="12218"/>
                  <a:pt x="16542" y="12310"/>
                </a:cubicBezTo>
                <a:cubicBezTo>
                  <a:pt x="16413" y="12402"/>
                  <a:pt x="16339" y="12513"/>
                  <a:pt x="16284" y="12606"/>
                </a:cubicBezTo>
                <a:cubicBezTo>
                  <a:pt x="16228" y="12717"/>
                  <a:pt x="16191" y="12827"/>
                  <a:pt x="16154" y="12938"/>
                </a:cubicBezTo>
                <a:cubicBezTo>
                  <a:pt x="16117" y="13049"/>
                  <a:pt x="16080" y="13142"/>
                  <a:pt x="16043" y="13234"/>
                </a:cubicBezTo>
                <a:cubicBezTo>
                  <a:pt x="16013" y="13215"/>
                  <a:pt x="15980" y="13206"/>
                  <a:pt x="15947" y="13206"/>
                </a:cubicBezTo>
                <a:cubicBezTo>
                  <a:pt x="15756" y="13206"/>
                  <a:pt x="15528" y="13483"/>
                  <a:pt x="15433" y="13641"/>
                </a:cubicBezTo>
                <a:lnTo>
                  <a:pt x="15396" y="13622"/>
                </a:lnTo>
                <a:cubicBezTo>
                  <a:pt x="15341" y="13770"/>
                  <a:pt x="15304" y="13899"/>
                  <a:pt x="15286" y="14047"/>
                </a:cubicBezTo>
                <a:cubicBezTo>
                  <a:pt x="15286" y="14084"/>
                  <a:pt x="15286" y="14103"/>
                  <a:pt x="15286" y="14140"/>
                </a:cubicBezTo>
                <a:cubicBezTo>
                  <a:pt x="15267" y="14177"/>
                  <a:pt x="15267" y="14214"/>
                  <a:pt x="15286" y="14214"/>
                </a:cubicBezTo>
                <a:lnTo>
                  <a:pt x="15322" y="14251"/>
                </a:lnTo>
                <a:cubicBezTo>
                  <a:pt x="15322" y="14251"/>
                  <a:pt x="15341" y="14287"/>
                  <a:pt x="15341" y="14287"/>
                </a:cubicBezTo>
                <a:cubicBezTo>
                  <a:pt x="15332" y="14297"/>
                  <a:pt x="15318" y="14301"/>
                  <a:pt x="15304" y="14301"/>
                </a:cubicBezTo>
                <a:cubicBezTo>
                  <a:pt x="15290" y="14301"/>
                  <a:pt x="15276" y="14297"/>
                  <a:pt x="15267" y="14287"/>
                </a:cubicBezTo>
                <a:lnTo>
                  <a:pt x="15267" y="14287"/>
                </a:lnTo>
                <a:cubicBezTo>
                  <a:pt x="15304" y="14361"/>
                  <a:pt x="15341" y="14417"/>
                  <a:pt x="15378" y="14491"/>
                </a:cubicBezTo>
                <a:lnTo>
                  <a:pt x="15396" y="14528"/>
                </a:lnTo>
                <a:cubicBezTo>
                  <a:pt x="15396" y="14529"/>
                  <a:pt x="15396" y="14530"/>
                  <a:pt x="15395" y="14530"/>
                </a:cubicBezTo>
                <a:cubicBezTo>
                  <a:pt x="15386" y="14530"/>
                  <a:pt x="15321" y="14433"/>
                  <a:pt x="15304" y="14398"/>
                </a:cubicBezTo>
                <a:cubicBezTo>
                  <a:pt x="15291" y="14386"/>
                  <a:pt x="15284" y="14380"/>
                  <a:pt x="15282" y="14380"/>
                </a:cubicBezTo>
                <a:cubicBezTo>
                  <a:pt x="15272" y="14380"/>
                  <a:pt x="15366" y="14507"/>
                  <a:pt x="15396" y="14583"/>
                </a:cubicBezTo>
                <a:cubicBezTo>
                  <a:pt x="15378" y="14565"/>
                  <a:pt x="15378" y="14565"/>
                  <a:pt x="15359" y="14546"/>
                </a:cubicBezTo>
                <a:cubicBezTo>
                  <a:pt x="15359" y="14546"/>
                  <a:pt x="15341" y="14528"/>
                  <a:pt x="15341" y="14528"/>
                </a:cubicBezTo>
                <a:cubicBezTo>
                  <a:pt x="15322" y="14491"/>
                  <a:pt x="15304" y="14454"/>
                  <a:pt x="15286" y="14417"/>
                </a:cubicBezTo>
                <a:cubicBezTo>
                  <a:pt x="15286" y="14435"/>
                  <a:pt x="15286" y="14454"/>
                  <a:pt x="15267" y="14472"/>
                </a:cubicBezTo>
                <a:cubicBezTo>
                  <a:pt x="15230" y="14435"/>
                  <a:pt x="15193" y="14417"/>
                  <a:pt x="15175" y="14417"/>
                </a:cubicBezTo>
                <a:cubicBezTo>
                  <a:pt x="15138" y="14398"/>
                  <a:pt x="15101" y="14380"/>
                  <a:pt x="15064" y="14361"/>
                </a:cubicBezTo>
                <a:cubicBezTo>
                  <a:pt x="14934" y="14324"/>
                  <a:pt x="14823" y="14269"/>
                  <a:pt x="14713" y="14214"/>
                </a:cubicBezTo>
                <a:lnTo>
                  <a:pt x="14713" y="14214"/>
                </a:lnTo>
                <a:cubicBezTo>
                  <a:pt x="14768" y="14269"/>
                  <a:pt x="14676" y="14361"/>
                  <a:pt x="14602" y="14380"/>
                </a:cubicBezTo>
                <a:lnTo>
                  <a:pt x="14565" y="14380"/>
                </a:lnTo>
                <a:lnTo>
                  <a:pt x="14639" y="14343"/>
                </a:lnTo>
                <a:cubicBezTo>
                  <a:pt x="14605" y="14321"/>
                  <a:pt x="14574" y="14312"/>
                  <a:pt x="14543" y="14312"/>
                </a:cubicBezTo>
                <a:cubicBezTo>
                  <a:pt x="14472" y="14312"/>
                  <a:pt x="14408" y="14360"/>
                  <a:pt x="14343" y="14398"/>
                </a:cubicBezTo>
                <a:cubicBezTo>
                  <a:pt x="14287" y="14380"/>
                  <a:pt x="14269" y="14361"/>
                  <a:pt x="14306" y="14269"/>
                </a:cubicBezTo>
                <a:lnTo>
                  <a:pt x="14306" y="14269"/>
                </a:lnTo>
                <a:lnTo>
                  <a:pt x="14343" y="14287"/>
                </a:lnTo>
                <a:cubicBezTo>
                  <a:pt x="14306" y="14047"/>
                  <a:pt x="14084" y="14047"/>
                  <a:pt x="13899" y="14010"/>
                </a:cubicBezTo>
                <a:lnTo>
                  <a:pt x="13807" y="14269"/>
                </a:lnTo>
                <a:lnTo>
                  <a:pt x="13770" y="14269"/>
                </a:lnTo>
                <a:cubicBezTo>
                  <a:pt x="13493" y="13862"/>
                  <a:pt x="12901" y="14029"/>
                  <a:pt x="12587" y="13881"/>
                </a:cubicBezTo>
                <a:cubicBezTo>
                  <a:pt x="12550" y="13862"/>
                  <a:pt x="12513" y="13825"/>
                  <a:pt x="12476" y="13788"/>
                </a:cubicBezTo>
                <a:cubicBezTo>
                  <a:pt x="12458" y="13770"/>
                  <a:pt x="12439" y="13752"/>
                  <a:pt x="12421" y="13715"/>
                </a:cubicBezTo>
                <a:cubicBezTo>
                  <a:pt x="12291" y="13752"/>
                  <a:pt x="12181" y="13733"/>
                  <a:pt x="12051" y="13770"/>
                </a:cubicBezTo>
                <a:cubicBezTo>
                  <a:pt x="12051" y="13770"/>
                  <a:pt x="12033" y="13752"/>
                  <a:pt x="12033" y="13752"/>
                </a:cubicBezTo>
                <a:lnTo>
                  <a:pt x="12070" y="13604"/>
                </a:lnTo>
                <a:cubicBezTo>
                  <a:pt x="11940" y="13567"/>
                  <a:pt x="11848" y="13530"/>
                  <a:pt x="11737" y="13493"/>
                </a:cubicBezTo>
                <a:cubicBezTo>
                  <a:pt x="11728" y="13484"/>
                  <a:pt x="11718" y="13479"/>
                  <a:pt x="11707" y="13479"/>
                </a:cubicBezTo>
                <a:cubicBezTo>
                  <a:pt x="11695" y="13479"/>
                  <a:pt x="11682" y="13484"/>
                  <a:pt x="11663" y="13493"/>
                </a:cubicBezTo>
                <a:cubicBezTo>
                  <a:pt x="11682" y="13456"/>
                  <a:pt x="11718" y="13419"/>
                  <a:pt x="11755" y="13382"/>
                </a:cubicBezTo>
                <a:lnTo>
                  <a:pt x="11755" y="13382"/>
                </a:lnTo>
                <a:cubicBezTo>
                  <a:pt x="11755" y="13382"/>
                  <a:pt x="11608" y="13511"/>
                  <a:pt x="11460" y="13604"/>
                </a:cubicBezTo>
                <a:cubicBezTo>
                  <a:pt x="11460" y="13567"/>
                  <a:pt x="11460" y="13530"/>
                  <a:pt x="11478" y="13493"/>
                </a:cubicBezTo>
                <a:cubicBezTo>
                  <a:pt x="11497" y="13437"/>
                  <a:pt x="11534" y="13382"/>
                  <a:pt x="11571" y="13345"/>
                </a:cubicBezTo>
                <a:cubicBezTo>
                  <a:pt x="11589" y="13308"/>
                  <a:pt x="11589" y="13326"/>
                  <a:pt x="11589" y="13252"/>
                </a:cubicBezTo>
                <a:cubicBezTo>
                  <a:pt x="11608" y="13179"/>
                  <a:pt x="11589" y="13086"/>
                  <a:pt x="11571" y="13012"/>
                </a:cubicBezTo>
                <a:cubicBezTo>
                  <a:pt x="11571" y="12994"/>
                  <a:pt x="11571" y="12975"/>
                  <a:pt x="11571" y="12975"/>
                </a:cubicBezTo>
                <a:cubicBezTo>
                  <a:pt x="11608" y="12994"/>
                  <a:pt x="11663" y="13012"/>
                  <a:pt x="11663" y="13068"/>
                </a:cubicBezTo>
                <a:cubicBezTo>
                  <a:pt x="11682" y="12938"/>
                  <a:pt x="11829" y="12643"/>
                  <a:pt x="11774" y="12495"/>
                </a:cubicBezTo>
                <a:cubicBezTo>
                  <a:pt x="11811" y="12439"/>
                  <a:pt x="11848" y="12365"/>
                  <a:pt x="11885" y="12310"/>
                </a:cubicBezTo>
                <a:lnTo>
                  <a:pt x="11737" y="12125"/>
                </a:lnTo>
                <a:cubicBezTo>
                  <a:pt x="11747" y="12105"/>
                  <a:pt x="11774" y="12090"/>
                  <a:pt x="11799" y="12090"/>
                </a:cubicBezTo>
                <a:cubicBezTo>
                  <a:pt x="11820" y="12090"/>
                  <a:pt x="11840" y="12100"/>
                  <a:pt x="11848" y="12125"/>
                </a:cubicBezTo>
                <a:cubicBezTo>
                  <a:pt x="11940" y="11996"/>
                  <a:pt x="11774" y="12070"/>
                  <a:pt x="11718" y="12014"/>
                </a:cubicBezTo>
                <a:cubicBezTo>
                  <a:pt x="11718" y="12014"/>
                  <a:pt x="11718" y="11996"/>
                  <a:pt x="11700" y="11996"/>
                </a:cubicBezTo>
                <a:cubicBezTo>
                  <a:pt x="11710" y="11956"/>
                  <a:pt x="11746" y="11938"/>
                  <a:pt x="11784" y="11938"/>
                </a:cubicBezTo>
                <a:cubicBezTo>
                  <a:pt x="11816" y="11938"/>
                  <a:pt x="11849" y="11952"/>
                  <a:pt x="11866" y="11977"/>
                </a:cubicBezTo>
                <a:cubicBezTo>
                  <a:pt x="11811" y="11848"/>
                  <a:pt x="11774" y="11645"/>
                  <a:pt x="11774" y="11441"/>
                </a:cubicBezTo>
                <a:cubicBezTo>
                  <a:pt x="11774" y="11349"/>
                  <a:pt x="11792" y="11256"/>
                  <a:pt x="11829" y="11164"/>
                </a:cubicBezTo>
                <a:cubicBezTo>
                  <a:pt x="11848" y="11053"/>
                  <a:pt x="11903" y="10905"/>
                  <a:pt x="11977" y="10813"/>
                </a:cubicBezTo>
                <a:lnTo>
                  <a:pt x="12014" y="10887"/>
                </a:lnTo>
                <a:cubicBezTo>
                  <a:pt x="12162" y="10499"/>
                  <a:pt x="11718" y="10573"/>
                  <a:pt x="11959" y="10240"/>
                </a:cubicBezTo>
                <a:lnTo>
                  <a:pt x="11959" y="10240"/>
                </a:lnTo>
                <a:lnTo>
                  <a:pt x="11977" y="10277"/>
                </a:lnTo>
                <a:cubicBezTo>
                  <a:pt x="12033" y="10092"/>
                  <a:pt x="12070" y="9889"/>
                  <a:pt x="12125" y="9704"/>
                </a:cubicBezTo>
                <a:cubicBezTo>
                  <a:pt x="12144" y="9575"/>
                  <a:pt x="12181" y="9408"/>
                  <a:pt x="12181" y="9316"/>
                </a:cubicBezTo>
                <a:cubicBezTo>
                  <a:pt x="12273" y="9223"/>
                  <a:pt x="12328" y="9113"/>
                  <a:pt x="12384" y="9039"/>
                </a:cubicBezTo>
                <a:cubicBezTo>
                  <a:pt x="12439" y="8946"/>
                  <a:pt x="12532" y="8835"/>
                  <a:pt x="12661" y="8817"/>
                </a:cubicBezTo>
                <a:cubicBezTo>
                  <a:pt x="12624" y="8798"/>
                  <a:pt x="12587" y="8798"/>
                  <a:pt x="12550" y="8780"/>
                </a:cubicBezTo>
                <a:cubicBezTo>
                  <a:pt x="12199" y="8965"/>
                  <a:pt x="11829" y="9186"/>
                  <a:pt x="11571" y="9279"/>
                </a:cubicBezTo>
                <a:cubicBezTo>
                  <a:pt x="11497" y="9279"/>
                  <a:pt x="11423" y="9279"/>
                  <a:pt x="11349" y="9260"/>
                </a:cubicBezTo>
                <a:cubicBezTo>
                  <a:pt x="11293" y="9260"/>
                  <a:pt x="11256" y="9260"/>
                  <a:pt x="11219" y="9242"/>
                </a:cubicBezTo>
                <a:cubicBezTo>
                  <a:pt x="11164" y="9316"/>
                  <a:pt x="11072" y="9334"/>
                  <a:pt x="10998" y="9353"/>
                </a:cubicBezTo>
                <a:cubicBezTo>
                  <a:pt x="10979" y="9353"/>
                  <a:pt x="10942" y="9371"/>
                  <a:pt x="10924" y="9371"/>
                </a:cubicBezTo>
                <a:lnTo>
                  <a:pt x="10813" y="9371"/>
                </a:lnTo>
                <a:cubicBezTo>
                  <a:pt x="10794" y="9353"/>
                  <a:pt x="10776" y="9334"/>
                  <a:pt x="10739" y="9334"/>
                </a:cubicBezTo>
                <a:lnTo>
                  <a:pt x="10406" y="9334"/>
                </a:lnTo>
                <a:cubicBezTo>
                  <a:pt x="10406" y="9371"/>
                  <a:pt x="10388" y="9408"/>
                  <a:pt x="10388" y="9427"/>
                </a:cubicBezTo>
                <a:cubicBezTo>
                  <a:pt x="10351" y="9371"/>
                  <a:pt x="10332" y="9316"/>
                  <a:pt x="10314" y="9279"/>
                </a:cubicBezTo>
                <a:cubicBezTo>
                  <a:pt x="10295" y="9205"/>
                  <a:pt x="10295" y="9168"/>
                  <a:pt x="10277" y="9094"/>
                </a:cubicBezTo>
                <a:cubicBezTo>
                  <a:pt x="10277" y="9093"/>
                  <a:pt x="10276" y="9093"/>
                  <a:pt x="10276" y="9093"/>
                </a:cubicBezTo>
                <a:cubicBezTo>
                  <a:pt x="10262" y="9093"/>
                  <a:pt x="10140" y="9225"/>
                  <a:pt x="10067" y="9225"/>
                </a:cubicBezTo>
                <a:cubicBezTo>
                  <a:pt x="10063" y="9225"/>
                  <a:pt x="10059" y="9224"/>
                  <a:pt x="10055" y="9223"/>
                </a:cubicBezTo>
                <a:lnTo>
                  <a:pt x="10184" y="9113"/>
                </a:lnTo>
                <a:lnTo>
                  <a:pt x="10184" y="9113"/>
                </a:lnTo>
                <a:cubicBezTo>
                  <a:pt x="10129" y="9131"/>
                  <a:pt x="10074" y="9149"/>
                  <a:pt x="10000" y="9149"/>
                </a:cubicBezTo>
                <a:cubicBezTo>
                  <a:pt x="10055" y="9113"/>
                  <a:pt x="10129" y="9076"/>
                  <a:pt x="10184" y="9039"/>
                </a:cubicBezTo>
                <a:cubicBezTo>
                  <a:pt x="10166" y="9039"/>
                  <a:pt x="10148" y="9039"/>
                  <a:pt x="10129" y="9020"/>
                </a:cubicBezTo>
                <a:cubicBezTo>
                  <a:pt x="10129" y="9039"/>
                  <a:pt x="10055" y="9076"/>
                  <a:pt x="10018" y="9094"/>
                </a:cubicBezTo>
                <a:cubicBezTo>
                  <a:pt x="9913" y="9041"/>
                  <a:pt x="10109" y="8871"/>
                  <a:pt x="10208" y="8871"/>
                </a:cubicBezTo>
                <a:cubicBezTo>
                  <a:pt x="10212" y="8871"/>
                  <a:pt x="10217" y="8871"/>
                  <a:pt x="10221" y="8872"/>
                </a:cubicBezTo>
                <a:cubicBezTo>
                  <a:pt x="10166" y="8798"/>
                  <a:pt x="10129" y="8687"/>
                  <a:pt x="10111" y="8613"/>
                </a:cubicBezTo>
                <a:lnTo>
                  <a:pt x="10111" y="8613"/>
                </a:lnTo>
                <a:cubicBezTo>
                  <a:pt x="10159" y="8638"/>
                  <a:pt x="10176" y="8654"/>
                  <a:pt x="10192" y="8678"/>
                </a:cubicBezTo>
                <a:lnTo>
                  <a:pt x="10192" y="8678"/>
                </a:lnTo>
                <a:cubicBezTo>
                  <a:pt x="10185" y="8661"/>
                  <a:pt x="10192" y="8655"/>
                  <a:pt x="10206" y="8655"/>
                </a:cubicBezTo>
                <a:cubicBezTo>
                  <a:pt x="10232" y="8655"/>
                  <a:pt x="10283" y="8678"/>
                  <a:pt x="10302" y="8678"/>
                </a:cubicBezTo>
                <a:cubicBezTo>
                  <a:pt x="10314" y="8678"/>
                  <a:pt x="10312" y="8667"/>
                  <a:pt x="10277" y="8632"/>
                </a:cubicBezTo>
                <a:cubicBezTo>
                  <a:pt x="10240" y="8613"/>
                  <a:pt x="10184" y="8577"/>
                  <a:pt x="10148" y="8558"/>
                </a:cubicBezTo>
                <a:cubicBezTo>
                  <a:pt x="10277" y="8558"/>
                  <a:pt x="10314" y="8484"/>
                  <a:pt x="10351" y="8392"/>
                </a:cubicBezTo>
                <a:lnTo>
                  <a:pt x="10425" y="8503"/>
                </a:lnTo>
                <a:cubicBezTo>
                  <a:pt x="10517" y="8447"/>
                  <a:pt x="10665" y="8262"/>
                  <a:pt x="10942" y="8207"/>
                </a:cubicBezTo>
                <a:cubicBezTo>
                  <a:pt x="10831" y="8170"/>
                  <a:pt x="10813" y="7967"/>
                  <a:pt x="10887" y="7930"/>
                </a:cubicBezTo>
                <a:lnTo>
                  <a:pt x="10887" y="7930"/>
                </a:lnTo>
                <a:lnTo>
                  <a:pt x="10961" y="8114"/>
                </a:lnTo>
                <a:cubicBezTo>
                  <a:pt x="10998" y="7985"/>
                  <a:pt x="10850" y="8059"/>
                  <a:pt x="10942" y="7893"/>
                </a:cubicBezTo>
                <a:cubicBezTo>
                  <a:pt x="11072" y="7893"/>
                  <a:pt x="11053" y="8096"/>
                  <a:pt x="10998" y="8170"/>
                </a:cubicBezTo>
                <a:lnTo>
                  <a:pt x="11127" y="8078"/>
                </a:lnTo>
                <a:lnTo>
                  <a:pt x="11127" y="8078"/>
                </a:lnTo>
                <a:cubicBezTo>
                  <a:pt x="11127" y="8127"/>
                  <a:pt x="11112" y="8162"/>
                  <a:pt x="11109" y="8222"/>
                </a:cubicBezTo>
                <a:lnTo>
                  <a:pt x="11109" y="8222"/>
                </a:lnTo>
                <a:cubicBezTo>
                  <a:pt x="11114" y="8214"/>
                  <a:pt x="11126" y="8210"/>
                  <a:pt x="11143" y="8210"/>
                </a:cubicBezTo>
                <a:cubicBezTo>
                  <a:pt x="11225" y="8210"/>
                  <a:pt x="11426" y="8288"/>
                  <a:pt x="11577" y="8288"/>
                </a:cubicBezTo>
                <a:cubicBezTo>
                  <a:pt x="11646" y="8288"/>
                  <a:pt x="11704" y="8272"/>
                  <a:pt x="11737" y="8225"/>
                </a:cubicBezTo>
                <a:lnTo>
                  <a:pt x="11774" y="8281"/>
                </a:lnTo>
                <a:cubicBezTo>
                  <a:pt x="12051" y="8299"/>
                  <a:pt x="12273" y="8299"/>
                  <a:pt x="12439" y="8299"/>
                </a:cubicBezTo>
                <a:cubicBezTo>
                  <a:pt x="12476" y="7967"/>
                  <a:pt x="12513" y="7708"/>
                  <a:pt x="12569" y="7394"/>
                </a:cubicBezTo>
                <a:cubicBezTo>
                  <a:pt x="12421" y="7301"/>
                  <a:pt x="12495" y="7116"/>
                  <a:pt x="12402" y="6932"/>
                </a:cubicBezTo>
                <a:cubicBezTo>
                  <a:pt x="12458" y="6747"/>
                  <a:pt x="12513" y="6691"/>
                  <a:pt x="12587" y="6580"/>
                </a:cubicBezTo>
                <a:cubicBezTo>
                  <a:pt x="12643" y="6470"/>
                  <a:pt x="12698" y="6340"/>
                  <a:pt x="12717" y="6229"/>
                </a:cubicBezTo>
                <a:cubicBezTo>
                  <a:pt x="12680" y="6026"/>
                  <a:pt x="12587" y="6137"/>
                  <a:pt x="12513" y="6044"/>
                </a:cubicBezTo>
                <a:lnTo>
                  <a:pt x="12513" y="6044"/>
                </a:lnTo>
                <a:cubicBezTo>
                  <a:pt x="12518" y="6045"/>
                  <a:pt x="12523" y="6045"/>
                  <a:pt x="12528" y="6045"/>
                </a:cubicBezTo>
                <a:cubicBezTo>
                  <a:pt x="12632" y="6045"/>
                  <a:pt x="12678" y="5906"/>
                  <a:pt x="12726" y="5906"/>
                </a:cubicBezTo>
                <a:cubicBezTo>
                  <a:pt x="12741" y="5906"/>
                  <a:pt x="12755" y="5919"/>
                  <a:pt x="12772" y="5952"/>
                </a:cubicBezTo>
                <a:cubicBezTo>
                  <a:pt x="12809" y="5638"/>
                  <a:pt x="12827" y="5564"/>
                  <a:pt x="12790" y="5139"/>
                </a:cubicBezTo>
                <a:lnTo>
                  <a:pt x="12790" y="5139"/>
                </a:lnTo>
                <a:cubicBezTo>
                  <a:pt x="12738" y="5165"/>
                  <a:pt x="12704" y="5191"/>
                  <a:pt x="12676" y="5191"/>
                </a:cubicBezTo>
                <a:cubicBezTo>
                  <a:pt x="12664" y="5191"/>
                  <a:pt x="12653" y="5187"/>
                  <a:pt x="12643" y="5176"/>
                </a:cubicBezTo>
                <a:cubicBezTo>
                  <a:pt x="12628" y="5115"/>
                  <a:pt x="12699" y="5055"/>
                  <a:pt x="12766" y="5055"/>
                </a:cubicBezTo>
                <a:cubicBezTo>
                  <a:pt x="12779" y="5055"/>
                  <a:pt x="12792" y="5058"/>
                  <a:pt x="12805" y="5063"/>
                </a:cubicBezTo>
                <a:lnTo>
                  <a:pt x="12805" y="5063"/>
                </a:lnTo>
                <a:cubicBezTo>
                  <a:pt x="12720" y="4595"/>
                  <a:pt x="13420" y="4180"/>
                  <a:pt x="13222" y="3765"/>
                </a:cubicBezTo>
                <a:lnTo>
                  <a:pt x="13222" y="3765"/>
                </a:lnTo>
                <a:lnTo>
                  <a:pt x="13234" y="3790"/>
                </a:lnTo>
                <a:cubicBezTo>
                  <a:pt x="13216" y="3734"/>
                  <a:pt x="13216" y="3586"/>
                  <a:pt x="13197" y="3494"/>
                </a:cubicBezTo>
                <a:lnTo>
                  <a:pt x="13179" y="3272"/>
                </a:lnTo>
                <a:cubicBezTo>
                  <a:pt x="13197" y="3235"/>
                  <a:pt x="13216" y="3198"/>
                  <a:pt x="13234" y="3143"/>
                </a:cubicBezTo>
                <a:cubicBezTo>
                  <a:pt x="13234" y="3143"/>
                  <a:pt x="13234" y="3124"/>
                  <a:pt x="13234" y="3124"/>
                </a:cubicBezTo>
                <a:cubicBezTo>
                  <a:pt x="13236" y="3123"/>
                  <a:pt x="13237" y="3123"/>
                  <a:pt x="13239" y="3123"/>
                </a:cubicBezTo>
                <a:cubicBezTo>
                  <a:pt x="13262" y="3123"/>
                  <a:pt x="13280" y="3209"/>
                  <a:pt x="13324" y="3209"/>
                </a:cubicBezTo>
                <a:cubicBezTo>
                  <a:pt x="13343" y="3209"/>
                  <a:pt x="13368" y="3192"/>
                  <a:pt x="13400" y="3143"/>
                </a:cubicBezTo>
                <a:cubicBezTo>
                  <a:pt x="13363" y="2976"/>
                  <a:pt x="13382" y="2847"/>
                  <a:pt x="13400" y="2699"/>
                </a:cubicBezTo>
                <a:cubicBezTo>
                  <a:pt x="13493" y="2625"/>
                  <a:pt x="13585" y="2533"/>
                  <a:pt x="13567" y="2385"/>
                </a:cubicBezTo>
                <a:lnTo>
                  <a:pt x="13567" y="2385"/>
                </a:lnTo>
                <a:cubicBezTo>
                  <a:pt x="13511" y="2440"/>
                  <a:pt x="13474" y="2459"/>
                  <a:pt x="13437" y="2496"/>
                </a:cubicBezTo>
                <a:cubicBezTo>
                  <a:pt x="13474" y="2367"/>
                  <a:pt x="13511" y="2256"/>
                  <a:pt x="13530" y="2126"/>
                </a:cubicBezTo>
                <a:cubicBezTo>
                  <a:pt x="13409" y="2096"/>
                  <a:pt x="13251" y="2066"/>
                  <a:pt x="13067" y="2066"/>
                </a:cubicBezTo>
                <a:cubicBezTo>
                  <a:pt x="13025" y="2066"/>
                  <a:pt x="12982" y="2067"/>
                  <a:pt x="12938" y="2071"/>
                </a:cubicBezTo>
                <a:cubicBezTo>
                  <a:pt x="12920" y="1849"/>
                  <a:pt x="12458" y="1775"/>
                  <a:pt x="12033" y="1720"/>
                </a:cubicBezTo>
                <a:lnTo>
                  <a:pt x="11811" y="1720"/>
                </a:lnTo>
                <a:cubicBezTo>
                  <a:pt x="11755" y="1701"/>
                  <a:pt x="11700" y="1701"/>
                  <a:pt x="11645" y="1683"/>
                </a:cubicBezTo>
                <a:cubicBezTo>
                  <a:pt x="11534" y="1664"/>
                  <a:pt x="11441" y="1627"/>
                  <a:pt x="11367" y="1553"/>
                </a:cubicBezTo>
                <a:lnTo>
                  <a:pt x="11367" y="1646"/>
                </a:lnTo>
                <a:cubicBezTo>
                  <a:pt x="11344" y="1665"/>
                  <a:pt x="11326" y="1673"/>
                  <a:pt x="11312" y="1673"/>
                </a:cubicBezTo>
                <a:cubicBezTo>
                  <a:pt x="11261" y="1673"/>
                  <a:pt x="11263" y="1564"/>
                  <a:pt x="11219" y="1535"/>
                </a:cubicBezTo>
                <a:lnTo>
                  <a:pt x="11219" y="1535"/>
                </a:lnTo>
                <a:cubicBezTo>
                  <a:pt x="11201" y="1627"/>
                  <a:pt x="11293" y="1646"/>
                  <a:pt x="11219" y="1683"/>
                </a:cubicBezTo>
                <a:cubicBezTo>
                  <a:pt x="10480" y="1683"/>
                  <a:pt x="9741" y="1276"/>
                  <a:pt x="9002" y="1054"/>
                </a:cubicBezTo>
                <a:cubicBezTo>
                  <a:pt x="8986" y="1050"/>
                  <a:pt x="8971" y="1048"/>
                  <a:pt x="8957" y="1048"/>
                </a:cubicBezTo>
                <a:cubicBezTo>
                  <a:pt x="8793" y="1048"/>
                  <a:pt x="8755" y="1334"/>
                  <a:pt x="8621" y="1334"/>
                </a:cubicBezTo>
                <a:cubicBezTo>
                  <a:pt x="8580" y="1334"/>
                  <a:pt x="8530" y="1308"/>
                  <a:pt x="8466" y="1239"/>
                </a:cubicBezTo>
                <a:lnTo>
                  <a:pt x="8595" y="1073"/>
                </a:lnTo>
                <a:lnTo>
                  <a:pt x="8595" y="1073"/>
                </a:lnTo>
                <a:cubicBezTo>
                  <a:pt x="8496" y="1094"/>
                  <a:pt x="8399" y="1103"/>
                  <a:pt x="8302" y="1103"/>
                </a:cubicBezTo>
                <a:cubicBezTo>
                  <a:pt x="7891" y="1103"/>
                  <a:pt x="7493" y="945"/>
                  <a:pt x="7090" y="945"/>
                </a:cubicBezTo>
                <a:cubicBezTo>
                  <a:pt x="7019" y="945"/>
                  <a:pt x="6948" y="950"/>
                  <a:pt x="6876" y="962"/>
                </a:cubicBezTo>
                <a:cubicBezTo>
                  <a:pt x="6908" y="930"/>
                  <a:pt x="6926" y="884"/>
                  <a:pt x="6966" y="884"/>
                </a:cubicBezTo>
                <a:cubicBezTo>
                  <a:pt x="6973" y="884"/>
                  <a:pt x="6980" y="885"/>
                  <a:pt x="6987" y="888"/>
                </a:cubicBezTo>
                <a:cubicBezTo>
                  <a:pt x="6948" y="818"/>
                  <a:pt x="6867" y="790"/>
                  <a:pt x="6784" y="790"/>
                </a:cubicBezTo>
                <a:cubicBezTo>
                  <a:pt x="6670" y="790"/>
                  <a:pt x="6554" y="842"/>
                  <a:pt x="6544" y="906"/>
                </a:cubicBezTo>
                <a:cubicBezTo>
                  <a:pt x="6451" y="888"/>
                  <a:pt x="6544" y="814"/>
                  <a:pt x="6507" y="740"/>
                </a:cubicBezTo>
                <a:cubicBezTo>
                  <a:pt x="6486" y="723"/>
                  <a:pt x="6462" y="717"/>
                  <a:pt x="6436" y="717"/>
                </a:cubicBezTo>
                <a:cubicBezTo>
                  <a:pt x="6358" y="717"/>
                  <a:pt x="6263" y="774"/>
                  <a:pt x="6200" y="774"/>
                </a:cubicBezTo>
                <a:cubicBezTo>
                  <a:pt x="6169" y="774"/>
                  <a:pt x="6147" y="761"/>
                  <a:pt x="6137" y="722"/>
                </a:cubicBezTo>
                <a:cubicBezTo>
                  <a:pt x="6137" y="705"/>
                  <a:pt x="6167" y="688"/>
                  <a:pt x="6201" y="671"/>
                </a:cubicBezTo>
                <a:lnTo>
                  <a:pt x="6201" y="671"/>
                </a:lnTo>
                <a:cubicBezTo>
                  <a:pt x="6183" y="679"/>
                  <a:pt x="6161" y="681"/>
                  <a:pt x="6137" y="681"/>
                </a:cubicBezTo>
                <a:cubicBezTo>
                  <a:pt x="6086" y="681"/>
                  <a:pt x="6026" y="670"/>
                  <a:pt x="5978" y="670"/>
                </a:cubicBezTo>
                <a:cubicBezTo>
                  <a:pt x="5920" y="670"/>
                  <a:pt x="5881" y="686"/>
                  <a:pt x="5897" y="759"/>
                </a:cubicBezTo>
                <a:cubicBezTo>
                  <a:pt x="5804" y="703"/>
                  <a:pt x="5707" y="703"/>
                  <a:pt x="5615" y="703"/>
                </a:cubicBezTo>
                <a:cubicBezTo>
                  <a:pt x="5522" y="703"/>
                  <a:pt x="5435" y="703"/>
                  <a:pt x="5361" y="648"/>
                </a:cubicBezTo>
                <a:lnTo>
                  <a:pt x="5361" y="648"/>
                </a:lnTo>
                <a:cubicBezTo>
                  <a:pt x="5365" y="643"/>
                  <a:pt x="5370" y="638"/>
                  <a:pt x="5379" y="629"/>
                </a:cubicBezTo>
                <a:lnTo>
                  <a:pt x="5250" y="537"/>
                </a:lnTo>
                <a:lnTo>
                  <a:pt x="5250" y="537"/>
                </a:lnTo>
                <a:cubicBezTo>
                  <a:pt x="5268" y="592"/>
                  <a:pt x="5304" y="628"/>
                  <a:pt x="5341" y="665"/>
                </a:cubicBezTo>
                <a:lnTo>
                  <a:pt x="5341" y="665"/>
                </a:lnTo>
                <a:cubicBezTo>
                  <a:pt x="5314" y="684"/>
                  <a:pt x="5287" y="691"/>
                  <a:pt x="5259" y="691"/>
                </a:cubicBezTo>
                <a:cubicBezTo>
                  <a:pt x="5186" y="691"/>
                  <a:pt x="5110" y="642"/>
                  <a:pt x="5046" y="642"/>
                </a:cubicBezTo>
                <a:cubicBezTo>
                  <a:pt x="5003" y="642"/>
                  <a:pt x="4965" y="665"/>
                  <a:pt x="4936" y="740"/>
                </a:cubicBezTo>
                <a:cubicBezTo>
                  <a:pt x="4982" y="578"/>
                  <a:pt x="4847" y="518"/>
                  <a:pt x="4704" y="518"/>
                </a:cubicBezTo>
                <a:cubicBezTo>
                  <a:pt x="4618" y="518"/>
                  <a:pt x="4529" y="539"/>
                  <a:pt x="4474" y="574"/>
                </a:cubicBezTo>
                <a:cubicBezTo>
                  <a:pt x="4529" y="500"/>
                  <a:pt x="4381" y="481"/>
                  <a:pt x="4437" y="370"/>
                </a:cubicBezTo>
                <a:cubicBezTo>
                  <a:pt x="4407" y="367"/>
                  <a:pt x="4378" y="365"/>
                  <a:pt x="4351" y="365"/>
                </a:cubicBezTo>
                <a:cubicBezTo>
                  <a:pt x="4242" y="365"/>
                  <a:pt x="4159" y="400"/>
                  <a:pt x="4159" y="518"/>
                </a:cubicBezTo>
                <a:cubicBezTo>
                  <a:pt x="4093" y="413"/>
                  <a:pt x="4012" y="384"/>
                  <a:pt x="3931" y="384"/>
                </a:cubicBezTo>
                <a:cubicBezTo>
                  <a:pt x="3835" y="384"/>
                  <a:pt x="3736" y="424"/>
                  <a:pt x="3656" y="424"/>
                </a:cubicBezTo>
                <a:cubicBezTo>
                  <a:pt x="3579" y="424"/>
                  <a:pt x="3519" y="387"/>
                  <a:pt x="3494" y="241"/>
                </a:cubicBezTo>
                <a:cubicBezTo>
                  <a:pt x="3420" y="260"/>
                  <a:pt x="3272" y="264"/>
                  <a:pt x="3110" y="264"/>
                </a:cubicBezTo>
                <a:cubicBezTo>
                  <a:pt x="2949" y="264"/>
                  <a:pt x="2773" y="260"/>
                  <a:pt x="2644" y="260"/>
                </a:cubicBezTo>
                <a:cubicBezTo>
                  <a:pt x="2367" y="260"/>
                  <a:pt x="2108" y="241"/>
                  <a:pt x="1849" y="241"/>
                </a:cubicBezTo>
                <a:cubicBezTo>
                  <a:pt x="1831" y="315"/>
                  <a:pt x="1831" y="389"/>
                  <a:pt x="1831" y="463"/>
                </a:cubicBezTo>
                <a:cubicBezTo>
                  <a:pt x="1757" y="352"/>
                  <a:pt x="1738" y="241"/>
                  <a:pt x="1757" y="112"/>
                </a:cubicBezTo>
                <a:cubicBezTo>
                  <a:pt x="1845" y="112"/>
                  <a:pt x="1962" y="133"/>
                  <a:pt x="2049" y="133"/>
                </a:cubicBezTo>
                <a:cubicBezTo>
                  <a:pt x="2144" y="133"/>
                  <a:pt x="2203" y="107"/>
                  <a:pt x="2145" y="1"/>
                </a:cubicBezTo>
                <a:close/>
                <a:moveTo>
                  <a:pt x="20960" y="30108"/>
                </a:moveTo>
                <a:lnTo>
                  <a:pt x="20793" y="30182"/>
                </a:lnTo>
                <a:cubicBezTo>
                  <a:pt x="20849" y="30201"/>
                  <a:pt x="20904" y="30219"/>
                  <a:pt x="20960" y="30219"/>
                </a:cubicBezTo>
                <a:lnTo>
                  <a:pt x="20960" y="30108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7"/>
          <p:cNvSpPr/>
          <p:nvPr/>
        </p:nvSpPr>
        <p:spPr>
          <a:xfrm rot="-4292316" flipH="1">
            <a:off x="-92989" y="3963998"/>
            <a:ext cx="185467" cy="212058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7"/>
          <p:cNvSpPr/>
          <p:nvPr/>
        </p:nvSpPr>
        <p:spPr>
          <a:xfrm rot="9333612" flipH="1">
            <a:off x="4616476" y="-70186"/>
            <a:ext cx="185474" cy="212045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7"/>
          <p:cNvSpPr/>
          <p:nvPr/>
        </p:nvSpPr>
        <p:spPr>
          <a:xfrm rot="-7119694">
            <a:off x="3420686" y="4877755"/>
            <a:ext cx="106586" cy="121866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7"/>
          <p:cNvSpPr/>
          <p:nvPr/>
        </p:nvSpPr>
        <p:spPr>
          <a:xfrm rot="-477135">
            <a:off x="32227" y="2849875"/>
            <a:ext cx="483613" cy="481056"/>
          </a:xfrm>
          <a:custGeom>
            <a:avLst/>
            <a:gdLst/>
            <a:ahLst/>
            <a:cxnLst/>
            <a:rect l="l" t="t" r="r" b="b"/>
            <a:pathLst>
              <a:path w="34802" h="34618" extrusionOk="0">
                <a:moveTo>
                  <a:pt x="11070" y="15"/>
                </a:moveTo>
                <a:cubicBezTo>
                  <a:pt x="11015" y="15"/>
                  <a:pt x="10943" y="16"/>
                  <a:pt x="10849" y="19"/>
                </a:cubicBezTo>
                <a:cubicBezTo>
                  <a:pt x="10942" y="56"/>
                  <a:pt x="10997" y="111"/>
                  <a:pt x="11034" y="167"/>
                </a:cubicBezTo>
                <a:cubicBezTo>
                  <a:pt x="10986" y="70"/>
                  <a:pt x="11444" y="15"/>
                  <a:pt x="11070" y="15"/>
                </a:cubicBezTo>
                <a:close/>
                <a:moveTo>
                  <a:pt x="11034" y="148"/>
                </a:moveTo>
                <a:cubicBezTo>
                  <a:pt x="11034" y="160"/>
                  <a:pt x="11041" y="171"/>
                  <a:pt x="11055" y="182"/>
                </a:cubicBezTo>
                <a:lnTo>
                  <a:pt x="11055" y="182"/>
                </a:lnTo>
                <a:cubicBezTo>
                  <a:pt x="11049" y="171"/>
                  <a:pt x="11042" y="160"/>
                  <a:pt x="11034" y="148"/>
                </a:cubicBezTo>
                <a:close/>
                <a:moveTo>
                  <a:pt x="22776" y="721"/>
                </a:moveTo>
                <a:cubicBezTo>
                  <a:pt x="22719" y="721"/>
                  <a:pt x="22676" y="795"/>
                  <a:pt x="22733" y="924"/>
                </a:cubicBezTo>
                <a:lnTo>
                  <a:pt x="22955" y="980"/>
                </a:lnTo>
                <a:lnTo>
                  <a:pt x="22955" y="980"/>
                </a:lnTo>
                <a:lnTo>
                  <a:pt x="22826" y="740"/>
                </a:lnTo>
                <a:cubicBezTo>
                  <a:pt x="22809" y="727"/>
                  <a:pt x="22792" y="721"/>
                  <a:pt x="22776" y="721"/>
                </a:cubicBezTo>
                <a:close/>
                <a:moveTo>
                  <a:pt x="22474" y="887"/>
                </a:moveTo>
                <a:lnTo>
                  <a:pt x="22419" y="906"/>
                </a:lnTo>
                <a:cubicBezTo>
                  <a:pt x="22419" y="943"/>
                  <a:pt x="22419" y="980"/>
                  <a:pt x="22437" y="998"/>
                </a:cubicBezTo>
                <a:lnTo>
                  <a:pt x="22474" y="887"/>
                </a:lnTo>
                <a:close/>
                <a:moveTo>
                  <a:pt x="19758" y="1072"/>
                </a:moveTo>
                <a:lnTo>
                  <a:pt x="19758" y="1072"/>
                </a:lnTo>
                <a:cubicBezTo>
                  <a:pt x="19755" y="1074"/>
                  <a:pt x="19752" y="1077"/>
                  <a:pt x="19749" y="1079"/>
                </a:cubicBezTo>
                <a:lnTo>
                  <a:pt x="19749" y="1079"/>
                </a:lnTo>
                <a:cubicBezTo>
                  <a:pt x="19752" y="1077"/>
                  <a:pt x="19755" y="1074"/>
                  <a:pt x="19758" y="1072"/>
                </a:cubicBezTo>
                <a:close/>
                <a:moveTo>
                  <a:pt x="18224" y="1571"/>
                </a:moveTo>
                <a:cubicBezTo>
                  <a:pt x="18224" y="1590"/>
                  <a:pt x="18242" y="1590"/>
                  <a:pt x="18242" y="1608"/>
                </a:cubicBezTo>
                <a:cubicBezTo>
                  <a:pt x="18242" y="1590"/>
                  <a:pt x="18261" y="1571"/>
                  <a:pt x="18224" y="1571"/>
                </a:cubicBezTo>
                <a:close/>
                <a:moveTo>
                  <a:pt x="12396" y="1605"/>
                </a:moveTo>
                <a:cubicBezTo>
                  <a:pt x="12403" y="1619"/>
                  <a:pt x="12413" y="1635"/>
                  <a:pt x="12424" y="1654"/>
                </a:cubicBezTo>
                <a:lnTo>
                  <a:pt x="12424" y="1654"/>
                </a:lnTo>
                <a:cubicBezTo>
                  <a:pt x="12415" y="1637"/>
                  <a:pt x="12405" y="1621"/>
                  <a:pt x="12396" y="1605"/>
                </a:cubicBezTo>
                <a:close/>
                <a:moveTo>
                  <a:pt x="12424" y="1654"/>
                </a:moveTo>
                <a:cubicBezTo>
                  <a:pt x="12429" y="1663"/>
                  <a:pt x="12434" y="1673"/>
                  <a:pt x="12439" y="1682"/>
                </a:cubicBezTo>
                <a:cubicBezTo>
                  <a:pt x="12434" y="1672"/>
                  <a:pt x="12429" y="1663"/>
                  <a:pt x="12424" y="1654"/>
                </a:cubicBezTo>
                <a:close/>
                <a:moveTo>
                  <a:pt x="22752" y="1146"/>
                </a:moveTo>
                <a:lnTo>
                  <a:pt x="22752" y="1146"/>
                </a:lnTo>
                <a:cubicBezTo>
                  <a:pt x="22678" y="1423"/>
                  <a:pt x="22752" y="1701"/>
                  <a:pt x="22973" y="1959"/>
                </a:cubicBezTo>
                <a:cubicBezTo>
                  <a:pt x="22966" y="1989"/>
                  <a:pt x="22950" y="1998"/>
                  <a:pt x="22931" y="1998"/>
                </a:cubicBezTo>
                <a:cubicBezTo>
                  <a:pt x="22902" y="1998"/>
                  <a:pt x="22866" y="1978"/>
                  <a:pt x="22844" y="1978"/>
                </a:cubicBezTo>
                <a:cubicBezTo>
                  <a:pt x="22948" y="2095"/>
                  <a:pt x="23098" y="2221"/>
                  <a:pt x="23216" y="2221"/>
                </a:cubicBezTo>
                <a:cubicBezTo>
                  <a:pt x="23266" y="2221"/>
                  <a:pt x="23310" y="2199"/>
                  <a:pt x="23343" y="2144"/>
                </a:cubicBezTo>
                <a:cubicBezTo>
                  <a:pt x="23103" y="2015"/>
                  <a:pt x="23177" y="1941"/>
                  <a:pt x="22900" y="1793"/>
                </a:cubicBezTo>
                <a:cubicBezTo>
                  <a:pt x="22826" y="1627"/>
                  <a:pt x="22863" y="1479"/>
                  <a:pt x="22936" y="1479"/>
                </a:cubicBezTo>
                <a:cubicBezTo>
                  <a:pt x="22863" y="1442"/>
                  <a:pt x="22881" y="1202"/>
                  <a:pt x="22752" y="1146"/>
                </a:cubicBezTo>
                <a:close/>
                <a:moveTo>
                  <a:pt x="23380" y="2348"/>
                </a:moveTo>
                <a:lnTo>
                  <a:pt x="23472" y="2514"/>
                </a:lnTo>
                <a:cubicBezTo>
                  <a:pt x="23454" y="2458"/>
                  <a:pt x="23435" y="2366"/>
                  <a:pt x="23380" y="2348"/>
                </a:cubicBezTo>
                <a:close/>
                <a:moveTo>
                  <a:pt x="23472" y="2514"/>
                </a:moveTo>
                <a:cubicBezTo>
                  <a:pt x="23491" y="2551"/>
                  <a:pt x="23491" y="2588"/>
                  <a:pt x="23528" y="2588"/>
                </a:cubicBezTo>
                <a:lnTo>
                  <a:pt x="23472" y="2514"/>
                </a:lnTo>
                <a:close/>
                <a:moveTo>
                  <a:pt x="23528" y="2606"/>
                </a:moveTo>
                <a:lnTo>
                  <a:pt x="23565" y="2680"/>
                </a:lnTo>
                <a:lnTo>
                  <a:pt x="23546" y="2606"/>
                </a:lnTo>
                <a:close/>
                <a:moveTo>
                  <a:pt x="15470" y="2699"/>
                </a:moveTo>
                <a:cubicBezTo>
                  <a:pt x="15456" y="2699"/>
                  <a:pt x="15443" y="2703"/>
                  <a:pt x="15430" y="2710"/>
                </a:cubicBezTo>
                <a:lnTo>
                  <a:pt x="15430" y="2710"/>
                </a:lnTo>
                <a:cubicBezTo>
                  <a:pt x="15443" y="2706"/>
                  <a:pt x="15456" y="2703"/>
                  <a:pt x="15470" y="2699"/>
                </a:cubicBezTo>
                <a:close/>
                <a:moveTo>
                  <a:pt x="23191" y="2663"/>
                </a:moveTo>
                <a:cubicBezTo>
                  <a:pt x="23188" y="2677"/>
                  <a:pt x="23189" y="2695"/>
                  <a:pt x="23195" y="2717"/>
                </a:cubicBezTo>
                <a:lnTo>
                  <a:pt x="23191" y="2663"/>
                </a:lnTo>
                <a:close/>
                <a:moveTo>
                  <a:pt x="23916" y="3992"/>
                </a:moveTo>
                <a:lnTo>
                  <a:pt x="23971" y="4122"/>
                </a:lnTo>
                <a:lnTo>
                  <a:pt x="24008" y="4122"/>
                </a:lnTo>
                <a:cubicBezTo>
                  <a:pt x="23971" y="4066"/>
                  <a:pt x="23953" y="4029"/>
                  <a:pt x="23916" y="3992"/>
                </a:cubicBezTo>
                <a:close/>
                <a:moveTo>
                  <a:pt x="23971" y="4122"/>
                </a:moveTo>
                <a:cubicBezTo>
                  <a:pt x="23953" y="4122"/>
                  <a:pt x="23934" y="4122"/>
                  <a:pt x="23916" y="4159"/>
                </a:cubicBezTo>
                <a:cubicBezTo>
                  <a:pt x="23971" y="4159"/>
                  <a:pt x="23990" y="4177"/>
                  <a:pt x="24008" y="4214"/>
                </a:cubicBezTo>
                <a:cubicBezTo>
                  <a:pt x="24008" y="4196"/>
                  <a:pt x="23990" y="4159"/>
                  <a:pt x="23971" y="4122"/>
                </a:cubicBezTo>
                <a:close/>
                <a:moveTo>
                  <a:pt x="24008" y="4214"/>
                </a:moveTo>
                <a:lnTo>
                  <a:pt x="24064" y="4362"/>
                </a:lnTo>
                <a:cubicBezTo>
                  <a:pt x="24045" y="4288"/>
                  <a:pt x="24027" y="4251"/>
                  <a:pt x="24008" y="4214"/>
                </a:cubicBezTo>
                <a:close/>
                <a:moveTo>
                  <a:pt x="24230" y="4843"/>
                </a:moveTo>
                <a:cubicBezTo>
                  <a:pt x="24360" y="4917"/>
                  <a:pt x="24249" y="5379"/>
                  <a:pt x="24397" y="5489"/>
                </a:cubicBezTo>
                <a:cubicBezTo>
                  <a:pt x="24360" y="5323"/>
                  <a:pt x="24397" y="5064"/>
                  <a:pt x="24286" y="4861"/>
                </a:cubicBezTo>
                <a:lnTo>
                  <a:pt x="24230" y="4843"/>
                </a:lnTo>
                <a:close/>
                <a:moveTo>
                  <a:pt x="8114" y="5582"/>
                </a:moveTo>
                <a:cubicBezTo>
                  <a:pt x="8077" y="5600"/>
                  <a:pt x="8003" y="5637"/>
                  <a:pt x="7911" y="5674"/>
                </a:cubicBezTo>
                <a:cubicBezTo>
                  <a:pt x="7985" y="5637"/>
                  <a:pt x="8058" y="5600"/>
                  <a:pt x="8114" y="5582"/>
                </a:cubicBezTo>
                <a:close/>
                <a:moveTo>
                  <a:pt x="7412" y="5859"/>
                </a:moveTo>
                <a:lnTo>
                  <a:pt x="7412" y="5859"/>
                </a:lnTo>
                <a:cubicBezTo>
                  <a:pt x="7467" y="5915"/>
                  <a:pt x="7449" y="5970"/>
                  <a:pt x="7356" y="6007"/>
                </a:cubicBezTo>
                <a:cubicBezTo>
                  <a:pt x="7372" y="5983"/>
                  <a:pt x="7340" y="5976"/>
                  <a:pt x="7287" y="5976"/>
                </a:cubicBezTo>
                <a:cubicBezTo>
                  <a:pt x="7217" y="5976"/>
                  <a:pt x="7108" y="5988"/>
                  <a:pt x="7023" y="5988"/>
                </a:cubicBezTo>
                <a:cubicBezTo>
                  <a:pt x="7134" y="5970"/>
                  <a:pt x="7264" y="5915"/>
                  <a:pt x="7412" y="5859"/>
                </a:cubicBezTo>
                <a:close/>
                <a:moveTo>
                  <a:pt x="9519" y="6210"/>
                </a:moveTo>
                <a:cubicBezTo>
                  <a:pt x="9519" y="6229"/>
                  <a:pt x="9500" y="6266"/>
                  <a:pt x="9482" y="6303"/>
                </a:cubicBezTo>
                <a:cubicBezTo>
                  <a:pt x="9311" y="6381"/>
                  <a:pt x="9215" y="6404"/>
                  <a:pt x="9160" y="6404"/>
                </a:cubicBezTo>
                <a:cubicBezTo>
                  <a:pt x="9138" y="6404"/>
                  <a:pt x="9123" y="6400"/>
                  <a:pt x="9112" y="6395"/>
                </a:cubicBezTo>
                <a:cubicBezTo>
                  <a:pt x="9204" y="6340"/>
                  <a:pt x="9334" y="6303"/>
                  <a:pt x="9500" y="6229"/>
                </a:cubicBezTo>
                <a:cubicBezTo>
                  <a:pt x="9500" y="6229"/>
                  <a:pt x="9518" y="6210"/>
                  <a:pt x="9519" y="6210"/>
                </a:cubicBezTo>
                <a:close/>
                <a:moveTo>
                  <a:pt x="6913" y="6987"/>
                </a:moveTo>
                <a:cubicBezTo>
                  <a:pt x="6909" y="6990"/>
                  <a:pt x="6910" y="6992"/>
                  <a:pt x="6915" y="6992"/>
                </a:cubicBezTo>
                <a:lnTo>
                  <a:pt x="6915" y="6992"/>
                </a:lnTo>
                <a:cubicBezTo>
                  <a:pt x="6914" y="6990"/>
                  <a:pt x="6913" y="6988"/>
                  <a:pt x="6913" y="6987"/>
                </a:cubicBezTo>
                <a:close/>
                <a:moveTo>
                  <a:pt x="3981" y="8018"/>
                </a:moveTo>
                <a:cubicBezTo>
                  <a:pt x="3972" y="8019"/>
                  <a:pt x="3964" y="8020"/>
                  <a:pt x="3955" y="8022"/>
                </a:cubicBezTo>
                <a:cubicBezTo>
                  <a:pt x="3964" y="8021"/>
                  <a:pt x="3973" y="8019"/>
                  <a:pt x="3981" y="8018"/>
                </a:cubicBezTo>
                <a:close/>
                <a:moveTo>
                  <a:pt x="24434" y="7855"/>
                </a:moveTo>
                <a:cubicBezTo>
                  <a:pt x="24422" y="7923"/>
                  <a:pt x="24397" y="8011"/>
                  <a:pt x="24359" y="8011"/>
                </a:cubicBezTo>
                <a:cubicBezTo>
                  <a:pt x="24334" y="8011"/>
                  <a:pt x="24303" y="7975"/>
                  <a:pt x="24267" y="7874"/>
                </a:cubicBezTo>
                <a:lnTo>
                  <a:pt x="24267" y="7874"/>
                </a:lnTo>
                <a:cubicBezTo>
                  <a:pt x="24279" y="8126"/>
                  <a:pt x="24294" y="8190"/>
                  <a:pt x="24315" y="8190"/>
                </a:cubicBezTo>
                <a:cubicBezTo>
                  <a:pt x="24337" y="8190"/>
                  <a:pt x="24365" y="8124"/>
                  <a:pt x="24406" y="8124"/>
                </a:cubicBezTo>
                <a:cubicBezTo>
                  <a:pt x="24445" y="8124"/>
                  <a:pt x="24496" y="8186"/>
                  <a:pt x="24563" y="8428"/>
                </a:cubicBezTo>
                <a:lnTo>
                  <a:pt x="24434" y="7855"/>
                </a:lnTo>
                <a:close/>
                <a:moveTo>
                  <a:pt x="31759" y="9020"/>
                </a:moveTo>
                <a:lnTo>
                  <a:pt x="31759" y="9020"/>
                </a:lnTo>
                <a:cubicBezTo>
                  <a:pt x="31766" y="9024"/>
                  <a:pt x="31771" y="9029"/>
                  <a:pt x="31771" y="9038"/>
                </a:cubicBezTo>
                <a:lnTo>
                  <a:pt x="31771" y="9020"/>
                </a:lnTo>
                <a:close/>
                <a:moveTo>
                  <a:pt x="32010" y="9046"/>
                </a:moveTo>
                <a:cubicBezTo>
                  <a:pt x="31970" y="9046"/>
                  <a:pt x="31925" y="9050"/>
                  <a:pt x="31882" y="9057"/>
                </a:cubicBezTo>
                <a:cubicBezTo>
                  <a:pt x="31974" y="9075"/>
                  <a:pt x="32067" y="9057"/>
                  <a:pt x="32141" y="9112"/>
                </a:cubicBezTo>
                <a:cubicBezTo>
                  <a:pt x="32153" y="9063"/>
                  <a:pt x="32091" y="9046"/>
                  <a:pt x="32010" y="9046"/>
                </a:cubicBezTo>
                <a:close/>
                <a:moveTo>
                  <a:pt x="29159" y="9856"/>
                </a:moveTo>
                <a:cubicBezTo>
                  <a:pt x="29146" y="9869"/>
                  <a:pt x="29136" y="9880"/>
                  <a:pt x="29128" y="9888"/>
                </a:cubicBezTo>
                <a:cubicBezTo>
                  <a:pt x="29141" y="9878"/>
                  <a:pt x="29151" y="9867"/>
                  <a:pt x="29159" y="9856"/>
                </a:cubicBezTo>
                <a:close/>
                <a:moveTo>
                  <a:pt x="24944" y="10020"/>
                </a:moveTo>
                <a:cubicBezTo>
                  <a:pt x="24912" y="10020"/>
                  <a:pt x="24921" y="10165"/>
                  <a:pt x="24896" y="10165"/>
                </a:cubicBezTo>
                <a:cubicBezTo>
                  <a:pt x="24952" y="10251"/>
                  <a:pt x="24985" y="10302"/>
                  <a:pt x="25003" y="10302"/>
                </a:cubicBezTo>
                <a:cubicBezTo>
                  <a:pt x="25021" y="10302"/>
                  <a:pt x="25025" y="10255"/>
                  <a:pt x="25025" y="10147"/>
                </a:cubicBezTo>
                <a:cubicBezTo>
                  <a:pt x="24984" y="10052"/>
                  <a:pt x="24959" y="10020"/>
                  <a:pt x="24944" y="10020"/>
                </a:cubicBezTo>
                <a:close/>
                <a:moveTo>
                  <a:pt x="27000" y="10798"/>
                </a:moveTo>
                <a:cubicBezTo>
                  <a:pt x="26984" y="10798"/>
                  <a:pt x="26966" y="10803"/>
                  <a:pt x="26947" y="10812"/>
                </a:cubicBezTo>
                <a:lnTo>
                  <a:pt x="27039" y="10812"/>
                </a:lnTo>
                <a:cubicBezTo>
                  <a:pt x="27030" y="10803"/>
                  <a:pt x="27016" y="10798"/>
                  <a:pt x="27000" y="10798"/>
                </a:cubicBezTo>
                <a:close/>
                <a:moveTo>
                  <a:pt x="33693" y="11422"/>
                </a:moveTo>
                <a:cubicBezTo>
                  <a:pt x="33711" y="11496"/>
                  <a:pt x="33724" y="11521"/>
                  <a:pt x="33735" y="11521"/>
                </a:cubicBezTo>
                <a:cubicBezTo>
                  <a:pt x="33759" y="11521"/>
                  <a:pt x="33779" y="11422"/>
                  <a:pt x="33841" y="11422"/>
                </a:cubicBezTo>
                <a:close/>
                <a:moveTo>
                  <a:pt x="34580" y="13511"/>
                </a:moveTo>
                <a:cubicBezTo>
                  <a:pt x="34580" y="13640"/>
                  <a:pt x="34580" y="13751"/>
                  <a:pt x="34580" y="13862"/>
                </a:cubicBezTo>
                <a:cubicBezTo>
                  <a:pt x="34617" y="13788"/>
                  <a:pt x="34673" y="13714"/>
                  <a:pt x="34710" y="13640"/>
                </a:cubicBezTo>
                <a:lnTo>
                  <a:pt x="34580" y="13511"/>
                </a:lnTo>
                <a:close/>
                <a:moveTo>
                  <a:pt x="33231" y="14915"/>
                </a:moveTo>
                <a:cubicBezTo>
                  <a:pt x="33212" y="15026"/>
                  <a:pt x="33194" y="15156"/>
                  <a:pt x="33176" y="15266"/>
                </a:cubicBezTo>
                <a:cubicBezTo>
                  <a:pt x="33194" y="15174"/>
                  <a:pt x="33212" y="15100"/>
                  <a:pt x="33231" y="15008"/>
                </a:cubicBezTo>
                <a:lnTo>
                  <a:pt x="33231" y="14915"/>
                </a:lnTo>
                <a:close/>
                <a:moveTo>
                  <a:pt x="4048" y="16246"/>
                </a:moveTo>
                <a:lnTo>
                  <a:pt x="4085" y="16412"/>
                </a:lnTo>
                <a:lnTo>
                  <a:pt x="4196" y="16560"/>
                </a:lnTo>
                <a:lnTo>
                  <a:pt x="4214" y="16560"/>
                </a:lnTo>
                <a:lnTo>
                  <a:pt x="4048" y="16246"/>
                </a:lnTo>
                <a:close/>
                <a:moveTo>
                  <a:pt x="2699" y="16930"/>
                </a:moveTo>
                <a:lnTo>
                  <a:pt x="2699" y="16930"/>
                </a:lnTo>
                <a:cubicBezTo>
                  <a:pt x="2726" y="16968"/>
                  <a:pt x="2752" y="17008"/>
                  <a:pt x="2777" y="17046"/>
                </a:cubicBezTo>
                <a:lnTo>
                  <a:pt x="2777" y="17046"/>
                </a:lnTo>
                <a:cubicBezTo>
                  <a:pt x="2757" y="17013"/>
                  <a:pt x="2732" y="16975"/>
                  <a:pt x="2699" y="16930"/>
                </a:cubicBezTo>
                <a:close/>
                <a:moveTo>
                  <a:pt x="31900" y="17004"/>
                </a:moveTo>
                <a:cubicBezTo>
                  <a:pt x="31845" y="17041"/>
                  <a:pt x="31808" y="17078"/>
                  <a:pt x="31826" y="17096"/>
                </a:cubicBezTo>
                <a:cubicBezTo>
                  <a:pt x="31882" y="17059"/>
                  <a:pt x="31919" y="17022"/>
                  <a:pt x="31900" y="17004"/>
                </a:cubicBezTo>
                <a:close/>
                <a:moveTo>
                  <a:pt x="30173" y="17291"/>
                </a:moveTo>
                <a:cubicBezTo>
                  <a:pt x="30161" y="17291"/>
                  <a:pt x="30151" y="17293"/>
                  <a:pt x="30144" y="17300"/>
                </a:cubicBezTo>
                <a:lnTo>
                  <a:pt x="30255" y="17300"/>
                </a:lnTo>
                <a:cubicBezTo>
                  <a:pt x="30231" y="17300"/>
                  <a:pt x="30198" y="17291"/>
                  <a:pt x="30173" y="17291"/>
                </a:cubicBezTo>
                <a:close/>
                <a:moveTo>
                  <a:pt x="32954" y="17115"/>
                </a:moveTo>
                <a:lnTo>
                  <a:pt x="32954" y="17115"/>
                </a:lnTo>
                <a:cubicBezTo>
                  <a:pt x="32898" y="17189"/>
                  <a:pt x="32843" y="17281"/>
                  <a:pt x="32769" y="17336"/>
                </a:cubicBezTo>
                <a:cubicBezTo>
                  <a:pt x="32917" y="17263"/>
                  <a:pt x="33009" y="17170"/>
                  <a:pt x="32954" y="17115"/>
                </a:cubicBezTo>
                <a:close/>
                <a:moveTo>
                  <a:pt x="32769" y="17336"/>
                </a:moveTo>
                <a:lnTo>
                  <a:pt x="32769" y="17336"/>
                </a:lnTo>
                <a:cubicBezTo>
                  <a:pt x="32658" y="17410"/>
                  <a:pt x="32529" y="17466"/>
                  <a:pt x="32436" y="17558"/>
                </a:cubicBezTo>
                <a:cubicBezTo>
                  <a:pt x="32584" y="17503"/>
                  <a:pt x="32695" y="17429"/>
                  <a:pt x="32769" y="17336"/>
                </a:cubicBezTo>
                <a:close/>
                <a:moveTo>
                  <a:pt x="27594" y="18593"/>
                </a:moveTo>
                <a:lnTo>
                  <a:pt x="27594" y="18593"/>
                </a:lnTo>
                <a:cubicBezTo>
                  <a:pt x="27636" y="18697"/>
                  <a:pt x="27670" y="18774"/>
                  <a:pt x="27698" y="18830"/>
                </a:cubicBezTo>
                <a:lnTo>
                  <a:pt x="27698" y="18830"/>
                </a:lnTo>
                <a:cubicBezTo>
                  <a:pt x="27666" y="18746"/>
                  <a:pt x="27631" y="18668"/>
                  <a:pt x="27594" y="18593"/>
                </a:cubicBezTo>
                <a:close/>
                <a:moveTo>
                  <a:pt x="27699" y="19045"/>
                </a:moveTo>
                <a:cubicBezTo>
                  <a:pt x="27698" y="19045"/>
                  <a:pt x="27720" y="19093"/>
                  <a:pt x="27742" y="19148"/>
                </a:cubicBezTo>
                <a:cubicBezTo>
                  <a:pt x="27742" y="19129"/>
                  <a:pt x="27742" y="19129"/>
                  <a:pt x="27742" y="19129"/>
                </a:cubicBezTo>
                <a:cubicBezTo>
                  <a:pt x="27711" y="19069"/>
                  <a:pt x="27700" y="19045"/>
                  <a:pt x="27699" y="19045"/>
                </a:cubicBezTo>
                <a:close/>
                <a:moveTo>
                  <a:pt x="29589" y="20229"/>
                </a:moveTo>
                <a:cubicBezTo>
                  <a:pt x="29578" y="20229"/>
                  <a:pt x="29566" y="20232"/>
                  <a:pt x="29553" y="20238"/>
                </a:cubicBezTo>
                <a:lnTo>
                  <a:pt x="29645" y="20368"/>
                </a:lnTo>
                <a:cubicBezTo>
                  <a:pt x="29642" y="20383"/>
                  <a:pt x="29637" y="20395"/>
                  <a:pt x="29632" y="20406"/>
                </a:cubicBezTo>
                <a:lnTo>
                  <a:pt x="29632" y="20406"/>
                </a:lnTo>
                <a:cubicBezTo>
                  <a:pt x="29630" y="20405"/>
                  <a:pt x="29628" y="20405"/>
                  <a:pt x="29627" y="20405"/>
                </a:cubicBezTo>
                <a:lnTo>
                  <a:pt x="29627" y="20405"/>
                </a:lnTo>
                <a:cubicBezTo>
                  <a:pt x="29628" y="20406"/>
                  <a:pt x="29629" y="20408"/>
                  <a:pt x="29630" y="20409"/>
                </a:cubicBezTo>
                <a:lnTo>
                  <a:pt x="29630" y="20409"/>
                </a:lnTo>
                <a:cubicBezTo>
                  <a:pt x="29631" y="20408"/>
                  <a:pt x="29631" y="20407"/>
                  <a:pt x="29632" y="20406"/>
                </a:cubicBezTo>
                <a:lnTo>
                  <a:pt x="29632" y="20406"/>
                </a:lnTo>
                <a:cubicBezTo>
                  <a:pt x="29656" y="20415"/>
                  <a:pt x="29722" y="20483"/>
                  <a:pt x="29756" y="20534"/>
                </a:cubicBezTo>
                <a:cubicBezTo>
                  <a:pt x="29707" y="20403"/>
                  <a:pt x="29673" y="20229"/>
                  <a:pt x="29589" y="20229"/>
                </a:cubicBezTo>
                <a:close/>
                <a:moveTo>
                  <a:pt x="29775" y="20534"/>
                </a:moveTo>
                <a:cubicBezTo>
                  <a:pt x="29793" y="20571"/>
                  <a:pt x="29793" y="20589"/>
                  <a:pt x="29812" y="20608"/>
                </a:cubicBezTo>
                <a:cubicBezTo>
                  <a:pt x="29837" y="20653"/>
                  <a:pt x="29850" y="20671"/>
                  <a:pt x="29852" y="20671"/>
                </a:cubicBezTo>
                <a:cubicBezTo>
                  <a:pt x="29856" y="20671"/>
                  <a:pt x="29823" y="20606"/>
                  <a:pt x="29775" y="20534"/>
                </a:cubicBezTo>
                <a:close/>
                <a:moveTo>
                  <a:pt x="28931" y="21154"/>
                </a:moveTo>
                <a:cubicBezTo>
                  <a:pt x="28927" y="21154"/>
                  <a:pt x="28925" y="21162"/>
                  <a:pt x="28925" y="21181"/>
                </a:cubicBezTo>
                <a:cubicBezTo>
                  <a:pt x="28945" y="21197"/>
                  <a:pt x="28964" y="21216"/>
                  <a:pt x="28979" y="21235"/>
                </a:cubicBezTo>
                <a:lnTo>
                  <a:pt x="28979" y="21235"/>
                </a:lnTo>
                <a:cubicBezTo>
                  <a:pt x="28958" y="21197"/>
                  <a:pt x="28940" y="21154"/>
                  <a:pt x="28931" y="21154"/>
                </a:cubicBezTo>
                <a:close/>
                <a:moveTo>
                  <a:pt x="28979" y="21235"/>
                </a:moveTo>
                <a:lnTo>
                  <a:pt x="28979" y="21235"/>
                </a:lnTo>
                <a:cubicBezTo>
                  <a:pt x="28990" y="21254"/>
                  <a:pt x="29001" y="21272"/>
                  <a:pt x="29012" y="21284"/>
                </a:cubicBezTo>
                <a:lnTo>
                  <a:pt x="29012" y="21284"/>
                </a:lnTo>
                <a:cubicBezTo>
                  <a:pt x="29002" y="21267"/>
                  <a:pt x="28992" y="21251"/>
                  <a:pt x="28979" y="21235"/>
                </a:cubicBezTo>
                <a:close/>
                <a:moveTo>
                  <a:pt x="30643" y="26430"/>
                </a:moveTo>
                <a:cubicBezTo>
                  <a:pt x="30643" y="26430"/>
                  <a:pt x="30625" y="26448"/>
                  <a:pt x="30607" y="26522"/>
                </a:cubicBezTo>
                <a:cubicBezTo>
                  <a:pt x="30625" y="26504"/>
                  <a:pt x="30643" y="26467"/>
                  <a:pt x="30643" y="26430"/>
                </a:cubicBezTo>
                <a:close/>
                <a:moveTo>
                  <a:pt x="29978" y="27520"/>
                </a:moveTo>
                <a:cubicBezTo>
                  <a:pt x="29919" y="27520"/>
                  <a:pt x="29874" y="27528"/>
                  <a:pt x="29841" y="27543"/>
                </a:cubicBezTo>
                <a:lnTo>
                  <a:pt x="29841" y="27543"/>
                </a:lnTo>
                <a:cubicBezTo>
                  <a:pt x="29884" y="27528"/>
                  <a:pt x="29913" y="27533"/>
                  <a:pt x="29978" y="27520"/>
                </a:cubicBezTo>
                <a:close/>
                <a:moveTo>
                  <a:pt x="29841" y="27543"/>
                </a:moveTo>
                <a:lnTo>
                  <a:pt x="29841" y="27543"/>
                </a:lnTo>
                <a:cubicBezTo>
                  <a:pt x="29823" y="27549"/>
                  <a:pt x="29802" y="27559"/>
                  <a:pt x="29775" y="27576"/>
                </a:cubicBezTo>
                <a:lnTo>
                  <a:pt x="29793" y="27576"/>
                </a:lnTo>
                <a:cubicBezTo>
                  <a:pt x="29806" y="27562"/>
                  <a:pt x="29822" y="27552"/>
                  <a:pt x="29841" y="27543"/>
                </a:cubicBezTo>
                <a:close/>
                <a:moveTo>
                  <a:pt x="29479" y="27779"/>
                </a:moveTo>
                <a:cubicBezTo>
                  <a:pt x="29479" y="27779"/>
                  <a:pt x="29475" y="27787"/>
                  <a:pt x="29475" y="27797"/>
                </a:cubicBezTo>
                <a:lnTo>
                  <a:pt x="29475" y="27797"/>
                </a:lnTo>
                <a:cubicBezTo>
                  <a:pt x="29479" y="27790"/>
                  <a:pt x="29481" y="27784"/>
                  <a:pt x="29479" y="27779"/>
                </a:cubicBezTo>
                <a:close/>
                <a:moveTo>
                  <a:pt x="27597" y="28051"/>
                </a:moveTo>
                <a:cubicBezTo>
                  <a:pt x="27564" y="28051"/>
                  <a:pt x="27520" y="28063"/>
                  <a:pt x="27465" y="28093"/>
                </a:cubicBezTo>
                <a:lnTo>
                  <a:pt x="27575" y="28241"/>
                </a:lnTo>
                <a:cubicBezTo>
                  <a:pt x="27689" y="28184"/>
                  <a:pt x="27704" y="28051"/>
                  <a:pt x="27597" y="28051"/>
                </a:cubicBezTo>
                <a:close/>
                <a:moveTo>
                  <a:pt x="27132" y="28352"/>
                </a:moveTo>
                <a:lnTo>
                  <a:pt x="26989" y="28383"/>
                </a:lnTo>
                <a:lnTo>
                  <a:pt x="26989" y="28383"/>
                </a:lnTo>
                <a:cubicBezTo>
                  <a:pt x="26980" y="28381"/>
                  <a:pt x="26972" y="28377"/>
                  <a:pt x="26966" y="28370"/>
                </a:cubicBezTo>
                <a:lnTo>
                  <a:pt x="26966" y="28389"/>
                </a:lnTo>
                <a:lnTo>
                  <a:pt x="26989" y="28383"/>
                </a:lnTo>
                <a:lnTo>
                  <a:pt x="26989" y="28383"/>
                </a:lnTo>
                <a:cubicBezTo>
                  <a:pt x="27007" y="28389"/>
                  <a:pt x="27027" y="28389"/>
                  <a:pt x="27039" y="28389"/>
                </a:cubicBezTo>
                <a:cubicBezTo>
                  <a:pt x="27058" y="28389"/>
                  <a:pt x="27095" y="28370"/>
                  <a:pt x="27132" y="28352"/>
                </a:cubicBezTo>
                <a:close/>
                <a:moveTo>
                  <a:pt x="30200" y="28777"/>
                </a:moveTo>
                <a:lnTo>
                  <a:pt x="29788" y="28888"/>
                </a:lnTo>
                <a:lnTo>
                  <a:pt x="29788" y="28888"/>
                </a:lnTo>
                <a:cubicBezTo>
                  <a:pt x="29910" y="28856"/>
                  <a:pt x="30061" y="28823"/>
                  <a:pt x="30200" y="28777"/>
                </a:cubicBezTo>
                <a:close/>
                <a:moveTo>
                  <a:pt x="29788" y="28888"/>
                </a:moveTo>
                <a:cubicBezTo>
                  <a:pt x="29764" y="28894"/>
                  <a:pt x="29741" y="28900"/>
                  <a:pt x="29719" y="28906"/>
                </a:cubicBezTo>
                <a:lnTo>
                  <a:pt x="29788" y="28888"/>
                </a:lnTo>
                <a:close/>
                <a:moveTo>
                  <a:pt x="28001" y="29294"/>
                </a:moveTo>
                <a:cubicBezTo>
                  <a:pt x="28001" y="29313"/>
                  <a:pt x="27964" y="29331"/>
                  <a:pt x="27964" y="29350"/>
                </a:cubicBezTo>
                <a:lnTo>
                  <a:pt x="28315" y="29331"/>
                </a:lnTo>
                <a:cubicBezTo>
                  <a:pt x="28204" y="29294"/>
                  <a:pt x="28111" y="29294"/>
                  <a:pt x="28001" y="29294"/>
                </a:cubicBezTo>
                <a:close/>
                <a:moveTo>
                  <a:pt x="26130" y="29917"/>
                </a:moveTo>
                <a:cubicBezTo>
                  <a:pt x="26094" y="29931"/>
                  <a:pt x="26063" y="29945"/>
                  <a:pt x="26041" y="29960"/>
                </a:cubicBezTo>
                <a:cubicBezTo>
                  <a:pt x="26069" y="29951"/>
                  <a:pt x="26105" y="29933"/>
                  <a:pt x="26130" y="29917"/>
                </a:cubicBezTo>
                <a:close/>
                <a:moveTo>
                  <a:pt x="18413" y="30780"/>
                </a:moveTo>
                <a:cubicBezTo>
                  <a:pt x="18290" y="30780"/>
                  <a:pt x="18142" y="30818"/>
                  <a:pt x="18057" y="30902"/>
                </a:cubicBezTo>
                <a:cubicBezTo>
                  <a:pt x="18261" y="30847"/>
                  <a:pt x="18482" y="30865"/>
                  <a:pt x="18575" y="30810"/>
                </a:cubicBezTo>
                <a:cubicBezTo>
                  <a:pt x="18536" y="30791"/>
                  <a:pt x="18478" y="30780"/>
                  <a:pt x="18413" y="30780"/>
                </a:cubicBezTo>
                <a:close/>
                <a:moveTo>
                  <a:pt x="10616" y="32840"/>
                </a:moveTo>
                <a:cubicBezTo>
                  <a:pt x="10598" y="32840"/>
                  <a:pt x="10577" y="32841"/>
                  <a:pt x="10554" y="32843"/>
                </a:cubicBezTo>
                <a:cubicBezTo>
                  <a:pt x="10923" y="32880"/>
                  <a:pt x="10054" y="33176"/>
                  <a:pt x="10609" y="33176"/>
                </a:cubicBezTo>
                <a:cubicBezTo>
                  <a:pt x="10539" y="33141"/>
                  <a:pt x="10950" y="32840"/>
                  <a:pt x="10616" y="32840"/>
                </a:cubicBezTo>
                <a:close/>
                <a:moveTo>
                  <a:pt x="10239" y="0"/>
                </a:moveTo>
                <a:lnTo>
                  <a:pt x="10239" y="0"/>
                </a:lnTo>
                <a:cubicBezTo>
                  <a:pt x="9999" y="37"/>
                  <a:pt x="9851" y="130"/>
                  <a:pt x="9703" y="204"/>
                </a:cubicBezTo>
                <a:cubicBezTo>
                  <a:pt x="9555" y="259"/>
                  <a:pt x="9463" y="333"/>
                  <a:pt x="9352" y="425"/>
                </a:cubicBezTo>
                <a:cubicBezTo>
                  <a:pt x="9260" y="518"/>
                  <a:pt x="9149" y="610"/>
                  <a:pt x="9038" y="721"/>
                </a:cubicBezTo>
                <a:cubicBezTo>
                  <a:pt x="8946" y="850"/>
                  <a:pt x="8798" y="980"/>
                  <a:pt x="8668" y="1183"/>
                </a:cubicBezTo>
                <a:cubicBezTo>
                  <a:pt x="8650" y="1423"/>
                  <a:pt x="8835" y="1202"/>
                  <a:pt x="8835" y="1442"/>
                </a:cubicBezTo>
                <a:cubicBezTo>
                  <a:pt x="8724" y="1719"/>
                  <a:pt x="8687" y="1904"/>
                  <a:pt x="8594" y="2052"/>
                </a:cubicBezTo>
                <a:cubicBezTo>
                  <a:pt x="8520" y="2181"/>
                  <a:pt x="8465" y="2274"/>
                  <a:pt x="8391" y="2366"/>
                </a:cubicBezTo>
                <a:cubicBezTo>
                  <a:pt x="8243" y="2532"/>
                  <a:pt x="8132" y="2699"/>
                  <a:pt x="8262" y="3105"/>
                </a:cubicBezTo>
                <a:cubicBezTo>
                  <a:pt x="8410" y="3309"/>
                  <a:pt x="8650" y="3364"/>
                  <a:pt x="8594" y="3918"/>
                </a:cubicBezTo>
                <a:lnTo>
                  <a:pt x="8354" y="3771"/>
                </a:lnTo>
                <a:lnTo>
                  <a:pt x="8354" y="3771"/>
                </a:lnTo>
                <a:cubicBezTo>
                  <a:pt x="8465" y="4491"/>
                  <a:pt x="8724" y="4103"/>
                  <a:pt x="8779" y="4843"/>
                </a:cubicBezTo>
                <a:cubicBezTo>
                  <a:pt x="8681" y="4761"/>
                  <a:pt x="8583" y="4418"/>
                  <a:pt x="8562" y="4418"/>
                </a:cubicBezTo>
                <a:cubicBezTo>
                  <a:pt x="8559" y="4418"/>
                  <a:pt x="8557" y="4423"/>
                  <a:pt x="8557" y="4436"/>
                </a:cubicBezTo>
                <a:cubicBezTo>
                  <a:pt x="8520" y="4953"/>
                  <a:pt x="8798" y="4787"/>
                  <a:pt x="8835" y="4935"/>
                </a:cubicBezTo>
                <a:cubicBezTo>
                  <a:pt x="8779" y="4953"/>
                  <a:pt x="8724" y="4972"/>
                  <a:pt x="8650" y="4972"/>
                </a:cubicBezTo>
                <a:cubicBezTo>
                  <a:pt x="8668" y="5009"/>
                  <a:pt x="8705" y="5064"/>
                  <a:pt x="8742" y="5120"/>
                </a:cubicBezTo>
                <a:cubicBezTo>
                  <a:pt x="8742" y="5175"/>
                  <a:pt x="8668" y="5231"/>
                  <a:pt x="8576" y="5286"/>
                </a:cubicBezTo>
                <a:cubicBezTo>
                  <a:pt x="8557" y="5323"/>
                  <a:pt x="8391" y="5397"/>
                  <a:pt x="8262" y="5453"/>
                </a:cubicBezTo>
                <a:lnTo>
                  <a:pt x="7874" y="5637"/>
                </a:lnTo>
                <a:cubicBezTo>
                  <a:pt x="7891" y="5569"/>
                  <a:pt x="7971" y="5469"/>
                  <a:pt x="7837" y="5469"/>
                </a:cubicBezTo>
                <a:cubicBezTo>
                  <a:pt x="7826" y="5469"/>
                  <a:pt x="7814" y="5470"/>
                  <a:pt x="7800" y="5471"/>
                </a:cubicBezTo>
                <a:cubicBezTo>
                  <a:pt x="6913" y="5896"/>
                  <a:pt x="5841" y="6155"/>
                  <a:pt x="4916" y="6358"/>
                </a:cubicBezTo>
                <a:lnTo>
                  <a:pt x="4639" y="6635"/>
                </a:lnTo>
                <a:cubicBezTo>
                  <a:pt x="4623" y="6644"/>
                  <a:pt x="4605" y="6647"/>
                  <a:pt x="4589" y="6647"/>
                </a:cubicBezTo>
                <a:cubicBezTo>
                  <a:pt x="4532" y="6647"/>
                  <a:pt x="4490" y="6604"/>
                  <a:pt x="4547" y="6561"/>
                </a:cubicBezTo>
                <a:lnTo>
                  <a:pt x="4547" y="6561"/>
                </a:lnTo>
                <a:cubicBezTo>
                  <a:pt x="4177" y="6635"/>
                  <a:pt x="4565" y="6672"/>
                  <a:pt x="4417" y="6783"/>
                </a:cubicBezTo>
                <a:cubicBezTo>
                  <a:pt x="4357" y="6813"/>
                  <a:pt x="4305" y="6826"/>
                  <a:pt x="4266" y="6826"/>
                </a:cubicBezTo>
                <a:cubicBezTo>
                  <a:pt x="4184" y="6826"/>
                  <a:pt x="4158" y="6772"/>
                  <a:pt x="4233" y="6709"/>
                </a:cubicBezTo>
                <a:lnTo>
                  <a:pt x="4233" y="6709"/>
                </a:lnTo>
                <a:cubicBezTo>
                  <a:pt x="3678" y="7060"/>
                  <a:pt x="2606" y="7615"/>
                  <a:pt x="1922" y="7689"/>
                </a:cubicBezTo>
                <a:lnTo>
                  <a:pt x="2015" y="7596"/>
                </a:lnTo>
                <a:lnTo>
                  <a:pt x="2015" y="7596"/>
                </a:lnTo>
                <a:cubicBezTo>
                  <a:pt x="1756" y="7652"/>
                  <a:pt x="1645" y="7781"/>
                  <a:pt x="1534" y="7892"/>
                </a:cubicBezTo>
                <a:cubicBezTo>
                  <a:pt x="1479" y="7966"/>
                  <a:pt x="1423" y="8022"/>
                  <a:pt x="1349" y="8058"/>
                </a:cubicBezTo>
                <a:cubicBezTo>
                  <a:pt x="1239" y="8114"/>
                  <a:pt x="1128" y="8169"/>
                  <a:pt x="924" y="8188"/>
                </a:cubicBezTo>
                <a:lnTo>
                  <a:pt x="1035" y="8114"/>
                </a:lnTo>
                <a:lnTo>
                  <a:pt x="1035" y="8114"/>
                </a:lnTo>
                <a:cubicBezTo>
                  <a:pt x="703" y="8225"/>
                  <a:pt x="351" y="8336"/>
                  <a:pt x="0" y="8465"/>
                </a:cubicBezTo>
                <a:cubicBezTo>
                  <a:pt x="555" y="10055"/>
                  <a:pt x="813" y="10646"/>
                  <a:pt x="869" y="11441"/>
                </a:cubicBezTo>
                <a:cubicBezTo>
                  <a:pt x="1157" y="11513"/>
                  <a:pt x="1147" y="12496"/>
                  <a:pt x="1471" y="12496"/>
                </a:cubicBezTo>
                <a:cubicBezTo>
                  <a:pt x="1479" y="12496"/>
                  <a:pt x="1488" y="12496"/>
                  <a:pt x="1497" y="12494"/>
                </a:cubicBezTo>
                <a:lnTo>
                  <a:pt x="1497" y="12494"/>
                </a:lnTo>
                <a:cubicBezTo>
                  <a:pt x="1553" y="13178"/>
                  <a:pt x="1442" y="13012"/>
                  <a:pt x="1627" y="13936"/>
                </a:cubicBezTo>
                <a:cubicBezTo>
                  <a:pt x="1701" y="14158"/>
                  <a:pt x="1959" y="14213"/>
                  <a:pt x="2089" y="14490"/>
                </a:cubicBezTo>
                <a:lnTo>
                  <a:pt x="1936" y="14541"/>
                </a:lnTo>
                <a:lnTo>
                  <a:pt x="1936" y="14541"/>
                </a:lnTo>
                <a:lnTo>
                  <a:pt x="1885" y="14490"/>
                </a:lnTo>
                <a:lnTo>
                  <a:pt x="1904" y="14564"/>
                </a:lnTo>
                <a:lnTo>
                  <a:pt x="1928" y="14552"/>
                </a:lnTo>
                <a:lnTo>
                  <a:pt x="1928" y="14552"/>
                </a:lnTo>
                <a:lnTo>
                  <a:pt x="2237" y="14878"/>
                </a:lnTo>
                <a:lnTo>
                  <a:pt x="2107" y="15156"/>
                </a:lnTo>
                <a:lnTo>
                  <a:pt x="2237" y="15414"/>
                </a:lnTo>
                <a:cubicBezTo>
                  <a:pt x="2218" y="15303"/>
                  <a:pt x="2237" y="15156"/>
                  <a:pt x="2292" y="15156"/>
                </a:cubicBezTo>
                <a:cubicBezTo>
                  <a:pt x="2514" y="15544"/>
                  <a:pt x="2532" y="16228"/>
                  <a:pt x="2458" y="16265"/>
                </a:cubicBezTo>
                <a:lnTo>
                  <a:pt x="2939" y="17207"/>
                </a:lnTo>
                <a:cubicBezTo>
                  <a:pt x="2887" y="17207"/>
                  <a:pt x="2835" y="17134"/>
                  <a:pt x="2777" y="17046"/>
                </a:cubicBezTo>
                <a:lnTo>
                  <a:pt x="2777" y="17046"/>
                </a:lnTo>
                <a:cubicBezTo>
                  <a:pt x="2963" y="17358"/>
                  <a:pt x="2582" y="17136"/>
                  <a:pt x="2883" y="17521"/>
                </a:cubicBezTo>
                <a:cubicBezTo>
                  <a:pt x="2890" y="17497"/>
                  <a:pt x="2904" y="17488"/>
                  <a:pt x="2922" y="17488"/>
                </a:cubicBezTo>
                <a:cubicBezTo>
                  <a:pt x="2957" y="17488"/>
                  <a:pt x="3007" y="17521"/>
                  <a:pt x="3031" y="17521"/>
                </a:cubicBezTo>
                <a:cubicBezTo>
                  <a:pt x="3013" y="17799"/>
                  <a:pt x="3198" y="18353"/>
                  <a:pt x="3401" y="18760"/>
                </a:cubicBezTo>
                <a:lnTo>
                  <a:pt x="3253" y="18723"/>
                </a:lnTo>
                <a:lnTo>
                  <a:pt x="3253" y="18723"/>
                </a:lnTo>
                <a:cubicBezTo>
                  <a:pt x="3475" y="19462"/>
                  <a:pt x="3845" y="20257"/>
                  <a:pt x="4140" y="21088"/>
                </a:cubicBezTo>
                <a:cubicBezTo>
                  <a:pt x="4111" y="20921"/>
                  <a:pt x="4160" y="20843"/>
                  <a:pt x="4229" y="20843"/>
                </a:cubicBezTo>
                <a:cubicBezTo>
                  <a:pt x="4290" y="20843"/>
                  <a:pt x="4366" y="20902"/>
                  <a:pt x="4417" y="21014"/>
                </a:cubicBezTo>
                <a:lnTo>
                  <a:pt x="4270" y="21162"/>
                </a:lnTo>
                <a:cubicBezTo>
                  <a:pt x="4294" y="21181"/>
                  <a:pt x="4310" y="21188"/>
                  <a:pt x="4322" y="21188"/>
                </a:cubicBezTo>
                <a:cubicBezTo>
                  <a:pt x="4370" y="21188"/>
                  <a:pt x="4335" y="21063"/>
                  <a:pt x="4375" y="21063"/>
                </a:cubicBezTo>
                <a:cubicBezTo>
                  <a:pt x="4394" y="21063"/>
                  <a:pt x="4428" y="21089"/>
                  <a:pt x="4491" y="21162"/>
                </a:cubicBezTo>
                <a:cubicBezTo>
                  <a:pt x="4542" y="21336"/>
                  <a:pt x="4498" y="21402"/>
                  <a:pt x="4429" y="21402"/>
                </a:cubicBezTo>
                <a:cubicBezTo>
                  <a:pt x="4373" y="21402"/>
                  <a:pt x="4301" y="21358"/>
                  <a:pt x="4251" y="21292"/>
                </a:cubicBezTo>
                <a:lnTo>
                  <a:pt x="4251" y="21292"/>
                </a:lnTo>
                <a:lnTo>
                  <a:pt x="4454" y="21643"/>
                </a:lnTo>
                <a:cubicBezTo>
                  <a:pt x="4443" y="21650"/>
                  <a:pt x="4432" y="21653"/>
                  <a:pt x="4421" y="21653"/>
                </a:cubicBezTo>
                <a:cubicBezTo>
                  <a:pt x="4376" y="21653"/>
                  <a:pt x="4329" y="21606"/>
                  <a:pt x="4270" y="21606"/>
                </a:cubicBezTo>
                <a:cubicBezTo>
                  <a:pt x="4436" y="21717"/>
                  <a:pt x="4325" y="22327"/>
                  <a:pt x="4584" y="22475"/>
                </a:cubicBezTo>
                <a:lnTo>
                  <a:pt x="4547" y="22511"/>
                </a:lnTo>
                <a:cubicBezTo>
                  <a:pt x="4824" y="23343"/>
                  <a:pt x="5027" y="23694"/>
                  <a:pt x="5268" y="24378"/>
                </a:cubicBezTo>
                <a:cubicBezTo>
                  <a:pt x="5277" y="24376"/>
                  <a:pt x="5285" y="24375"/>
                  <a:pt x="5294" y="24375"/>
                </a:cubicBezTo>
                <a:cubicBezTo>
                  <a:pt x="5423" y="24375"/>
                  <a:pt x="5483" y="24628"/>
                  <a:pt x="5674" y="24766"/>
                </a:cubicBezTo>
                <a:cubicBezTo>
                  <a:pt x="5804" y="25284"/>
                  <a:pt x="5878" y="25875"/>
                  <a:pt x="6099" y="26467"/>
                </a:cubicBezTo>
                <a:cubicBezTo>
                  <a:pt x="6198" y="26647"/>
                  <a:pt x="6241" y="26685"/>
                  <a:pt x="6274" y="26685"/>
                </a:cubicBezTo>
                <a:cubicBezTo>
                  <a:pt x="6299" y="26685"/>
                  <a:pt x="6317" y="26664"/>
                  <a:pt x="6348" y="26664"/>
                </a:cubicBezTo>
                <a:cubicBezTo>
                  <a:pt x="6369" y="26664"/>
                  <a:pt x="6395" y="26674"/>
                  <a:pt x="6432" y="26707"/>
                </a:cubicBezTo>
                <a:cubicBezTo>
                  <a:pt x="6326" y="26768"/>
                  <a:pt x="6457" y="27179"/>
                  <a:pt x="6383" y="27179"/>
                </a:cubicBezTo>
                <a:cubicBezTo>
                  <a:pt x="6367" y="27179"/>
                  <a:pt x="6342" y="27159"/>
                  <a:pt x="6303" y="27114"/>
                </a:cubicBezTo>
                <a:lnTo>
                  <a:pt x="6303" y="27114"/>
                </a:lnTo>
                <a:cubicBezTo>
                  <a:pt x="6580" y="27816"/>
                  <a:pt x="6654" y="28019"/>
                  <a:pt x="7079" y="28888"/>
                </a:cubicBezTo>
                <a:cubicBezTo>
                  <a:pt x="7111" y="28776"/>
                  <a:pt x="7101" y="28677"/>
                  <a:pt x="7146" y="28677"/>
                </a:cubicBezTo>
                <a:cubicBezTo>
                  <a:pt x="7153" y="28677"/>
                  <a:pt x="7161" y="28680"/>
                  <a:pt x="7171" y="28685"/>
                </a:cubicBezTo>
                <a:cubicBezTo>
                  <a:pt x="7245" y="28851"/>
                  <a:pt x="7245" y="29091"/>
                  <a:pt x="7171" y="29091"/>
                </a:cubicBezTo>
                <a:lnTo>
                  <a:pt x="7134" y="29036"/>
                </a:lnTo>
                <a:lnTo>
                  <a:pt x="7134" y="29036"/>
                </a:lnTo>
                <a:cubicBezTo>
                  <a:pt x="7707" y="29997"/>
                  <a:pt x="7559" y="31549"/>
                  <a:pt x="8132" y="32252"/>
                </a:cubicBezTo>
                <a:lnTo>
                  <a:pt x="8095" y="32215"/>
                </a:lnTo>
                <a:lnTo>
                  <a:pt x="8539" y="33009"/>
                </a:lnTo>
                <a:cubicBezTo>
                  <a:pt x="8569" y="33113"/>
                  <a:pt x="8569" y="33147"/>
                  <a:pt x="8555" y="33147"/>
                </a:cubicBezTo>
                <a:cubicBezTo>
                  <a:pt x="8527" y="33147"/>
                  <a:pt x="8444" y="33024"/>
                  <a:pt x="8400" y="33024"/>
                </a:cubicBezTo>
                <a:cubicBezTo>
                  <a:pt x="8380" y="33024"/>
                  <a:pt x="8368" y="33049"/>
                  <a:pt x="8373" y="33120"/>
                </a:cubicBezTo>
                <a:cubicBezTo>
                  <a:pt x="8391" y="33157"/>
                  <a:pt x="8428" y="33213"/>
                  <a:pt x="8447" y="33250"/>
                </a:cubicBezTo>
                <a:cubicBezTo>
                  <a:pt x="8484" y="33324"/>
                  <a:pt x="8520" y="33397"/>
                  <a:pt x="8557" y="33471"/>
                </a:cubicBezTo>
                <a:cubicBezTo>
                  <a:pt x="8613" y="33601"/>
                  <a:pt x="8687" y="33749"/>
                  <a:pt x="8724" y="33878"/>
                </a:cubicBezTo>
                <a:cubicBezTo>
                  <a:pt x="8835" y="34137"/>
                  <a:pt x="8927" y="34377"/>
                  <a:pt x="9001" y="34617"/>
                </a:cubicBezTo>
                <a:cubicBezTo>
                  <a:pt x="9352" y="34543"/>
                  <a:pt x="9685" y="34451"/>
                  <a:pt x="10018" y="34359"/>
                </a:cubicBezTo>
                <a:lnTo>
                  <a:pt x="10276" y="34285"/>
                </a:lnTo>
                <a:cubicBezTo>
                  <a:pt x="10369" y="34266"/>
                  <a:pt x="10461" y="34229"/>
                  <a:pt x="10498" y="34229"/>
                </a:cubicBezTo>
                <a:cubicBezTo>
                  <a:pt x="10609" y="34192"/>
                  <a:pt x="10701" y="34137"/>
                  <a:pt x="10812" y="34081"/>
                </a:cubicBezTo>
                <a:cubicBezTo>
                  <a:pt x="10902" y="34114"/>
                  <a:pt x="11003" y="34129"/>
                  <a:pt x="11112" y="34129"/>
                </a:cubicBezTo>
                <a:cubicBezTo>
                  <a:pt x="11834" y="34129"/>
                  <a:pt x="12932" y="33506"/>
                  <a:pt x="13689" y="33506"/>
                </a:cubicBezTo>
                <a:cubicBezTo>
                  <a:pt x="13716" y="33506"/>
                  <a:pt x="13743" y="33507"/>
                  <a:pt x="13769" y="33508"/>
                </a:cubicBezTo>
                <a:lnTo>
                  <a:pt x="13695" y="33416"/>
                </a:lnTo>
                <a:cubicBezTo>
                  <a:pt x="13758" y="33361"/>
                  <a:pt x="13809" y="33344"/>
                  <a:pt x="13859" y="33344"/>
                </a:cubicBezTo>
                <a:cubicBezTo>
                  <a:pt x="13932" y="33344"/>
                  <a:pt x="14000" y="33381"/>
                  <a:pt x="14087" y="33381"/>
                </a:cubicBezTo>
                <a:cubicBezTo>
                  <a:pt x="14098" y="33381"/>
                  <a:pt x="14109" y="33380"/>
                  <a:pt x="14121" y="33379"/>
                </a:cubicBezTo>
                <a:cubicBezTo>
                  <a:pt x="14065" y="33305"/>
                  <a:pt x="13862" y="33360"/>
                  <a:pt x="13973" y="33268"/>
                </a:cubicBezTo>
                <a:cubicBezTo>
                  <a:pt x="15692" y="32658"/>
                  <a:pt x="17614" y="32381"/>
                  <a:pt x="19443" y="31956"/>
                </a:cubicBezTo>
                <a:cubicBezTo>
                  <a:pt x="20090" y="31808"/>
                  <a:pt x="19665" y="31346"/>
                  <a:pt x="20552" y="31346"/>
                </a:cubicBezTo>
                <a:lnTo>
                  <a:pt x="20367" y="31605"/>
                </a:lnTo>
                <a:cubicBezTo>
                  <a:pt x="21624" y="30995"/>
                  <a:pt x="23084" y="30847"/>
                  <a:pt x="24304" y="30292"/>
                </a:cubicBezTo>
                <a:lnTo>
                  <a:pt x="24304" y="30292"/>
                </a:lnTo>
                <a:cubicBezTo>
                  <a:pt x="24249" y="30348"/>
                  <a:pt x="24267" y="30403"/>
                  <a:pt x="24138" y="30440"/>
                </a:cubicBezTo>
                <a:cubicBezTo>
                  <a:pt x="24162" y="30445"/>
                  <a:pt x="24188" y="30446"/>
                  <a:pt x="24216" y="30446"/>
                </a:cubicBezTo>
                <a:cubicBezTo>
                  <a:pt x="24554" y="30446"/>
                  <a:pt x="25152" y="30155"/>
                  <a:pt x="25117" y="30052"/>
                </a:cubicBezTo>
                <a:cubicBezTo>
                  <a:pt x="25153" y="30043"/>
                  <a:pt x="25178" y="30038"/>
                  <a:pt x="25197" y="30038"/>
                </a:cubicBezTo>
                <a:cubicBezTo>
                  <a:pt x="25284" y="30038"/>
                  <a:pt x="25217" y="30129"/>
                  <a:pt x="25339" y="30145"/>
                </a:cubicBezTo>
                <a:cubicBezTo>
                  <a:pt x="25600" y="30145"/>
                  <a:pt x="25891" y="29870"/>
                  <a:pt x="26082" y="29870"/>
                </a:cubicBezTo>
                <a:cubicBezTo>
                  <a:pt x="26107" y="29870"/>
                  <a:pt x="26131" y="29875"/>
                  <a:pt x="26152" y="29886"/>
                </a:cubicBezTo>
                <a:cubicBezTo>
                  <a:pt x="26171" y="29886"/>
                  <a:pt x="26156" y="29900"/>
                  <a:pt x="26130" y="29917"/>
                </a:cubicBezTo>
                <a:lnTo>
                  <a:pt x="26130" y="29917"/>
                </a:lnTo>
                <a:cubicBezTo>
                  <a:pt x="26368" y="29824"/>
                  <a:pt x="26846" y="29742"/>
                  <a:pt x="26670" y="29646"/>
                </a:cubicBezTo>
                <a:cubicBezTo>
                  <a:pt x="27169" y="29572"/>
                  <a:pt x="27575" y="29313"/>
                  <a:pt x="27982" y="29294"/>
                </a:cubicBezTo>
                <a:cubicBezTo>
                  <a:pt x="28185" y="29054"/>
                  <a:pt x="28851" y="29128"/>
                  <a:pt x="28851" y="28869"/>
                </a:cubicBezTo>
                <a:cubicBezTo>
                  <a:pt x="28861" y="28941"/>
                  <a:pt x="28936" y="28970"/>
                  <a:pt x="29045" y="28970"/>
                </a:cubicBezTo>
                <a:cubicBezTo>
                  <a:pt x="29326" y="28970"/>
                  <a:pt x="29834" y="28776"/>
                  <a:pt x="30034" y="28629"/>
                </a:cubicBezTo>
                <a:lnTo>
                  <a:pt x="30034" y="28629"/>
                </a:lnTo>
                <a:cubicBezTo>
                  <a:pt x="29960" y="28740"/>
                  <a:pt x="30329" y="28629"/>
                  <a:pt x="30237" y="28777"/>
                </a:cubicBezTo>
                <a:cubicBezTo>
                  <a:pt x="30588" y="28666"/>
                  <a:pt x="30884" y="28537"/>
                  <a:pt x="30791" y="28426"/>
                </a:cubicBezTo>
                <a:cubicBezTo>
                  <a:pt x="30828" y="28426"/>
                  <a:pt x="30849" y="28434"/>
                  <a:pt x="30891" y="28434"/>
                </a:cubicBezTo>
                <a:cubicBezTo>
                  <a:pt x="30912" y="28434"/>
                  <a:pt x="30939" y="28432"/>
                  <a:pt x="30976" y="28426"/>
                </a:cubicBezTo>
                <a:cubicBezTo>
                  <a:pt x="31050" y="28407"/>
                  <a:pt x="31142" y="28407"/>
                  <a:pt x="31235" y="28389"/>
                </a:cubicBezTo>
                <a:cubicBezTo>
                  <a:pt x="31401" y="28352"/>
                  <a:pt x="31568" y="28296"/>
                  <a:pt x="31734" y="28259"/>
                </a:cubicBezTo>
                <a:cubicBezTo>
                  <a:pt x="32048" y="28149"/>
                  <a:pt x="32307" y="28038"/>
                  <a:pt x="32547" y="27945"/>
                </a:cubicBezTo>
                <a:cubicBezTo>
                  <a:pt x="32362" y="27539"/>
                  <a:pt x="32251" y="27243"/>
                  <a:pt x="32325" y="26984"/>
                </a:cubicBezTo>
                <a:cubicBezTo>
                  <a:pt x="32233" y="26762"/>
                  <a:pt x="32122" y="26541"/>
                  <a:pt x="32030" y="26319"/>
                </a:cubicBezTo>
                <a:cubicBezTo>
                  <a:pt x="31974" y="26189"/>
                  <a:pt x="31900" y="26079"/>
                  <a:pt x="31845" y="25968"/>
                </a:cubicBezTo>
                <a:lnTo>
                  <a:pt x="31494" y="25265"/>
                </a:lnTo>
                <a:cubicBezTo>
                  <a:pt x="31272" y="24803"/>
                  <a:pt x="31069" y="24360"/>
                  <a:pt x="30865" y="23916"/>
                </a:cubicBezTo>
                <a:cubicBezTo>
                  <a:pt x="30872" y="23915"/>
                  <a:pt x="30878" y="23914"/>
                  <a:pt x="30885" y="23914"/>
                </a:cubicBezTo>
                <a:cubicBezTo>
                  <a:pt x="31117" y="23914"/>
                  <a:pt x="31260" y="24796"/>
                  <a:pt x="31471" y="24796"/>
                </a:cubicBezTo>
                <a:cubicBezTo>
                  <a:pt x="31485" y="24796"/>
                  <a:pt x="31498" y="24792"/>
                  <a:pt x="31512" y="24785"/>
                </a:cubicBezTo>
                <a:cubicBezTo>
                  <a:pt x="31087" y="23953"/>
                  <a:pt x="30699" y="23528"/>
                  <a:pt x="30422" y="22659"/>
                </a:cubicBezTo>
                <a:cubicBezTo>
                  <a:pt x="30412" y="22595"/>
                  <a:pt x="30419" y="22570"/>
                  <a:pt x="30436" y="22570"/>
                </a:cubicBezTo>
                <a:cubicBezTo>
                  <a:pt x="30483" y="22570"/>
                  <a:pt x="30603" y="22753"/>
                  <a:pt x="30643" y="22807"/>
                </a:cubicBezTo>
                <a:cubicBezTo>
                  <a:pt x="30238" y="21977"/>
                  <a:pt x="30053" y="21129"/>
                  <a:pt x="29630" y="20409"/>
                </a:cubicBezTo>
                <a:lnTo>
                  <a:pt x="29630" y="20409"/>
                </a:lnTo>
                <a:cubicBezTo>
                  <a:pt x="29617" y="20431"/>
                  <a:pt x="29600" y="20441"/>
                  <a:pt x="29579" y="20441"/>
                </a:cubicBezTo>
                <a:cubicBezTo>
                  <a:pt x="29436" y="20441"/>
                  <a:pt x="29130" y="19979"/>
                  <a:pt x="29009" y="19913"/>
                </a:cubicBezTo>
                <a:lnTo>
                  <a:pt x="29009" y="19913"/>
                </a:lnTo>
                <a:cubicBezTo>
                  <a:pt x="29025" y="19916"/>
                  <a:pt x="29039" y="19918"/>
                  <a:pt x="29051" y="19918"/>
                </a:cubicBezTo>
                <a:cubicBezTo>
                  <a:pt x="29291" y="19918"/>
                  <a:pt x="28936" y="19324"/>
                  <a:pt x="29175" y="19324"/>
                </a:cubicBezTo>
                <a:cubicBezTo>
                  <a:pt x="29212" y="19324"/>
                  <a:pt x="29263" y="19337"/>
                  <a:pt x="29331" y="19370"/>
                </a:cubicBezTo>
                <a:cubicBezTo>
                  <a:pt x="29286" y="19294"/>
                  <a:pt x="29216" y="19207"/>
                  <a:pt x="29152" y="19207"/>
                </a:cubicBezTo>
                <a:cubicBezTo>
                  <a:pt x="29138" y="19207"/>
                  <a:pt x="29123" y="19211"/>
                  <a:pt x="29109" y="19222"/>
                </a:cubicBezTo>
                <a:cubicBezTo>
                  <a:pt x="29086" y="19127"/>
                  <a:pt x="29092" y="19063"/>
                  <a:pt x="29134" y="19063"/>
                </a:cubicBezTo>
                <a:cubicBezTo>
                  <a:pt x="29158" y="19063"/>
                  <a:pt x="29192" y="19083"/>
                  <a:pt x="29239" y="19129"/>
                </a:cubicBezTo>
                <a:cubicBezTo>
                  <a:pt x="29220" y="19055"/>
                  <a:pt x="29183" y="19000"/>
                  <a:pt x="29165" y="18963"/>
                </a:cubicBezTo>
                <a:cubicBezTo>
                  <a:pt x="29146" y="18944"/>
                  <a:pt x="29128" y="18944"/>
                  <a:pt x="29109" y="18926"/>
                </a:cubicBezTo>
                <a:cubicBezTo>
                  <a:pt x="29073" y="18907"/>
                  <a:pt x="29054" y="18889"/>
                  <a:pt x="29036" y="18871"/>
                </a:cubicBezTo>
                <a:cubicBezTo>
                  <a:pt x="28980" y="18852"/>
                  <a:pt x="28925" y="18797"/>
                  <a:pt x="28888" y="18667"/>
                </a:cubicBezTo>
                <a:lnTo>
                  <a:pt x="28888" y="18667"/>
                </a:lnTo>
                <a:cubicBezTo>
                  <a:pt x="28962" y="18704"/>
                  <a:pt x="28999" y="18760"/>
                  <a:pt x="29073" y="18778"/>
                </a:cubicBezTo>
                <a:cubicBezTo>
                  <a:pt x="28999" y="18723"/>
                  <a:pt x="28906" y="18649"/>
                  <a:pt x="28832" y="18556"/>
                </a:cubicBezTo>
                <a:cubicBezTo>
                  <a:pt x="28795" y="18501"/>
                  <a:pt x="28777" y="18464"/>
                  <a:pt x="28740" y="18408"/>
                </a:cubicBezTo>
                <a:cubicBezTo>
                  <a:pt x="28721" y="18390"/>
                  <a:pt x="28721" y="18353"/>
                  <a:pt x="28703" y="18335"/>
                </a:cubicBezTo>
                <a:cubicBezTo>
                  <a:pt x="28703" y="18316"/>
                  <a:pt x="28703" y="18298"/>
                  <a:pt x="28703" y="18298"/>
                </a:cubicBezTo>
                <a:lnTo>
                  <a:pt x="28758" y="18316"/>
                </a:lnTo>
                <a:lnTo>
                  <a:pt x="28777" y="18316"/>
                </a:lnTo>
                <a:cubicBezTo>
                  <a:pt x="28795" y="18335"/>
                  <a:pt x="28832" y="18371"/>
                  <a:pt x="28851" y="18371"/>
                </a:cubicBezTo>
                <a:cubicBezTo>
                  <a:pt x="28851" y="18390"/>
                  <a:pt x="28851" y="18390"/>
                  <a:pt x="28832" y="18390"/>
                </a:cubicBezTo>
                <a:lnTo>
                  <a:pt x="28869" y="18390"/>
                </a:lnTo>
                <a:cubicBezTo>
                  <a:pt x="28999" y="18390"/>
                  <a:pt x="29091" y="18335"/>
                  <a:pt x="29276" y="18279"/>
                </a:cubicBezTo>
                <a:cubicBezTo>
                  <a:pt x="29413" y="18233"/>
                  <a:pt x="29700" y="18200"/>
                  <a:pt x="30024" y="18200"/>
                </a:cubicBezTo>
                <a:cubicBezTo>
                  <a:pt x="30093" y="18200"/>
                  <a:pt x="30165" y="18202"/>
                  <a:pt x="30237" y="18205"/>
                </a:cubicBezTo>
                <a:cubicBezTo>
                  <a:pt x="30015" y="18464"/>
                  <a:pt x="30551" y="18261"/>
                  <a:pt x="30625" y="18445"/>
                </a:cubicBezTo>
                <a:cubicBezTo>
                  <a:pt x="30791" y="18390"/>
                  <a:pt x="30939" y="18353"/>
                  <a:pt x="31106" y="18298"/>
                </a:cubicBezTo>
                <a:cubicBezTo>
                  <a:pt x="31032" y="18279"/>
                  <a:pt x="30958" y="18261"/>
                  <a:pt x="30884" y="18242"/>
                </a:cubicBezTo>
                <a:cubicBezTo>
                  <a:pt x="31309" y="18150"/>
                  <a:pt x="31605" y="17891"/>
                  <a:pt x="31974" y="17817"/>
                </a:cubicBezTo>
                <a:lnTo>
                  <a:pt x="31974" y="17817"/>
                </a:lnTo>
                <a:cubicBezTo>
                  <a:pt x="31882" y="17909"/>
                  <a:pt x="31789" y="17946"/>
                  <a:pt x="31715" y="18020"/>
                </a:cubicBezTo>
                <a:cubicBezTo>
                  <a:pt x="31956" y="17928"/>
                  <a:pt x="32196" y="17780"/>
                  <a:pt x="32436" y="17651"/>
                </a:cubicBezTo>
                <a:lnTo>
                  <a:pt x="32436" y="17651"/>
                </a:lnTo>
                <a:cubicBezTo>
                  <a:pt x="32288" y="17706"/>
                  <a:pt x="32141" y="17743"/>
                  <a:pt x="31993" y="17780"/>
                </a:cubicBezTo>
                <a:cubicBezTo>
                  <a:pt x="32325" y="17503"/>
                  <a:pt x="31845" y="17558"/>
                  <a:pt x="32344" y="17373"/>
                </a:cubicBezTo>
                <a:lnTo>
                  <a:pt x="32344" y="17373"/>
                </a:lnTo>
                <a:cubicBezTo>
                  <a:pt x="32335" y="17379"/>
                  <a:pt x="32331" y="17381"/>
                  <a:pt x="32331" y="17381"/>
                </a:cubicBezTo>
                <a:cubicBezTo>
                  <a:pt x="32335" y="17381"/>
                  <a:pt x="32718" y="17165"/>
                  <a:pt x="32935" y="17115"/>
                </a:cubicBezTo>
                <a:cubicBezTo>
                  <a:pt x="32991" y="17022"/>
                  <a:pt x="33046" y="16930"/>
                  <a:pt x="33120" y="16837"/>
                </a:cubicBezTo>
                <a:cubicBezTo>
                  <a:pt x="33176" y="16727"/>
                  <a:pt x="33249" y="16634"/>
                  <a:pt x="33379" y="16523"/>
                </a:cubicBezTo>
                <a:cubicBezTo>
                  <a:pt x="33383" y="16523"/>
                  <a:pt x="33386" y="16522"/>
                  <a:pt x="33390" y="16522"/>
                </a:cubicBezTo>
                <a:cubicBezTo>
                  <a:pt x="33472" y="16522"/>
                  <a:pt x="33524" y="16709"/>
                  <a:pt x="33575" y="16709"/>
                </a:cubicBezTo>
                <a:cubicBezTo>
                  <a:pt x="33578" y="16709"/>
                  <a:pt x="33580" y="16709"/>
                  <a:pt x="33582" y="16708"/>
                </a:cubicBezTo>
                <a:cubicBezTo>
                  <a:pt x="33601" y="16579"/>
                  <a:pt x="33711" y="16338"/>
                  <a:pt x="33822" y="16098"/>
                </a:cubicBezTo>
                <a:cubicBezTo>
                  <a:pt x="33931" y="15881"/>
                  <a:pt x="33986" y="15647"/>
                  <a:pt x="33954" y="15498"/>
                </a:cubicBezTo>
                <a:lnTo>
                  <a:pt x="33954" y="15498"/>
                </a:lnTo>
                <a:cubicBezTo>
                  <a:pt x="33973" y="15569"/>
                  <a:pt x="34036" y="15604"/>
                  <a:pt x="34077" y="15604"/>
                </a:cubicBezTo>
                <a:cubicBezTo>
                  <a:pt x="34086" y="15604"/>
                  <a:pt x="34093" y="15602"/>
                  <a:pt x="34100" y="15599"/>
                </a:cubicBezTo>
                <a:cubicBezTo>
                  <a:pt x="34081" y="15525"/>
                  <a:pt x="34063" y="15470"/>
                  <a:pt x="34026" y="15396"/>
                </a:cubicBezTo>
                <a:cubicBezTo>
                  <a:pt x="34088" y="15283"/>
                  <a:pt x="34125" y="15238"/>
                  <a:pt x="34166" y="15238"/>
                </a:cubicBezTo>
                <a:cubicBezTo>
                  <a:pt x="34185" y="15238"/>
                  <a:pt x="34205" y="15249"/>
                  <a:pt x="34229" y="15266"/>
                </a:cubicBezTo>
                <a:cubicBezTo>
                  <a:pt x="34305" y="15065"/>
                  <a:pt x="34283" y="15028"/>
                  <a:pt x="34240" y="15028"/>
                </a:cubicBezTo>
                <a:cubicBezTo>
                  <a:pt x="34215" y="15028"/>
                  <a:pt x="34184" y="15040"/>
                  <a:pt x="34162" y="15040"/>
                </a:cubicBezTo>
                <a:cubicBezTo>
                  <a:pt x="34120" y="15040"/>
                  <a:pt x="34109" y="14997"/>
                  <a:pt x="34229" y="14749"/>
                </a:cubicBezTo>
                <a:cubicBezTo>
                  <a:pt x="34229" y="14804"/>
                  <a:pt x="34247" y="14786"/>
                  <a:pt x="34247" y="14897"/>
                </a:cubicBezTo>
                <a:lnTo>
                  <a:pt x="34266" y="14878"/>
                </a:lnTo>
                <a:cubicBezTo>
                  <a:pt x="34506" y="14250"/>
                  <a:pt x="34432" y="13603"/>
                  <a:pt x="34543" y="12993"/>
                </a:cubicBezTo>
                <a:cubicBezTo>
                  <a:pt x="34571" y="12972"/>
                  <a:pt x="34592" y="12963"/>
                  <a:pt x="34609" y="12963"/>
                </a:cubicBezTo>
                <a:cubicBezTo>
                  <a:pt x="34721" y="12963"/>
                  <a:pt x="34620" y="13375"/>
                  <a:pt x="34710" y="13375"/>
                </a:cubicBezTo>
                <a:cubicBezTo>
                  <a:pt x="34724" y="13375"/>
                  <a:pt x="34742" y="13366"/>
                  <a:pt x="34765" y="13344"/>
                </a:cubicBezTo>
                <a:cubicBezTo>
                  <a:pt x="34802" y="12420"/>
                  <a:pt x="34543" y="11459"/>
                  <a:pt x="34340" y="10609"/>
                </a:cubicBezTo>
                <a:lnTo>
                  <a:pt x="34340" y="10609"/>
                </a:lnTo>
                <a:lnTo>
                  <a:pt x="34377" y="10775"/>
                </a:lnTo>
                <a:cubicBezTo>
                  <a:pt x="34211" y="10738"/>
                  <a:pt x="34192" y="10591"/>
                  <a:pt x="34192" y="10369"/>
                </a:cubicBezTo>
                <a:cubicBezTo>
                  <a:pt x="34192" y="10173"/>
                  <a:pt x="34141" y="9908"/>
                  <a:pt x="33988" y="9741"/>
                </a:cubicBezTo>
                <a:lnTo>
                  <a:pt x="33988" y="9741"/>
                </a:lnTo>
                <a:cubicBezTo>
                  <a:pt x="34024" y="9772"/>
                  <a:pt x="34069" y="9782"/>
                  <a:pt x="34104" y="9782"/>
                </a:cubicBezTo>
                <a:cubicBezTo>
                  <a:pt x="34146" y="9782"/>
                  <a:pt x="34174" y="9768"/>
                  <a:pt x="34155" y="9759"/>
                </a:cubicBezTo>
                <a:cubicBezTo>
                  <a:pt x="34081" y="9611"/>
                  <a:pt x="33989" y="9482"/>
                  <a:pt x="33896" y="9334"/>
                </a:cubicBezTo>
                <a:cubicBezTo>
                  <a:pt x="33785" y="9186"/>
                  <a:pt x="33638" y="9075"/>
                  <a:pt x="33490" y="8946"/>
                </a:cubicBezTo>
                <a:cubicBezTo>
                  <a:pt x="33171" y="8733"/>
                  <a:pt x="32785" y="8538"/>
                  <a:pt x="32298" y="8538"/>
                </a:cubicBezTo>
                <a:cubicBezTo>
                  <a:pt x="32277" y="8538"/>
                  <a:pt x="32255" y="8538"/>
                  <a:pt x="32233" y="8539"/>
                </a:cubicBezTo>
                <a:lnTo>
                  <a:pt x="32381" y="8484"/>
                </a:lnTo>
                <a:cubicBezTo>
                  <a:pt x="32243" y="8427"/>
                  <a:pt x="32082" y="8407"/>
                  <a:pt x="31914" y="8407"/>
                </a:cubicBezTo>
                <a:cubicBezTo>
                  <a:pt x="31586" y="8407"/>
                  <a:pt x="31233" y="8484"/>
                  <a:pt x="30976" y="8521"/>
                </a:cubicBezTo>
                <a:cubicBezTo>
                  <a:pt x="30884" y="8631"/>
                  <a:pt x="30680" y="8687"/>
                  <a:pt x="30828" y="8742"/>
                </a:cubicBezTo>
                <a:cubicBezTo>
                  <a:pt x="30794" y="8740"/>
                  <a:pt x="30761" y="8739"/>
                  <a:pt x="30727" y="8739"/>
                </a:cubicBezTo>
                <a:cubicBezTo>
                  <a:pt x="30146" y="8739"/>
                  <a:pt x="29677" y="9037"/>
                  <a:pt x="29257" y="9334"/>
                </a:cubicBezTo>
                <a:cubicBezTo>
                  <a:pt x="28814" y="9648"/>
                  <a:pt x="28444" y="9981"/>
                  <a:pt x="27908" y="10110"/>
                </a:cubicBezTo>
                <a:cubicBezTo>
                  <a:pt x="28002" y="10047"/>
                  <a:pt x="28083" y="9931"/>
                  <a:pt x="28060" y="9931"/>
                </a:cubicBezTo>
                <a:cubicBezTo>
                  <a:pt x="28056" y="9931"/>
                  <a:pt x="28049" y="9935"/>
                  <a:pt x="28038" y="9944"/>
                </a:cubicBezTo>
                <a:cubicBezTo>
                  <a:pt x="27816" y="10128"/>
                  <a:pt x="27594" y="10313"/>
                  <a:pt x="27372" y="10517"/>
                </a:cubicBezTo>
                <a:cubicBezTo>
                  <a:pt x="27406" y="10531"/>
                  <a:pt x="27431" y="10537"/>
                  <a:pt x="27454" y="10537"/>
                </a:cubicBezTo>
                <a:cubicBezTo>
                  <a:pt x="27516" y="10537"/>
                  <a:pt x="27555" y="10493"/>
                  <a:pt x="27705" y="10480"/>
                </a:cubicBezTo>
                <a:lnTo>
                  <a:pt x="27705" y="10480"/>
                </a:lnTo>
                <a:cubicBezTo>
                  <a:pt x="27668" y="10609"/>
                  <a:pt x="27520" y="10812"/>
                  <a:pt x="27335" y="10923"/>
                </a:cubicBezTo>
                <a:cubicBezTo>
                  <a:pt x="27461" y="10779"/>
                  <a:pt x="27434" y="10736"/>
                  <a:pt x="27353" y="10736"/>
                </a:cubicBezTo>
                <a:cubicBezTo>
                  <a:pt x="27268" y="10736"/>
                  <a:pt x="27125" y="10784"/>
                  <a:pt x="27039" y="10812"/>
                </a:cubicBezTo>
                <a:cubicBezTo>
                  <a:pt x="27076" y="10812"/>
                  <a:pt x="27058" y="10886"/>
                  <a:pt x="27095" y="10923"/>
                </a:cubicBezTo>
                <a:cubicBezTo>
                  <a:pt x="26836" y="10960"/>
                  <a:pt x="26892" y="11016"/>
                  <a:pt x="26910" y="11108"/>
                </a:cubicBezTo>
                <a:cubicBezTo>
                  <a:pt x="26929" y="11182"/>
                  <a:pt x="26910" y="11311"/>
                  <a:pt x="26670" y="11404"/>
                </a:cubicBezTo>
                <a:lnTo>
                  <a:pt x="26670" y="11311"/>
                </a:lnTo>
                <a:cubicBezTo>
                  <a:pt x="26540" y="11459"/>
                  <a:pt x="26374" y="11718"/>
                  <a:pt x="26189" y="11847"/>
                </a:cubicBezTo>
                <a:cubicBezTo>
                  <a:pt x="26171" y="11662"/>
                  <a:pt x="26374" y="11589"/>
                  <a:pt x="26411" y="11404"/>
                </a:cubicBezTo>
                <a:lnTo>
                  <a:pt x="26411" y="11404"/>
                </a:lnTo>
                <a:cubicBezTo>
                  <a:pt x="26319" y="11478"/>
                  <a:pt x="26226" y="11644"/>
                  <a:pt x="26097" y="11829"/>
                </a:cubicBezTo>
                <a:cubicBezTo>
                  <a:pt x="26078" y="11829"/>
                  <a:pt x="26078" y="11847"/>
                  <a:pt x="26060" y="11847"/>
                </a:cubicBezTo>
                <a:cubicBezTo>
                  <a:pt x="26060" y="11847"/>
                  <a:pt x="26041" y="11829"/>
                  <a:pt x="26023" y="11829"/>
                </a:cubicBezTo>
                <a:cubicBezTo>
                  <a:pt x="26004" y="11792"/>
                  <a:pt x="25986" y="11773"/>
                  <a:pt x="25968" y="11736"/>
                </a:cubicBezTo>
                <a:cubicBezTo>
                  <a:pt x="25949" y="11681"/>
                  <a:pt x="25931" y="11589"/>
                  <a:pt x="25931" y="11459"/>
                </a:cubicBezTo>
                <a:lnTo>
                  <a:pt x="25931" y="11459"/>
                </a:lnTo>
                <a:cubicBezTo>
                  <a:pt x="25986" y="11533"/>
                  <a:pt x="26041" y="11699"/>
                  <a:pt x="26097" y="11736"/>
                </a:cubicBezTo>
                <a:cubicBezTo>
                  <a:pt x="26115" y="11200"/>
                  <a:pt x="26097" y="11274"/>
                  <a:pt x="26060" y="11071"/>
                </a:cubicBezTo>
                <a:lnTo>
                  <a:pt x="26060" y="10960"/>
                </a:lnTo>
                <a:cubicBezTo>
                  <a:pt x="26041" y="10868"/>
                  <a:pt x="26041" y="10775"/>
                  <a:pt x="26023" y="10701"/>
                </a:cubicBezTo>
                <a:lnTo>
                  <a:pt x="26023" y="10812"/>
                </a:lnTo>
                <a:cubicBezTo>
                  <a:pt x="25912" y="10812"/>
                  <a:pt x="25838" y="10757"/>
                  <a:pt x="25783" y="10683"/>
                </a:cubicBezTo>
                <a:cubicBezTo>
                  <a:pt x="25727" y="10591"/>
                  <a:pt x="25672" y="10480"/>
                  <a:pt x="25653" y="10369"/>
                </a:cubicBezTo>
                <a:cubicBezTo>
                  <a:pt x="25579" y="10147"/>
                  <a:pt x="25505" y="9907"/>
                  <a:pt x="25302" y="9666"/>
                </a:cubicBezTo>
                <a:lnTo>
                  <a:pt x="25302" y="9666"/>
                </a:lnTo>
                <a:cubicBezTo>
                  <a:pt x="25445" y="9829"/>
                  <a:pt x="25508" y="9882"/>
                  <a:pt x="25537" y="9882"/>
                </a:cubicBezTo>
                <a:cubicBezTo>
                  <a:pt x="25590" y="9882"/>
                  <a:pt x="25527" y="9703"/>
                  <a:pt x="25635" y="9703"/>
                </a:cubicBezTo>
                <a:lnTo>
                  <a:pt x="25727" y="9703"/>
                </a:lnTo>
                <a:cubicBezTo>
                  <a:pt x="25690" y="9685"/>
                  <a:pt x="25672" y="9685"/>
                  <a:pt x="25635" y="9685"/>
                </a:cubicBezTo>
                <a:lnTo>
                  <a:pt x="25635" y="9685"/>
                </a:lnTo>
                <a:cubicBezTo>
                  <a:pt x="25635" y="9534"/>
                  <a:pt x="25637" y="9348"/>
                  <a:pt x="25679" y="9348"/>
                </a:cubicBezTo>
                <a:cubicBezTo>
                  <a:pt x="25682" y="9348"/>
                  <a:pt x="25686" y="9349"/>
                  <a:pt x="25690" y="9352"/>
                </a:cubicBezTo>
                <a:cubicBezTo>
                  <a:pt x="25469" y="9130"/>
                  <a:pt x="25653" y="8890"/>
                  <a:pt x="25339" y="8576"/>
                </a:cubicBezTo>
                <a:cubicBezTo>
                  <a:pt x="25393" y="8558"/>
                  <a:pt x="25274" y="8316"/>
                  <a:pt x="25399" y="8316"/>
                </a:cubicBezTo>
                <a:cubicBezTo>
                  <a:pt x="25403" y="8316"/>
                  <a:pt x="25408" y="8317"/>
                  <a:pt x="25413" y="8317"/>
                </a:cubicBezTo>
                <a:cubicBezTo>
                  <a:pt x="25373" y="8226"/>
                  <a:pt x="25349" y="8193"/>
                  <a:pt x="25334" y="8193"/>
                </a:cubicBezTo>
                <a:cubicBezTo>
                  <a:pt x="25296" y="8193"/>
                  <a:pt x="25318" y="8410"/>
                  <a:pt x="25270" y="8410"/>
                </a:cubicBezTo>
                <a:cubicBezTo>
                  <a:pt x="25268" y="8410"/>
                  <a:pt x="25267" y="8410"/>
                  <a:pt x="25265" y="8410"/>
                </a:cubicBezTo>
                <a:cubicBezTo>
                  <a:pt x="24914" y="7948"/>
                  <a:pt x="25099" y="7116"/>
                  <a:pt x="24618" y="6451"/>
                </a:cubicBezTo>
                <a:cubicBezTo>
                  <a:pt x="24304" y="5822"/>
                  <a:pt x="24082" y="5767"/>
                  <a:pt x="23805" y="5194"/>
                </a:cubicBezTo>
                <a:cubicBezTo>
                  <a:pt x="23810" y="5130"/>
                  <a:pt x="23829" y="5107"/>
                  <a:pt x="23855" y="5107"/>
                </a:cubicBezTo>
                <a:cubicBezTo>
                  <a:pt x="23926" y="5107"/>
                  <a:pt x="24045" y="5286"/>
                  <a:pt x="24045" y="5286"/>
                </a:cubicBezTo>
                <a:cubicBezTo>
                  <a:pt x="24027" y="4935"/>
                  <a:pt x="23934" y="4695"/>
                  <a:pt x="23768" y="4399"/>
                </a:cubicBezTo>
                <a:lnTo>
                  <a:pt x="23768" y="4399"/>
                </a:lnTo>
                <a:cubicBezTo>
                  <a:pt x="23785" y="4412"/>
                  <a:pt x="23800" y="4418"/>
                  <a:pt x="23812" y="4418"/>
                </a:cubicBezTo>
                <a:cubicBezTo>
                  <a:pt x="23852" y="4418"/>
                  <a:pt x="23869" y="4355"/>
                  <a:pt x="23898" y="4270"/>
                </a:cubicBezTo>
                <a:cubicBezTo>
                  <a:pt x="23805" y="4011"/>
                  <a:pt x="23639" y="4159"/>
                  <a:pt x="23620" y="3808"/>
                </a:cubicBezTo>
                <a:lnTo>
                  <a:pt x="23620" y="3808"/>
                </a:lnTo>
                <a:cubicBezTo>
                  <a:pt x="23694" y="3845"/>
                  <a:pt x="23805" y="3882"/>
                  <a:pt x="23916" y="3992"/>
                </a:cubicBezTo>
                <a:cubicBezTo>
                  <a:pt x="23768" y="3715"/>
                  <a:pt x="23583" y="3456"/>
                  <a:pt x="23435" y="3161"/>
                </a:cubicBezTo>
                <a:cubicBezTo>
                  <a:pt x="23445" y="3142"/>
                  <a:pt x="23457" y="3133"/>
                  <a:pt x="23472" y="3133"/>
                </a:cubicBezTo>
                <a:cubicBezTo>
                  <a:pt x="23540" y="3133"/>
                  <a:pt x="23655" y="3321"/>
                  <a:pt x="23731" y="3383"/>
                </a:cubicBezTo>
                <a:cubicBezTo>
                  <a:pt x="23583" y="3068"/>
                  <a:pt x="23362" y="2532"/>
                  <a:pt x="23177" y="2477"/>
                </a:cubicBezTo>
                <a:lnTo>
                  <a:pt x="23177" y="2477"/>
                </a:lnTo>
                <a:lnTo>
                  <a:pt x="23191" y="2663"/>
                </a:lnTo>
                <a:lnTo>
                  <a:pt x="23191" y="2663"/>
                </a:lnTo>
                <a:cubicBezTo>
                  <a:pt x="23197" y="2637"/>
                  <a:pt x="23218" y="2625"/>
                  <a:pt x="23244" y="2625"/>
                </a:cubicBezTo>
                <a:cubicBezTo>
                  <a:pt x="23283" y="2625"/>
                  <a:pt x="23334" y="2652"/>
                  <a:pt x="23362" y="2699"/>
                </a:cubicBezTo>
                <a:cubicBezTo>
                  <a:pt x="23565" y="2939"/>
                  <a:pt x="23435" y="3124"/>
                  <a:pt x="23399" y="3161"/>
                </a:cubicBezTo>
                <a:lnTo>
                  <a:pt x="23288" y="2957"/>
                </a:lnTo>
                <a:lnTo>
                  <a:pt x="23288" y="2957"/>
                </a:lnTo>
                <a:cubicBezTo>
                  <a:pt x="23047" y="3272"/>
                  <a:pt x="23620" y="3808"/>
                  <a:pt x="23731" y="4251"/>
                </a:cubicBezTo>
                <a:lnTo>
                  <a:pt x="23454" y="4140"/>
                </a:lnTo>
                <a:lnTo>
                  <a:pt x="23787" y="4528"/>
                </a:lnTo>
                <a:cubicBezTo>
                  <a:pt x="23765" y="4594"/>
                  <a:pt x="23717" y="4660"/>
                  <a:pt x="23662" y="4660"/>
                </a:cubicBezTo>
                <a:cubicBezTo>
                  <a:pt x="23624" y="4660"/>
                  <a:pt x="23584" y="4629"/>
                  <a:pt x="23546" y="4547"/>
                </a:cubicBezTo>
                <a:lnTo>
                  <a:pt x="23546" y="4547"/>
                </a:lnTo>
                <a:cubicBezTo>
                  <a:pt x="23528" y="4880"/>
                  <a:pt x="23713" y="4787"/>
                  <a:pt x="23676" y="5101"/>
                </a:cubicBezTo>
                <a:cubicBezTo>
                  <a:pt x="23668" y="5117"/>
                  <a:pt x="23660" y="5123"/>
                  <a:pt x="23652" y="5123"/>
                </a:cubicBezTo>
                <a:cubicBezTo>
                  <a:pt x="23642" y="5123"/>
                  <a:pt x="23631" y="5112"/>
                  <a:pt x="23620" y="5101"/>
                </a:cubicBezTo>
                <a:lnTo>
                  <a:pt x="23620" y="5101"/>
                </a:lnTo>
                <a:lnTo>
                  <a:pt x="23787" y="5379"/>
                </a:lnTo>
                <a:cubicBezTo>
                  <a:pt x="23776" y="5373"/>
                  <a:pt x="23766" y="5372"/>
                  <a:pt x="23756" y="5372"/>
                </a:cubicBezTo>
                <a:cubicBezTo>
                  <a:pt x="23726" y="5372"/>
                  <a:pt x="23697" y="5389"/>
                  <a:pt x="23673" y="5389"/>
                </a:cubicBezTo>
                <a:cubicBezTo>
                  <a:pt x="23648" y="5389"/>
                  <a:pt x="23629" y="5369"/>
                  <a:pt x="23620" y="5286"/>
                </a:cubicBezTo>
                <a:lnTo>
                  <a:pt x="23620" y="5286"/>
                </a:lnTo>
                <a:cubicBezTo>
                  <a:pt x="23657" y="5873"/>
                  <a:pt x="24057" y="6096"/>
                  <a:pt x="23956" y="6370"/>
                </a:cubicBezTo>
                <a:lnTo>
                  <a:pt x="23956" y="6370"/>
                </a:lnTo>
                <a:cubicBezTo>
                  <a:pt x="23949" y="6354"/>
                  <a:pt x="23942" y="6338"/>
                  <a:pt x="23934" y="6321"/>
                </a:cubicBezTo>
                <a:lnTo>
                  <a:pt x="23934" y="6321"/>
                </a:lnTo>
                <a:lnTo>
                  <a:pt x="23953" y="6377"/>
                </a:lnTo>
                <a:cubicBezTo>
                  <a:pt x="23954" y="6374"/>
                  <a:pt x="23955" y="6372"/>
                  <a:pt x="23956" y="6370"/>
                </a:cubicBezTo>
                <a:lnTo>
                  <a:pt x="23956" y="6370"/>
                </a:lnTo>
                <a:cubicBezTo>
                  <a:pt x="24068" y="6626"/>
                  <a:pt x="24119" y="6680"/>
                  <a:pt x="24161" y="6680"/>
                </a:cubicBezTo>
                <a:cubicBezTo>
                  <a:pt x="24192" y="6680"/>
                  <a:pt x="24219" y="6652"/>
                  <a:pt x="24262" y="6652"/>
                </a:cubicBezTo>
                <a:cubicBezTo>
                  <a:pt x="24311" y="6652"/>
                  <a:pt x="24383" y="6691"/>
                  <a:pt x="24507" y="6857"/>
                </a:cubicBezTo>
                <a:lnTo>
                  <a:pt x="24212" y="7375"/>
                </a:lnTo>
                <a:lnTo>
                  <a:pt x="24397" y="7393"/>
                </a:lnTo>
                <a:cubicBezTo>
                  <a:pt x="24414" y="7463"/>
                  <a:pt x="24448" y="7616"/>
                  <a:pt x="24389" y="7616"/>
                </a:cubicBezTo>
                <a:cubicBezTo>
                  <a:pt x="24385" y="7616"/>
                  <a:pt x="24382" y="7616"/>
                  <a:pt x="24378" y="7615"/>
                </a:cubicBezTo>
                <a:lnTo>
                  <a:pt x="24378" y="7615"/>
                </a:lnTo>
                <a:cubicBezTo>
                  <a:pt x="24439" y="7693"/>
                  <a:pt x="24469" y="7717"/>
                  <a:pt x="24484" y="7717"/>
                </a:cubicBezTo>
                <a:cubicBezTo>
                  <a:pt x="24511" y="7717"/>
                  <a:pt x="24499" y="7649"/>
                  <a:pt x="24533" y="7649"/>
                </a:cubicBezTo>
                <a:cubicBezTo>
                  <a:pt x="24546" y="7649"/>
                  <a:pt x="24567" y="7660"/>
                  <a:pt x="24600" y="7689"/>
                </a:cubicBezTo>
                <a:cubicBezTo>
                  <a:pt x="24563" y="8114"/>
                  <a:pt x="25006" y="8687"/>
                  <a:pt x="24766" y="8872"/>
                </a:cubicBezTo>
                <a:cubicBezTo>
                  <a:pt x="24781" y="8880"/>
                  <a:pt x="24793" y="8883"/>
                  <a:pt x="24802" y="8883"/>
                </a:cubicBezTo>
                <a:cubicBezTo>
                  <a:pt x="24871" y="8883"/>
                  <a:pt x="24829" y="8703"/>
                  <a:pt x="24861" y="8703"/>
                </a:cubicBezTo>
                <a:cubicBezTo>
                  <a:pt x="24876" y="8703"/>
                  <a:pt x="24906" y="8742"/>
                  <a:pt x="24969" y="8853"/>
                </a:cubicBezTo>
                <a:cubicBezTo>
                  <a:pt x="24711" y="9057"/>
                  <a:pt x="25154" y="9297"/>
                  <a:pt x="25136" y="9685"/>
                </a:cubicBezTo>
                <a:cubicBezTo>
                  <a:pt x="25015" y="9649"/>
                  <a:pt x="24965" y="9486"/>
                  <a:pt x="24940" y="9486"/>
                </a:cubicBezTo>
                <a:cubicBezTo>
                  <a:pt x="24927" y="9486"/>
                  <a:pt x="24920" y="9532"/>
                  <a:pt x="24914" y="9666"/>
                </a:cubicBezTo>
                <a:cubicBezTo>
                  <a:pt x="25223" y="9775"/>
                  <a:pt x="25068" y="10330"/>
                  <a:pt x="25202" y="10613"/>
                </a:cubicBezTo>
                <a:lnTo>
                  <a:pt x="25202" y="10613"/>
                </a:lnTo>
                <a:cubicBezTo>
                  <a:pt x="25168" y="10630"/>
                  <a:pt x="25133" y="10648"/>
                  <a:pt x="25099" y="10683"/>
                </a:cubicBezTo>
                <a:cubicBezTo>
                  <a:pt x="25117" y="10775"/>
                  <a:pt x="25284" y="10738"/>
                  <a:pt x="25358" y="10757"/>
                </a:cubicBezTo>
                <a:cubicBezTo>
                  <a:pt x="25290" y="10740"/>
                  <a:pt x="25237" y="10692"/>
                  <a:pt x="25215" y="10627"/>
                </a:cubicBezTo>
                <a:lnTo>
                  <a:pt x="25215" y="10627"/>
                </a:lnTo>
                <a:cubicBezTo>
                  <a:pt x="25220" y="10626"/>
                  <a:pt x="25224" y="10626"/>
                  <a:pt x="25229" y="10626"/>
                </a:cubicBezTo>
                <a:cubicBezTo>
                  <a:pt x="25313" y="10626"/>
                  <a:pt x="25383" y="10740"/>
                  <a:pt x="25469" y="10997"/>
                </a:cubicBezTo>
                <a:cubicBezTo>
                  <a:pt x="25542" y="11256"/>
                  <a:pt x="25653" y="11607"/>
                  <a:pt x="25764" y="11866"/>
                </a:cubicBezTo>
                <a:cubicBezTo>
                  <a:pt x="25746" y="11866"/>
                  <a:pt x="25764" y="11940"/>
                  <a:pt x="25783" y="12069"/>
                </a:cubicBezTo>
                <a:cubicBezTo>
                  <a:pt x="25801" y="12125"/>
                  <a:pt x="25801" y="12198"/>
                  <a:pt x="25820" y="12291"/>
                </a:cubicBezTo>
                <a:cubicBezTo>
                  <a:pt x="25838" y="12328"/>
                  <a:pt x="25838" y="12365"/>
                  <a:pt x="25857" y="12420"/>
                </a:cubicBezTo>
                <a:cubicBezTo>
                  <a:pt x="25873" y="12453"/>
                  <a:pt x="25875" y="12516"/>
                  <a:pt x="25888" y="12516"/>
                </a:cubicBezTo>
                <a:cubicBezTo>
                  <a:pt x="25890" y="12516"/>
                  <a:pt x="25892" y="12515"/>
                  <a:pt x="25894" y="12513"/>
                </a:cubicBezTo>
                <a:cubicBezTo>
                  <a:pt x="26189" y="12310"/>
                  <a:pt x="26594" y="11978"/>
                  <a:pt x="26890" y="11793"/>
                </a:cubicBezTo>
                <a:lnTo>
                  <a:pt x="26890" y="11793"/>
                </a:lnTo>
                <a:cubicBezTo>
                  <a:pt x="26883" y="11811"/>
                  <a:pt x="26878" y="11829"/>
                  <a:pt x="26873" y="11847"/>
                </a:cubicBezTo>
                <a:lnTo>
                  <a:pt x="26892" y="11792"/>
                </a:lnTo>
                <a:lnTo>
                  <a:pt x="26892" y="11792"/>
                </a:lnTo>
                <a:cubicBezTo>
                  <a:pt x="26891" y="11792"/>
                  <a:pt x="26890" y="11793"/>
                  <a:pt x="26890" y="11793"/>
                </a:cubicBezTo>
                <a:lnTo>
                  <a:pt x="26890" y="11793"/>
                </a:lnTo>
                <a:cubicBezTo>
                  <a:pt x="26938" y="11660"/>
                  <a:pt x="27041" y="11515"/>
                  <a:pt x="27187" y="11385"/>
                </a:cubicBezTo>
                <a:cubicBezTo>
                  <a:pt x="27317" y="11256"/>
                  <a:pt x="27483" y="11127"/>
                  <a:pt x="27612" y="10997"/>
                </a:cubicBezTo>
                <a:lnTo>
                  <a:pt x="27612" y="10997"/>
                </a:lnTo>
                <a:cubicBezTo>
                  <a:pt x="27668" y="11108"/>
                  <a:pt x="27649" y="11182"/>
                  <a:pt x="27538" y="11348"/>
                </a:cubicBezTo>
                <a:lnTo>
                  <a:pt x="27797" y="11145"/>
                </a:lnTo>
                <a:lnTo>
                  <a:pt x="27797" y="11145"/>
                </a:lnTo>
                <a:cubicBezTo>
                  <a:pt x="27797" y="11182"/>
                  <a:pt x="27779" y="11219"/>
                  <a:pt x="27779" y="11256"/>
                </a:cubicBezTo>
                <a:lnTo>
                  <a:pt x="27871" y="11090"/>
                </a:lnTo>
                <a:lnTo>
                  <a:pt x="27797" y="11145"/>
                </a:lnTo>
                <a:cubicBezTo>
                  <a:pt x="27816" y="11053"/>
                  <a:pt x="27890" y="10960"/>
                  <a:pt x="28038" y="10812"/>
                </a:cubicBezTo>
                <a:lnTo>
                  <a:pt x="28074" y="10997"/>
                </a:lnTo>
                <a:cubicBezTo>
                  <a:pt x="28407" y="10738"/>
                  <a:pt x="28684" y="10332"/>
                  <a:pt x="29220" y="10147"/>
                </a:cubicBezTo>
                <a:cubicBezTo>
                  <a:pt x="29183" y="9999"/>
                  <a:pt x="28629" y="10018"/>
                  <a:pt x="29091" y="9629"/>
                </a:cubicBezTo>
                <a:lnTo>
                  <a:pt x="29091" y="9629"/>
                </a:lnTo>
                <a:cubicBezTo>
                  <a:pt x="29156" y="9679"/>
                  <a:pt x="29222" y="9771"/>
                  <a:pt x="29159" y="9856"/>
                </a:cubicBezTo>
                <a:lnTo>
                  <a:pt x="29159" y="9856"/>
                </a:lnTo>
                <a:cubicBezTo>
                  <a:pt x="29205" y="9808"/>
                  <a:pt x="29281" y="9736"/>
                  <a:pt x="29368" y="9722"/>
                </a:cubicBezTo>
                <a:lnTo>
                  <a:pt x="29368" y="9722"/>
                </a:lnTo>
                <a:lnTo>
                  <a:pt x="29220" y="9962"/>
                </a:lnTo>
                <a:cubicBezTo>
                  <a:pt x="29479" y="9888"/>
                  <a:pt x="29276" y="9796"/>
                  <a:pt x="29461" y="9703"/>
                </a:cubicBezTo>
                <a:lnTo>
                  <a:pt x="29461" y="9703"/>
                </a:lnTo>
                <a:cubicBezTo>
                  <a:pt x="29484" y="9749"/>
                  <a:pt x="29519" y="9757"/>
                  <a:pt x="29553" y="9757"/>
                </a:cubicBezTo>
                <a:cubicBezTo>
                  <a:pt x="29571" y="9757"/>
                  <a:pt x="29588" y="9755"/>
                  <a:pt x="29602" y="9755"/>
                </a:cubicBezTo>
                <a:cubicBezTo>
                  <a:pt x="29628" y="9755"/>
                  <a:pt x="29645" y="9761"/>
                  <a:pt x="29645" y="9796"/>
                </a:cubicBezTo>
                <a:cubicBezTo>
                  <a:pt x="29608" y="9833"/>
                  <a:pt x="29479" y="9851"/>
                  <a:pt x="29424" y="9925"/>
                </a:cubicBezTo>
                <a:cubicBezTo>
                  <a:pt x="29605" y="9849"/>
                  <a:pt x="29825" y="9786"/>
                  <a:pt x="29959" y="9786"/>
                </a:cubicBezTo>
                <a:cubicBezTo>
                  <a:pt x="29988" y="9786"/>
                  <a:pt x="30014" y="9789"/>
                  <a:pt x="30034" y="9796"/>
                </a:cubicBezTo>
                <a:cubicBezTo>
                  <a:pt x="29978" y="9759"/>
                  <a:pt x="29960" y="9666"/>
                  <a:pt x="30107" y="9574"/>
                </a:cubicBezTo>
                <a:cubicBezTo>
                  <a:pt x="30213" y="9524"/>
                  <a:pt x="30274" y="9506"/>
                  <a:pt x="30314" y="9506"/>
                </a:cubicBezTo>
                <a:cubicBezTo>
                  <a:pt x="30405" y="9506"/>
                  <a:pt x="30375" y="9600"/>
                  <a:pt x="30486" y="9600"/>
                </a:cubicBezTo>
                <a:cubicBezTo>
                  <a:pt x="30504" y="9600"/>
                  <a:pt x="30525" y="9598"/>
                  <a:pt x="30551" y="9592"/>
                </a:cubicBezTo>
                <a:cubicBezTo>
                  <a:pt x="30607" y="9482"/>
                  <a:pt x="30884" y="9463"/>
                  <a:pt x="30847" y="9315"/>
                </a:cubicBezTo>
                <a:cubicBezTo>
                  <a:pt x="30868" y="9308"/>
                  <a:pt x="30888" y="9305"/>
                  <a:pt x="30906" y="9305"/>
                </a:cubicBezTo>
                <a:cubicBezTo>
                  <a:pt x="30979" y="9305"/>
                  <a:pt x="31024" y="9356"/>
                  <a:pt x="31069" y="9371"/>
                </a:cubicBezTo>
                <a:cubicBezTo>
                  <a:pt x="31253" y="9204"/>
                  <a:pt x="32011" y="9186"/>
                  <a:pt x="31752" y="9038"/>
                </a:cubicBezTo>
                <a:lnTo>
                  <a:pt x="31697" y="9020"/>
                </a:lnTo>
                <a:lnTo>
                  <a:pt x="31734" y="9020"/>
                </a:lnTo>
                <a:cubicBezTo>
                  <a:pt x="31738" y="9018"/>
                  <a:pt x="31743" y="9016"/>
                  <a:pt x="31747" y="9015"/>
                </a:cubicBezTo>
                <a:lnTo>
                  <a:pt x="31747" y="9015"/>
                </a:lnTo>
                <a:cubicBezTo>
                  <a:pt x="31752" y="9020"/>
                  <a:pt x="31752" y="9020"/>
                  <a:pt x="31752" y="9020"/>
                </a:cubicBezTo>
                <a:lnTo>
                  <a:pt x="31759" y="9020"/>
                </a:lnTo>
                <a:cubicBezTo>
                  <a:pt x="31757" y="9018"/>
                  <a:pt x="31753" y="9016"/>
                  <a:pt x="31750" y="9014"/>
                </a:cubicBezTo>
                <a:lnTo>
                  <a:pt x="31750" y="9014"/>
                </a:lnTo>
                <a:cubicBezTo>
                  <a:pt x="31866" y="8973"/>
                  <a:pt x="31984" y="8954"/>
                  <a:pt x="32100" y="8954"/>
                </a:cubicBezTo>
                <a:cubicBezTo>
                  <a:pt x="32332" y="8954"/>
                  <a:pt x="32557" y="9028"/>
                  <a:pt x="32750" y="9149"/>
                </a:cubicBezTo>
                <a:cubicBezTo>
                  <a:pt x="33046" y="9352"/>
                  <a:pt x="33268" y="9611"/>
                  <a:pt x="33453" y="9907"/>
                </a:cubicBezTo>
                <a:lnTo>
                  <a:pt x="33397" y="9925"/>
                </a:lnTo>
                <a:cubicBezTo>
                  <a:pt x="33675" y="10239"/>
                  <a:pt x="33822" y="10738"/>
                  <a:pt x="33989" y="11016"/>
                </a:cubicBezTo>
                <a:cubicBezTo>
                  <a:pt x="34022" y="11134"/>
                  <a:pt x="33964" y="11298"/>
                  <a:pt x="33897" y="11298"/>
                </a:cubicBezTo>
                <a:cubicBezTo>
                  <a:pt x="33891" y="11298"/>
                  <a:pt x="33884" y="11296"/>
                  <a:pt x="33878" y="11293"/>
                </a:cubicBezTo>
                <a:lnTo>
                  <a:pt x="33878" y="11293"/>
                </a:lnTo>
                <a:cubicBezTo>
                  <a:pt x="33970" y="11607"/>
                  <a:pt x="34044" y="11644"/>
                  <a:pt x="33970" y="12125"/>
                </a:cubicBezTo>
                <a:cubicBezTo>
                  <a:pt x="33933" y="12020"/>
                  <a:pt x="33913" y="11997"/>
                  <a:pt x="33901" y="11997"/>
                </a:cubicBezTo>
                <a:cubicBezTo>
                  <a:pt x="33892" y="11997"/>
                  <a:pt x="33889" y="12010"/>
                  <a:pt x="33887" y="12010"/>
                </a:cubicBezTo>
                <a:cubicBezTo>
                  <a:pt x="33884" y="12010"/>
                  <a:pt x="33885" y="11975"/>
                  <a:pt x="33878" y="11792"/>
                </a:cubicBezTo>
                <a:lnTo>
                  <a:pt x="33878" y="11792"/>
                </a:lnTo>
                <a:cubicBezTo>
                  <a:pt x="33859" y="12217"/>
                  <a:pt x="33785" y="12309"/>
                  <a:pt x="33933" y="12771"/>
                </a:cubicBezTo>
                <a:cubicBezTo>
                  <a:pt x="33912" y="12748"/>
                  <a:pt x="33893" y="12737"/>
                  <a:pt x="33875" y="12737"/>
                </a:cubicBezTo>
                <a:cubicBezTo>
                  <a:pt x="33771" y="12737"/>
                  <a:pt x="33733" y="13112"/>
                  <a:pt x="33748" y="13270"/>
                </a:cubicBezTo>
                <a:lnTo>
                  <a:pt x="33878" y="12993"/>
                </a:lnTo>
                <a:lnTo>
                  <a:pt x="33878" y="12993"/>
                </a:lnTo>
                <a:cubicBezTo>
                  <a:pt x="33878" y="13215"/>
                  <a:pt x="33859" y="13418"/>
                  <a:pt x="33822" y="13622"/>
                </a:cubicBezTo>
                <a:lnTo>
                  <a:pt x="33638" y="13492"/>
                </a:lnTo>
                <a:cubicBezTo>
                  <a:pt x="33471" y="13899"/>
                  <a:pt x="33490" y="14268"/>
                  <a:pt x="33471" y="14638"/>
                </a:cubicBezTo>
                <a:cubicBezTo>
                  <a:pt x="33453" y="15008"/>
                  <a:pt x="33397" y="15359"/>
                  <a:pt x="33083" y="15562"/>
                </a:cubicBezTo>
                <a:cubicBezTo>
                  <a:pt x="33093" y="15612"/>
                  <a:pt x="33108" y="15631"/>
                  <a:pt x="33125" y="15631"/>
                </a:cubicBezTo>
                <a:cubicBezTo>
                  <a:pt x="33190" y="15631"/>
                  <a:pt x="33297" y="15372"/>
                  <a:pt x="33369" y="15372"/>
                </a:cubicBezTo>
                <a:cubicBezTo>
                  <a:pt x="33387" y="15372"/>
                  <a:pt x="33403" y="15389"/>
                  <a:pt x="33416" y="15433"/>
                </a:cubicBezTo>
                <a:cubicBezTo>
                  <a:pt x="33342" y="15618"/>
                  <a:pt x="33194" y="15766"/>
                  <a:pt x="33046" y="15858"/>
                </a:cubicBezTo>
                <a:cubicBezTo>
                  <a:pt x="32917" y="15950"/>
                  <a:pt x="32806" y="16006"/>
                  <a:pt x="32769" y="16043"/>
                </a:cubicBezTo>
                <a:cubicBezTo>
                  <a:pt x="32566" y="16172"/>
                  <a:pt x="32566" y="16301"/>
                  <a:pt x="32529" y="16431"/>
                </a:cubicBezTo>
                <a:cubicBezTo>
                  <a:pt x="32492" y="16560"/>
                  <a:pt x="32455" y="16708"/>
                  <a:pt x="32214" y="16819"/>
                </a:cubicBezTo>
                <a:cubicBezTo>
                  <a:pt x="32307" y="16837"/>
                  <a:pt x="32473" y="16948"/>
                  <a:pt x="32122" y="17244"/>
                </a:cubicBezTo>
                <a:cubicBezTo>
                  <a:pt x="32032" y="17278"/>
                  <a:pt x="31955" y="17293"/>
                  <a:pt x="31892" y="17293"/>
                </a:cubicBezTo>
                <a:cubicBezTo>
                  <a:pt x="31683" y="17293"/>
                  <a:pt x="31629" y="17136"/>
                  <a:pt x="31771" y="17022"/>
                </a:cubicBezTo>
                <a:cubicBezTo>
                  <a:pt x="31814" y="17001"/>
                  <a:pt x="31851" y="16992"/>
                  <a:pt x="31874" y="16992"/>
                </a:cubicBezTo>
                <a:cubicBezTo>
                  <a:pt x="31891" y="16992"/>
                  <a:pt x="31900" y="16996"/>
                  <a:pt x="31900" y="17004"/>
                </a:cubicBezTo>
                <a:cubicBezTo>
                  <a:pt x="32011" y="16948"/>
                  <a:pt x="32122" y="16837"/>
                  <a:pt x="31956" y="16837"/>
                </a:cubicBezTo>
                <a:lnTo>
                  <a:pt x="31956" y="16930"/>
                </a:lnTo>
                <a:cubicBezTo>
                  <a:pt x="31845" y="16930"/>
                  <a:pt x="31697" y="16985"/>
                  <a:pt x="31568" y="17022"/>
                </a:cubicBezTo>
                <a:cubicBezTo>
                  <a:pt x="31501" y="17031"/>
                  <a:pt x="31446" y="17039"/>
                  <a:pt x="31409" y="17039"/>
                </a:cubicBezTo>
                <a:cubicBezTo>
                  <a:pt x="31363" y="17039"/>
                  <a:pt x="31344" y="17026"/>
                  <a:pt x="31364" y="16985"/>
                </a:cubicBezTo>
                <a:lnTo>
                  <a:pt x="31364" y="16985"/>
                </a:lnTo>
                <a:cubicBezTo>
                  <a:pt x="31204" y="17084"/>
                  <a:pt x="31216" y="17117"/>
                  <a:pt x="31308" y="17117"/>
                </a:cubicBezTo>
                <a:cubicBezTo>
                  <a:pt x="31345" y="17117"/>
                  <a:pt x="31396" y="17111"/>
                  <a:pt x="31453" y="17103"/>
                </a:cubicBezTo>
                <a:lnTo>
                  <a:pt x="31453" y="17103"/>
                </a:lnTo>
                <a:cubicBezTo>
                  <a:pt x="30998" y="17178"/>
                  <a:pt x="30739" y="17300"/>
                  <a:pt x="30237" y="17318"/>
                </a:cubicBezTo>
                <a:cubicBezTo>
                  <a:pt x="30329" y="17336"/>
                  <a:pt x="30422" y="17410"/>
                  <a:pt x="30329" y="17410"/>
                </a:cubicBezTo>
                <a:cubicBezTo>
                  <a:pt x="29572" y="17410"/>
                  <a:pt x="30015" y="17577"/>
                  <a:pt x="29479" y="17632"/>
                </a:cubicBezTo>
                <a:cubicBezTo>
                  <a:pt x="29124" y="17540"/>
                  <a:pt x="29452" y="17434"/>
                  <a:pt x="29118" y="17434"/>
                </a:cubicBezTo>
                <a:cubicBezTo>
                  <a:pt x="29052" y="17434"/>
                  <a:pt x="28960" y="17438"/>
                  <a:pt x="28832" y="17447"/>
                </a:cubicBezTo>
                <a:cubicBezTo>
                  <a:pt x="28259" y="17336"/>
                  <a:pt x="28592" y="17244"/>
                  <a:pt x="28832" y="17226"/>
                </a:cubicBezTo>
                <a:lnTo>
                  <a:pt x="28832" y="17226"/>
                </a:lnTo>
                <a:cubicBezTo>
                  <a:pt x="28780" y="17229"/>
                  <a:pt x="28728" y="17230"/>
                  <a:pt x="28675" y="17230"/>
                </a:cubicBezTo>
                <a:cubicBezTo>
                  <a:pt x="28127" y="17230"/>
                  <a:pt x="27540" y="17065"/>
                  <a:pt x="26984" y="16930"/>
                </a:cubicBezTo>
                <a:lnTo>
                  <a:pt x="26984" y="16930"/>
                </a:lnTo>
                <a:cubicBezTo>
                  <a:pt x="26947" y="17022"/>
                  <a:pt x="27021" y="17207"/>
                  <a:pt x="27058" y="17336"/>
                </a:cubicBezTo>
                <a:lnTo>
                  <a:pt x="26818" y="16837"/>
                </a:lnTo>
                <a:lnTo>
                  <a:pt x="26818" y="16837"/>
                </a:lnTo>
                <a:cubicBezTo>
                  <a:pt x="26947" y="17133"/>
                  <a:pt x="27039" y="17373"/>
                  <a:pt x="27132" y="17595"/>
                </a:cubicBezTo>
                <a:cubicBezTo>
                  <a:pt x="27150" y="17540"/>
                  <a:pt x="27187" y="17484"/>
                  <a:pt x="27224" y="17447"/>
                </a:cubicBezTo>
                <a:cubicBezTo>
                  <a:pt x="27276" y="17670"/>
                  <a:pt x="27343" y="17877"/>
                  <a:pt x="27294" y="17877"/>
                </a:cubicBezTo>
                <a:cubicBezTo>
                  <a:pt x="27290" y="17877"/>
                  <a:pt x="27285" y="17875"/>
                  <a:pt x="27280" y="17872"/>
                </a:cubicBezTo>
                <a:lnTo>
                  <a:pt x="27280" y="17872"/>
                </a:lnTo>
                <a:cubicBezTo>
                  <a:pt x="27391" y="18020"/>
                  <a:pt x="27446" y="18002"/>
                  <a:pt x="27520" y="18020"/>
                </a:cubicBezTo>
                <a:cubicBezTo>
                  <a:pt x="27575" y="18039"/>
                  <a:pt x="27686" y="18094"/>
                  <a:pt x="27834" y="18335"/>
                </a:cubicBezTo>
                <a:cubicBezTo>
                  <a:pt x="27871" y="18612"/>
                  <a:pt x="28222" y="19185"/>
                  <a:pt x="28093" y="19333"/>
                </a:cubicBezTo>
                <a:cubicBezTo>
                  <a:pt x="27986" y="18984"/>
                  <a:pt x="27937" y="18898"/>
                  <a:pt x="27904" y="18898"/>
                </a:cubicBezTo>
                <a:cubicBezTo>
                  <a:pt x="27892" y="18898"/>
                  <a:pt x="27881" y="18911"/>
                  <a:pt x="27871" y="18926"/>
                </a:cubicBezTo>
                <a:cubicBezTo>
                  <a:pt x="27852" y="18945"/>
                  <a:pt x="27834" y="18967"/>
                  <a:pt x="27812" y="18967"/>
                </a:cubicBezTo>
                <a:cubicBezTo>
                  <a:pt x="27786" y="18967"/>
                  <a:pt x="27752" y="18936"/>
                  <a:pt x="27698" y="18830"/>
                </a:cubicBezTo>
                <a:lnTo>
                  <a:pt x="27698" y="18830"/>
                </a:lnTo>
                <a:cubicBezTo>
                  <a:pt x="27746" y="18955"/>
                  <a:pt x="27790" y="19093"/>
                  <a:pt x="27834" y="19259"/>
                </a:cubicBezTo>
                <a:cubicBezTo>
                  <a:pt x="27834" y="19265"/>
                  <a:pt x="27832" y="19268"/>
                  <a:pt x="27829" y="19268"/>
                </a:cubicBezTo>
                <a:cubicBezTo>
                  <a:pt x="27814" y="19268"/>
                  <a:pt x="27772" y="19208"/>
                  <a:pt x="27742" y="19148"/>
                </a:cubicBezTo>
                <a:lnTo>
                  <a:pt x="27742" y="19148"/>
                </a:lnTo>
                <a:cubicBezTo>
                  <a:pt x="27779" y="19277"/>
                  <a:pt x="27816" y="19425"/>
                  <a:pt x="27834" y="19480"/>
                </a:cubicBezTo>
                <a:cubicBezTo>
                  <a:pt x="27834" y="19536"/>
                  <a:pt x="27853" y="19573"/>
                  <a:pt x="27871" y="19610"/>
                </a:cubicBezTo>
                <a:cubicBezTo>
                  <a:pt x="27908" y="19665"/>
                  <a:pt x="27945" y="19684"/>
                  <a:pt x="28001" y="19702"/>
                </a:cubicBezTo>
                <a:cubicBezTo>
                  <a:pt x="28093" y="19758"/>
                  <a:pt x="28204" y="19795"/>
                  <a:pt x="28315" y="20109"/>
                </a:cubicBezTo>
                <a:cubicBezTo>
                  <a:pt x="28302" y="20104"/>
                  <a:pt x="28291" y="20101"/>
                  <a:pt x="28281" y="20101"/>
                </a:cubicBezTo>
                <a:cubicBezTo>
                  <a:pt x="28186" y="20101"/>
                  <a:pt x="28191" y="20321"/>
                  <a:pt x="28241" y="20405"/>
                </a:cubicBezTo>
                <a:cubicBezTo>
                  <a:pt x="28198" y="20294"/>
                  <a:pt x="28218" y="20246"/>
                  <a:pt x="28268" y="20246"/>
                </a:cubicBezTo>
                <a:cubicBezTo>
                  <a:pt x="28327" y="20246"/>
                  <a:pt x="28428" y="20313"/>
                  <a:pt x="28518" y="20423"/>
                </a:cubicBezTo>
                <a:cubicBezTo>
                  <a:pt x="28592" y="20848"/>
                  <a:pt x="28721" y="20830"/>
                  <a:pt x="28795" y="21033"/>
                </a:cubicBezTo>
                <a:lnTo>
                  <a:pt x="28740" y="20793"/>
                </a:lnTo>
                <a:lnTo>
                  <a:pt x="28740" y="20793"/>
                </a:lnTo>
                <a:cubicBezTo>
                  <a:pt x="28869" y="20830"/>
                  <a:pt x="28925" y="21033"/>
                  <a:pt x="29054" y="21292"/>
                </a:cubicBezTo>
                <a:cubicBezTo>
                  <a:pt x="29049" y="21297"/>
                  <a:pt x="29044" y="21299"/>
                  <a:pt x="29038" y="21299"/>
                </a:cubicBezTo>
                <a:cubicBezTo>
                  <a:pt x="29030" y="21299"/>
                  <a:pt x="29021" y="21293"/>
                  <a:pt x="29012" y="21284"/>
                </a:cubicBezTo>
                <a:lnTo>
                  <a:pt x="29012" y="21284"/>
                </a:lnTo>
                <a:cubicBezTo>
                  <a:pt x="29156" y="21538"/>
                  <a:pt x="29035" y="21969"/>
                  <a:pt x="29276" y="22290"/>
                </a:cubicBezTo>
                <a:cubicBezTo>
                  <a:pt x="29276" y="22511"/>
                  <a:pt x="29091" y="22382"/>
                  <a:pt x="29109" y="22567"/>
                </a:cubicBezTo>
                <a:cubicBezTo>
                  <a:pt x="29424" y="22992"/>
                  <a:pt x="29183" y="23121"/>
                  <a:pt x="29461" y="23583"/>
                </a:cubicBezTo>
                <a:cubicBezTo>
                  <a:pt x="29495" y="23498"/>
                  <a:pt x="29505" y="23448"/>
                  <a:pt x="29532" y="23448"/>
                </a:cubicBezTo>
                <a:cubicBezTo>
                  <a:pt x="29563" y="23448"/>
                  <a:pt x="29617" y="23516"/>
                  <a:pt x="29756" y="23676"/>
                </a:cubicBezTo>
                <a:lnTo>
                  <a:pt x="29368" y="22900"/>
                </a:lnTo>
                <a:lnTo>
                  <a:pt x="29738" y="23362"/>
                </a:lnTo>
                <a:cubicBezTo>
                  <a:pt x="29645" y="23103"/>
                  <a:pt x="29461" y="22863"/>
                  <a:pt x="29442" y="22715"/>
                </a:cubicBezTo>
                <a:lnTo>
                  <a:pt x="29442" y="22715"/>
                </a:lnTo>
                <a:cubicBezTo>
                  <a:pt x="29537" y="22819"/>
                  <a:pt x="29573" y="22865"/>
                  <a:pt x="29596" y="22865"/>
                </a:cubicBezTo>
                <a:cubicBezTo>
                  <a:pt x="29618" y="22865"/>
                  <a:pt x="29628" y="22824"/>
                  <a:pt x="29664" y="22752"/>
                </a:cubicBezTo>
                <a:lnTo>
                  <a:pt x="29664" y="22752"/>
                </a:lnTo>
                <a:cubicBezTo>
                  <a:pt x="29590" y="23158"/>
                  <a:pt x="30015" y="23380"/>
                  <a:pt x="30034" y="23805"/>
                </a:cubicBezTo>
                <a:lnTo>
                  <a:pt x="29701" y="23916"/>
                </a:lnTo>
                <a:cubicBezTo>
                  <a:pt x="29793" y="24563"/>
                  <a:pt x="30255" y="24896"/>
                  <a:pt x="30459" y="25690"/>
                </a:cubicBezTo>
                <a:lnTo>
                  <a:pt x="30422" y="25413"/>
                </a:lnTo>
                <a:lnTo>
                  <a:pt x="30422" y="25413"/>
                </a:lnTo>
                <a:cubicBezTo>
                  <a:pt x="30588" y="25469"/>
                  <a:pt x="30625" y="25875"/>
                  <a:pt x="30754" y="26115"/>
                </a:cubicBezTo>
                <a:cubicBezTo>
                  <a:pt x="30643" y="26115"/>
                  <a:pt x="30662" y="26300"/>
                  <a:pt x="30643" y="26430"/>
                </a:cubicBezTo>
                <a:cubicBezTo>
                  <a:pt x="30647" y="26426"/>
                  <a:pt x="30651" y="26424"/>
                  <a:pt x="30656" y="26424"/>
                </a:cubicBezTo>
                <a:cubicBezTo>
                  <a:pt x="30692" y="26424"/>
                  <a:pt x="30742" y="26556"/>
                  <a:pt x="30791" y="26688"/>
                </a:cubicBezTo>
                <a:cubicBezTo>
                  <a:pt x="30847" y="26781"/>
                  <a:pt x="30847" y="26781"/>
                  <a:pt x="30884" y="26799"/>
                </a:cubicBezTo>
                <a:cubicBezTo>
                  <a:pt x="30921" y="26836"/>
                  <a:pt x="30976" y="26855"/>
                  <a:pt x="31032" y="26855"/>
                </a:cubicBezTo>
                <a:cubicBezTo>
                  <a:pt x="31013" y="26929"/>
                  <a:pt x="30976" y="26966"/>
                  <a:pt x="30939" y="27003"/>
                </a:cubicBezTo>
                <a:cubicBezTo>
                  <a:pt x="30939" y="27058"/>
                  <a:pt x="30958" y="27095"/>
                  <a:pt x="31013" y="27150"/>
                </a:cubicBezTo>
                <a:cubicBezTo>
                  <a:pt x="30976" y="27243"/>
                  <a:pt x="31032" y="27446"/>
                  <a:pt x="30662" y="27520"/>
                </a:cubicBezTo>
                <a:cubicBezTo>
                  <a:pt x="30736" y="27372"/>
                  <a:pt x="30570" y="27335"/>
                  <a:pt x="30717" y="27206"/>
                </a:cubicBezTo>
                <a:lnTo>
                  <a:pt x="30717" y="27206"/>
                </a:lnTo>
                <a:cubicBezTo>
                  <a:pt x="30662" y="27224"/>
                  <a:pt x="30625" y="27224"/>
                  <a:pt x="30607" y="27243"/>
                </a:cubicBezTo>
                <a:cubicBezTo>
                  <a:pt x="30588" y="27243"/>
                  <a:pt x="30514" y="27298"/>
                  <a:pt x="30533" y="27317"/>
                </a:cubicBezTo>
                <a:cubicBezTo>
                  <a:pt x="30529" y="27316"/>
                  <a:pt x="30524" y="27316"/>
                  <a:pt x="30520" y="27316"/>
                </a:cubicBezTo>
                <a:cubicBezTo>
                  <a:pt x="30377" y="27316"/>
                  <a:pt x="30064" y="27582"/>
                  <a:pt x="29847" y="27582"/>
                </a:cubicBezTo>
                <a:cubicBezTo>
                  <a:pt x="29828" y="27582"/>
                  <a:pt x="29810" y="27580"/>
                  <a:pt x="29793" y="27576"/>
                </a:cubicBezTo>
                <a:cubicBezTo>
                  <a:pt x="29719" y="27650"/>
                  <a:pt x="29719" y="27779"/>
                  <a:pt x="29498" y="27834"/>
                </a:cubicBezTo>
                <a:cubicBezTo>
                  <a:pt x="29478" y="27824"/>
                  <a:pt x="29474" y="27809"/>
                  <a:pt x="29475" y="27797"/>
                </a:cubicBezTo>
                <a:lnTo>
                  <a:pt x="29475" y="27797"/>
                </a:lnTo>
                <a:cubicBezTo>
                  <a:pt x="29433" y="27856"/>
                  <a:pt x="29170" y="27953"/>
                  <a:pt x="29387" y="28019"/>
                </a:cubicBezTo>
                <a:cubicBezTo>
                  <a:pt x="29308" y="28001"/>
                  <a:pt x="29225" y="27993"/>
                  <a:pt x="29140" y="27993"/>
                </a:cubicBezTo>
                <a:cubicBezTo>
                  <a:pt x="28524" y="27993"/>
                  <a:pt x="27771" y="28410"/>
                  <a:pt x="27218" y="28410"/>
                </a:cubicBezTo>
                <a:cubicBezTo>
                  <a:pt x="27149" y="28410"/>
                  <a:pt x="27083" y="28403"/>
                  <a:pt x="27021" y="28389"/>
                </a:cubicBezTo>
                <a:cubicBezTo>
                  <a:pt x="26596" y="28555"/>
                  <a:pt x="26078" y="28740"/>
                  <a:pt x="25672" y="28869"/>
                </a:cubicBezTo>
                <a:cubicBezTo>
                  <a:pt x="25690" y="28832"/>
                  <a:pt x="25672" y="28814"/>
                  <a:pt x="25746" y="28795"/>
                </a:cubicBezTo>
                <a:lnTo>
                  <a:pt x="25746" y="28795"/>
                </a:lnTo>
                <a:cubicBezTo>
                  <a:pt x="25154" y="28851"/>
                  <a:pt x="25487" y="29220"/>
                  <a:pt x="24840" y="29276"/>
                </a:cubicBezTo>
                <a:cubicBezTo>
                  <a:pt x="24452" y="29184"/>
                  <a:pt x="25136" y="29091"/>
                  <a:pt x="24914" y="29073"/>
                </a:cubicBezTo>
                <a:cubicBezTo>
                  <a:pt x="24874" y="29000"/>
                  <a:pt x="24816" y="28972"/>
                  <a:pt x="24745" y="28972"/>
                </a:cubicBezTo>
                <a:cubicBezTo>
                  <a:pt x="24514" y="28972"/>
                  <a:pt x="24146" y="29267"/>
                  <a:pt x="23799" y="29267"/>
                </a:cubicBezTo>
                <a:cubicBezTo>
                  <a:pt x="23764" y="29267"/>
                  <a:pt x="23729" y="29264"/>
                  <a:pt x="23694" y="29257"/>
                </a:cubicBezTo>
                <a:lnTo>
                  <a:pt x="23787" y="29202"/>
                </a:lnTo>
                <a:cubicBezTo>
                  <a:pt x="23771" y="29200"/>
                  <a:pt x="23755" y="29200"/>
                  <a:pt x="23739" y="29200"/>
                </a:cubicBezTo>
                <a:cubicBezTo>
                  <a:pt x="23400" y="29200"/>
                  <a:pt x="23023" y="29559"/>
                  <a:pt x="22511" y="29683"/>
                </a:cubicBezTo>
                <a:cubicBezTo>
                  <a:pt x="22511" y="29683"/>
                  <a:pt x="22530" y="29646"/>
                  <a:pt x="22493" y="29627"/>
                </a:cubicBezTo>
                <a:cubicBezTo>
                  <a:pt x="22179" y="29923"/>
                  <a:pt x="21513" y="30163"/>
                  <a:pt x="21033" y="30366"/>
                </a:cubicBezTo>
                <a:cubicBezTo>
                  <a:pt x="21144" y="30182"/>
                  <a:pt x="21236" y="30219"/>
                  <a:pt x="21107" y="30108"/>
                </a:cubicBezTo>
                <a:lnTo>
                  <a:pt x="21107" y="30108"/>
                </a:lnTo>
                <a:cubicBezTo>
                  <a:pt x="20885" y="30200"/>
                  <a:pt x="21236" y="30329"/>
                  <a:pt x="20793" y="30496"/>
                </a:cubicBezTo>
                <a:cubicBezTo>
                  <a:pt x="20626" y="30459"/>
                  <a:pt x="20275" y="30477"/>
                  <a:pt x="20183" y="30348"/>
                </a:cubicBezTo>
                <a:lnTo>
                  <a:pt x="20608" y="30219"/>
                </a:lnTo>
                <a:cubicBezTo>
                  <a:pt x="20553" y="30189"/>
                  <a:pt x="20498" y="30177"/>
                  <a:pt x="20444" y="30177"/>
                </a:cubicBezTo>
                <a:cubicBezTo>
                  <a:pt x="20222" y="30177"/>
                  <a:pt x="20006" y="30374"/>
                  <a:pt x="19813" y="30403"/>
                </a:cubicBezTo>
                <a:lnTo>
                  <a:pt x="19831" y="30311"/>
                </a:lnTo>
                <a:lnTo>
                  <a:pt x="19831" y="30311"/>
                </a:lnTo>
                <a:cubicBezTo>
                  <a:pt x="19185" y="30533"/>
                  <a:pt x="19222" y="30736"/>
                  <a:pt x="18519" y="30921"/>
                </a:cubicBezTo>
                <a:lnTo>
                  <a:pt x="18612" y="30976"/>
                </a:lnTo>
                <a:cubicBezTo>
                  <a:pt x="18496" y="31092"/>
                  <a:pt x="18418" y="31117"/>
                  <a:pt x="18348" y="31117"/>
                </a:cubicBezTo>
                <a:cubicBezTo>
                  <a:pt x="18292" y="31117"/>
                  <a:pt x="18242" y="31101"/>
                  <a:pt x="18181" y="31101"/>
                </a:cubicBezTo>
                <a:cubicBezTo>
                  <a:pt x="18111" y="31101"/>
                  <a:pt x="18028" y="31123"/>
                  <a:pt x="17909" y="31217"/>
                </a:cubicBezTo>
                <a:lnTo>
                  <a:pt x="17743" y="31032"/>
                </a:lnTo>
                <a:cubicBezTo>
                  <a:pt x="17503" y="31161"/>
                  <a:pt x="16911" y="31494"/>
                  <a:pt x="16468" y="31660"/>
                </a:cubicBezTo>
                <a:cubicBezTo>
                  <a:pt x="16671" y="31420"/>
                  <a:pt x="17189" y="31198"/>
                  <a:pt x="17484" y="30995"/>
                </a:cubicBezTo>
                <a:lnTo>
                  <a:pt x="17484" y="30995"/>
                </a:lnTo>
                <a:cubicBezTo>
                  <a:pt x="17244" y="31069"/>
                  <a:pt x="16634" y="31272"/>
                  <a:pt x="16542" y="31401"/>
                </a:cubicBezTo>
                <a:cubicBezTo>
                  <a:pt x="16634" y="31364"/>
                  <a:pt x="16745" y="31272"/>
                  <a:pt x="16856" y="31272"/>
                </a:cubicBezTo>
                <a:cubicBezTo>
                  <a:pt x="16597" y="31531"/>
                  <a:pt x="16209" y="31734"/>
                  <a:pt x="15710" y="31882"/>
                </a:cubicBezTo>
                <a:cubicBezTo>
                  <a:pt x="15701" y="31765"/>
                  <a:pt x="15610" y="31724"/>
                  <a:pt x="15472" y="31724"/>
                </a:cubicBezTo>
                <a:cubicBezTo>
                  <a:pt x="15140" y="31724"/>
                  <a:pt x="14536" y="31962"/>
                  <a:pt x="14136" y="31962"/>
                </a:cubicBezTo>
                <a:cubicBezTo>
                  <a:pt x="14044" y="31962"/>
                  <a:pt x="13963" y="31950"/>
                  <a:pt x="13899" y="31919"/>
                </a:cubicBezTo>
                <a:cubicBezTo>
                  <a:pt x="13067" y="32325"/>
                  <a:pt x="12124" y="32344"/>
                  <a:pt x="11089" y="32677"/>
                </a:cubicBezTo>
                <a:cubicBezTo>
                  <a:pt x="11552" y="32898"/>
                  <a:pt x="10794" y="32769"/>
                  <a:pt x="10960" y="33083"/>
                </a:cubicBezTo>
                <a:cubicBezTo>
                  <a:pt x="10774" y="33155"/>
                  <a:pt x="10676" y="33182"/>
                  <a:pt x="10625" y="33182"/>
                </a:cubicBezTo>
                <a:cubicBezTo>
                  <a:pt x="10610" y="33182"/>
                  <a:pt x="10599" y="33180"/>
                  <a:pt x="10590" y="33176"/>
                </a:cubicBezTo>
                <a:lnTo>
                  <a:pt x="10202" y="33194"/>
                </a:lnTo>
                <a:cubicBezTo>
                  <a:pt x="10073" y="33194"/>
                  <a:pt x="10054" y="33157"/>
                  <a:pt x="9981" y="33139"/>
                </a:cubicBezTo>
                <a:cubicBezTo>
                  <a:pt x="9925" y="33046"/>
                  <a:pt x="10073" y="33028"/>
                  <a:pt x="10054" y="32954"/>
                </a:cubicBezTo>
                <a:lnTo>
                  <a:pt x="10054" y="32954"/>
                </a:lnTo>
                <a:cubicBezTo>
                  <a:pt x="10047" y="32955"/>
                  <a:pt x="10040" y="32955"/>
                  <a:pt x="10034" y="32955"/>
                </a:cubicBezTo>
                <a:cubicBezTo>
                  <a:pt x="9933" y="32955"/>
                  <a:pt x="9999" y="32818"/>
                  <a:pt x="9999" y="32714"/>
                </a:cubicBezTo>
                <a:lnTo>
                  <a:pt x="9999" y="32714"/>
                </a:lnTo>
                <a:cubicBezTo>
                  <a:pt x="9981" y="32806"/>
                  <a:pt x="9944" y="32861"/>
                  <a:pt x="9925" y="32898"/>
                </a:cubicBezTo>
                <a:cubicBezTo>
                  <a:pt x="9907" y="32898"/>
                  <a:pt x="9907" y="32861"/>
                  <a:pt x="9907" y="32824"/>
                </a:cubicBezTo>
                <a:cubicBezTo>
                  <a:pt x="9888" y="32880"/>
                  <a:pt x="9870" y="32954"/>
                  <a:pt x="9851" y="33028"/>
                </a:cubicBezTo>
                <a:cubicBezTo>
                  <a:pt x="9851" y="33046"/>
                  <a:pt x="9851" y="33046"/>
                  <a:pt x="9851" y="33065"/>
                </a:cubicBezTo>
                <a:cubicBezTo>
                  <a:pt x="9833" y="33083"/>
                  <a:pt x="9814" y="33102"/>
                  <a:pt x="9814" y="33102"/>
                </a:cubicBezTo>
                <a:cubicBezTo>
                  <a:pt x="9740" y="33065"/>
                  <a:pt x="9759" y="32917"/>
                  <a:pt x="9814" y="32843"/>
                </a:cubicBezTo>
                <a:cubicBezTo>
                  <a:pt x="9833" y="32806"/>
                  <a:pt x="9870" y="32806"/>
                  <a:pt x="9870" y="32751"/>
                </a:cubicBezTo>
                <a:cubicBezTo>
                  <a:pt x="9833" y="32640"/>
                  <a:pt x="9796" y="32510"/>
                  <a:pt x="9685" y="32362"/>
                </a:cubicBezTo>
                <a:lnTo>
                  <a:pt x="9685" y="32362"/>
                </a:lnTo>
                <a:lnTo>
                  <a:pt x="9870" y="32547"/>
                </a:lnTo>
                <a:cubicBezTo>
                  <a:pt x="9685" y="32196"/>
                  <a:pt x="9389" y="31161"/>
                  <a:pt x="9001" y="30884"/>
                </a:cubicBezTo>
                <a:cubicBezTo>
                  <a:pt x="9013" y="30837"/>
                  <a:pt x="9040" y="30774"/>
                  <a:pt x="9077" y="30774"/>
                </a:cubicBezTo>
                <a:cubicBezTo>
                  <a:pt x="9098" y="30774"/>
                  <a:pt x="9122" y="30794"/>
                  <a:pt x="9149" y="30847"/>
                </a:cubicBezTo>
                <a:cubicBezTo>
                  <a:pt x="8872" y="29941"/>
                  <a:pt x="8169" y="28962"/>
                  <a:pt x="8095" y="28204"/>
                </a:cubicBezTo>
                <a:lnTo>
                  <a:pt x="8095" y="28204"/>
                </a:lnTo>
                <a:lnTo>
                  <a:pt x="8188" y="28241"/>
                </a:lnTo>
                <a:cubicBezTo>
                  <a:pt x="8114" y="28075"/>
                  <a:pt x="7948" y="28001"/>
                  <a:pt x="7948" y="27760"/>
                </a:cubicBezTo>
                <a:cubicBezTo>
                  <a:pt x="7966" y="27760"/>
                  <a:pt x="7994" y="27770"/>
                  <a:pt x="8015" y="27770"/>
                </a:cubicBezTo>
                <a:cubicBezTo>
                  <a:pt x="8035" y="27770"/>
                  <a:pt x="8049" y="27760"/>
                  <a:pt x="8040" y="27723"/>
                </a:cubicBezTo>
                <a:cubicBezTo>
                  <a:pt x="7985" y="27650"/>
                  <a:pt x="7744" y="27335"/>
                  <a:pt x="7707" y="27095"/>
                </a:cubicBezTo>
                <a:lnTo>
                  <a:pt x="7707" y="27095"/>
                </a:lnTo>
                <a:lnTo>
                  <a:pt x="7855" y="27243"/>
                </a:lnTo>
                <a:cubicBezTo>
                  <a:pt x="7670" y="26337"/>
                  <a:pt x="7171" y="25986"/>
                  <a:pt x="6857" y="25265"/>
                </a:cubicBezTo>
                <a:cubicBezTo>
                  <a:pt x="7097" y="25191"/>
                  <a:pt x="6931" y="24471"/>
                  <a:pt x="6857" y="24119"/>
                </a:cubicBezTo>
                <a:lnTo>
                  <a:pt x="6894" y="24119"/>
                </a:lnTo>
                <a:cubicBezTo>
                  <a:pt x="6561" y="23084"/>
                  <a:pt x="6099" y="22456"/>
                  <a:pt x="5674" y="21550"/>
                </a:cubicBezTo>
                <a:cubicBezTo>
                  <a:pt x="5730" y="20867"/>
                  <a:pt x="5083" y="19536"/>
                  <a:pt x="4898" y="18538"/>
                </a:cubicBezTo>
                <a:lnTo>
                  <a:pt x="4898" y="18538"/>
                </a:lnTo>
                <a:cubicBezTo>
                  <a:pt x="4904" y="18593"/>
                  <a:pt x="4886" y="18616"/>
                  <a:pt x="4855" y="18616"/>
                </a:cubicBezTo>
                <a:cubicBezTo>
                  <a:pt x="4793" y="18616"/>
                  <a:pt x="4682" y="18526"/>
                  <a:pt x="4621" y="18427"/>
                </a:cubicBezTo>
                <a:cubicBezTo>
                  <a:pt x="4602" y="18187"/>
                  <a:pt x="4251" y="17872"/>
                  <a:pt x="4473" y="17836"/>
                </a:cubicBezTo>
                <a:lnTo>
                  <a:pt x="4473" y="17836"/>
                </a:lnTo>
                <a:lnTo>
                  <a:pt x="4491" y="17909"/>
                </a:lnTo>
                <a:cubicBezTo>
                  <a:pt x="4658" y="17669"/>
                  <a:pt x="4436" y="17226"/>
                  <a:pt x="4325" y="16874"/>
                </a:cubicBezTo>
                <a:lnTo>
                  <a:pt x="4011" y="16911"/>
                </a:lnTo>
                <a:cubicBezTo>
                  <a:pt x="4103" y="15839"/>
                  <a:pt x="3013" y="14546"/>
                  <a:pt x="3216" y="13917"/>
                </a:cubicBezTo>
                <a:cubicBezTo>
                  <a:pt x="3068" y="13714"/>
                  <a:pt x="2976" y="13437"/>
                  <a:pt x="2810" y="13233"/>
                </a:cubicBezTo>
                <a:lnTo>
                  <a:pt x="2976" y="13197"/>
                </a:lnTo>
                <a:cubicBezTo>
                  <a:pt x="2791" y="12568"/>
                  <a:pt x="2717" y="12254"/>
                  <a:pt x="2403" y="11496"/>
                </a:cubicBezTo>
                <a:lnTo>
                  <a:pt x="2403" y="11496"/>
                </a:lnTo>
                <a:lnTo>
                  <a:pt x="2569" y="11607"/>
                </a:lnTo>
                <a:cubicBezTo>
                  <a:pt x="2421" y="11182"/>
                  <a:pt x="1941" y="11219"/>
                  <a:pt x="1793" y="10831"/>
                </a:cubicBezTo>
                <a:lnTo>
                  <a:pt x="1978" y="10627"/>
                </a:lnTo>
                <a:cubicBezTo>
                  <a:pt x="1848" y="10276"/>
                  <a:pt x="1775" y="9925"/>
                  <a:pt x="1682" y="9574"/>
                </a:cubicBezTo>
                <a:cubicBezTo>
                  <a:pt x="1608" y="9334"/>
                  <a:pt x="1627" y="9371"/>
                  <a:pt x="1608" y="9315"/>
                </a:cubicBezTo>
                <a:cubicBezTo>
                  <a:pt x="1590" y="9278"/>
                  <a:pt x="1553" y="9241"/>
                  <a:pt x="1497" y="9167"/>
                </a:cubicBezTo>
                <a:lnTo>
                  <a:pt x="1497" y="9130"/>
                </a:lnTo>
                <a:cubicBezTo>
                  <a:pt x="1534" y="9149"/>
                  <a:pt x="1608" y="9204"/>
                  <a:pt x="1590" y="9204"/>
                </a:cubicBezTo>
                <a:cubicBezTo>
                  <a:pt x="1645" y="9204"/>
                  <a:pt x="1738" y="9204"/>
                  <a:pt x="1775" y="9186"/>
                </a:cubicBezTo>
                <a:cubicBezTo>
                  <a:pt x="1997" y="9117"/>
                  <a:pt x="2219" y="9002"/>
                  <a:pt x="2134" y="8882"/>
                </a:cubicBezTo>
                <a:lnTo>
                  <a:pt x="2134" y="8882"/>
                </a:lnTo>
                <a:cubicBezTo>
                  <a:pt x="2150" y="8891"/>
                  <a:pt x="2170" y="8896"/>
                  <a:pt x="2195" y="8896"/>
                </a:cubicBezTo>
                <a:cubicBezTo>
                  <a:pt x="2417" y="8896"/>
                  <a:pt x="2961" y="8540"/>
                  <a:pt x="3272" y="8354"/>
                </a:cubicBezTo>
                <a:lnTo>
                  <a:pt x="3272" y="8354"/>
                </a:lnTo>
                <a:lnTo>
                  <a:pt x="3253" y="8521"/>
                </a:lnTo>
                <a:cubicBezTo>
                  <a:pt x="3530" y="8206"/>
                  <a:pt x="3530" y="8151"/>
                  <a:pt x="3974" y="7911"/>
                </a:cubicBezTo>
                <a:cubicBezTo>
                  <a:pt x="3984" y="7909"/>
                  <a:pt x="3993" y="7909"/>
                  <a:pt x="4002" y="7909"/>
                </a:cubicBezTo>
                <a:cubicBezTo>
                  <a:pt x="4099" y="7909"/>
                  <a:pt x="4108" y="7994"/>
                  <a:pt x="3981" y="8018"/>
                </a:cubicBezTo>
                <a:lnTo>
                  <a:pt x="3981" y="8018"/>
                </a:lnTo>
                <a:cubicBezTo>
                  <a:pt x="4355" y="7957"/>
                  <a:pt x="4206" y="7761"/>
                  <a:pt x="4695" y="7689"/>
                </a:cubicBezTo>
                <a:lnTo>
                  <a:pt x="4695" y="7689"/>
                </a:lnTo>
                <a:lnTo>
                  <a:pt x="4547" y="7837"/>
                </a:lnTo>
                <a:cubicBezTo>
                  <a:pt x="4935" y="7707"/>
                  <a:pt x="4898" y="7670"/>
                  <a:pt x="5064" y="7486"/>
                </a:cubicBezTo>
                <a:cubicBezTo>
                  <a:pt x="5212" y="7387"/>
                  <a:pt x="5500" y="7313"/>
                  <a:pt x="5702" y="7313"/>
                </a:cubicBezTo>
                <a:cubicBezTo>
                  <a:pt x="5804" y="7313"/>
                  <a:pt x="5884" y="7332"/>
                  <a:pt x="5915" y="7375"/>
                </a:cubicBezTo>
                <a:cubicBezTo>
                  <a:pt x="5951" y="7264"/>
                  <a:pt x="6118" y="7079"/>
                  <a:pt x="6358" y="7042"/>
                </a:cubicBezTo>
                <a:lnTo>
                  <a:pt x="6358" y="7042"/>
                </a:lnTo>
                <a:cubicBezTo>
                  <a:pt x="6414" y="7079"/>
                  <a:pt x="6340" y="7134"/>
                  <a:pt x="6303" y="7171"/>
                </a:cubicBezTo>
                <a:cubicBezTo>
                  <a:pt x="6986" y="7042"/>
                  <a:pt x="7208" y="6635"/>
                  <a:pt x="7707" y="6635"/>
                </a:cubicBezTo>
                <a:cubicBezTo>
                  <a:pt x="7726" y="6672"/>
                  <a:pt x="7763" y="6691"/>
                  <a:pt x="7818" y="6691"/>
                </a:cubicBezTo>
                <a:cubicBezTo>
                  <a:pt x="7355" y="6856"/>
                  <a:pt x="6965" y="6992"/>
                  <a:pt x="6916" y="6992"/>
                </a:cubicBezTo>
                <a:cubicBezTo>
                  <a:pt x="6915" y="6992"/>
                  <a:pt x="6915" y="6992"/>
                  <a:pt x="6915" y="6992"/>
                </a:cubicBezTo>
                <a:lnTo>
                  <a:pt x="6915" y="6992"/>
                </a:lnTo>
                <a:cubicBezTo>
                  <a:pt x="6979" y="7131"/>
                  <a:pt x="7390" y="7009"/>
                  <a:pt x="7134" y="7319"/>
                </a:cubicBezTo>
                <a:cubicBezTo>
                  <a:pt x="7430" y="7097"/>
                  <a:pt x="7911" y="6654"/>
                  <a:pt x="8336" y="6580"/>
                </a:cubicBezTo>
                <a:cubicBezTo>
                  <a:pt x="8373" y="6580"/>
                  <a:pt x="8391" y="6580"/>
                  <a:pt x="8410" y="6598"/>
                </a:cubicBezTo>
                <a:lnTo>
                  <a:pt x="8373" y="6635"/>
                </a:lnTo>
                <a:cubicBezTo>
                  <a:pt x="8465" y="6617"/>
                  <a:pt x="8557" y="6561"/>
                  <a:pt x="8613" y="6506"/>
                </a:cubicBezTo>
                <a:cubicBezTo>
                  <a:pt x="8761" y="6488"/>
                  <a:pt x="8816" y="6488"/>
                  <a:pt x="9001" y="6432"/>
                </a:cubicBezTo>
                <a:cubicBezTo>
                  <a:pt x="9014" y="6439"/>
                  <a:pt x="9032" y="6443"/>
                  <a:pt x="9056" y="6443"/>
                </a:cubicBezTo>
                <a:cubicBezTo>
                  <a:pt x="9272" y="6443"/>
                  <a:pt x="9906" y="6161"/>
                  <a:pt x="10239" y="6044"/>
                </a:cubicBezTo>
                <a:cubicBezTo>
                  <a:pt x="10070" y="5967"/>
                  <a:pt x="10350" y="5864"/>
                  <a:pt x="10137" y="5864"/>
                </a:cubicBezTo>
                <a:cubicBezTo>
                  <a:pt x="10097" y="5864"/>
                  <a:pt x="10040" y="5868"/>
                  <a:pt x="9959" y="5876"/>
                </a:cubicBezTo>
                <a:lnTo>
                  <a:pt x="9959" y="5876"/>
                </a:lnTo>
                <a:cubicBezTo>
                  <a:pt x="9960" y="5875"/>
                  <a:pt x="9960" y="5874"/>
                  <a:pt x="9958" y="5874"/>
                </a:cubicBezTo>
                <a:cubicBezTo>
                  <a:pt x="9956" y="5874"/>
                  <a:pt x="9951" y="5875"/>
                  <a:pt x="9944" y="5878"/>
                </a:cubicBezTo>
                <a:cubicBezTo>
                  <a:pt x="9949" y="5877"/>
                  <a:pt x="9954" y="5877"/>
                  <a:pt x="9959" y="5876"/>
                </a:cubicBezTo>
                <a:lnTo>
                  <a:pt x="9959" y="5876"/>
                </a:lnTo>
                <a:cubicBezTo>
                  <a:pt x="9950" y="5886"/>
                  <a:pt x="9859" y="5932"/>
                  <a:pt x="9703" y="5988"/>
                </a:cubicBezTo>
                <a:cubicBezTo>
                  <a:pt x="9740" y="5970"/>
                  <a:pt x="9740" y="5970"/>
                  <a:pt x="9777" y="5952"/>
                </a:cubicBezTo>
                <a:cubicBezTo>
                  <a:pt x="9722" y="5952"/>
                  <a:pt x="9685" y="5952"/>
                  <a:pt x="9629" y="5970"/>
                </a:cubicBezTo>
                <a:cubicBezTo>
                  <a:pt x="9611" y="5988"/>
                  <a:pt x="9611" y="6007"/>
                  <a:pt x="9592" y="6025"/>
                </a:cubicBezTo>
                <a:cubicBezTo>
                  <a:pt x="9596" y="6025"/>
                  <a:pt x="9600" y="6025"/>
                  <a:pt x="9605" y="6025"/>
                </a:cubicBezTo>
                <a:lnTo>
                  <a:pt x="9605" y="6025"/>
                </a:lnTo>
                <a:cubicBezTo>
                  <a:pt x="9591" y="6031"/>
                  <a:pt x="9580" y="6038"/>
                  <a:pt x="9574" y="6044"/>
                </a:cubicBezTo>
                <a:lnTo>
                  <a:pt x="9592" y="6025"/>
                </a:lnTo>
                <a:lnTo>
                  <a:pt x="9592" y="6025"/>
                </a:lnTo>
                <a:cubicBezTo>
                  <a:pt x="9389" y="6099"/>
                  <a:pt x="9130" y="6210"/>
                  <a:pt x="8835" y="6321"/>
                </a:cubicBezTo>
                <a:cubicBezTo>
                  <a:pt x="8890" y="6247"/>
                  <a:pt x="9038" y="6155"/>
                  <a:pt x="9149" y="6099"/>
                </a:cubicBezTo>
                <a:cubicBezTo>
                  <a:pt x="9278" y="6044"/>
                  <a:pt x="9408" y="5988"/>
                  <a:pt x="9611" y="5970"/>
                </a:cubicBezTo>
                <a:cubicBezTo>
                  <a:pt x="9685" y="5841"/>
                  <a:pt x="9703" y="5711"/>
                  <a:pt x="9722" y="5656"/>
                </a:cubicBezTo>
                <a:cubicBezTo>
                  <a:pt x="9750" y="5656"/>
                  <a:pt x="9791" y="5660"/>
                  <a:pt x="9828" y="5660"/>
                </a:cubicBezTo>
                <a:cubicBezTo>
                  <a:pt x="9865" y="5660"/>
                  <a:pt x="9897" y="5656"/>
                  <a:pt x="9907" y="5637"/>
                </a:cubicBezTo>
                <a:cubicBezTo>
                  <a:pt x="9999" y="5397"/>
                  <a:pt x="9814" y="4658"/>
                  <a:pt x="9925" y="4491"/>
                </a:cubicBezTo>
                <a:cubicBezTo>
                  <a:pt x="9629" y="3900"/>
                  <a:pt x="9537" y="3124"/>
                  <a:pt x="9278" y="2736"/>
                </a:cubicBezTo>
                <a:cubicBezTo>
                  <a:pt x="9241" y="2551"/>
                  <a:pt x="9389" y="2532"/>
                  <a:pt x="9445" y="2477"/>
                </a:cubicBezTo>
                <a:lnTo>
                  <a:pt x="9445" y="2477"/>
                </a:lnTo>
                <a:cubicBezTo>
                  <a:pt x="9463" y="2588"/>
                  <a:pt x="9426" y="2680"/>
                  <a:pt x="9482" y="2754"/>
                </a:cubicBezTo>
                <a:cubicBezTo>
                  <a:pt x="9463" y="2588"/>
                  <a:pt x="9482" y="2329"/>
                  <a:pt x="9519" y="2144"/>
                </a:cubicBezTo>
                <a:cubicBezTo>
                  <a:pt x="9555" y="1941"/>
                  <a:pt x="9611" y="1793"/>
                  <a:pt x="9537" y="1701"/>
                </a:cubicBezTo>
                <a:cubicBezTo>
                  <a:pt x="9610" y="1644"/>
                  <a:pt x="9652" y="1624"/>
                  <a:pt x="9676" y="1624"/>
                </a:cubicBezTo>
                <a:cubicBezTo>
                  <a:pt x="9728" y="1624"/>
                  <a:pt x="9696" y="1715"/>
                  <a:pt x="9715" y="1715"/>
                </a:cubicBezTo>
                <a:cubicBezTo>
                  <a:pt x="9727" y="1715"/>
                  <a:pt x="9761" y="1677"/>
                  <a:pt x="9851" y="1553"/>
                </a:cubicBezTo>
                <a:lnTo>
                  <a:pt x="9870" y="1645"/>
                </a:lnTo>
                <a:cubicBezTo>
                  <a:pt x="10073" y="1534"/>
                  <a:pt x="10258" y="1442"/>
                  <a:pt x="10443" y="1349"/>
                </a:cubicBezTo>
                <a:cubicBezTo>
                  <a:pt x="10535" y="1276"/>
                  <a:pt x="10646" y="1257"/>
                  <a:pt x="10738" y="1202"/>
                </a:cubicBezTo>
                <a:cubicBezTo>
                  <a:pt x="10849" y="1128"/>
                  <a:pt x="10960" y="1109"/>
                  <a:pt x="11071" y="1072"/>
                </a:cubicBezTo>
                <a:cubicBezTo>
                  <a:pt x="11168" y="1043"/>
                  <a:pt x="11275" y="1027"/>
                  <a:pt x="11387" y="1027"/>
                </a:cubicBezTo>
                <a:cubicBezTo>
                  <a:pt x="11745" y="1027"/>
                  <a:pt x="12147" y="1191"/>
                  <a:pt x="12396" y="1605"/>
                </a:cubicBezTo>
                <a:lnTo>
                  <a:pt x="12396" y="1605"/>
                </a:lnTo>
                <a:cubicBezTo>
                  <a:pt x="12380" y="1577"/>
                  <a:pt x="12373" y="1555"/>
                  <a:pt x="12383" y="1534"/>
                </a:cubicBezTo>
                <a:lnTo>
                  <a:pt x="12383" y="1534"/>
                </a:lnTo>
                <a:cubicBezTo>
                  <a:pt x="12679" y="1867"/>
                  <a:pt x="12938" y="2237"/>
                  <a:pt x="13196" y="2643"/>
                </a:cubicBezTo>
                <a:cubicBezTo>
                  <a:pt x="13326" y="2865"/>
                  <a:pt x="13418" y="3031"/>
                  <a:pt x="13566" y="3290"/>
                </a:cubicBezTo>
                <a:cubicBezTo>
                  <a:pt x="13714" y="3604"/>
                  <a:pt x="13825" y="3918"/>
                  <a:pt x="13936" y="4233"/>
                </a:cubicBezTo>
                <a:cubicBezTo>
                  <a:pt x="14342" y="4140"/>
                  <a:pt x="14823" y="3918"/>
                  <a:pt x="15174" y="3826"/>
                </a:cubicBezTo>
                <a:cubicBezTo>
                  <a:pt x="15507" y="3715"/>
                  <a:pt x="15839" y="3641"/>
                  <a:pt x="16172" y="3586"/>
                </a:cubicBezTo>
                <a:cubicBezTo>
                  <a:pt x="16616" y="3475"/>
                  <a:pt x="16616" y="3346"/>
                  <a:pt x="16856" y="3142"/>
                </a:cubicBezTo>
                <a:lnTo>
                  <a:pt x="17004" y="3272"/>
                </a:lnTo>
                <a:lnTo>
                  <a:pt x="17392" y="2920"/>
                </a:lnTo>
                <a:cubicBezTo>
                  <a:pt x="17983" y="2551"/>
                  <a:pt x="18649" y="2920"/>
                  <a:pt x="19369" y="2366"/>
                </a:cubicBezTo>
                <a:lnTo>
                  <a:pt x="19222" y="2292"/>
                </a:lnTo>
                <a:cubicBezTo>
                  <a:pt x="19462" y="2217"/>
                  <a:pt x="19912" y="1994"/>
                  <a:pt x="20070" y="1994"/>
                </a:cubicBezTo>
                <a:cubicBezTo>
                  <a:pt x="20106" y="1994"/>
                  <a:pt x="20127" y="2006"/>
                  <a:pt x="20127" y="2033"/>
                </a:cubicBezTo>
                <a:cubicBezTo>
                  <a:pt x="20144" y="1999"/>
                  <a:pt x="20178" y="1884"/>
                  <a:pt x="20288" y="1884"/>
                </a:cubicBezTo>
                <a:cubicBezTo>
                  <a:pt x="20295" y="1884"/>
                  <a:pt x="20303" y="1884"/>
                  <a:pt x="20312" y="1885"/>
                </a:cubicBezTo>
                <a:lnTo>
                  <a:pt x="20349" y="1978"/>
                </a:lnTo>
                <a:lnTo>
                  <a:pt x="21014" y="1571"/>
                </a:lnTo>
                <a:cubicBezTo>
                  <a:pt x="21091" y="1552"/>
                  <a:pt x="21148" y="1544"/>
                  <a:pt x="21192" y="1544"/>
                </a:cubicBezTo>
                <a:cubicBezTo>
                  <a:pt x="21412" y="1544"/>
                  <a:pt x="21282" y="1747"/>
                  <a:pt x="21501" y="1747"/>
                </a:cubicBezTo>
                <a:cubicBezTo>
                  <a:pt x="21575" y="1747"/>
                  <a:pt x="21687" y="1724"/>
                  <a:pt x="21865" y="1664"/>
                </a:cubicBezTo>
                <a:cubicBezTo>
                  <a:pt x="22160" y="1516"/>
                  <a:pt x="22641" y="1091"/>
                  <a:pt x="22511" y="1072"/>
                </a:cubicBezTo>
                <a:lnTo>
                  <a:pt x="22511" y="1072"/>
                </a:lnTo>
                <a:cubicBezTo>
                  <a:pt x="22447" y="1100"/>
                  <a:pt x="22364" y="1118"/>
                  <a:pt x="22292" y="1118"/>
                </a:cubicBezTo>
                <a:cubicBezTo>
                  <a:pt x="22220" y="1118"/>
                  <a:pt x="22160" y="1100"/>
                  <a:pt x="22142" y="1054"/>
                </a:cubicBezTo>
                <a:lnTo>
                  <a:pt x="22400" y="906"/>
                </a:lnTo>
                <a:cubicBezTo>
                  <a:pt x="22366" y="667"/>
                  <a:pt x="22459" y="364"/>
                  <a:pt x="21887" y="364"/>
                </a:cubicBezTo>
                <a:cubicBezTo>
                  <a:pt x="21841" y="364"/>
                  <a:pt x="21790" y="366"/>
                  <a:pt x="21735" y="370"/>
                </a:cubicBezTo>
                <a:lnTo>
                  <a:pt x="21310" y="703"/>
                </a:lnTo>
                <a:lnTo>
                  <a:pt x="21125" y="629"/>
                </a:lnTo>
                <a:lnTo>
                  <a:pt x="21513" y="481"/>
                </a:lnTo>
                <a:cubicBezTo>
                  <a:pt x="21488" y="477"/>
                  <a:pt x="21465" y="476"/>
                  <a:pt x="21442" y="476"/>
                </a:cubicBezTo>
                <a:cubicBezTo>
                  <a:pt x="21233" y="476"/>
                  <a:pt x="21131" y="623"/>
                  <a:pt x="21014" y="740"/>
                </a:cubicBezTo>
                <a:cubicBezTo>
                  <a:pt x="20940" y="684"/>
                  <a:pt x="20866" y="666"/>
                  <a:pt x="20756" y="666"/>
                </a:cubicBezTo>
                <a:lnTo>
                  <a:pt x="20386" y="1072"/>
                </a:lnTo>
                <a:cubicBezTo>
                  <a:pt x="20305" y="1008"/>
                  <a:pt x="20464" y="859"/>
                  <a:pt x="20284" y="859"/>
                </a:cubicBezTo>
                <a:cubicBezTo>
                  <a:pt x="20258" y="859"/>
                  <a:pt x="20225" y="862"/>
                  <a:pt x="20183" y="869"/>
                </a:cubicBezTo>
                <a:cubicBezTo>
                  <a:pt x="20016" y="1054"/>
                  <a:pt x="20478" y="1017"/>
                  <a:pt x="20146" y="1220"/>
                </a:cubicBezTo>
                <a:cubicBezTo>
                  <a:pt x="19987" y="1199"/>
                  <a:pt x="19931" y="1153"/>
                  <a:pt x="19870" y="1153"/>
                </a:cubicBezTo>
                <a:cubicBezTo>
                  <a:pt x="19826" y="1153"/>
                  <a:pt x="19778" y="1178"/>
                  <a:pt x="19684" y="1257"/>
                </a:cubicBezTo>
                <a:cubicBezTo>
                  <a:pt x="19612" y="1203"/>
                  <a:pt x="19662" y="1150"/>
                  <a:pt x="19749" y="1079"/>
                </a:cubicBezTo>
                <a:lnTo>
                  <a:pt x="19749" y="1079"/>
                </a:lnTo>
                <a:cubicBezTo>
                  <a:pt x="19543" y="1242"/>
                  <a:pt x="19147" y="1352"/>
                  <a:pt x="19074" y="1516"/>
                </a:cubicBezTo>
                <a:cubicBezTo>
                  <a:pt x="19054" y="1512"/>
                  <a:pt x="19033" y="1510"/>
                  <a:pt x="19011" y="1510"/>
                </a:cubicBezTo>
                <a:cubicBezTo>
                  <a:pt x="18789" y="1510"/>
                  <a:pt x="18492" y="1687"/>
                  <a:pt x="18332" y="1687"/>
                </a:cubicBezTo>
                <a:cubicBezTo>
                  <a:pt x="18276" y="1687"/>
                  <a:pt x="18237" y="1666"/>
                  <a:pt x="18224" y="1608"/>
                </a:cubicBezTo>
                <a:cubicBezTo>
                  <a:pt x="18168" y="1682"/>
                  <a:pt x="17872" y="1941"/>
                  <a:pt x="17651" y="2033"/>
                </a:cubicBezTo>
                <a:cubicBezTo>
                  <a:pt x="17725" y="1922"/>
                  <a:pt x="17711" y="1884"/>
                  <a:pt x="17648" y="1884"/>
                </a:cubicBezTo>
                <a:cubicBezTo>
                  <a:pt x="17512" y="1884"/>
                  <a:pt x="17152" y="2060"/>
                  <a:pt x="16960" y="2060"/>
                </a:cubicBezTo>
                <a:cubicBezTo>
                  <a:pt x="16886" y="2060"/>
                  <a:pt x="16837" y="2033"/>
                  <a:pt x="16837" y="1959"/>
                </a:cubicBezTo>
                <a:cubicBezTo>
                  <a:pt x="16634" y="2329"/>
                  <a:pt x="15821" y="2458"/>
                  <a:pt x="15340" y="2791"/>
                </a:cubicBezTo>
                <a:cubicBezTo>
                  <a:pt x="15354" y="2777"/>
                  <a:pt x="15390" y="2731"/>
                  <a:pt x="15430" y="2710"/>
                </a:cubicBezTo>
                <a:lnTo>
                  <a:pt x="15430" y="2710"/>
                </a:lnTo>
                <a:cubicBezTo>
                  <a:pt x="15294" y="2746"/>
                  <a:pt x="15198" y="2754"/>
                  <a:pt x="15114" y="2754"/>
                </a:cubicBezTo>
                <a:cubicBezTo>
                  <a:pt x="15052" y="2754"/>
                  <a:pt x="14997" y="2750"/>
                  <a:pt x="14937" y="2750"/>
                </a:cubicBezTo>
                <a:cubicBezTo>
                  <a:pt x="14907" y="2750"/>
                  <a:pt x="14875" y="2751"/>
                  <a:pt x="14841" y="2754"/>
                </a:cubicBezTo>
                <a:cubicBezTo>
                  <a:pt x="14786" y="3013"/>
                  <a:pt x="14693" y="3105"/>
                  <a:pt x="14490" y="3327"/>
                </a:cubicBezTo>
                <a:cubicBezTo>
                  <a:pt x="14435" y="3235"/>
                  <a:pt x="14509" y="3124"/>
                  <a:pt x="14564" y="3050"/>
                </a:cubicBezTo>
                <a:cubicBezTo>
                  <a:pt x="14620" y="2957"/>
                  <a:pt x="14638" y="2884"/>
                  <a:pt x="14657" y="2773"/>
                </a:cubicBezTo>
                <a:lnTo>
                  <a:pt x="14657" y="2773"/>
                </a:lnTo>
                <a:cubicBezTo>
                  <a:pt x="14638" y="2884"/>
                  <a:pt x="14564" y="2976"/>
                  <a:pt x="14509" y="3031"/>
                </a:cubicBezTo>
                <a:cubicBezTo>
                  <a:pt x="14472" y="3031"/>
                  <a:pt x="14435" y="3050"/>
                  <a:pt x="14416" y="3124"/>
                </a:cubicBezTo>
                <a:cubicBezTo>
                  <a:pt x="14453" y="2883"/>
                  <a:pt x="14416" y="2957"/>
                  <a:pt x="14546" y="2791"/>
                </a:cubicBezTo>
                <a:lnTo>
                  <a:pt x="14546" y="2791"/>
                </a:lnTo>
                <a:cubicBezTo>
                  <a:pt x="14469" y="2844"/>
                  <a:pt x="14437" y="2867"/>
                  <a:pt x="14420" y="2867"/>
                </a:cubicBezTo>
                <a:cubicBezTo>
                  <a:pt x="14384" y="2867"/>
                  <a:pt x="14414" y="2763"/>
                  <a:pt x="14213" y="2625"/>
                </a:cubicBezTo>
                <a:cubicBezTo>
                  <a:pt x="14121" y="2144"/>
                  <a:pt x="14398" y="2384"/>
                  <a:pt x="14065" y="1978"/>
                </a:cubicBezTo>
                <a:cubicBezTo>
                  <a:pt x="14050" y="1908"/>
                  <a:pt x="14062" y="1883"/>
                  <a:pt x="14087" y="1883"/>
                </a:cubicBezTo>
                <a:cubicBezTo>
                  <a:pt x="14156" y="1883"/>
                  <a:pt x="14324" y="2070"/>
                  <a:pt x="14324" y="2070"/>
                </a:cubicBezTo>
                <a:cubicBezTo>
                  <a:pt x="14220" y="1885"/>
                  <a:pt x="14152" y="1830"/>
                  <a:pt x="14097" y="1830"/>
                </a:cubicBezTo>
                <a:cubicBezTo>
                  <a:pt x="14018" y="1830"/>
                  <a:pt x="13966" y="1942"/>
                  <a:pt x="13875" y="1942"/>
                </a:cubicBezTo>
                <a:cubicBezTo>
                  <a:pt x="13870" y="1942"/>
                  <a:pt x="13866" y="1941"/>
                  <a:pt x="13862" y="1941"/>
                </a:cubicBezTo>
                <a:cubicBezTo>
                  <a:pt x="13474" y="1460"/>
                  <a:pt x="13825" y="1608"/>
                  <a:pt x="13788" y="1368"/>
                </a:cubicBezTo>
                <a:cubicBezTo>
                  <a:pt x="13474" y="1072"/>
                  <a:pt x="13123" y="980"/>
                  <a:pt x="12882" y="777"/>
                </a:cubicBezTo>
                <a:cubicBezTo>
                  <a:pt x="12882" y="745"/>
                  <a:pt x="12855" y="699"/>
                  <a:pt x="12907" y="699"/>
                </a:cubicBezTo>
                <a:cubicBezTo>
                  <a:pt x="12915" y="699"/>
                  <a:pt x="12925" y="700"/>
                  <a:pt x="12938" y="703"/>
                </a:cubicBezTo>
                <a:cubicBezTo>
                  <a:pt x="12827" y="647"/>
                  <a:pt x="12697" y="592"/>
                  <a:pt x="12550" y="518"/>
                </a:cubicBezTo>
                <a:cubicBezTo>
                  <a:pt x="12420" y="444"/>
                  <a:pt x="12272" y="351"/>
                  <a:pt x="12088" y="296"/>
                </a:cubicBezTo>
                <a:lnTo>
                  <a:pt x="11829" y="204"/>
                </a:lnTo>
                <a:cubicBezTo>
                  <a:pt x="11755" y="185"/>
                  <a:pt x="11662" y="167"/>
                  <a:pt x="11570" y="167"/>
                </a:cubicBezTo>
                <a:cubicBezTo>
                  <a:pt x="11478" y="148"/>
                  <a:pt x="11404" y="148"/>
                  <a:pt x="11311" y="148"/>
                </a:cubicBezTo>
                <a:cubicBezTo>
                  <a:pt x="11237" y="167"/>
                  <a:pt x="11163" y="185"/>
                  <a:pt x="11089" y="204"/>
                </a:cubicBezTo>
                <a:cubicBezTo>
                  <a:pt x="11075" y="197"/>
                  <a:pt x="11064" y="189"/>
                  <a:pt x="11055" y="182"/>
                </a:cubicBezTo>
                <a:lnTo>
                  <a:pt x="11055" y="182"/>
                </a:lnTo>
                <a:cubicBezTo>
                  <a:pt x="11111" y="281"/>
                  <a:pt x="11125" y="378"/>
                  <a:pt x="11108" y="444"/>
                </a:cubicBezTo>
                <a:cubicBezTo>
                  <a:pt x="10979" y="444"/>
                  <a:pt x="10868" y="481"/>
                  <a:pt x="10794" y="499"/>
                </a:cubicBezTo>
                <a:cubicBezTo>
                  <a:pt x="10748" y="518"/>
                  <a:pt x="10706" y="532"/>
                  <a:pt x="10669" y="532"/>
                </a:cubicBezTo>
                <a:cubicBezTo>
                  <a:pt x="10632" y="532"/>
                  <a:pt x="10600" y="518"/>
                  <a:pt x="10572" y="481"/>
                </a:cubicBezTo>
                <a:cubicBezTo>
                  <a:pt x="10720" y="462"/>
                  <a:pt x="10720" y="407"/>
                  <a:pt x="10794" y="351"/>
                </a:cubicBezTo>
                <a:lnTo>
                  <a:pt x="10794" y="351"/>
                </a:lnTo>
                <a:lnTo>
                  <a:pt x="10554" y="462"/>
                </a:lnTo>
                <a:cubicBezTo>
                  <a:pt x="10295" y="314"/>
                  <a:pt x="10868" y="314"/>
                  <a:pt x="10868" y="185"/>
                </a:cubicBezTo>
                <a:lnTo>
                  <a:pt x="10868" y="185"/>
                </a:lnTo>
                <a:cubicBezTo>
                  <a:pt x="10350" y="314"/>
                  <a:pt x="9851" y="647"/>
                  <a:pt x="9537" y="869"/>
                </a:cubicBezTo>
                <a:cubicBezTo>
                  <a:pt x="9445" y="813"/>
                  <a:pt x="9611" y="629"/>
                  <a:pt x="9777" y="555"/>
                </a:cubicBezTo>
                <a:cubicBezTo>
                  <a:pt x="9894" y="482"/>
                  <a:pt x="9987" y="432"/>
                  <a:pt x="9887" y="432"/>
                </a:cubicBezTo>
                <a:cubicBezTo>
                  <a:pt x="9860" y="432"/>
                  <a:pt x="9818" y="436"/>
                  <a:pt x="9759" y="444"/>
                </a:cubicBezTo>
                <a:cubicBezTo>
                  <a:pt x="9962" y="388"/>
                  <a:pt x="10165" y="296"/>
                  <a:pt x="10369" y="296"/>
                </a:cubicBezTo>
                <a:cubicBezTo>
                  <a:pt x="9814" y="93"/>
                  <a:pt x="10757" y="222"/>
                  <a:pt x="1023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7"/>
          <p:cNvSpPr/>
          <p:nvPr/>
        </p:nvSpPr>
        <p:spPr>
          <a:xfrm rot="8100000" flipH="1">
            <a:off x="550593" y="4707794"/>
            <a:ext cx="719807" cy="670963"/>
          </a:xfrm>
          <a:custGeom>
            <a:avLst/>
            <a:gdLst/>
            <a:ahLst/>
            <a:cxnLst/>
            <a:rect l="l" t="t" r="r" b="b"/>
            <a:pathLst>
              <a:path w="27779" h="25894" extrusionOk="0">
                <a:moveTo>
                  <a:pt x="10313" y="1257"/>
                </a:moveTo>
                <a:cubicBezTo>
                  <a:pt x="10387" y="1294"/>
                  <a:pt x="10498" y="1350"/>
                  <a:pt x="10609" y="1387"/>
                </a:cubicBezTo>
                <a:cubicBezTo>
                  <a:pt x="10622" y="1441"/>
                  <a:pt x="10596" y="1475"/>
                  <a:pt x="10552" y="1475"/>
                </a:cubicBezTo>
                <a:cubicBezTo>
                  <a:pt x="10536" y="1475"/>
                  <a:pt x="10518" y="1471"/>
                  <a:pt x="10498" y="1461"/>
                </a:cubicBezTo>
                <a:cubicBezTo>
                  <a:pt x="10553" y="1442"/>
                  <a:pt x="10387" y="1350"/>
                  <a:pt x="10313" y="1257"/>
                </a:cubicBezTo>
                <a:close/>
                <a:moveTo>
                  <a:pt x="9629" y="1960"/>
                </a:moveTo>
                <a:cubicBezTo>
                  <a:pt x="9626" y="1960"/>
                  <a:pt x="9626" y="1961"/>
                  <a:pt x="9628" y="1963"/>
                </a:cubicBezTo>
                <a:lnTo>
                  <a:pt x="9628" y="1963"/>
                </a:lnTo>
                <a:cubicBezTo>
                  <a:pt x="9629" y="1962"/>
                  <a:pt x="9629" y="1961"/>
                  <a:pt x="9629" y="1960"/>
                </a:cubicBezTo>
                <a:close/>
                <a:moveTo>
                  <a:pt x="11699" y="2736"/>
                </a:moveTo>
                <a:lnTo>
                  <a:pt x="11625" y="2773"/>
                </a:lnTo>
                <a:cubicBezTo>
                  <a:pt x="11644" y="2773"/>
                  <a:pt x="11681" y="2791"/>
                  <a:pt x="11699" y="2791"/>
                </a:cubicBezTo>
                <a:lnTo>
                  <a:pt x="11755" y="2791"/>
                </a:lnTo>
                <a:cubicBezTo>
                  <a:pt x="11736" y="2773"/>
                  <a:pt x="11718" y="2754"/>
                  <a:pt x="11699" y="2736"/>
                </a:cubicBezTo>
                <a:close/>
                <a:moveTo>
                  <a:pt x="11847" y="2828"/>
                </a:moveTo>
                <a:cubicBezTo>
                  <a:pt x="11848" y="2830"/>
                  <a:pt x="11849" y="2831"/>
                  <a:pt x="11850" y="2832"/>
                </a:cubicBezTo>
                <a:lnTo>
                  <a:pt x="11850" y="2832"/>
                </a:lnTo>
                <a:cubicBezTo>
                  <a:pt x="11850" y="2831"/>
                  <a:pt x="11849" y="2830"/>
                  <a:pt x="11847" y="2828"/>
                </a:cubicBezTo>
                <a:close/>
                <a:moveTo>
                  <a:pt x="11256" y="2791"/>
                </a:moveTo>
                <a:lnTo>
                  <a:pt x="11256" y="2791"/>
                </a:lnTo>
                <a:cubicBezTo>
                  <a:pt x="11310" y="2809"/>
                  <a:pt x="11382" y="2845"/>
                  <a:pt x="11471" y="2864"/>
                </a:cubicBezTo>
                <a:lnTo>
                  <a:pt x="11471" y="2864"/>
                </a:lnTo>
                <a:cubicBezTo>
                  <a:pt x="11450" y="2882"/>
                  <a:pt x="11436" y="2902"/>
                  <a:pt x="11422" y="2902"/>
                </a:cubicBezTo>
                <a:cubicBezTo>
                  <a:pt x="11293" y="2884"/>
                  <a:pt x="11274" y="2828"/>
                  <a:pt x="11256" y="2791"/>
                </a:cubicBezTo>
                <a:close/>
                <a:moveTo>
                  <a:pt x="17078" y="3826"/>
                </a:moveTo>
                <a:cubicBezTo>
                  <a:pt x="17078" y="3829"/>
                  <a:pt x="17078" y="3833"/>
                  <a:pt x="17079" y="3836"/>
                </a:cubicBezTo>
                <a:lnTo>
                  <a:pt x="17079" y="3836"/>
                </a:lnTo>
                <a:cubicBezTo>
                  <a:pt x="17079" y="3833"/>
                  <a:pt x="17078" y="3830"/>
                  <a:pt x="17078" y="3826"/>
                </a:cubicBezTo>
                <a:close/>
                <a:moveTo>
                  <a:pt x="17041" y="3660"/>
                </a:moveTo>
                <a:lnTo>
                  <a:pt x="17041" y="3660"/>
                </a:lnTo>
                <a:cubicBezTo>
                  <a:pt x="17078" y="3734"/>
                  <a:pt x="17078" y="3789"/>
                  <a:pt x="17096" y="3845"/>
                </a:cubicBezTo>
                <a:cubicBezTo>
                  <a:pt x="17096" y="3715"/>
                  <a:pt x="17466" y="3826"/>
                  <a:pt x="17041" y="3660"/>
                </a:cubicBezTo>
                <a:close/>
                <a:moveTo>
                  <a:pt x="18108" y="5187"/>
                </a:moveTo>
                <a:cubicBezTo>
                  <a:pt x="18125" y="5212"/>
                  <a:pt x="18157" y="5232"/>
                  <a:pt x="18205" y="5268"/>
                </a:cubicBezTo>
                <a:cubicBezTo>
                  <a:pt x="18173" y="5239"/>
                  <a:pt x="18140" y="5212"/>
                  <a:pt x="18108" y="5187"/>
                </a:cubicBezTo>
                <a:close/>
                <a:moveTo>
                  <a:pt x="22056" y="5687"/>
                </a:moveTo>
                <a:lnTo>
                  <a:pt x="22056" y="5687"/>
                </a:lnTo>
                <a:cubicBezTo>
                  <a:pt x="22060" y="5689"/>
                  <a:pt x="22064" y="5691"/>
                  <a:pt x="22068" y="5693"/>
                </a:cubicBezTo>
                <a:cubicBezTo>
                  <a:pt x="22065" y="5690"/>
                  <a:pt x="22061" y="5688"/>
                  <a:pt x="22056" y="5687"/>
                </a:cubicBezTo>
                <a:close/>
                <a:moveTo>
                  <a:pt x="5489" y="7153"/>
                </a:moveTo>
                <a:lnTo>
                  <a:pt x="5471" y="7190"/>
                </a:lnTo>
                <a:lnTo>
                  <a:pt x="5563" y="7190"/>
                </a:lnTo>
                <a:lnTo>
                  <a:pt x="5489" y="7153"/>
                </a:lnTo>
                <a:close/>
                <a:moveTo>
                  <a:pt x="3198" y="8022"/>
                </a:moveTo>
                <a:lnTo>
                  <a:pt x="3068" y="8096"/>
                </a:lnTo>
                <a:cubicBezTo>
                  <a:pt x="3142" y="8077"/>
                  <a:pt x="3216" y="8040"/>
                  <a:pt x="3309" y="8040"/>
                </a:cubicBezTo>
                <a:cubicBezTo>
                  <a:pt x="3272" y="8022"/>
                  <a:pt x="3235" y="8022"/>
                  <a:pt x="3198" y="8022"/>
                </a:cubicBezTo>
                <a:close/>
                <a:moveTo>
                  <a:pt x="27354" y="8558"/>
                </a:moveTo>
                <a:cubicBezTo>
                  <a:pt x="27335" y="8576"/>
                  <a:pt x="27317" y="8595"/>
                  <a:pt x="27298" y="8632"/>
                </a:cubicBezTo>
                <a:lnTo>
                  <a:pt x="27391" y="8558"/>
                </a:lnTo>
                <a:close/>
                <a:moveTo>
                  <a:pt x="27707" y="8583"/>
                </a:moveTo>
                <a:cubicBezTo>
                  <a:pt x="27666" y="8583"/>
                  <a:pt x="27623" y="8619"/>
                  <a:pt x="27612" y="8706"/>
                </a:cubicBezTo>
                <a:lnTo>
                  <a:pt x="27760" y="8872"/>
                </a:lnTo>
                <a:lnTo>
                  <a:pt x="27779" y="8632"/>
                </a:lnTo>
                <a:cubicBezTo>
                  <a:pt x="27763" y="8601"/>
                  <a:pt x="27735" y="8583"/>
                  <a:pt x="27707" y="8583"/>
                </a:cubicBezTo>
                <a:close/>
                <a:moveTo>
                  <a:pt x="27501" y="8872"/>
                </a:moveTo>
                <a:cubicBezTo>
                  <a:pt x="27298" y="9020"/>
                  <a:pt x="27224" y="9260"/>
                  <a:pt x="27261" y="9537"/>
                </a:cubicBezTo>
                <a:cubicBezTo>
                  <a:pt x="27250" y="9544"/>
                  <a:pt x="27240" y="9547"/>
                  <a:pt x="27231" y="9547"/>
                </a:cubicBezTo>
                <a:cubicBezTo>
                  <a:pt x="27192" y="9547"/>
                  <a:pt x="27165" y="9497"/>
                  <a:pt x="27150" y="9482"/>
                </a:cubicBezTo>
                <a:lnTo>
                  <a:pt x="27150" y="9482"/>
                </a:lnTo>
                <a:cubicBezTo>
                  <a:pt x="27184" y="9665"/>
                  <a:pt x="27262" y="9878"/>
                  <a:pt x="27426" y="9878"/>
                </a:cubicBezTo>
                <a:cubicBezTo>
                  <a:pt x="27444" y="9878"/>
                  <a:pt x="27463" y="9875"/>
                  <a:pt x="27483" y="9870"/>
                </a:cubicBezTo>
                <a:cubicBezTo>
                  <a:pt x="27354" y="9648"/>
                  <a:pt x="27446" y="9630"/>
                  <a:pt x="27298" y="9389"/>
                </a:cubicBezTo>
                <a:cubicBezTo>
                  <a:pt x="27313" y="9271"/>
                  <a:pt x="27387" y="9188"/>
                  <a:pt x="27444" y="9188"/>
                </a:cubicBezTo>
                <a:cubicBezTo>
                  <a:pt x="27459" y="9188"/>
                  <a:pt x="27472" y="9194"/>
                  <a:pt x="27483" y="9205"/>
                </a:cubicBezTo>
                <a:cubicBezTo>
                  <a:pt x="27446" y="9131"/>
                  <a:pt x="27594" y="8983"/>
                  <a:pt x="27501" y="8872"/>
                </a:cubicBezTo>
                <a:close/>
                <a:moveTo>
                  <a:pt x="27068" y="10122"/>
                </a:moveTo>
                <a:cubicBezTo>
                  <a:pt x="27057" y="10130"/>
                  <a:pt x="27047" y="10144"/>
                  <a:pt x="27039" y="10166"/>
                </a:cubicBezTo>
                <a:lnTo>
                  <a:pt x="27068" y="10122"/>
                </a:lnTo>
                <a:close/>
                <a:moveTo>
                  <a:pt x="27391" y="10018"/>
                </a:moveTo>
                <a:lnTo>
                  <a:pt x="27391" y="10184"/>
                </a:lnTo>
                <a:cubicBezTo>
                  <a:pt x="27409" y="10129"/>
                  <a:pt x="27428" y="10055"/>
                  <a:pt x="27391" y="10018"/>
                </a:cubicBezTo>
                <a:close/>
                <a:moveTo>
                  <a:pt x="27391" y="10258"/>
                </a:moveTo>
                <a:lnTo>
                  <a:pt x="27372" y="10332"/>
                </a:lnTo>
                <a:lnTo>
                  <a:pt x="27409" y="10277"/>
                </a:lnTo>
                <a:cubicBezTo>
                  <a:pt x="27409" y="10277"/>
                  <a:pt x="27391" y="10258"/>
                  <a:pt x="27391" y="10258"/>
                </a:cubicBezTo>
                <a:close/>
                <a:moveTo>
                  <a:pt x="26984" y="11404"/>
                </a:moveTo>
                <a:lnTo>
                  <a:pt x="26965" y="11515"/>
                </a:lnTo>
                <a:lnTo>
                  <a:pt x="26984" y="11533"/>
                </a:lnTo>
                <a:cubicBezTo>
                  <a:pt x="26984" y="11478"/>
                  <a:pt x="26984" y="11441"/>
                  <a:pt x="26984" y="11404"/>
                </a:cubicBezTo>
                <a:close/>
                <a:moveTo>
                  <a:pt x="26910" y="11496"/>
                </a:moveTo>
                <a:cubicBezTo>
                  <a:pt x="26947" y="11533"/>
                  <a:pt x="26947" y="11552"/>
                  <a:pt x="26947" y="11589"/>
                </a:cubicBezTo>
                <a:lnTo>
                  <a:pt x="26965" y="11515"/>
                </a:lnTo>
                <a:cubicBezTo>
                  <a:pt x="26947" y="11496"/>
                  <a:pt x="26929" y="11496"/>
                  <a:pt x="26910" y="11496"/>
                </a:cubicBezTo>
                <a:close/>
                <a:moveTo>
                  <a:pt x="26799" y="12143"/>
                </a:moveTo>
                <a:cubicBezTo>
                  <a:pt x="26855" y="12254"/>
                  <a:pt x="26540" y="12494"/>
                  <a:pt x="26596" y="12642"/>
                </a:cubicBezTo>
                <a:cubicBezTo>
                  <a:pt x="26651" y="12531"/>
                  <a:pt x="26818" y="12365"/>
                  <a:pt x="26836" y="12162"/>
                </a:cubicBezTo>
                <a:lnTo>
                  <a:pt x="26799" y="12143"/>
                </a:lnTo>
                <a:close/>
                <a:moveTo>
                  <a:pt x="25228" y="14176"/>
                </a:moveTo>
                <a:cubicBezTo>
                  <a:pt x="25090" y="14379"/>
                  <a:pt x="25089" y="14412"/>
                  <a:pt x="25125" y="14412"/>
                </a:cubicBezTo>
                <a:cubicBezTo>
                  <a:pt x="25142" y="14412"/>
                  <a:pt x="25167" y="14405"/>
                  <a:pt x="25190" y="14405"/>
                </a:cubicBezTo>
                <a:cubicBezTo>
                  <a:pt x="25243" y="14405"/>
                  <a:pt x="25285" y="14442"/>
                  <a:pt x="25191" y="14694"/>
                </a:cubicBezTo>
                <a:lnTo>
                  <a:pt x="25376" y="14250"/>
                </a:lnTo>
                <a:lnTo>
                  <a:pt x="25376" y="14250"/>
                </a:lnTo>
                <a:cubicBezTo>
                  <a:pt x="25338" y="14279"/>
                  <a:pt x="25290" y="14317"/>
                  <a:pt x="25257" y="14317"/>
                </a:cubicBezTo>
                <a:cubicBezTo>
                  <a:pt x="25227" y="14317"/>
                  <a:pt x="25210" y="14284"/>
                  <a:pt x="25228" y="14176"/>
                </a:cubicBezTo>
                <a:close/>
                <a:moveTo>
                  <a:pt x="11528" y="15128"/>
                </a:moveTo>
                <a:cubicBezTo>
                  <a:pt x="11509" y="15128"/>
                  <a:pt x="11486" y="15131"/>
                  <a:pt x="11459" y="15137"/>
                </a:cubicBezTo>
                <a:lnTo>
                  <a:pt x="11515" y="15304"/>
                </a:lnTo>
                <a:cubicBezTo>
                  <a:pt x="11645" y="15287"/>
                  <a:pt x="11675" y="15128"/>
                  <a:pt x="11528" y="15128"/>
                </a:cubicBezTo>
                <a:close/>
                <a:moveTo>
                  <a:pt x="13511" y="15433"/>
                </a:moveTo>
                <a:cubicBezTo>
                  <a:pt x="13529" y="15433"/>
                  <a:pt x="13529" y="15452"/>
                  <a:pt x="13529" y="15452"/>
                </a:cubicBezTo>
                <a:cubicBezTo>
                  <a:pt x="13566" y="15452"/>
                  <a:pt x="13621" y="15452"/>
                  <a:pt x="13695" y="15489"/>
                </a:cubicBezTo>
                <a:cubicBezTo>
                  <a:pt x="13621" y="15452"/>
                  <a:pt x="13603" y="15433"/>
                  <a:pt x="13511" y="15433"/>
                </a:cubicBezTo>
                <a:close/>
                <a:moveTo>
                  <a:pt x="13215" y="15489"/>
                </a:moveTo>
                <a:lnTo>
                  <a:pt x="13215" y="15489"/>
                </a:lnTo>
                <a:cubicBezTo>
                  <a:pt x="13215" y="15489"/>
                  <a:pt x="13210" y="15494"/>
                  <a:pt x="13204" y="15501"/>
                </a:cubicBezTo>
                <a:lnTo>
                  <a:pt x="13204" y="15501"/>
                </a:lnTo>
                <a:cubicBezTo>
                  <a:pt x="13210" y="15497"/>
                  <a:pt x="13213" y="15493"/>
                  <a:pt x="13215" y="15489"/>
                </a:cubicBezTo>
                <a:close/>
                <a:moveTo>
                  <a:pt x="9851" y="15525"/>
                </a:moveTo>
                <a:cubicBezTo>
                  <a:pt x="9833" y="15525"/>
                  <a:pt x="9822" y="15527"/>
                  <a:pt x="9815" y="15529"/>
                </a:cubicBezTo>
                <a:lnTo>
                  <a:pt x="9815" y="15529"/>
                </a:lnTo>
                <a:cubicBezTo>
                  <a:pt x="9826" y="15527"/>
                  <a:pt x="9839" y="15526"/>
                  <a:pt x="9851" y="15525"/>
                </a:cubicBezTo>
                <a:close/>
                <a:moveTo>
                  <a:pt x="25431" y="16117"/>
                </a:moveTo>
                <a:lnTo>
                  <a:pt x="25431" y="16117"/>
                </a:lnTo>
                <a:cubicBezTo>
                  <a:pt x="25431" y="16135"/>
                  <a:pt x="25468" y="16154"/>
                  <a:pt x="25487" y="16172"/>
                </a:cubicBezTo>
                <a:lnTo>
                  <a:pt x="25431" y="16117"/>
                </a:lnTo>
                <a:close/>
                <a:moveTo>
                  <a:pt x="24670" y="15958"/>
                </a:moveTo>
                <a:cubicBezTo>
                  <a:pt x="24643" y="15958"/>
                  <a:pt x="24589" y="16028"/>
                  <a:pt x="24569" y="16028"/>
                </a:cubicBezTo>
                <a:cubicBezTo>
                  <a:pt x="24566" y="16028"/>
                  <a:pt x="24564" y="16027"/>
                  <a:pt x="24563" y="16024"/>
                </a:cubicBezTo>
                <a:lnTo>
                  <a:pt x="24563" y="16024"/>
                </a:lnTo>
                <a:cubicBezTo>
                  <a:pt x="24563" y="16129"/>
                  <a:pt x="24563" y="16186"/>
                  <a:pt x="24583" y="16186"/>
                </a:cubicBezTo>
                <a:cubicBezTo>
                  <a:pt x="24598" y="16186"/>
                  <a:pt x="24626" y="16152"/>
                  <a:pt x="24674" y="16080"/>
                </a:cubicBezTo>
                <a:cubicBezTo>
                  <a:pt x="24694" y="15987"/>
                  <a:pt x="24687" y="15958"/>
                  <a:pt x="24670" y="15958"/>
                </a:cubicBezTo>
                <a:close/>
                <a:moveTo>
                  <a:pt x="11644" y="16431"/>
                </a:moveTo>
                <a:cubicBezTo>
                  <a:pt x="11625" y="16450"/>
                  <a:pt x="11607" y="16468"/>
                  <a:pt x="11588" y="16487"/>
                </a:cubicBezTo>
                <a:lnTo>
                  <a:pt x="11847" y="16542"/>
                </a:lnTo>
                <a:cubicBezTo>
                  <a:pt x="11792" y="16487"/>
                  <a:pt x="11718" y="16450"/>
                  <a:pt x="11644" y="16431"/>
                </a:cubicBezTo>
                <a:close/>
                <a:moveTo>
                  <a:pt x="16301" y="16468"/>
                </a:moveTo>
                <a:cubicBezTo>
                  <a:pt x="16301" y="16505"/>
                  <a:pt x="16301" y="16542"/>
                  <a:pt x="16320" y="16579"/>
                </a:cubicBezTo>
                <a:cubicBezTo>
                  <a:pt x="16320" y="16560"/>
                  <a:pt x="16320" y="16542"/>
                  <a:pt x="16301" y="16468"/>
                </a:cubicBezTo>
                <a:close/>
                <a:moveTo>
                  <a:pt x="24563" y="16505"/>
                </a:moveTo>
                <a:cubicBezTo>
                  <a:pt x="24627" y="16528"/>
                  <a:pt x="24641" y="16592"/>
                  <a:pt x="24629" y="16682"/>
                </a:cubicBezTo>
                <a:lnTo>
                  <a:pt x="24629" y="16682"/>
                </a:lnTo>
                <a:cubicBezTo>
                  <a:pt x="24580" y="16629"/>
                  <a:pt x="24563" y="16576"/>
                  <a:pt x="24563" y="16505"/>
                </a:cubicBezTo>
                <a:close/>
                <a:moveTo>
                  <a:pt x="10103" y="16699"/>
                </a:moveTo>
                <a:cubicBezTo>
                  <a:pt x="10099" y="16702"/>
                  <a:pt x="10095" y="16705"/>
                  <a:pt x="10091" y="16708"/>
                </a:cubicBezTo>
                <a:cubicBezTo>
                  <a:pt x="10094" y="16706"/>
                  <a:pt x="10098" y="16702"/>
                  <a:pt x="10103" y="16699"/>
                </a:cubicBezTo>
                <a:close/>
                <a:moveTo>
                  <a:pt x="12956" y="16616"/>
                </a:moveTo>
                <a:cubicBezTo>
                  <a:pt x="13067" y="16634"/>
                  <a:pt x="13196" y="16671"/>
                  <a:pt x="13326" y="16708"/>
                </a:cubicBezTo>
                <a:cubicBezTo>
                  <a:pt x="13215" y="16653"/>
                  <a:pt x="13085" y="16634"/>
                  <a:pt x="12956" y="16616"/>
                </a:cubicBezTo>
                <a:close/>
                <a:moveTo>
                  <a:pt x="25117" y="17263"/>
                </a:moveTo>
                <a:lnTo>
                  <a:pt x="25117" y="17263"/>
                </a:lnTo>
                <a:cubicBezTo>
                  <a:pt x="25043" y="17355"/>
                  <a:pt x="25006" y="17429"/>
                  <a:pt x="24988" y="17503"/>
                </a:cubicBezTo>
                <a:lnTo>
                  <a:pt x="25117" y="17263"/>
                </a:lnTo>
                <a:close/>
                <a:moveTo>
                  <a:pt x="3500" y="18959"/>
                </a:moveTo>
                <a:cubicBezTo>
                  <a:pt x="3470" y="18959"/>
                  <a:pt x="3429" y="18982"/>
                  <a:pt x="3364" y="19056"/>
                </a:cubicBezTo>
                <a:cubicBezTo>
                  <a:pt x="3371" y="19052"/>
                  <a:pt x="3379" y="19050"/>
                  <a:pt x="3388" y="19050"/>
                </a:cubicBezTo>
                <a:cubicBezTo>
                  <a:pt x="3424" y="19050"/>
                  <a:pt x="3471" y="19074"/>
                  <a:pt x="3530" y="19074"/>
                </a:cubicBezTo>
                <a:cubicBezTo>
                  <a:pt x="3540" y="19077"/>
                  <a:pt x="3550" y="19079"/>
                  <a:pt x="3562" y="19079"/>
                </a:cubicBezTo>
                <a:cubicBezTo>
                  <a:pt x="3617" y="19079"/>
                  <a:pt x="3691" y="19043"/>
                  <a:pt x="3752" y="18982"/>
                </a:cubicBezTo>
                <a:lnTo>
                  <a:pt x="3752" y="18982"/>
                </a:lnTo>
                <a:cubicBezTo>
                  <a:pt x="3706" y="19019"/>
                  <a:pt x="3669" y="19032"/>
                  <a:pt x="3639" y="19032"/>
                </a:cubicBezTo>
                <a:cubicBezTo>
                  <a:pt x="3609" y="19032"/>
                  <a:pt x="3586" y="19019"/>
                  <a:pt x="3567" y="19000"/>
                </a:cubicBezTo>
                <a:cubicBezTo>
                  <a:pt x="3549" y="18982"/>
                  <a:pt x="3530" y="18959"/>
                  <a:pt x="3500" y="18959"/>
                </a:cubicBezTo>
                <a:close/>
                <a:moveTo>
                  <a:pt x="7874" y="20423"/>
                </a:moveTo>
                <a:lnTo>
                  <a:pt x="7874" y="20423"/>
                </a:lnTo>
                <a:cubicBezTo>
                  <a:pt x="7855" y="20423"/>
                  <a:pt x="7911" y="20497"/>
                  <a:pt x="7929" y="20534"/>
                </a:cubicBezTo>
                <a:cubicBezTo>
                  <a:pt x="7954" y="20553"/>
                  <a:pt x="7968" y="20559"/>
                  <a:pt x="7976" y="20559"/>
                </a:cubicBezTo>
                <a:cubicBezTo>
                  <a:pt x="7993" y="20559"/>
                  <a:pt x="7984" y="20534"/>
                  <a:pt x="7984" y="20534"/>
                </a:cubicBezTo>
                <a:lnTo>
                  <a:pt x="8003" y="20534"/>
                </a:lnTo>
                <a:cubicBezTo>
                  <a:pt x="8003" y="20516"/>
                  <a:pt x="8003" y="20497"/>
                  <a:pt x="7984" y="20460"/>
                </a:cubicBezTo>
                <a:cubicBezTo>
                  <a:pt x="7929" y="20442"/>
                  <a:pt x="7892" y="20423"/>
                  <a:pt x="7874" y="20423"/>
                </a:cubicBezTo>
                <a:close/>
                <a:moveTo>
                  <a:pt x="14277" y="20524"/>
                </a:moveTo>
                <a:cubicBezTo>
                  <a:pt x="14276" y="20524"/>
                  <a:pt x="14248" y="20568"/>
                  <a:pt x="14213" y="20627"/>
                </a:cubicBezTo>
                <a:cubicBezTo>
                  <a:pt x="14231" y="20608"/>
                  <a:pt x="14231" y="20590"/>
                  <a:pt x="14250" y="20571"/>
                </a:cubicBezTo>
                <a:cubicBezTo>
                  <a:pt x="14270" y="20538"/>
                  <a:pt x="14278" y="20524"/>
                  <a:pt x="14277" y="20524"/>
                </a:cubicBezTo>
                <a:close/>
                <a:moveTo>
                  <a:pt x="23435" y="20885"/>
                </a:moveTo>
                <a:cubicBezTo>
                  <a:pt x="23433" y="20908"/>
                  <a:pt x="23434" y="20928"/>
                  <a:pt x="23438" y="20945"/>
                </a:cubicBezTo>
                <a:lnTo>
                  <a:pt x="23438" y="20945"/>
                </a:lnTo>
                <a:cubicBezTo>
                  <a:pt x="23437" y="20922"/>
                  <a:pt x="23435" y="20901"/>
                  <a:pt x="23435" y="20885"/>
                </a:cubicBezTo>
                <a:close/>
                <a:moveTo>
                  <a:pt x="15127" y="21078"/>
                </a:moveTo>
                <a:cubicBezTo>
                  <a:pt x="15117" y="21093"/>
                  <a:pt x="15109" y="21108"/>
                  <a:pt x="15101" y="21124"/>
                </a:cubicBezTo>
                <a:lnTo>
                  <a:pt x="15101" y="21124"/>
                </a:lnTo>
                <a:cubicBezTo>
                  <a:pt x="15111" y="21109"/>
                  <a:pt x="15121" y="21093"/>
                  <a:pt x="15127" y="21078"/>
                </a:cubicBezTo>
                <a:close/>
                <a:moveTo>
                  <a:pt x="15101" y="21124"/>
                </a:moveTo>
                <a:lnTo>
                  <a:pt x="15101" y="21124"/>
                </a:lnTo>
                <a:cubicBezTo>
                  <a:pt x="15079" y="21158"/>
                  <a:pt x="15055" y="21186"/>
                  <a:pt x="15067" y="21186"/>
                </a:cubicBezTo>
                <a:cubicBezTo>
                  <a:pt x="15069" y="21186"/>
                  <a:pt x="15074" y="21185"/>
                  <a:pt x="15082" y="21181"/>
                </a:cubicBezTo>
                <a:cubicBezTo>
                  <a:pt x="15086" y="21161"/>
                  <a:pt x="15093" y="21142"/>
                  <a:pt x="15101" y="21124"/>
                </a:cubicBezTo>
                <a:close/>
                <a:moveTo>
                  <a:pt x="14338" y="22269"/>
                </a:moveTo>
                <a:cubicBezTo>
                  <a:pt x="14333" y="22275"/>
                  <a:pt x="14335" y="22283"/>
                  <a:pt x="14342" y="22290"/>
                </a:cubicBezTo>
                <a:cubicBezTo>
                  <a:pt x="14347" y="22281"/>
                  <a:pt x="14345" y="22274"/>
                  <a:pt x="14338" y="22269"/>
                </a:cubicBezTo>
                <a:close/>
                <a:moveTo>
                  <a:pt x="14435" y="22327"/>
                </a:moveTo>
                <a:cubicBezTo>
                  <a:pt x="14431" y="22327"/>
                  <a:pt x="14429" y="22327"/>
                  <a:pt x="14427" y="22328"/>
                </a:cubicBezTo>
                <a:lnTo>
                  <a:pt x="14427" y="22328"/>
                </a:lnTo>
                <a:lnTo>
                  <a:pt x="14435" y="22327"/>
                </a:lnTo>
                <a:close/>
                <a:moveTo>
                  <a:pt x="14535" y="22652"/>
                </a:moveTo>
                <a:cubicBezTo>
                  <a:pt x="14530" y="22652"/>
                  <a:pt x="14527" y="22654"/>
                  <a:pt x="14527" y="22660"/>
                </a:cubicBezTo>
                <a:cubicBezTo>
                  <a:pt x="14527" y="22660"/>
                  <a:pt x="14564" y="22678"/>
                  <a:pt x="14583" y="22678"/>
                </a:cubicBezTo>
                <a:cubicBezTo>
                  <a:pt x="14569" y="22665"/>
                  <a:pt x="14547" y="22652"/>
                  <a:pt x="14535" y="22652"/>
                </a:cubicBezTo>
                <a:close/>
                <a:moveTo>
                  <a:pt x="11570" y="22863"/>
                </a:moveTo>
                <a:cubicBezTo>
                  <a:pt x="11596" y="22871"/>
                  <a:pt x="11618" y="22878"/>
                  <a:pt x="11637" y="22882"/>
                </a:cubicBezTo>
                <a:lnTo>
                  <a:pt x="11637" y="22882"/>
                </a:lnTo>
                <a:cubicBezTo>
                  <a:pt x="11615" y="22876"/>
                  <a:pt x="11592" y="22870"/>
                  <a:pt x="11570" y="22863"/>
                </a:cubicBezTo>
                <a:close/>
                <a:moveTo>
                  <a:pt x="22607" y="23148"/>
                </a:moveTo>
                <a:cubicBezTo>
                  <a:pt x="22597" y="23153"/>
                  <a:pt x="22585" y="23159"/>
                  <a:pt x="22585" y="23159"/>
                </a:cubicBezTo>
                <a:lnTo>
                  <a:pt x="22604" y="23159"/>
                </a:lnTo>
                <a:cubicBezTo>
                  <a:pt x="22604" y="23154"/>
                  <a:pt x="22605" y="23150"/>
                  <a:pt x="22607" y="23148"/>
                </a:cubicBezTo>
                <a:close/>
                <a:moveTo>
                  <a:pt x="16006" y="23288"/>
                </a:moveTo>
                <a:cubicBezTo>
                  <a:pt x="15950" y="23288"/>
                  <a:pt x="15895" y="23288"/>
                  <a:pt x="15895" y="23306"/>
                </a:cubicBezTo>
                <a:cubicBezTo>
                  <a:pt x="15916" y="23312"/>
                  <a:pt x="15935" y="23314"/>
                  <a:pt x="15950" y="23314"/>
                </a:cubicBezTo>
                <a:cubicBezTo>
                  <a:pt x="15987" y="23314"/>
                  <a:pt x="16006" y="23301"/>
                  <a:pt x="16006" y="23288"/>
                </a:cubicBezTo>
                <a:close/>
                <a:moveTo>
                  <a:pt x="22548" y="23233"/>
                </a:moveTo>
                <a:lnTo>
                  <a:pt x="22419" y="23454"/>
                </a:lnTo>
                <a:cubicBezTo>
                  <a:pt x="22425" y="23458"/>
                  <a:pt x="22430" y="23460"/>
                  <a:pt x="22436" y="23460"/>
                </a:cubicBezTo>
                <a:cubicBezTo>
                  <a:pt x="22479" y="23460"/>
                  <a:pt x="22499" y="23332"/>
                  <a:pt x="22548" y="23233"/>
                </a:cubicBezTo>
                <a:close/>
                <a:moveTo>
                  <a:pt x="18150" y="23732"/>
                </a:moveTo>
                <a:lnTo>
                  <a:pt x="18390" y="23768"/>
                </a:lnTo>
                <a:lnTo>
                  <a:pt x="18482" y="23768"/>
                </a:lnTo>
                <a:lnTo>
                  <a:pt x="18150" y="23732"/>
                </a:lnTo>
                <a:close/>
                <a:moveTo>
                  <a:pt x="15969" y="24027"/>
                </a:moveTo>
                <a:lnTo>
                  <a:pt x="15969" y="24027"/>
                </a:lnTo>
                <a:cubicBezTo>
                  <a:pt x="16080" y="24101"/>
                  <a:pt x="16172" y="24120"/>
                  <a:pt x="16264" y="24120"/>
                </a:cubicBezTo>
                <a:cubicBezTo>
                  <a:pt x="16172" y="24083"/>
                  <a:pt x="16080" y="24046"/>
                  <a:pt x="15969" y="24027"/>
                </a:cubicBezTo>
                <a:close/>
                <a:moveTo>
                  <a:pt x="16486" y="24120"/>
                </a:moveTo>
                <a:cubicBezTo>
                  <a:pt x="16412" y="24120"/>
                  <a:pt x="16338" y="24138"/>
                  <a:pt x="16264" y="24138"/>
                </a:cubicBezTo>
                <a:cubicBezTo>
                  <a:pt x="16324" y="24158"/>
                  <a:pt x="16378" y="24178"/>
                  <a:pt x="16418" y="24178"/>
                </a:cubicBezTo>
                <a:cubicBezTo>
                  <a:pt x="16453" y="24178"/>
                  <a:pt x="16478" y="24163"/>
                  <a:pt x="16486" y="24120"/>
                </a:cubicBezTo>
                <a:close/>
                <a:moveTo>
                  <a:pt x="21378" y="24856"/>
                </a:moveTo>
                <a:cubicBezTo>
                  <a:pt x="21325" y="24856"/>
                  <a:pt x="21382" y="24922"/>
                  <a:pt x="21365" y="24988"/>
                </a:cubicBezTo>
                <a:lnTo>
                  <a:pt x="21402" y="24859"/>
                </a:lnTo>
                <a:cubicBezTo>
                  <a:pt x="21393" y="24857"/>
                  <a:pt x="21385" y="24856"/>
                  <a:pt x="21378" y="24856"/>
                </a:cubicBezTo>
                <a:close/>
                <a:moveTo>
                  <a:pt x="19222" y="25136"/>
                </a:moveTo>
                <a:lnTo>
                  <a:pt x="19388" y="25284"/>
                </a:lnTo>
                <a:lnTo>
                  <a:pt x="19517" y="25173"/>
                </a:lnTo>
                <a:lnTo>
                  <a:pt x="19222" y="25136"/>
                </a:lnTo>
                <a:close/>
                <a:moveTo>
                  <a:pt x="8114" y="1"/>
                </a:moveTo>
                <a:cubicBezTo>
                  <a:pt x="8095" y="74"/>
                  <a:pt x="8077" y="130"/>
                  <a:pt x="8058" y="185"/>
                </a:cubicBezTo>
                <a:cubicBezTo>
                  <a:pt x="8040" y="426"/>
                  <a:pt x="8021" y="647"/>
                  <a:pt x="8021" y="869"/>
                </a:cubicBezTo>
                <a:cubicBezTo>
                  <a:pt x="8002" y="929"/>
                  <a:pt x="7966" y="967"/>
                  <a:pt x="7940" y="967"/>
                </a:cubicBezTo>
                <a:cubicBezTo>
                  <a:pt x="7917" y="967"/>
                  <a:pt x="7902" y="938"/>
                  <a:pt x="7911" y="869"/>
                </a:cubicBezTo>
                <a:lnTo>
                  <a:pt x="7911" y="869"/>
                </a:lnTo>
                <a:cubicBezTo>
                  <a:pt x="7689" y="1331"/>
                  <a:pt x="7984" y="980"/>
                  <a:pt x="7966" y="1257"/>
                </a:cubicBezTo>
                <a:cubicBezTo>
                  <a:pt x="7923" y="1417"/>
                  <a:pt x="7862" y="1497"/>
                  <a:pt x="7822" y="1497"/>
                </a:cubicBezTo>
                <a:cubicBezTo>
                  <a:pt x="7792" y="1497"/>
                  <a:pt x="7773" y="1454"/>
                  <a:pt x="7781" y="1368"/>
                </a:cubicBezTo>
                <a:lnTo>
                  <a:pt x="7781" y="1368"/>
                </a:lnTo>
                <a:cubicBezTo>
                  <a:pt x="7763" y="1479"/>
                  <a:pt x="7726" y="1608"/>
                  <a:pt x="7707" y="1756"/>
                </a:cubicBezTo>
                <a:cubicBezTo>
                  <a:pt x="7689" y="1886"/>
                  <a:pt x="7689" y="1941"/>
                  <a:pt x="7670" y="2034"/>
                </a:cubicBezTo>
                <a:cubicBezTo>
                  <a:pt x="7652" y="2218"/>
                  <a:pt x="7633" y="2403"/>
                  <a:pt x="7578" y="2606"/>
                </a:cubicBezTo>
                <a:cubicBezTo>
                  <a:pt x="7504" y="2976"/>
                  <a:pt x="7393" y="3346"/>
                  <a:pt x="7208" y="3586"/>
                </a:cubicBezTo>
                <a:lnTo>
                  <a:pt x="7208" y="3475"/>
                </a:lnTo>
                <a:lnTo>
                  <a:pt x="7208" y="3475"/>
                </a:lnTo>
                <a:cubicBezTo>
                  <a:pt x="7005" y="3882"/>
                  <a:pt x="7375" y="4048"/>
                  <a:pt x="7116" y="4399"/>
                </a:cubicBezTo>
                <a:lnTo>
                  <a:pt x="7116" y="4307"/>
                </a:lnTo>
                <a:cubicBezTo>
                  <a:pt x="6746" y="5212"/>
                  <a:pt x="6580" y="6266"/>
                  <a:pt x="6136" y="6894"/>
                </a:cubicBezTo>
                <a:cubicBezTo>
                  <a:pt x="6173" y="6950"/>
                  <a:pt x="6173" y="7024"/>
                  <a:pt x="6155" y="7116"/>
                </a:cubicBezTo>
                <a:cubicBezTo>
                  <a:pt x="6136" y="7172"/>
                  <a:pt x="6136" y="7209"/>
                  <a:pt x="6118" y="7209"/>
                </a:cubicBezTo>
                <a:lnTo>
                  <a:pt x="6099" y="7282"/>
                </a:lnTo>
                <a:cubicBezTo>
                  <a:pt x="6062" y="7356"/>
                  <a:pt x="6025" y="7412"/>
                  <a:pt x="6155" y="7615"/>
                </a:cubicBezTo>
                <a:cubicBezTo>
                  <a:pt x="6120" y="7621"/>
                  <a:pt x="6095" y="7625"/>
                  <a:pt x="6075" y="7625"/>
                </a:cubicBezTo>
                <a:cubicBezTo>
                  <a:pt x="6029" y="7625"/>
                  <a:pt x="6008" y="7605"/>
                  <a:pt x="5970" y="7541"/>
                </a:cubicBezTo>
                <a:cubicBezTo>
                  <a:pt x="5914" y="7486"/>
                  <a:pt x="5878" y="7430"/>
                  <a:pt x="5767" y="7246"/>
                </a:cubicBezTo>
                <a:cubicBezTo>
                  <a:pt x="5763" y="7243"/>
                  <a:pt x="5759" y="7242"/>
                  <a:pt x="5755" y="7242"/>
                </a:cubicBezTo>
                <a:cubicBezTo>
                  <a:pt x="5718" y="7242"/>
                  <a:pt x="5697" y="7378"/>
                  <a:pt x="5527" y="7378"/>
                </a:cubicBezTo>
                <a:cubicBezTo>
                  <a:pt x="5491" y="7378"/>
                  <a:pt x="5448" y="7371"/>
                  <a:pt x="5397" y="7356"/>
                </a:cubicBezTo>
                <a:lnTo>
                  <a:pt x="5471" y="7190"/>
                </a:lnTo>
                <a:cubicBezTo>
                  <a:pt x="5323" y="7190"/>
                  <a:pt x="5194" y="7209"/>
                  <a:pt x="5046" y="7209"/>
                </a:cubicBezTo>
                <a:lnTo>
                  <a:pt x="4935" y="6950"/>
                </a:lnTo>
                <a:cubicBezTo>
                  <a:pt x="4861" y="6931"/>
                  <a:pt x="4769" y="6913"/>
                  <a:pt x="4676" y="6894"/>
                </a:cubicBezTo>
                <a:lnTo>
                  <a:pt x="4676" y="6894"/>
                </a:lnTo>
                <a:cubicBezTo>
                  <a:pt x="4769" y="6950"/>
                  <a:pt x="4861" y="7042"/>
                  <a:pt x="4824" y="7098"/>
                </a:cubicBezTo>
                <a:cubicBezTo>
                  <a:pt x="4436" y="7024"/>
                  <a:pt x="3900" y="6710"/>
                  <a:pt x="3881" y="6617"/>
                </a:cubicBezTo>
                <a:cubicBezTo>
                  <a:pt x="3530" y="6617"/>
                  <a:pt x="3179" y="6636"/>
                  <a:pt x="2828" y="6710"/>
                </a:cubicBezTo>
                <a:cubicBezTo>
                  <a:pt x="2846" y="6654"/>
                  <a:pt x="2920" y="6636"/>
                  <a:pt x="3013" y="6599"/>
                </a:cubicBezTo>
                <a:lnTo>
                  <a:pt x="3013" y="6599"/>
                </a:lnTo>
                <a:cubicBezTo>
                  <a:pt x="2974" y="6607"/>
                  <a:pt x="2944" y="6611"/>
                  <a:pt x="2921" y="6611"/>
                </a:cubicBezTo>
                <a:cubicBezTo>
                  <a:pt x="2799" y="6611"/>
                  <a:pt x="2851" y="6515"/>
                  <a:pt x="2763" y="6515"/>
                </a:cubicBezTo>
                <a:cubicBezTo>
                  <a:pt x="2722" y="6515"/>
                  <a:pt x="2650" y="6536"/>
                  <a:pt x="2514" y="6599"/>
                </a:cubicBezTo>
                <a:cubicBezTo>
                  <a:pt x="2588" y="6617"/>
                  <a:pt x="2495" y="6710"/>
                  <a:pt x="2495" y="6746"/>
                </a:cubicBezTo>
                <a:cubicBezTo>
                  <a:pt x="2454" y="6734"/>
                  <a:pt x="2407" y="6728"/>
                  <a:pt x="2354" y="6728"/>
                </a:cubicBezTo>
                <a:cubicBezTo>
                  <a:pt x="2026" y="6728"/>
                  <a:pt x="1504" y="6962"/>
                  <a:pt x="1202" y="7264"/>
                </a:cubicBezTo>
                <a:lnTo>
                  <a:pt x="1202" y="7116"/>
                </a:lnTo>
                <a:cubicBezTo>
                  <a:pt x="832" y="7375"/>
                  <a:pt x="536" y="7763"/>
                  <a:pt x="351" y="8170"/>
                </a:cubicBezTo>
                <a:cubicBezTo>
                  <a:pt x="240" y="8354"/>
                  <a:pt x="185" y="8595"/>
                  <a:pt x="111" y="8816"/>
                </a:cubicBezTo>
                <a:cubicBezTo>
                  <a:pt x="93" y="8927"/>
                  <a:pt x="37" y="9038"/>
                  <a:pt x="19" y="9168"/>
                </a:cubicBezTo>
                <a:lnTo>
                  <a:pt x="0" y="9556"/>
                </a:lnTo>
                <a:cubicBezTo>
                  <a:pt x="33" y="9392"/>
                  <a:pt x="91" y="9326"/>
                  <a:pt x="146" y="9326"/>
                </a:cubicBezTo>
                <a:cubicBezTo>
                  <a:pt x="214" y="9326"/>
                  <a:pt x="277" y="9430"/>
                  <a:pt x="277" y="9574"/>
                </a:cubicBezTo>
                <a:cubicBezTo>
                  <a:pt x="222" y="9611"/>
                  <a:pt x="167" y="9648"/>
                  <a:pt x="93" y="9685"/>
                </a:cubicBezTo>
                <a:cubicBezTo>
                  <a:pt x="112" y="9718"/>
                  <a:pt x="128" y="9731"/>
                  <a:pt x="141" y="9731"/>
                </a:cubicBezTo>
                <a:cubicBezTo>
                  <a:pt x="180" y="9731"/>
                  <a:pt x="195" y="9623"/>
                  <a:pt x="225" y="9623"/>
                </a:cubicBezTo>
                <a:cubicBezTo>
                  <a:pt x="242" y="9623"/>
                  <a:pt x="263" y="9656"/>
                  <a:pt x="296" y="9759"/>
                </a:cubicBezTo>
                <a:cubicBezTo>
                  <a:pt x="314" y="9925"/>
                  <a:pt x="273" y="9995"/>
                  <a:pt x="215" y="9995"/>
                </a:cubicBezTo>
                <a:cubicBezTo>
                  <a:pt x="157" y="9995"/>
                  <a:pt x="83" y="9925"/>
                  <a:pt x="37" y="9815"/>
                </a:cubicBezTo>
                <a:lnTo>
                  <a:pt x="37" y="9815"/>
                </a:lnTo>
                <a:cubicBezTo>
                  <a:pt x="74" y="9962"/>
                  <a:pt x="130" y="10110"/>
                  <a:pt x="185" y="10258"/>
                </a:cubicBezTo>
                <a:cubicBezTo>
                  <a:pt x="174" y="10269"/>
                  <a:pt x="163" y="10273"/>
                  <a:pt x="152" y="10273"/>
                </a:cubicBezTo>
                <a:cubicBezTo>
                  <a:pt x="107" y="10273"/>
                  <a:pt x="60" y="10199"/>
                  <a:pt x="0" y="10184"/>
                </a:cubicBezTo>
                <a:lnTo>
                  <a:pt x="0" y="10184"/>
                </a:lnTo>
                <a:cubicBezTo>
                  <a:pt x="74" y="10277"/>
                  <a:pt x="74" y="10498"/>
                  <a:pt x="148" y="10702"/>
                </a:cubicBezTo>
                <a:cubicBezTo>
                  <a:pt x="222" y="10923"/>
                  <a:pt x="314" y="11145"/>
                  <a:pt x="481" y="11182"/>
                </a:cubicBezTo>
                <a:lnTo>
                  <a:pt x="462" y="11238"/>
                </a:lnTo>
                <a:cubicBezTo>
                  <a:pt x="536" y="11330"/>
                  <a:pt x="610" y="11422"/>
                  <a:pt x="684" y="11496"/>
                </a:cubicBezTo>
                <a:cubicBezTo>
                  <a:pt x="758" y="11570"/>
                  <a:pt x="832" y="11626"/>
                  <a:pt x="906" y="11700"/>
                </a:cubicBezTo>
                <a:cubicBezTo>
                  <a:pt x="1054" y="11811"/>
                  <a:pt x="1183" y="11921"/>
                  <a:pt x="1312" y="11977"/>
                </a:cubicBezTo>
                <a:cubicBezTo>
                  <a:pt x="1571" y="12143"/>
                  <a:pt x="1811" y="12254"/>
                  <a:pt x="2126" y="12402"/>
                </a:cubicBezTo>
                <a:cubicBezTo>
                  <a:pt x="2152" y="12357"/>
                  <a:pt x="2196" y="12343"/>
                  <a:pt x="2252" y="12343"/>
                </a:cubicBezTo>
                <a:cubicBezTo>
                  <a:pt x="2334" y="12343"/>
                  <a:pt x="2442" y="12372"/>
                  <a:pt x="2554" y="12372"/>
                </a:cubicBezTo>
                <a:cubicBezTo>
                  <a:pt x="2584" y="12372"/>
                  <a:pt x="2613" y="12370"/>
                  <a:pt x="2643" y="12365"/>
                </a:cubicBezTo>
                <a:cubicBezTo>
                  <a:pt x="2846" y="12476"/>
                  <a:pt x="3068" y="12587"/>
                  <a:pt x="3309" y="12716"/>
                </a:cubicBezTo>
                <a:cubicBezTo>
                  <a:pt x="3419" y="12772"/>
                  <a:pt x="3549" y="12827"/>
                  <a:pt x="3678" y="12864"/>
                </a:cubicBezTo>
                <a:lnTo>
                  <a:pt x="3863" y="12938"/>
                </a:lnTo>
                <a:lnTo>
                  <a:pt x="3955" y="12956"/>
                </a:lnTo>
                <a:lnTo>
                  <a:pt x="3974" y="12956"/>
                </a:lnTo>
                <a:cubicBezTo>
                  <a:pt x="4122" y="12920"/>
                  <a:pt x="4085" y="12846"/>
                  <a:pt x="4214" y="12772"/>
                </a:cubicBezTo>
                <a:lnTo>
                  <a:pt x="4214" y="12772"/>
                </a:lnTo>
                <a:cubicBezTo>
                  <a:pt x="4140" y="12920"/>
                  <a:pt x="4307" y="12920"/>
                  <a:pt x="4122" y="12993"/>
                </a:cubicBezTo>
                <a:lnTo>
                  <a:pt x="4196" y="12993"/>
                </a:lnTo>
                <a:cubicBezTo>
                  <a:pt x="4214" y="13030"/>
                  <a:pt x="4196" y="13086"/>
                  <a:pt x="4214" y="13141"/>
                </a:cubicBezTo>
                <a:cubicBezTo>
                  <a:pt x="4214" y="13160"/>
                  <a:pt x="4214" y="13197"/>
                  <a:pt x="4214" y="13234"/>
                </a:cubicBezTo>
                <a:cubicBezTo>
                  <a:pt x="4214" y="13271"/>
                  <a:pt x="4233" y="13252"/>
                  <a:pt x="4214" y="13326"/>
                </a:cubicBezTo>
                <a:cubicBezTo>
                  <a:pt x="4196" y="13400"/>
                  <a:pt x="4196" y="13474"/>
                  <a:pt x="4177" y="13566"/>
                </a:cubicBezTo>
                <a:cubicBezTo>
                  <a:pt x="4247" y="13510"/>
                  <a:pt x="4296" y="13455"/>
                  <a:pt x="4323" y="13455"/>
                </a:cubicBezTo>
                <a:cubicBezTo>
                  <a:pt x="4332" y="13455"/>
                  <a:pt x="4339" y="13460"/>
                  <a:pt x="4344" y="13474"/>
                </a:cubicBezTo>
                <a:cubicBezTo>
                  <a:pt x="4327" y="13606"/>
                  <a:pt x="4222" y="13738"/>
                  <a:pt x="4147" y="13738"/>
                </a:cubicBezTo>
                <a:cubicBezTo>
                  <a:pt x="4138" y="13738"/>
                  <a:pt x="4130" y="13737"/>
                  <a:pt x="4122" y="13733"/>
                </a:cubicBezTo>
                <a:lnTo>
                  <a:pt x="4122" y="13696"/>
                </a:lnTo>
                <a:cubicBezTo>
                  <a:pt x="4067" y="14612"/>
                  <a:pt x="3103" y="15528"/>
                  <a:pt x="3159" y="16300"/>
                </a:cubicBezTo>
                <a:lnTo>
                  <a:pt x="3159" y="16300"/>
                </a:lnTo>
                <a:lnTo>
                  <a:pt x="3087" y="17041"/>
                </a:lnTo>
                <a:cubicBezTo>
                  <a:pt x="3061" y="17114"/>
                  <a:pt x="3045" y="17140"/>
                  <a:pt x="3034" y="17140"/>
                </a:cubicBezTo>
                <a:cubicBezTo>
                  <a:pt x="3006" y="17140"/>
                  <a:pt x="3007" y="16969"/>
                  <a:pt x="2951" y="16969"/>
                </a:cubicBezTo>
                <a:cubicBezTo>
                  <a:pt x="2934" y="16969"/>
                  <a:pt x="2913" y="16984"/>
                  <a:pt x="2883" y="17023"/>
                </a:cubicBezTo>
                <a:cubicBezTo>
                  <a:pt x="2883" y="17448"/>
                  <a:pt x="2773" y="17743"/>
                  <a:pt x="2662" y="18021"/>
                </a:cubicBezTo>
                <a:cubicBezTo>
                  <a:pt x="2606" y="18168"/>
                  <a:pt x="2569" y="18298"/>
                  <a:pt x="2514" y="18446"/>
                </a:cubicBezTo>
                <a:cubicBezTo>
                  <a:pt x="2440" y="18686"/>
                  <a:pt x="2366" y="18945"/>
                  <a:pt x="2329" y="19203"/>
                </a:cubicBezTo>
                <a:cubicBezTo>
                  <a:pt x="2163" y="19407"/>
                  <a:pt x="2015" y="19721"/>
                  <a:pt x="1867" y="20072"/>
                </a:cubicBezTo>
                <a:cubicBezTo>
                  <a:pt x="2126" y="20164"/>
                  <a:pt x="2440" y="20257"/>
                  <a:pt x="2754" y="20349"/>
                </a:cubicBezTo>
                <a:cubicBezTo>
                  <a:pt x="3050" y="20423"/>
                  <a:pt x="3345" y="20497"/>
                  <a:pt x="3660" y="20571"/>
                </a:cubicBezTo>
                <a:cubicBezTo>
                  <a:pt x="4011" y="20664"/>
                  <a:pt x="4344" y="20756"/>
                  <a:pt x="4584" y="20941"/>
                </a:cubicBezTo>
                <a:lnTo>
                  <a:pt x="4565" y="20830"/>
                </a:lnTo>
                <a:cubicBezTo>
                  <a:pt x="4593" y="20822"/>
                  <a:pt x="4618" y="20819"/>
                  <a:pt x="4639" y="20819"/>
                </a:cubicBezTo>
                <a:cubicBezTo>
                  <a:pt x="4771" y="20819"/>
                  <a:pt x="4784" y="20951"/>
                  <a:pt x="4879" y="21015"/>
                </a:cubicBezTo>
                <a:cubicBezTo>
                  <a:pt x="4879" y="20922"/>
                  <a:pt x="4713" y="20867"/>
                  <a:pt x="4843" y="20848"/>
                </a:cubicBezTo>
                <a:lnTo>
                  <a:pt x="4843" y="20848"/>
                </a:lnTo>
                <a:cubicBezTo>
                  <a:pt x="5489" y="20978"/>
                  <a:pt x="6118" y="21181"/>
                  <a:pt x="6783" y="21440"/>
                </a:cubicBezTo>
                <a:cubicBezTo>
                  <a:pt x="8021" y="21865"/>
                  <a:pt x="9278" y="22290"/>
                  <a:pt x="10498" y="22715"/>
                </a:cubicBezTo>
                <a:cubicBezTo>
                  <a:pt x="10295" y="22271"/>
                  <a:pt x="10073" y="21828"/>
                  <a:pt x="9870" y="21403"/>
                </a:cubicBezTo>
                <a:cubicBezTo>
                  <a:pt x="9278" y="20164"/>
                  <a:pt x="8835" y="20497"/>
                  <a:pt x="8724" y="19407"/>
                </a:cubicBezTo>
                <a:lnTo>
                  <a:pt x="8724" y="19407"/>
                </a:lnTo>
                <a:lnTo>
                  <a:pt x="8779" y="19444"/>
                </a:lnTo>
                <a:cubicBezTo>
                  <a:pt x="8816" y="19462"/>
                  <a:pt x="8835" y="19499"/>
                  <a:pt x="8853" y="19518"/>
                </a:cubicBezTo>
                <a:lnTo>
                  <a:pt x="9001" y="19702"/>
                </a:lnTo>
                <a:lnTo>
                  <a:pt x="8798" y="19185"/>
                </a:lnTo>
                <a:cubicBezTo>
                  <a:pt x="8761" y="19074"/>
                  <a:pt x="8724" y="18945"/>
                  <a:pt x="8705" y="18815"/>
                </a:cubicBezTo>
                <a:cubicBezTo>
                  <a:pt x="8650" y="18575"/>
                  <a:pt x="8631" y="18335"/>
                  <a:pt x="8668" y="18113"/>
                </a:cubicBezTo>
                <a:cubicBezTo>
                  <a:pt x="8705" y="17651"/>
                  <a:pt x="8853" y="17318"/>
                  <a:pt x="9056" y="17004"/>
                </a:cubicBezTo>
                <a:lnTo>
                  <a:pt x="9056" y="17004"/>
                </a:lnTo>
                <a:cubicBezTo>
                  <a:pt x="9056" y="17059"/>
                  <a:pt x="9093" y="17115"/>
                  <a:pt x="9038" y="17152"/>
                </a:cubicBezTo>
                <a:cubicBezTo>
                  <a:pt x="9149" y="17152"/>
                  <a:pt x="9241" y="17078"/>
                  <a:pt x="9315" y="16967"/>
                </a:cubicBezTo>
                <a:cubicBezTo>
                  <a:pt x="9426" y="16893"/>
                  <a:pt x="9500" y="16782"/>
                  <a:pt x="9482" y="16727"/>
                </a:cubicBezTo>
                <a:cubicBezTo>
                  <a:pt x="9497" y="16722"/>
                  <a:pt x="9510" y="16719"/>
                  <a:pt x="9519" y="16719"/>
                </a:cubicBezTo>
                <a:cubicBezTo>
                  <a:pt x="9580" y="16719"/>
                  <a:pt x="9550" y="16803"/>
                  <a:pt x="9629" y="16819"/>
                </a:cubicBezTo>
                <a:cubicBezTo>
                  <a:pt x="9639" y="16821"/>
                  <a:pt x="9649" y="16822"/>
                  <a:pt x="9659" y="16822"/>
                </a:cubicBezTo>
                <a:cubicBezTo>
                  <a:pt x="9810" y="16822"/>
                  <a:pt x="9981" y="16612"/>
                  <a:pt x="10104" y="16612"/>
                </a:cubicBezTo>
                <a:cubicBezTo>
                  <a:pt x="10126" y="16612"/>
                  <a:pt x="10147" y="16618"/>
                  <a:pt x="10165" y="16634"/>
                </a:cubicBezTo>
                <a:cubicBezTo>
                  <a:pt x="10181" y="16650"/>
                  <a:pt x="10130" y="16679"/>
                  <a:pt x="10103" y="16699"/>
                </a:cubicBezTo>
                <a:lnTo>
                  <a:pt x="10103" y="16699"/>
                </a:lnTo>
                <a:cubicBezTo>
                  <a:pt x="10223" y="16617"/>
                  <a:pt x="10732" y="16629"/>
                  <a:pt x="10572" y="16487"/>
                </a:cubicBezTo>
                <a:lnTo>
                  <a:pt x="10572" y="16487"/>
                </a:lnTo>
                <a:cubicBezTo>
                  <a:pt x="10594" y="16488"/>
                  <a:pt x="10615" y="16488"/>
                  <a:pt x="10636" y="16488"/>
                </a:cubicBezTo>
                <a:cubicBezTo>
                  <a:pt x="10926" y="16488"/>
                  <a:pt x="11179" y="16403"/>
                  <a:pt x="11423" y="16403"/>
                </a:cubicBezTo>
                <a:cubicBezTo>
                  <a:pt x="11497" y="16403"/>
                  <a:pt x="11571" y="16411"/>
                  <a:pt x="11644" y="16431"/>
                </a:cubicBezTo>
                <a:cubicBezTo>
                  <a:pt x="11695" y="16380"/>
                  <a:pt x="11769" y="16368"/>
                  <a:pt x="11851" y="16368"/>
                </a:cubicBezTo>
                <a:cubicBezTo>
                  <a:pt x="11915" y="16368"/>
                  <a:pt x="11985" y="16376"/>
                  <a:pt x="12051" y="16376"/>
                </a:cubicBezTo>
                <a:cubicBezTo>
                  <a:pt x="12105" y="16389"/>
                  <a:pt x="12156" y="16398"/>
                  <a:pt x="12203" y="16398"/>
                </a:cubicBezTo>
                <a:cubicBezTo>
                  <a:pt x="12283" y="16398"/>
                  <a:pt x="12348" y="16372"/>
                  <a:pt x="12383" y="16302"/>
                </a:cubicBezTo>
                <a:lnTo>
                  <a:pt x="12383" y="16302"/>
                </a:lnTo>
                <a:cubicBezTo>
                  <a:pt x="12344" y="16472"/>
                  <a:pt x="12686" y="16531"/>
                  <a:pt x="12980" y="16531"/>
                </a:cubicBezTo>
                <a:cubicBezTo>
                  <a:pt x="13101" y="16531"/>
                  <a:pt x="13214" y="16521"/>
                  <a:pt x="13289" y="16505"/>
                </a:cubicBezTo>
                <a:lnTo>
                  <a:pt x="13289" y="16505"/>
                </a:lnTo>
                <a:cubicBezTo>
                  <a:pt x="13196" y="16560"/>
                  <a:pt x="13474" y="16634"/>
                  <a:pt x="13363" y="16708"/>
                </a:cubicBezTo>
                <a:cubicBezTo>
                  <a:pt x="13487" y="16733"/>
                  <a:pt x="13604" y="16751"/>
                  <a:pt x="13693" y="16751"/>
                </a:cubicBezTo>
                <a:cubicBezTo>
                  <a:pt x="13803" y="16751"/>
                  <a:pt x="13872" y="16724"/>
                  <a:pt x="13862" y="16653"/>
                </a:cubicBezTo>
                <a:lnTo>
                  <a:pt x="13862" y="16653"/>
                </a:lnTo>
                <a:cubicBezTo>
                  <a:pt x="14065" y="16856"/>
                  <a:pt x="14305" y="16893"/>
                  <a:pt x="14527" y="16930"/>
                </a:cubicBezTo>
                <a:cubicBezTo>
                  <a:pt x="14749" y="16967"/>
                  <a:pt x="14952" y="17041"/>
                  <a:pt x="14952" y="17263"/>
                </a:cubicBezTo>
                <a:cubicBezTo>
                  <a:pt x="15636" y="17540"/>
                  <a:pt x="16098" y="18002"/>
                  <a:pt x="15932" y="18557"/>
                </a:cubicBezTo>
                <a:cubicBezTo>
                  <a:pt x="15802" y="18520"/>
                  <a:pt x="15876" y="18372"/>
                  <a:pt x="15839" y="18261"/>
                </a:cubicBezTo>
                <a:cubicBezTo>
                  <a:pt x="15858" y="18205"/>
                  <a:pt x="15839" y="18131"/>
                  <a:pt x="15802" y="18094"/>
                </a:cubicBezTo>
                <a:cubicBezTo>
                  <a:pt x="15792" y="18073"/>
                  <a:pt x="15774" y="18064"/>
                  <a:pt x="15747" y="18064"/>
                </a:cubicBezTo>
                <a:cubicBezTo>
                  <a:pt x="15728" y="18064"/>
                  <a:pt x="15704" y="18068"/>
                  <a:pt x="15673" y="18076"/>
                </a:cubicBezTo>
                <a:cubicBezTo>
                  <a:pt x="15784" y="18224"/>
                  <a:pt x="15821" y="18390"/>
                  <a:pt x="15821" y="18612"/>
                </a:cubicBezTo>
                <a:cubicBezTo>
                  <a:pt x="15765" y="18871"/>
                  <a:pt x="15673" y="19129"/>
                  <a:pt x="15451" y="19407"/>
                </a:cubicBezTo>
                <a:cubicBezTo>
                  <a:pt x="15426" y="19426"/>
                  <a:pt x="15408" y="19434"/>
                  <a:pt x="15396" y="19434"/>
                </a:cubicBezTo>
                <a:cubicBezTo>
                  <a:pt x="15338" y="19434"/>
                  <a:pt x="15414" y="19246"/>
                  <a:pt x="15414" y="19185"/>
                </a:cubicBezTo>
                <a:lnTo>
                  <a:pt x="15414" y="19185"/>
                </a:lnTo>
                <a:cubicBezTo>
                  <a:pt x="15119" y="19813"/>
                  <a:pt x="14546" y="20220"/>
                  <a:pt x="14157" y="20756"/>
                </a:cubicBezTo>
                <a:cubicBezTo>
                  <a:pt x="14139" y="20737"/>
                  <a:pt x="14176" y="20682"/>
                  <a:pt x="14213" y="20627"/>
                </a:cubicBezTo>
                <a:lnTo>
                  <a:pt x="14213" y="20627"/>
                </a:lnTo>
                <a:cubicBezTo>
                  <a:pt x="14120" y="20719"/>
                  <a:pt x="13973" y="20793"/>
                  <a:pt x="14065" y="20867"/>
                </a:cubicBezTo>
                <a:lnTo>
                  <a:pt x="14120" y="20756"/>
                </a:lnTo>
                <a:cubicBezTo>
                  <a:pt x="14382" y="20756"/>
                  <a:pt x="14018" y="21317"/>
                  <a:pt x="14008" y="21441"/>
                </a:cubicBezTo>
                <a:lnTo>
                  <a:pt x="14008" y="21441"/>
                </a:lnTo>
                <a:cubicBezTo>
                  <a:pt x="13997" y="21369"/>
                  <a:pt x="13970" y="21340"/>
                  <a:pt x="13926" y="21340"/>
                </a:cubicBezTo>
                <a:cubicBezTo>
                  <a:pt x="13871" y="21340"/>
                  <a:pt x="13787" y="21388"/>
                  <a:pt x="13677" y="21458"/>
                </a:cubicBezTo>
                <a:cubicBezTo>
                  <a:pt x="13580" y="21506"/>
                  <a:pt x="13474" y="21565"/>
                  <a:pt x="13399" y="21565"/>
                </a:cubicBezTo>
                <a:cubicBezTo>
                  <a:pt x="13331" y="21565"/>
                  <a:pt x="13290" y="21516"/>
                  <a:pt x="13307" y="21366"/>
                </a:cubicBezTo>
                <a:lnTo>
                  <a:pt x="13307" y="21366"/>
                </a:lnTo>
                <a:cubicBezTo>
                  <a:pt x="13196" y="21477"/>
                  <a:pt x="13122" y="21606"/>
                  <a:pt x="13215" y="21625"/>
                </a:cubicBezTo>
                <a:cubicBezTo>
                  <a:pt x="13132" y="21680"/>
                  <a:pt x="13058" y="21717"/>
                  <a:pt x="13016" y="21717"/>
                </a:cubicBezTo>
                <a:cubicBezTo>
                  <a:pt x="12975" y="21717"/>
                  <a:pt x="12965" y="21680"/>
                  <a:pt x="13012" y="21588"/>
                </a:cubicBezTo>
                <a:lnTo>
                  <a:pt x="13012" y="21588"/>
                </a:lnTo>
                <a:cubicBezTo>
                  <a:pt x="12402" y="22124"/>
                  <a:pt x="12827" y="21957"/>
                  <a:pt x="12235" y="22364"/>
                </a:cubicBezTo>
                <a:cubicBezTo>
                  <a:pt x="12124" y="22364"/>
                  <a:pt x="12217" y="22271"/>
                  <a:pt x="12161" y="22234"/>
                </a:cubicBezTo>
                <a:lnTo>
                  <a:pt x="12161" y="22234"/>
                </a:lnTo>
                <a:cubicBezTo>
                  <a:pt x="12051" y="22401"/>
                  <a:pt x="11995" y="22549"/>
                  <a:pt x="11699" y="22770"/>
                </a:cubicBezTo>
                <a:cubicBezTo>
                  <a:pt x="11718" y="22789"/>
                  <a:pt x="11699" y="22807"/>
                  <a:pt x="11736" y="22826"/>
                </a:cubicBezTo>
                <a:cubicBezTo>
                  <a:pt x="11773" y="22826"/>
                  <a:pt x="11810" y="22844"/>
                  <a:pt x="11866" y="22863"/>
                </a:cubicBezTo>
                <a:cubicBezTo>
                  <a:pt x="11798" y="22874"/>
                  <a:pt x="11765" y="22892"/>
                  <a:pt x="11712" y="22892"/>
                </a:cubicBezTo>
                <a:cubicBezTo>
                  <a:pt x="11691" y="22892"/>
                  <a:pt x="11667" y="22889"/>
                  <a:pt x="11637" y="22882"/>
                </a:cubicBezTo>
                <a:lnTo>
                  <a:pt x="11637" y="22882"/>
                </a:lnTo>
                <a:cubicBezTo>
                  <a:pt x="12115" y="23017"/>
                  <a:pt x="12606" y="23088"/>
                  <a:pt x="13030" y="23159"/>
                </a:cubicBezTo>
                <a:cubicBezTo>
                  <a:pt x="13474" y="23251"/>
                  <a:pt x="13825" y="23306"/>
                  <a:pt x="14250" y="23491"/>
                </a:cubicBezTo>
                <a:cubicBezTo>
                  <a:pt x="14065" y="23565"/>
                  <a:pt x="14157" y="23621"/>
                  <a:pt x="14250" y="23658"/>
                </a:cubicBezTo>
                <a:cubicBezTo>
                  <a:pt x="14324" y="23713"/>
                  <a:pt x="14435" y="23750"/>
                  <a:pt x="14416" y="23861"/>
                </a:cubicBezTo>
                <a:lnTo>
                  <a:pt x="14804" y="23916"/>
                </a:lnTo>
                <a:lnTo>
                  <a:pt x="14693" y="23768"/>
                </a:lnTo>
                <a:lnTo>
                  <a:pt x="14693" y="23768"/>
                </a:lnTo>
                <a:cubicBezTo>
                  <a:pt x="15008" y="23879"/>
                  <a:pt x="15322" y="23805"/>
                  <a:pt x="15581" y="23953"/>
                </a:cubicBezTo>
                <a:lnTo>
                  <a:pt x="15322" y="23972"/>
                </a:lnTo>
                <a:lnTo>
                  <a:pt x="15913" y="24120"/>
                </a:lnTo>
                <a:lnTo>
                  <a:pt x="15599" y="23935"/>
                </a:lnTo>
                <a:cubicBezTo>
                  <a:pt x="15859" y="23921"/>
                  <a:pt x="15765" y="23776"/>
                  <a:pt x="15855" y="23776"/>
                </a:cubicBezTo>
                <a:cubicBezTo>
                  <a:pt x="15887" y="23776"/>
                  <a:pt x="15941" y="23794"/>
                  <a:pt x="16043" y="23842"/>
                </a:cubicBezTo>
                <a:cubicBezTo>
                  <a:pt x="15969" y="23842"/>
                  <a:pt x="16357" y="23953"/>
                  <a:pt x="16486" y="24120"/>
                </a:cubicBezTo>
                <a:cubicBezTo>
                  <a:pt x="16552" y="24113"/>
                  <a:pt x="16615" y="24107"/>
                  <a:pt x="16679" y="24107"/>
                </a:cubicBezTo>
                <a:cubicBezTo>
                  <a:pt x="16796" y="24107"/>
                  <a:pt x="16916" y="24128"/>
                  <a:pt x="17059" y="24212"/>
                </a:cubicBezTo>
                <a:cubicBezTo>
                  <a:pt x="17096" y="24286"/>
                  <a:pt x="16948" y="24415"/>
                  <a:pt x="16967" y="24471"/>
                </a:cubicBezTo>
                <a:cubicBezTo>
                  <a:pt x="17000" y="24453"/>
                  <a:pt x="17042" y="24445"/>
                  <a:pt x="17091" y="24445"/>
                </a:cubicBezTo>
                <a:cubicBezTo>
                  <a:pt x="17293" y="24445"/>
                  <a:pt x="17606" y="24570"/>
                  <a:pt x="17825" y="24570"/>
                </a:cubicBezTo>
                <a:cubicBezTo>
                  <a:pt x="17868" y="24570"/>
                  <a:pt x="17908" y="24565"/>
                  <a:pt x="17942" y="24554"/>
                </a:cubicBezTo>
                <a:lnTo>
                  <a:pt x="17942" y="24554"/>
                </a:lnTo>
                <a:cubicBezTo>
                  <a:pt x="17884" y="24586"/>
                  <a:pt x="17856" y="24676"/>
                  <a:pt x="17872" y="24693"/>
                </a:cubicBezTo>
                <a:lnTo>
                  <a:pt x="18039" y="24600"/>
                </a:lnTo>
                <a:cubicBezTo>
                  <a:pt x="18168" y="24693"/>
                  <a:pt x="18187" y="24711"/>
                  <a:pt x="18131" y="24785"/>
                </a:cubicBezTo>
                <a:cubicBezTo>
                  <a:pt x="18199" y="24812"/>
                  <a:pt x="18244" y="24822"/>
                  <a:pt x="18273" y="24822"/>
                </a:cubicBezTo>
                <a:cubicBezTo>
                  <a:pt x="18383" y="24822"/>
                  <a:pt x="18275" y="24676"/>
                  <a:pt x="18350" y="24676"/>
                </a:cubicBezTo>
                <a:cubicBezTo>
                  <a:pt x="18380" y="24676"/>
                  <a:pt x="18440" y="24700"/>
                  <a:pt x="18556" y="24767"/>
                </a:cubicBezTo>
                <a:cubicBezTo>
                  <a:pt x="18519" y="24767"/>
                  <a:pt x="18519" y="24785"/>
                  <a:pt x="18427" y="24785"/>
                </a:cubicBezTo>
                <a:cubicBezTo>
                  <a:pt x="18944" y="25007"/>
                  <a:pt x="19462" y="25007"/>
                  <a:pt x="19924" y="25229"/>
                </a:cubicBezTo>
                <a:cubicBezTo>
                  <a:pt x="19947" y="25304"/>
                  <a:pt x="19914" y="25325"/>
                  <a:pt x="19861" y="25325"/>
                </a:cubicBezTo>
                <a:cubicBezTo>
                  <a:pt x="19794" y="25325"/>
                  <a:pt x="19695" y="25292"/>
                  <a:pt x="19634" y="25292"/>
                </a:cubicBezTo>
                <a:cubicBezTo>
                  <a:pt x="19588" y="25292"/>
                  <a:pt x="19564" y="25311"/>
                  <a:pt x="19591" y="25376"/>
                </a:cubicBezTo>
                <a:cubicBezTo>
                  <a:pt x="20330" y="25561"/>
                  <a:pt x="20996" y="25543"/>
                  <a:pt x="21975" y="25894"/>
                </a:cubicBezTo>
                <a:lnTo>
                  <a:pt x="21791" y="25820"/>
                </a:lnTo>
                <a:cubicBezTo>
                  <a:pt x="21797" y="25760"/>
                  <a:pt x="21823" y="25736"/>
                  <a:pt x="21866" y="25736"/>
                </a:cubicBezTo>
                <a:cubicBezTo>
                  <a:pt x="21941" y="25736"/>
                  <a:pt x="22069" y="25811"/>
                  <a:pt x="22234" y="25894"/>
                </a:cubicBezTo>
                <a:cubicBezTo>
                  <a:pt x="22321" y="25807"/>
                  <a:pt x="22440" y="25623"/>
                  <a:pt x="22454" y="25388"/>
                </a:cubicBezTo>
                <a:lnTo>
                  <a:pt x="22454" y="25388"/>
                </a:lnTo>
                <a:cubicBezTo>
                  <a:pt x="22461" y="25483"/>
                  <a:pt x="22516" y="25579"/>
                  <a:pt x="22529" y="25579"/>
                </a:cubicBezTo>
                <a:cubicBezTo>
                  <a:pt x="22532" y="25579"/>
                  <a:pt x="22533" y="25574"/>
                  <a:pt x="22530" y="25561"/>
                </a:cubicBezTo>
                <a:cubicBezTo>
                  <a:pt x="22641" y="25284"/>
                  <a:pt x="22770" y="24822"/>
                  <a:pt x="22789" y="24619"/>
                </a:cubicBezTo>
                <a:cubicBezTo>
                  <a:pt x="22844" y="24341"/>
                  <a:pt x="22881" y="24027"/>
                  <a:pt x="22936" y="23676"/>
                </a:cubicBezTo>
                <a:lnTo>
                  <a:pt x="22992" y="23768"/>
                </a:lnTo>
                <a:cubicBezTo>
                  <a:pt x="23140" y="23528"/>
                  <a:pt x="23251" y="23085"/>
                  <a:pt x="23380" y="22807"/>
                </a:cubicBezTo>
                <a:cubicBezTo>
                  <a:pt x="23332" y="22712"/>
                  <a:pt x="23381" y="22575"/>
                  <a:pt x="23300" y="22575"/>
                </a:cubicBezTo>
                <a:cubicBezTo>
                  <a:pt x="23287" y="22575"/>
                  <a:pt x="23271" y="22578"/>
                  <a:pt x="23251" y="22586"/>
                </a:cubicBezTo>
                <a:cubicBezTo>
                  <a:pt x="23953" y="21828"/>
                  <a:pt x="23565" y="20811"/>
                  <a:pt x="24156" y="20128"/>
                </a:cubicBezTo>
                <a:lnTo>
                  <a:pt x="24156" y="20128"/>
                </a:lnTo>
                <a:cubicBezTo>
                  <a:pt x="24141" y="20202"/>
                  <a:pt x="24151" y="20314"/>
                  <a:pt x="24164" y="20314"/>
                </a:cubicBezTo>
                <a:cubicBezTo>
                  <a:pt x="24168" y="20314"/>
                  <a:pt x="24171" y="20308"/>
                  <a:pt x="24175" y="20294"/>
                </a:cubicBezTo>
                <a:lnTo>
                  <a:pt x="24323" y="19592"/>
                </a:lnTo>
                <a:lnTo>
                  <a:pt x="24323" y="19592"/>
                </a:lnTo>
                <a:cubicBezTo>
                  <a:pt x="24175" y="19610"/>
                  <a:pt x="24212" y="19665"/>
                  <a:pt x="24082" y="19776"/>
                </a:cubicBezTo>
                <a:cubicBezTo>
                  <a:pt x="24027" y="19665"/>
                  <a:pt x="24027" y="19462"/>
                  <a:pt x="24082" y="19277"/>
                </a:cubicBezTo>
                <a:lnTo>
                  <a:pt x="24082" y="19277"/>
                </a:lnTo>
                <a:cubicBezTo>
                  <a:pt x="24076" y="19398"/>
                  <a:pt x="24101" y="19441"/>
                  <a:pt x="24141" y="19441"/>
                </a:cubicBezTo>
                <a:cubicBezTo>
                  <a:pt x="24211" y="19441"/>
                  <a:pt x="24326" y="19311"/>
                  <a:pt x="24396" y="19240"/>
                </a:cubicBezTo>
                <a:cubicBezTo>
                  <a:pt x="24341" y="19240"/>
                  <a:pt x="24323" y="19185"/>
                  <a:pt x="24286" y="19185"/>
                </a:cubicBezTo>
                <a:cubicBezTo>
                  <a:pt x="24618" y="18908"/>
                  <a:pt x="24045" y="19056"/>
                  <a:pt x="24341" y="18612"/>
                </a:cubicBezTo>
                <a:lnTo>
                  <a:pt x="24341" y="18612"/>
                </a:lnTo>
                <a:lnTo>
                  <a:pt x="24396" y="18649"/>
                </a:lnTo>
                <a:cubicBezTo>
                  <a:pt x="24433" y="18464"/>
                  <a:pt x="24396" y="18279"/>
                  <a:pt x="24470" y="18076"/>
                </a:cubicBezTo>
                <a:cubicBezTo>
                  <a:pt x="24481" y="18074"/>
                  <a:pt x="24491" y="18072"/>
                  <a:pt x="24499" y="18072"/>
                </a:cubicBezTo>
                <a:cubicBezTo>
                  <a:pt x="24616" y="18072"/>
                  <a:pt x="24479" y="18301"/>
                  <a:pt x="24600" y="18353"/>
                </a:cubicBezTo>
                <a:cubicBezTo>
                  <a:pt x="24674" y="18076"/>
                  <a:pt x="24489" y="17725"/>
                  <a:pt x="24711" y="17522"/>
                </a:cubicBezTo>
                <a:lnTo>
                  <a:pt x="24711" y="17522"/>
                </a:lnTo>
                <a:cubicBezTo>
                  <a:pt x="24711" y="17651"/>
                  <a:pt x="24655" y="17817"/>
                  <a:pt x="24674" y="17947"/>
                </a:cubicBezTo>
                <a:cubicBezTo>
                  <a:pt x="24914" y="17725"/>
                  <a:pt x="24896" y="17688"/>
                  <a:pt x="24969" y="17485"/>
                </a:cubicBezTo>
                <a:lnTo>
                  <a:pt x="24969" y="17503"/>
                </a:lnTo>
                <a:lnTo>
                  <a:pt x="25191" y="17059"/>
                </a:lnTo>
                <a:lnTo>
                  <a:pt x="25099" y="17170"/>
                </a:lnTo>
                <a:cubicBezTo>
                  <a:pt x="24840" y="16708"/>
                  <a:pt x="25247" y="16450"/>
                  <a:pt x="25154" y="15914"/>
                </a:cubicBezTo>
                <a:lnTo>
                  <a:pt x="25154" y="15914"/>
                </a:lnTo>
                <a:cubicBezTo>
                  <a:pt x="25192" y="16125"/>
                  <a:pt x="25217" y="16182"/>
                  <a:pt x="25244" y="16182"/>
                </a:cubicBezTo>
                <a:cubicBezTo>
                  <a:pt x="25276" y="16182"/>
                  <a:pt x="25310" y="16103"/>
                  <a:pt x="25369" y="16103"/>
                </a:cubicBezTo>
                <a:cubicBezTo>
                  <a:pt x="25382" y="16103"/>
                  <a:pt x="25397" y="16107"/>
                  <a:pt x="25413" y="16117"/>
                </a:cubicBezTo>
                <a:cubicBezTo>
                  <a:pt x="25490" y="16025"/>
                  <a:pt x="25579" y="15895"/>
                  <a:pt x="25618" y="15895"/>
                </a:cubicBezTo>
                <a:cubicBezTo>
                  <a:pt x="25626" y="15895"/>
                  <a:pt x="25632" y="15901"/>
                  <a:pt x="25635" y="15914"/>
                </a:cubicBezTo>
                <a:cubicBezTo>
                  <a:pt x="25579" y="15655"/>
                  <a:pt x="25857" y="15581"/>
                  <a:pt x="25764" y="15211"/>
                </a:cubicBezTo>
                <a:cubicBezTo>
                  <a:pt x="25812" y="15211"/>
                  <a:pt x="25832" y="15048"/>
                  <a:pt x="25907" y="15048"/>
                </a:cubicBezTo>
                <a:cubicBezTo>
                  <a:pt x="25919" y="15048"/>
                  <a:pt x="25933" y="15053"/>
                  <a:pt x="25949" y="15063"/>
                </a:cubicBezTo>
                <a:cubicBezTo>
                  <a:pt x="25966" y="14971"/>
                  <a:pt x="25962" y="14940"/>
                  <a:pt x="25946" y="14940"/>
                </a:cubicBezTo>
                <a:cubicBezTo>
                  <a:pt x="25914" y="14940"/>
                  <a:pt x="25835" y="15066"/>
                  <a:pt x="25793" y="15066"/>
                </a:cubicBezTo>
                <a:cubicBezTo>
                  <a:pt x="25789" y="15066"/>
                  <a:pt x="25786" y="15065"/>
                  <a:pt x="25783" y="15063"/>
                </a:cubicBezTo>
                <a:cubicBezTo>
                  <a:pt x="25746" y="14564"/>
                  <a:pt x="26319" y="14102"/>
                  <a:pt x="26263" y="13400"/>
                </a:cubicBezTo>
                <a:cubicBezTo>
                  <a:pt x="26337" y="12827"/>
                  <a:pt x="26189" y="12661"/>
                  <a:pt x="26263" y="12125"/>
                </a:cubicBezTo>
                <a:cubicBezTo>
                  <a:pt x="26284" y="12104"/>
                  <a:pt x="26302" y="12095"/>
                  <a:pt x="26318" y="12095"/>
                </a:cubicBezTo>
                <a:cubicBezTo>
                  <a:pt x="26398" y="12095"/>
                  <a:pt x="26411" y="12328"/>
                  <a:pt x="26411" y="12328"/>
                </a:cubicBezTo>
                <a:cubicBezTo>
                  <a:pt x="26577" y="12088"/>
                  <a:pt x="26614" y="11866"/>
                  <a:pt x="26633" y="11589"/>
                </a:cubicBezTo>
                <a:cubicBezTo>
                  <a:pt x="26647" y="11617"/>
                  <a:pt x="26664" y="11629"/>
                  <a:pt x="26684" y="11629"/>
                </a:cubicBezTo>
                <a:cubicBezTo>
                  <a:pt x="26718" y="11629"/>
                  <a:pt x="26761" y="11598"/>
                  <a:pt x="26818" y="11552"/>
                </a:cubicBezTo>
                <a:cubicBezTo>
                  <a:pt x="26855" y="11349"/>
                  <a:pt x="26651" y="11367"/>
                  <a:pt x="26818" y="11108"/>
                </a:cubicBezTo>
                <a:lnTo>
                  <a:pt x="26818" y="11108"/>
                </a:lnTo>
                <a:cubicBezTo>
                  <a:pt x="26873" y="11182"/>
                  <a:pt x="26947" y="11275"/>
                  <a:pt x="26965" y="11385"/>
                </a:cubicBezTo>
                <a:cubicBezTo>
                  <a:pt x="27002" y="11127"/>
                  <a:pt x="26965" y="10850"/>
                  <a:pt x="27002" y="10591"/>
                </a:cubicBezTo>
                <a:cubicBezTo>
                  <a:pt x="27011" y="10588"/>
                  <a:pt x="27018" y="10587"/>
                  <a:pt x="27025" y="10587"/>
                </a:cubicBezTo>
                <a:cubicBezTo>
                  <a:pt x="27111" y="10587"/>
                  <a:pt x="27098" y="10784"/>
                  <a:pt x="27132" y="10886"/>
                </a:cubicBezTo>
                <a:cubicBezTo>
                  <a:pt x="27169" y="10591"/>
                  <a:pt x="27280" y="10129"/>
                  <a:pt x="27150" y="9999"/>
                </a:cubicBezTo>
                <a:lnTo>
                  <a:pt x="27150" y="9999"/>
                </a:lnTo>
                <a:lnTo>
                  <a:pt x="27068" y="10122"/>
                </a:lnTo>
                <a:lnTo>
                  <a:pt x="27068" y="10122"/>
                </a:lnTo>
                <a:cubicBezTo>
                  <a:pt x="27076" y="10117"/>
                  <a:pt x="27084" y="10115"/>
                  <a:pt x="27093" y="10115"/>
                </a:cubicBezTo>
                <a:cubicBezTo>
                  <a:pt x="27137" y="10115"/>
                  <a:pt x="27187" y="10177"/>
                  <a:pt x="27187" y="10240"/>
                </a:cubicBezTo>
                <a:cubicBezTo>
                  <a:pt x="27224" y="10517"/>
                  <a:pt x="27039" y="10572"/>
                  <a:pt x="26965" y="10572"/>
                </a:cubicBezTo>
                <a:lnTo>
                  <a:pt x="27002" y="10369"/>
                </a:lnTo>
                <a:lnTo>
                  <a:pt x="27002" y="10369"/>
                </a:lnTo>
                <a:cubicBezTo>
                  <a:pt x="26614" y="10461"/>
                  <a:pt x="26818" y="11108"/>
                  <a:pt x="26688" y="11478"/>
                </a:cubicBezTo>
                <a:lnTo>
                  <a:pt x="26503" y="11256"/>
                </a:lnTo>
                <a:lnTo>
                  <a:pt x="26577" y="11681"/>
                </a:lnTo>
                <a:cubicBezTo>
                  <a:pt x="26548" y="11703"/>
                  <a:pt x="26507" y="11719"/>
                  <a:pt x="26470" y="11719"/>
                </a:cubicBezTo>
                <a:cubicBezTo>
                  <a:pt x="26412" y="11719"/>
                  <a:pt x="26363" y="11682"/>
                  <a:pt x="26374" y="11570"/>
                </a:cubicBezTo>
                <a:lnTo>
                  <a:pt x="26374" y="11570"/>
                </a:lnTo>
                <a:cubicBezTo>
                  <a:pt x="26171" y="11792"/>
                  <a:pt x="26374" y="11829"/>
                  <a:pt x="26189" y="11995"/>
                </a:cubicBezTo>
                <a:cubicBezTo>
                  <a:pt x="26174" y="12003"/>
                  <a:pt x="26165" y="12008"/>
                  <a:pt x="26160" y="12008"/>
                </a:cubicBezTo>
                <a:cubicBezTo>
                  <a:pt x="26152" y="12008"/>
                  <a:pt x="26152" y="11999"/>
                  <a:pt x="26152" y="11977"/>
                </a:cubicBezTo>
                <a:lnTo>
                  <a:pt x="26134" y="12254"/>
                </a:lnTo>
                <a:cubicBezTo>
                  <a:pt x="26097" y="12199"/>
                  <a:pt x="25967" y="12254"/>
                  <a:pt x="26041" y="12106"/>
                </a:cubicBezTo>
                <a:lnTo>
                  <a:pt x="26041" y="12106"/>
                </a:lnTo>
                <a:cubicBezTo>
                  <a:pt x="25764" y="12513"/>
                  <a:pt x="25986" y="12901"/>
                  <a:pt x="25764" y="13012"/>
                </a:cubicBezTo>
                <a:lnTo>
                  <a:pt x="25764" y="12975"/>
                </a:lnTo>
                <a:lnTo>
                  <a:pt x="25764" y="12975"/>
                </a:lnTo>
                <a:cubicBezTo>
                  <a:pt x="25635" y="13622"/>
                  <a:pt x="25912" y="13086"/>
                  <a:pt x="25949" y="13622"/>
                </a:cubicBezTo>
                <a:lnTo>
                  <a:pt x="25450" y="13807"/>
                </a:lnTo>
                <a:lnTo>
                  <a:pt x="25598" y="13918"/>
                </a:lnTo>
                <a:cubicBezTo>
                  <a:pt x="25567" y="13979"/>
                  <a:pt x="25524" y="14079"/>
                  <a:pt x="25478" y="14079"/>
                </a:cubicBezTo>
                <a:cubicBezTo>
                  <a:pt x="25469" y="14079"/>
                  <a:pt x="25459" y="14075"/>
                  <a:pt x="25450" y="14065"/>
                </a:cubicBezTo>
                <a:lnTo>
                  <a:pt x="25450" y="14065"/>
                </a:lnTo>
                <a:cubicBezTo>
                  <a:pt x="25463" y="14166"/>
                  <a:pt x="25479" y="14191"/>
                  <a:pt x="25497" y="14191"/>
                </a:cubicBezTo>
                <a:cubicBezTo>
                  <a:pt x="25514" y="14191"/>
                  <a:pt x="25533" y="14166"/>
                  <a:pt x="25552" y="14166"/>
                </a:cubicBezTo>
                <a:cubicBezTo>
                  <a:pt x="25567" y="14166"/>
                  <a:pt x="25583" y="14181"/>
                  <a:pt x="25598" y="14232"/>
                </a:cubicBezTo>
                <a:cubicBezTo>
                  <a:pt x="25361" y="14487"/>
                  <a:pt x="25394" y="15101"/>
                  <a:pt x="25129" y="15101"/>
                </a:cubicBezTo>
                <a:cubicBezTo>
                  <a:pt x="25125" y="15101"/>
                  <a:pt x="25121" y="15101"/>
                  <a:pt x="25117" y="15100"/>
                </a:cubicBezTo>
                <a:lnTo>
                  <a:pt x="25117" y="15100"/>
                </a:lnTo>
                <a:cubicBezTo>
                  <a:pt x="25132" y="15124"/>
                  <a:pt x="25147" y="15133"/>
                  <a:pt x="25161" y="15133"/>
                </a:cubicBezTo>
                <a:cubicBezTo>
                  <a:pt x="25208" y="15133"/>
                  <a:pt x="25249" y="15037"/>
                  <a:pt x="25271" y="15037"/>
                </a:cubicBezTo>
                <a:cubicBezTo>
                  <a:pt x="25284" y="15037"/>
                  <a:pt x="25290" y="15074"/>
                  <a:pt x="25284" y="15193"/>
                </a:cubicBezTo>
                <a:cubicBezTo>
                  <a:pt x="24969" y="15193"/>
                  <a:pt x="25228" y="15599"/>
                  <a:pt x="25006" y="15840"/>
                </a:cubicBezTo>
                <a:cubicBezTo>
                  <a:pt x="24917" y="15750"/>
                  <a:pt x="24969" y="15600"/>
                  <a:pt x="24936" y="15600"/>
                </a:cubicBezTo>
                <a:lnTo>
                  <a:pt x="24936" y="15600"/>
                </a:lnTo>
                <a:cubicBezTo>
                  <a:pt x="24922" y="15600"/>
                  <a:pt x="24890" y="15630"/>
                  <a:pt x="24822" y="15710"/>
                </a:cubicBezTo>
                <a:cubicBezTo>
                  <a:pt x="25006" y="15951"/>
                  <a:pt x="24581" y="16246"/>
                  <a:pt x="24563" y="16505"/>
                </a:cubicBezTo>
                <a:lnTo>
                  <a:pt x="24452" y="16505"/>
                </a:lnTo>
                <a:cubicBezTo>
                  <a:pt x="24416" y="16576"/>
                  <a:pt x="24553" y="16631"/>
                  <a:pt x="24629" y="16684"/>
                </a:cubicBezTo>
                <a:lnTo>
                  <a:pt x="24629" y="16684"/>
                </a:lnTo>
                <a:cubicBezTo>
                  <a:pt x="24602" y="16879"/>
                  <a:pt x="24453" y="17195"/>
                  <a:pt x="24415" y="17485"/>
                </a:cubicBezTo>
                <a:cubicBezTo>
                  <a:pt x="24413" y="17483"/>
                  <a:pt x="24411" y="17482"/>
                  <a:pt x="24408" y="17482"/>
                </a:cubicBezTo>
                <a:cubicBezTo>
                  <a:pt x="24339" y="17482"/>
                  <a:pt x="24057" y="18218"/>
                  <a:pt x="23879" y="18575"/>
                </a:cubicBezTo>
                <a:lnTo>
                  <a:pt x="23842" y="18557"/>
                </a:lnTo>
                <a:lnTo>
                  <a:pt x="23842" y="18557"/>
                </a:lnTo>
                <a:cubicBezTo>
                  <a:pt x="24027" y="18686"/>
                  <a:pt x="23879" y="19056"/>
                  <a:pt x="23824" y="19351"/>
                </a:cubicBezTo>
                <a:cubicBezTo>
                  <a:pt x="23713" y="19314"/>
                  <a:pt x="23676" y="19240"/>
                  <a:pt x="23676" y="19074"/>
                </a:cubicBezTo>
                <a:lnTo>
                  <a:pt x="23586" y="19324"/>
                </a:lnTo>
                <a:lnTo>
                  <a:pt x="23586" y="19324"/>
                </a:lnTo>
                <a:cubicBezTo>
                  <a:pt x="23573" y="19304"/>
                  <a:pt x="23560" y="19291"/>
                  <a:pt x="23546" y="19277"/>
                </a:cubicBezTo>
                <a:lnTo>
                  <a:pt x="23546" y="19277"/>
                </a:lnTo>
                <a:lnTo>
                  <a:pt x="23583" y="19425"/>
                </a:lnTo>
                <a:lnTo>
                  <a:pt x="23599" y="19362"/>
                </a:lnTo>
                <a:lnTo>
                  <a:pt x="23599" y="19362"/>
                </a:lnTo>
                <a:cubicBezTo>
                  <a:pt x="23638" y="19446"/>
                  <a:pt x="23635" y="19537"/>
                  <a:pt x="23602" y="19702"/>
                </a:cubicBezTo>
                <a:lnTo>
                  <a:pt x="23472" y="19592"/>
                </a:lnTo>
                <a:cubicBezTo>
                  <a:pt x="23380" y="19943"/>
                  <a:pt x="23435" y="20349"/>
                  <a:pt x="23195" y="20774"/>
                </a:cubicBezTo>
                <a:cubicBezTo>
                  <a:pt x="23210" y="20783"/>
                  <a:pt x="23229" y="20786"/>
                  <a:pt x="23249" y="20786"/>
                </a:cubicBezTo>
                <a:cubicBezTo>
                  <a:pt x="23320" y="20786"/>
                  <a:pt x="23418" y="20746"/>
                  <a:pt x="23498" y="20746"/>
                </a:cubicBezTo>
                <a:cubicBezTo>
                  <a:pt x="23594" y="20746"/>
                  <a:pt x="23665" y="20803"/>
                  <a:pt x="23639" y="21052"/>
                </a:cubicBezTo>
                <a:cubicBezTo>
                  <a:pt x="23576" y="21052"/>
                  <a:pt x="23461" y="21038"/>
                  <a:pt x="23438" y="20945"/>
                </a:cubicBezTo>
                <a:lnTo>
                  <a:pt x="23438" y="20945"/>
                </a:lnTo>
                <a:cubicBezTo>
                  <a:pt x="23440" y="21001"/>
                  <a:pt x="23438" y="21073"/>
                  <a:pt x="23398" y="21126"/>
                </a:cubicBezTo>
                <a:lnTo>
                  <a:pt x="23325" y="20904"/>
                </a:lnTo>
                <a:lnTo>
                  <a:pt x="23325" y="20904"/>
                </a:lnTo>
                <a:cubicBezTo>
                  <a:pt x="23195" y="21089"/>
                  <a:pt x="23398" y="21033"/>
                  <a:pt x="23325" y="21199"/>
                </a:cubicBezTo>
                <a:cubicBezTo>
                  <a:pt x="23313" y="21195"/>
                  <a:pt x="23302" y="21193"/>
                  <a:pt x="23293" y="21193"/>
                </a:cubicBezTo>
                <a:cubicBezTo>
                  <a:pt x="23236" y="21193"/>
                  <a:pt x="23212" y="21262"/>
                  <a:pt x="23166" y="21262"/>
                </a:cubicBezTo>
                <a:cubicBezTo>
                  <a:pt x="23158" y="21262"/>
                  <a:pt x="23149" y="21260"/>
                  <a:pt x="23140" y="21255"/>
                </a:cubicBezTo>
                <a:cubicBezTo>
                  <a:pt x="23140" y="21199"/>
                  <a:pt x="23232" y="21126"/>
                  <a:pt x="23214" y="21033"/>
                </a:cubicBezTo>
                <a:lnTo>
                  <a:pt x="23214" y="21033"/>
                </a:lnTo>
                <a:cubicBezTo>
                  <a:pt x="23121" y="21218"/>
                  <a:pt x="22992" y="21421"/>
                  <a:pt x="22881" y="21477"/>
                </a:cubicBezTo>
                <a:cubicBezTo>
                  <a:pt x="22955" y="21477"/>
                  <a:pt x="23029" y="21532"/>
                  <a:pt x="23010" y="21662"/>
                </a:cubicBezTo>
                <a:cubicBezTo>
                  <a:pt x="22955" y="21846"/>
                  <a:pt x="22913" y="21869"/>
                  <a:pt x="22869" y="21869"/>
                </a:cubicBezTo>
                <a:cubicBezTo>
                  <a:pt x="22855" y="21869"/>
                  <a:pt x="22840" y="21867"/>
                  <a:pt x="22824" y="21867"/>
                </a:cubicBezTo>
                <a:cubicBezTo>
                  <a:pt x="22793" y="21867"/>
                  <a:pt x="22758" y="21877"/>
                  <a:pt x="22715" y="21939"/>
                </a:cubicBezTo>
                <a:cubicBezTo>
                  <a:pt x="22770" y="22050"/>
                  <a:pt x="22622" y="22253"/>
                  <a:pt x="22770" y="22308"/>
                </a:cubicBezTo>
                <a:cubicBezTo>
                  <a:pt x="22752" y="22401"/>
                  <a:pt x="22659" y="22401"/>
                  <a:pt x="22604" y="22438"/>
                </a:cubicBezTo>
                <a:cubicBezTo>
                  <a:pt x="22620" y="22621"/>
                  <a:pt x="22413" y="23162"/>
                  <a:pt x="22545" y="23162"/>
                </a:cubicBezTo>
                <a:cubicBezTo>
                  <a:pt x="22560" y="23162"/>
                  <a:pt x="22579" y="23155"/>
                  <a:pt x="22604" y="23140"/>
                </a:cubicBezTo>
                <a:lnTo>
                  <a:pt x="22622" y="23103"/>
                </a:lnTo>
                <a:lnTo>
                  <a:pt x="22622" y="23122"/>
                </a:lnTo>
                <a:cubicBezTo>
                  <a:pt x="22622" y="23128"/>
                  <a:pt x="22622" y="23134"/>
                  <a:pt x="22621" y="23140"/>
                </a:cubicBezTo>
                <a:lnTo>
                  <a:pt x="22621" y="23140"/>
                </a:lnTo>
                <a:cubicBezTo>
                  <a:pt x="22618" y="23140"/>
                  <a:pt x="22611" y="23142"/>
                  <a:pt x="22607" y="23148"/>
                </a:cubicBezTo>
                <a:lnTo>
                  <a:pt x="22607" y="23148"/>
                </a:lnTo>
                <a:cubicBezTo>
                  <a:pt x="22613" y="23145"/>
                  <a:pt x="22619" y="23142"/>
                  <a:pt x="22621" y="23141"/>
                </a:cubicBezTo>
                <a:lnTo>
                  <a:pt x="22621" y="23141"/>
                </a:lnTo>
                <a:cubicBezTo>
                  <a:pt x="22599" y="23466"/>
                  <a:pt x="22490" y="23774"/>
                  <a:pt x="22363" y="24064"/>
                </a:cubicBezTo>
                <a:cubicBezTo>
                  <a:pt x="22216" y="24360"/>
                  <a:pt x="22068" y="24693"/>
                  <a:pt x="22049" y="24877"/>
                </a:cubicBezTo>
                <a:lnTo>
                  <a:pt x="21994" y="24840"/>
                </a:lnTo>
                <a:cubicBezTo>
                  <a:pt x="21994" y="24988"/>
                  <a:pt x="21957" y="25155"/>
                  <a:pt x="21920" y="25303"/>
                </a:cubicBezTo>
                <a:cubicBezTo>
                  <a:pt x="21845" y="25292"/>
                  <a:pt x="21777" y="25281"/>
                  <a:pt x="21711" y="25281"/>
                </a:cubicBezTo>
                <a:cubicBezTo>
                  <a:pt x="21662" y="25281"/>
                  <a:pt x="21616" y="25287"/>
                  <a:pt x="21569" y="25303"/>
                </a:cubicBezTo>
                <a:cubicBezTo>
                  <a:pt x="21476" y="25284"/>
                  <a:pt x="21365" y="25136"/>
                  <a:pt x="21421" y="25081"/>
                </a:cubicBezTo>
                <a:cubicBezTo>
                  <a:pt x="21236" y="25062"/>
                  <a:pt x="21125" y="25099"/>
                  <a:pt x="20774" y="24896"/>
                </a:cubicBezTo>
                <a:cubicBezTo>
                  <a:pt x="20964" y="24885"/>
                  <a:pt x="20904" y="24847"/>
                  <a:pt x="20908" y="24847"/>
                </a:cubicBezTo>
                <a:lnTo>
                  <a:pt x="20908" y="24847"/>
                </a:lnTo>
                <a:cubicBezTo>
                  <a:pt x="20911" y="24847"/>
                  <a:pt x="20942" y="24863"/>
                  <a:pt x="21088" y="24914"/>
                </a:cubicBezTo>
                <a:cubicBezTo>
                  <a:pt x="20783" y="24770"/>
                  <a:pt x="20701" y="24667"/>
                  <a:pt x="20405" y="24667"/>
                </a:cubicBezTo>
                <a:cubicBezTo>
                  <a:pt x="20361" y="24667"/>
                  <a:pt x="20312" y="24669"/>
                  <a:pt x="20257" y="24674"/>
                </a:cubicBezTo>
                <a:cubicBezTo>
                  <a:pt x="20441" y="24563"/>
                  <a:pt x="20053" y="24415"/>
                  <a:pt x="19868" y="24397"/>
                </a:cubicBezTo>
                <a:lnTo>
                  <a:pt x="19868" y="24397"/>
                </a:lnTo>
                <a:lnTo>
                  <a:pt x="20090" y="24582"/>
                </a:lnTo>
                <a:cubicBezTo>
                  <a:pt x="19887" y="24545"/>
                  <a:pt x="19739" y="24471"/>
                  <a:pt x="19573" y="24415"/>
                </a:cubicBezTo>
                <a:lnTo>
                  <a:pt x="19721" y="24249"/>
                </a:lnTo>
                <a:cubicBezTo>
                  <a:pt x="19055" y="23805"/>
                  <a:pt x="18297" y="24231"/>
                  <a:pt x="17854" y="23676"/>
                </a:cubicBezTo>
                <a:lnTo>
                  <a:pt x="17854" y="23676"/>
                </a:lnTo>
                <a:cubicBezTo>
                  <a:pt x="17614" y="23750"/>
                  <a:pt x="18224" y="23898"/>
                  <a:pt x="18002" y="23990"/>
                </a:cubicBezTo>
                <a:cubicBezTo>
                  <a:pt x="17669" y="23861"/>
                  <a:pt x="17410" y="23491"/>
                  <a:pt x="17299" y="23454"/>
                </a:cubicBezTo>
                <a:cubicBezTo>
                  <a:pt x="17186" y="23390"/>
                  <a:pt x="17097" y="23369"/>
                  <a:pt x="17020" y="23369"/>
                </a:cubicBezTo>
                <a:cubicBezTo>
                  <a:pt x="16880" y="23369"/>
                  <a:pt x="16776" y="23436"/>
                  <a:pt x="16626" y="23436"/>
                </a:cubicBezTo>
                <a:cubicBezTo>
                  <a:pt x="16547" y="23436"/>
                  <a:pt x="16455" y="23418"/>
                  <a:pt x="16338" y="23362"/>
                </a:cubicBezTo>
                <a:lnTo>
                  <a:pt x="16338" y="23362"/>
                </a:lnTo>
                <a:cubicBezTo>
                  <a:pt x="16372" y="23446"/>
                  <a:pt x="16375" y="23607"/>
                  <a:pt x="16096" y="23607"/>
                </a:cubicBezTo>
                <a:cubicBezTo>
                  <a:pt x="16068" y="23607"/>
                  <a:pt x="16039" y="23605"/>
                  <a:pt x="16006" y="23602"/>
                </a:cubicBezTo>
                <a:cubicBezTo>
                  <a:pt x="15684" y="23477"/>
                  <a:pt x="15673" y="23213"/>
                  <a:pt x="15891" y="23213"/>
                </a:cubicBezTo>
                <a:cubicBezTo>
                  <a:pt x="15898" y="23213"/>
                  <a:pt x="15906" y="23213"/>
                  <a:pt x="15913" y="23214"/>
                </a:cubicBezTo>
                <a:cubicBezTo>
                  <a:pt x="15987" y="23233"/>
                  <a:pt x="16024" y="23269"/>
                  <a:pt x="16006" y="23288"/>
                </a:cubicBezTo>
                <a:cubicBezTo>
                  <a:pt x="16038" y="23288"/>
                  <a:pt x="16072" y="23289"/>
                  <a:pt x="16102" y="23289"/>
                </a:cubicBezTo>
                <a:cubicBezTo>
                  <a:pt x="16193" y="23289"/>
                  <a:pt x="16255" y="23279"/>
                  <a:pt x="16172" y="23196"/>
                </a:cubicBezTo>
                <a:lnTo>
                  <a:pt x="16172" y="23196"/>
                </a:lnTo>
                <a:lnTo>
                  <a:pt x="16098" y="23251"/>
                </a:lnTo>
                <a:cubicBezTo>
                  <a:pt x="15950" y="23122"/>
                  <a:pt x="15488" y="22992"/>
                  <a:pt x="15636" y="22918"/>
                </a:cubicBezTo>
                <a:cubicBezTo>
                  <a:pt x="15612" y="22917"/>
                  <a:pt x="15591" y="22916"/>
                  <a:pt x="15573" y="22916"/>
                </a:cubicBezTo>
                <a:cubicBezTo>
                  <a:pt x="15385" y="22916"/>
                  <a:pt x="15521" y="23000"/>
                  <a:pt x="15673" y="23085"/>
                </a:cubicBezTo>
                <a:cubicBezTo>
                  <a:pt x="15266" y="22863"/>
                  <a:pt x="15008" y="22881"/>
                  <a:pt x="14583" y="22678"/>
                </a:cubicBezTo>
                <a:lnTo>
                  <a:pt x="14583" y="22678"/>
                </a:lnTo>
                <a:cubicBezTo>
                  <a:pt x="14633" y="22729"/>
                  <a:pt x="14684" y="22810"/>
                  <a:pt x="14636" y="22810"/>
                </a:cubicBezTo>
                <a:cubicBezTo>
                  <a:pt x="14632" y="22810"/>
                  <a:pt x="14626" y="22809"/>
                  <a:pt x="14620" y="22807"/>
                </a:cubicBezTo>
                <a:cubicBezTo>
                  <a:pt x="14546" y="22770"/>
                  <a:pt x="14509" y="22752"/>
                  <a:pt x="14453" y="22733"/>
                </a:cubicBezTo>
                <a:cubicBezTo>
                  <a:pt x="14435" y="22733"/>
                  <a:pt x="14416" y="22715"/>
                  <a:pt x="14398" y="22715"/>
                </a:cubicBezTo>
                <a:cubicBezTo>
                  <a:pt x="14361" y="22715"/>
                  <a:pt x="14342" y="22733"/>
                  <a:pt x="14305" y="22752"/>
                </a:cubicBezTo>
                <a:cubicBezTo>
                  <a:pt x="14263" y="22766"/>
                  <a:pt x="14221" y="22801"/>
                  <a:pt x="14130" y="22801"/>
                </a:cubicBezTo>
                <a:cubicBezTo>
                  <a:pt x="14102" y="22801"/>
                  <a:pt x="14068" y="22798"/>
                  <a:pt x="14028" y="22789"/>
                </a:cubicBezTo>
                <a:cubicBezTo>
                  <a:pt x="13973" y="22660"/>
                  <a:pt x="14342" y="22623"/>
                  <a:pt x="14010" y="22604"/>
                </a:cubicBezTo>
                <a:cubicBezTo>
                  <a:pt x="13973" y="22530"/>
                  <a:pt x="14250" y="22493"/>
                  <a:pt x="14324" y="22475"/>
                </a:cubicBezTo>
                <a:lnTo>
                  <a:pt x="14324" y="22475"/>
                </a:lnTo>
                <a:cubicBezTo>
                  <a:pt x="14304" y="22476"/>
                  <a:pt x="14287" y="22477"/>
                  <a:pt x="14271" y="22477"/>
                </a:cubicBezTo>
                <a:cubicBezTo>
                  <a:pt x="14085" y="22477"/>
                  <a:pt x="14206" y="22381"/>
                  <a:pt x="14342" y="22364"/>
                </a:cubicBezTo>
                <a:lnTo>
                  <a:pt x="14379" y="22345"/>
                </a:lnTo>
                <a:lnTo>
                  <a:pt x="14416" y="22345"/>
                </a:lnTo>
                <a:cubicBezTo>
                  <a:pt x="14416" y="22345"/>
                  <a:pt x="14416" y="22333"/>
                  <a:pt x="14427" y="22328"/>
                </a:cubicBezTo>
                <a:lnTo>
                  <a:pt x="14427" y="22328"/>
                </a:lnTo>
                <a:lnTo>
                  <a:pt x="14139" y="22382"/>
                </a:lnTo>
                <a:cubicBezTo>
                  <a:pt x="14213" y="22345"/>
                  <a:pt x="14231" y="22345"/>
                  <a:pt x="14342" y="22327"/>
                </a:cubicBezTo>
                <a:cubicBezTo>
                  <a:pt x="14327" y="22325"/>
                  <a:pt x="14309" y="22324"/>
                  <a:pt x="14290" y="22324"/>
                </a:cubicBezTo>
                <a:cubicBezTo>
                  <a:pt x="14187" y="22324"/>
                  <a:pt x="14030" y="22348"/>
                  <a:pt x="13914" y="22348"/>
                </a:cubicBezTo>
                <a:cubicBezTo>
                  <a:pt x="13859" y="22348"/>
                  <a:pt x="13814" y="22343"/>
                  <a:pt x="13788" y="22327"/>
                </a:cubicBezTo>
                <a:cubicBezTo>
                  <a:pt x="13938" y="22294"/>
                  <a:pt x="13923" y="22155"/>
                  <a:pt x="14094" y="22155"/>
                </a:cubicBezTo>
                <a:cubicBezTo>
                  <a:pt x="14113" y="22155"/>
                  <a:pt x="14134" y="22157"/>
                  <a:pt x="14157" y="22161"/>
                </a:cubicBezTo>
                <a:cubicBezTo>
                  <a:pt x="14028" y="22234"/>
                  <a:pt x="14102" y="22234"/>
                  <a:pt x="14176" y="22234"/>
                </a:cubicBezTo>
                <a:cubicBezTo>
                  <a:pt x="14246" y="22249"/>
                  <a:pt x="14316" y="22252"/>
                  <a:pt x="14338" y="22269"/>
                </a:cubicBezTo>
                <a:lnTo>
                  <a:pt x="14338" y="22269"/>
                </a:lnTo>
                <a:cubicBezTo>
                  <a:pt x="14345" y="22260"/>
                  <a:pt x="14365" y="22253"/>
                  <a:pt x="14398" y="22253"/>
                </a:cubicBezTo>
                <a:cubicBezTo>
                  <a:pt x="14435" y="22253"/>
                  <a:pt x="14453" y="22271"/>
                  <a:pt x="14453" y="22271"/>
                </a:cubicBezTo>
                <a:cubicBezTo>
                  <a:pt x="14471" y="22273"/>
                  <a:pt x="14485" y="22273"/>
                  <a:pt x="14495" y="22273"/>
                </a:cubicBezTo>
                <a:cubicBezTo>
                  <a:pt x="14629" y="22273"/>
                  <a:pt x="14246" y="22168"/>
                  <a:pt x="14435" y="22031"/>
                </a:cubicBezTo>
                <a:lnTo>
                  <a:pt x="14435" y="22031"/>
                </a:lnTo>
                <a:cubicBezTo>
                  <a:pt x="14442" y="22076"/>
                  <a:pt x="14480" y="22094"/>
                  <a:pt x="14527" y="22094"/>
                </a:cubicBezTo>
                <a:cubicBezTo>
                  <a:pt x="14594" y="22094"/>
                  <a:pt x="14679" y="22057"/>
                  <a:pt x="14712" y="22013"/>
                </a:cubicBezTo>
                <a:lnTo>
                  <a:pt x="14712" y="22013"/>
                </a:lnTo>
                <a:cubicBezTo>
                  <a:pt x="14672" y="22048"/>
                  <a:pt x="14641" y="22063"/>
                  <a:pt x="14618" y="22063"/>
                </a:cubicBezTo>
                <a:cubicBezTo>
                  <a:pt x="14544" y="22063"/>
                  <a:pt x="14554" y="21909"/>
                  <a:pt x="14638" y="21754"/>
                </a:cubicBezTo>
                <a:cubicBezTo>
                  <a:pt x="14952" y="21588"/>
                  <a:pt x="14878" y="21458"/>
                  <a:pt x="15026" y="21329"/>
                </a:cubicBezTo>
                <a:lnTo>
                  <a:pt x="15026" y="21329"/>
                </a:lnTo>
                <a:lnTo>
                  <a:pt x="14841" y="21458"/>
                </a:lnTo>
                <a:cubicBezTo>
                  <a:pt x="14823" y="21329"/>
                  <a:pt x="14971" y="21218"/>
                  <a:pt x="15119" y="21015"/>
                </a:cubicBezTo>
                <a:lnTo>
                  <a:pt x="15119" y="21015"/>
                </a:lnTo>
                <a:cubicBezTo>
                  <a:pt x="15142" y="21026"/>
                  <a:pt x="15139" y="21051"/>
                  <a:pt x="15127" y="21078"/>
                </a:cubicBezTo>
                <a:lnTo>
                  <a:pt x="15127" y="21078"/>
                </a:lnTo>
                <a:cubicBezTo>
                  <a:pt x="15277" y="20861"/>
                  <a:pt x="15693" y="20819"/>
                  <a:pt x="15839" y="20479"/>
                </a:cubicBezTo>
                <a:cubicBezTo>
                  <a:pt x="15874" y="20455"/>
                  <a:pt x="15901" y="20447"/>
                  <a:pt x="15923" y="20447"/>
                </a:cubicBezTo>
                <a:cubicBezTo>
                  <a:pt x="15983" y="20447"/>
                  <a:pt x="16006" y="20511"/>
                  <a:pt x="16060" y="20511"/>
                </a:cubicBezTo>
                <a:cubicBezTo>
                  <a:pt x="16080" y="20511"/>
                  <a:pt x="16104" y="20502"/>
                  <a:pt x="16135" y="20479"/>
                </a:cubicBezTo>
                <a:cubicBezTo>
                  <a:pt x="16301" y="20035"/>
                  <a:pt x="16560" y="20183"/>
                  <a:pt x="16726" y="19684"/>
                </a:cubicBezTo>
                <a:lnTo>
                  <a:pt x="16726" y="19684"/>
                </a:lnTo>
                <a:cubicBezTo>
                  <a:pt x="16665" y="19702"/>
                  <a:pt x="16626" y="19719"/>
                  <a:pt x="16603" y="19719"/>
                </a:cubicBezTo>
                <a:cubicBezTo>
                  <a:pt x="16558" y="19719"/>
                  <a:pt x="16579" y="19653"/>
                  <a:pt x="16616" y="19407"/>
                </a:cubicBezTo>
                <a:lnTo>
                  <a:pt x="16616" y="19407"/>
                </a:lnTo>
                <a:cubicBezTo>
                  <a:pt x="16505" y="19665"/>
                  <a:pt x="16394" y="19906"/>
                  <a:pt x="16264" y="20128"/>
                </a:cubicBezTo>
                <a:cubicBezTo>
                  <a:pt x="16320" y="19961"/>
                  <a:pt x="16357" y="19776"/>
                  <a:pt x="16375" y="19610"/>
                </a:cubicBezTo>
                <a:lnTo>
                  <a:pt x="16375" y="19610"/>
                </a:lnTo>
                <a:cubicBezTo>
                  <a:pt x="16264" y="19813"/>
                  <a:pt x="16172" y="20054"/>
                  <a:pt x="16080" y="20164"/>
                </a:cubicBezTo>
                <a:cubicBezTo>
                  <a:pt x="16105" y="19986"/>
                  <a:pt x="16122" y="19948"/>
                  <a:pt x="16081" y="19948"/>
                </a:cubicBezTo>
                <a:cubicBezTo>
                  <a:pt x="16063" y="19948"/>
                  <a:pt x="16033" y="19955"/>
                  <a:pt x="15987" y="19961"/>
                </a:cubicBezTo>
                <a:cubicBezTo>
                  <a:pt x="16338" y="19832"/>
                  <a:pt x="16227" y="19388"/>
                  <a:pt x="16505" y="19129"/>
                </a:cubicBezTo>
                <a:lnTo>
                  <a:pt x="16819" y="19296"/>
                </a:lnTo>
                <a:cubicBezTo>
                  <a:pt x="16856" y="19240"/>
                  <a:pt x="16911" y="19185"/>
                  <a:pt x="16948" y="19111"/>
                </a:cubicBezTo>
                <a:cubicBezTo>
                  <a:pt x="16985" y="19037"/>
                  <a:pt x="17004" y="18963"/>
                  <a:pt x="17022" y="18871"/>
                </a:cubicBezTo>
                <a:cubicBezTo>
                  <a:pt x="17078" y="18704"/>
                  <a:pt x="17096" y="18538"/>
                  <a:pt x="17059" y="18353"/>
                </a:cubicBezTo>
                <a:cubicBezTo>
                  <a:pt x="17059" y="18279"/>
                  <a:pt x="17041" y="18187"/>
                  <a:pt x="17041" y="18094"/>
                </a:cubicBezTo>
                <a:cubicBezTo>
                  <a:pt x="17004" y="18002"/>
                  <a:pt x="16985" y="17910"/>
                  <a:pt x="16948" y="17817"/>
                </a:cubicBezTo>
                <a:cubicBezTo>
                  <a:pt x="16911" y="17614"/>
                  <a:pt x="16819" y="17448"/>
                  <a:pt x="16726" y="17244"/>
                </a:cubicBezTo>
                <a:lnTo>
                  <a:pt x="16726" y="17244"/>
                </a:lnTo>
                <a:lnTo>
                  <a:pt x="16800" y="17522"/>
                </a:lnTo>
                <a:cubicBezTo>
                  <a:pt x="16708" y="17503"/>
                  <a:pt x="16653" y="17374"/>
                  <a:pt x="16597" y="17244"/>
                </a:cubicBezTo>
                <a:cubicBezTo>
                  <a:pt x="16523" y="17133"/>
                  <a:pt x="16431" y="16986"/>
                  <a:pt x="16320" y="16893"/>
                </a:cubicBezTo>
                <a:cubicBezTo>
                  <a:pt x="16431" y="16838"/>
                  <a:pt x="16338" y="16690"/>
                  <a:pt x="16301" y="16560"/>
                </a:cubicBezTo>
                <a:cubicBezTo>
                  <a:pt x="16299" y="16565"/>
                  <a:pt x="16295" y="16568"/>
                  <a:pt x="16289" y="16568"/>
                </a:cubicBezTo>
                <a:cubicBezTo>
                  <a:pt x="16253" y="16568"/>
                  <a:pt x="16154" y="16474"/>
                  <a:pt x="16043" y="16394"/>
                </a:cubicBezTo>
                <a:cubicBezTo>
                  <a:pt x="15956" y="16345"/>
                  <a:pt x="15862" y="16304"/>
                  <a:pt x="15781" y="16304"/>
                </a:cubicBezTo>
                <a:cubicBezTo>
                  <a:pt x="15741" y="16304"/>
                  <a:pt x="15704" y="16314"/>
                  <a:pt x="15673" y="16339"/>
                </a:cubicBezTo>
                <a:cubicBezTo>
                  <a:pt x="15599" y="16228"/>
                  <a:pt x="15544" y="16135"/>
                  <a:pt x="15451" y="16024"/>
                </a:cubicBezTo>
                <a:cubicBezTo>
                  <a:pt x="15271" y="15900"/>
                  <a:pt x="15112" y="15869"/>
                  <a:pt x="14965" y="15869"/>
                </a:cubicBezTo>
                <a:cubicBezTo>
                  <a:pt x="14916" y="15869"/>
                  <a:pt x="14869" y="15872"/>
                  <a:pt x="14823" y="15877"/>
                </a:cubicBezTo>
                <a:cubicBezTo>
                  <a:pt x="14741" y="15877"/>
                  <a:pt x="14662" y="15884"/>
                  <a:pt x="14578" y="15884"/>
                </a:cubicBezTo>
                <a:cubicBezTo>
                  <a:pt x="14472" y="15884"/>
                  <a:pt x="14357" y="15873"/>
                  <a:pt x="14213" y="15821"/>
                </a:cubicBezTo>
                <a:cubicBezTo>
                  <a:pt x="14387" y="15752"/>
                  <a:pt x="14217" y="15616"/>
                  <a:pt x="14521" y="15616"/>
                </a:cubicBezTo>
                <a:cubicBezTo>
                  <a:pt x="14540" y="15616"/>
                  <a:pt x="14560" y="15617"/>
                  <a:pt x="14583" y="15618"/>
                </a:cubicBezTo>
                <a:cubicBezTo>
                  <a:pt x="14453" y="15579"/>
                  <a:pt x="14333" y="15531"/>
                  <a:pt x="14266" y="15531"/>
                </a:cubicBezTo>
                <a:cubicBezTo>
                  <a:pt x="14237" y="15531"/>
                  <a:pt x="14218" y="15540"/>
                  <a:pt x="14213" y="15562"/>
                </a:cubicBezTo>
                <a:cubicBezTo>
                  <a:pt x="14177" y="15520"/>
                  <a:pt x="14090" y="15513"/>
                  <a:pt x="13988" y="15513"/>
                </a:cubicBezTo>
                <a:cubicBezTo>
                  <a:pt x="13936" y="15513"/>
                  <a:pt x="13880" y="15515"/>
                  <a:pt x="13824" y="15515"/>
                </a:cubicBezTo>
                <a:cubicBezTo>
                  <a:pt x="13706" y="15515"/>
                  <a:pt x="13591" y="15506"/>
                  <a:pt x="13529" y="15452"/>
                </a:cubicBezTo>
                <a:cubicBezTo>
                  <a:pt x="13450" y="15467"/>
                  <a:pt x="13411" y="15551"/>
                  <a:pt x="13273" y="15551"/>
                </a:cubicBezTo>
                <a:cubicBezTo>
                  <a:pt x="13250" y="15551"/>
                  <a:pt x="13225" y="15549"/>
                  <a:pt x="13196" y="15544"/>
                </a:cubicBezTo>
                <a:cubicBezTo>
                  <a:pt x="13185" y="15532"/>
                  <a:pt x="13195" y="15514"/>
                  <a:pt x="13204" y="15501"/>
                </a:cubicBezTo>
                <a:lnTo>
                  <a:pt x="13204" y="15501"/>
                </a:lnTo>
                <a:cubicBezTo>
                  <a:pt x="13146" y="15542"/>
                  <a:pt x="12895" y="15538"/>
                  <a:pt x="13030" y="15673"/>
                </a:cubicBezTo>
                <a:cubicBezTo>
                  <a:pt x="12790" y="15452"/>
                  <a:pt x="12402" y="15433"/>
                  <a:pt x="12014" y="15415"/>
                </a:cubicBezTo>
                <a:cubicBezTo>
                  <a:pt x="11876" y="15421"/>
                  <a:pt x="11744" y="15428"/>
                  <a:pt x="11618" y="15428"/>
                </a:cubicBezTo>
                <a:cubicBezTo>
                  <a:pt x="11402" y="15428"/>
                  <a:pt x="11207" y="15408"/>
                  <a:pt x="11046" y="15336"/>
                </a:cubicBezTo>
                <a:lnTo>
                  <a:pt x="11046" y="15336"/>
                </a:lnTo>
                <a:cubicBezTo>
                  <a:pt x="11066" y="15331"/>
                  <a:pt x="11082" y="15322"/>
                  <a:pt x="11108" y="15322"/>
                </a:cubicBezTo>
                <a:lnTo>
                  <a:pt x="10960" y="15304"/>
                </a:lnTo>
                <a:lnTo>
                  <a:pt x="10960" y="15304"/>
                </a:lnTo>
                <a:cubicBezTo>
                  <a:pt x="10972" y="15315"/>
                  <a:pt x="10983" y="15320"/>
                  <a:pt x="10995" y="15326"/>
                </a:cubicBezTo>
                <a:lnTo>
                  <a:pt x="10995" y="15326"/>
                </a:lnTo>
                <a:cubicBezTo>
                  <a:pt x="10593" y="15399"/>
                  <a:pt x="10141" y="15490"/>
                  <a:pt x="9796" y="15581"/>
                </a:cubicBezTo>
                <a:cubicBezTo>
                  <a:pt x="9810" y="15553"/>
                  <a:pt x="9792" y="15535"/>
                  <a:pt x="9815" y="15529"/>
                </a:cubicBezTo>
                <a:lnTo>
                  <a:pt x="9815" y="15529"/>
                </a:lnTo>
                <a:cubicBezTo>
                  <a:pt x="9585" y="15553"/>
                  <a:pt x="9516" y="15642"/>
                  <a:pt x="9463" y="15747"/>
                </a:cubicBezTo>
                <a:cubicBezTo>
                  <a:pt x="9408" y="15840"/>
                  <a:pt x="9334" y="15914"/>
                  <a:pt x="9056" y="16006"/>
                </a:cubicBezTo>
                <a:cubicBezTo>
                  <a:pt x="8732" y="15989"/>
                  <a:pt x="9212" y="15799"/>
                  <a:pt x="9127" y="15799"/>
                </a:cubicBezTo>
                <a:cubicBezTo>
                  <a:pt x="9120" y="15799"/>
                  <a:pt x="9109" y="15800"/>
                  <a:pt x="9093" y="15803"/>
                </a:cubicBezTo>
                <a:cubicBezTo>
                  <a:pt x="9054" y="15750"/>
                  <a:pt x="9005" y="15728"/>
                  <a:pt x="8950" y="15728"/>
                </a:cubicBezTo>
                <a:cubicBezTo>
                  <a:pt x="8851" y="15728"/>
                  <a:pt x="8732" y="15800"/>
                  <a:pt x="8613" y="15895"/>
                </a:cubicBezTo>
                <a:cubicBezTo>
                  <a:pt x="8428" y="16061"/>
                  <a:pt x="8243" y="16265"/>
                  <a:pt x="8021" y="16376"/>
                </a:cubicBezTo>
                <a:lnTo>
                  <a:pt x="8077" y="16283"/>
                </a:lnTo>
                <a:lnTo>
                  <a:pt x="8077" y="16283"/>
                </a:lnTo>
                <a:cubicBezTo>
                  <a:pt x="7929" y="16376"/>
                  <a:pt x="7800" y="16579"/>
                  <a:pt x="7726" y="16819"/>
                </a:cubicBezTo>
                <a:cubicBezTo>
                  <a:pt x="7670" y="17059"/>
                  <a:pt x="7615" y="17318"/>
                  <a:pt x="7559" y="17577"/>
                </a:cubicBezTo>
                <a:cubicBezTo>
                  <a:pt x="7559" y="17577"/>
                  <a:pt x="7548" y="17553"/>
                  <a:pt x="7524" y="17553"/>
                </a:cubicBezTo>
                <a:cubicBezTo>
                  <a:pt x="7518" y="17553"/>
                  <a:pt x="7511" y="17555"/>
                  <a:pt x="7504" y="17559"/>
                </a:cubicBezTo>
                <a:cubicBezTo>
                  <a:pt x="7578" y="17965"/>
                  <a:pt x="7670" y="18575"/>
                  <a:pt x="7800" y="19019"/>
                </a:cubicBezTo>
                <a:cubicBezTo>
                  <a:pt x="7686" y="18943"/>
                  <a:pt x="7676" y="18876"/>
                  <a:pt x="7640" y="18876"/>
                </a:cubicBezTo>
                <a:cubicBezTo>
                  <a:pt x="7623" y="18876"/>
                  <a:pt x="7601" y="18891"/>
                  <a:pt x="7559" y="18926"/>
                </a:cubicBezTo>
                <a:cubicBezTo>
                  <a:pt x="7579" y="18999"/>
                  <a:pt x="7613" y="19008"/>
                  <a:pt x="7654" y="19008"/>
                </a:cubicBezTo>
                <a:cubicBezTo>
                  <a:pt x="7667" y="19008"/>
                  <a:pt x="7681" y="19007"/>
                  <a:pt x="7695" y="19007"/>
                </a:cubicBezTo>
                <a:cubicBezTo>
                  <a:pt x="7760" y="19007"/>
                  <a:pt x="7834" y="19026"/>
                  <a:pt x="7892" y="19240"/>
                </a:cubicBezTo>
                <a:cubicBezTo>
                  <a:pt x="7837" y="19370"/>
                  <a:pt x="7855" y="19684"/>
                  <a:pt x="7689" y="19739"/>
                </a:cubicBezTo>
                <a:lnTo>
                  <a:pt x="7596" y="19370"/>
                </a:lnTo>
                <a:lnTo>
                  <a:pt x="7596" y="19370"/>
                </a:lnTo>
                <a:cubicBezTo>
                  <a:pt x="7522" y="19499"/>
                  <a:pt x="7559" y="19629"/>
                  <a:pt x="7615" y="19739"/>
                </a:cubicBezTo>
                <a:cubicBezTo>
                  <a:pt x="7633" y="19795"/>
                  <a:pt x="7707" y="19850"/>
                  <a:pt x="7707" y="19887"/>
                </a:cubicBezTo>
                <a:lnTo>
                  <a:pt x="7596" y="19869"/>
                </a:lnTo>
                <a:lnTo>
                  <a:pt x="7596" y="19869"/>
                </a:lnTo>
                <a:cubicBezTo>
                  <a:pt x="7707" y="20072"/>
                  <a:pt x="7984" y="20257"/>
                  <a:pt x="8132" y="20627"/>
                </a:cubicBezTo>
                <a:lnTo>
                  <a:pt x="8225" y="20664"/>
                </a:lnTo>
                <a:cubicBezTo>
                  <a:pt x="8317" y="20774"/>
                  <a:pt x="8373" y="20848"/>
                  <a:pt x="8391" y="20885"/>
                </a:cubicBezTo>
                <a:cubicBezTo>
                  <a:pt x="8411" y="20926"/>
                  <a:pt x="8409" y="20939"/>
                  <a:pt x="8397" y="20939"/>
                </a:cubicBezTo>
                <a:cubicBezTo>
                  <a:pt x="8387" y="20939"/>
                  <a:pt x="8371" y="20931"/>
                  <a:pt x="8354" y="20922"/>
                </a:cubicBezTo>
                <a:cubicBezTo>
                  <a:pt x="8299" y="20889"/>
                  <a:pt x="8257" y="20862"/>
                  <a:pt x="8232" y="20862"/>
                </a:cubicBezTo>
                <a:cubicBezTo>
                  <a:pt x="8215" y="20862"/>
                  <a:pt x="8206" y="20874"/>
                  <a:pt x="8206" y="20904"/>
                </a:cubicBezTo>
                <a:cubicBezTo>
                  <a:pt x="8077" y="20774"/>
                  <a:pt x="7947" y="20664"/>
                  <a:pt x="7837" y="20553"/>
                </a:cubicBezTo>
                <a:cubicBezTo>
                  <a:pt x="7818" y="20571"/>
                  <a:pt x="7781" y="20627"/>
                  <a:pt x="7670" y="20645"/>
                </a:cubicBezTo>
                <a:cubicBezTo>
                  <a:pt x="7616" y="20667"/>
                  <a:pt x="7537" y="20676"/>
                  <a:pt x="7450" y="20676"/>
                </a:cubicBezTo>
                <a:cubicBezTo>
                  <a:pt x="7389" y="20676"/>
                  <a:pt x="7325" y="20671"/>
                  <a:pt x="7264" y="20664"/>
                </a:cubicBezTo>
                <a:cubicBezTo>
                  <a:pt x="7430" y="20534"/>
                  <a:pt x="7633" y="20497"/>
                  <a:pt x="7652" y="20405"/>
                </a:cubicBezTo>
                <a:cubicBezTo>
                  <a:pt x="7606" y="20386"/>
                  <a:pt x="7532" y="20368"/>
                  <a:pt x="7465" y="20368"/>
                </a:cubicBezTo>
                <a:cubicBezTo>
                  <a:pt x="7398" y="20368"/>
                  <a:pt x="7338" y="20386"/>
                  <a:pt x="7319" y="20442"/>
                </a:cubicBezTo>
                <a:cubicBezTo>
                  <a:pt x="7345" y="20429"/>
                  <a:pt x="7370" y="20407"/>
                  <a:pt x="7402" y="20407"/>
                </a:cubicBezTo>
                <a:cubicBezTo>
                  <a:pt x="7416" y="20407"/>
                  <a:pt x="7431" y="20412"/>
                  <a:pt x="7448" y="20423"/>
                </a:cubicBezTo>
                <a:cubicBezTo>
                  <a:pt x="7430" y="20516"/>
                  <a:pt x="7338" y="20571"/>
                  <a:pt x="7227" y="20571"/>
                </a:cubicBezTo>
                <a:cubicBezTo>
                  <a:pt x="7153" y="20571"/>
                  <a:pt x="7079" y="20571"/>
                  <a:pt x="7005" y="20553"/>
                </a:cubicBezTo>
                <a:cubicBezTo>
                  <a:pt x="6913" y="20534"/>
                  <a:pt x="6802" y="20516"/>
                  <a:pt x="6709" y="20479"/>
                </a:cubicBezTo>
                <a:cubicBezTo>
                  <a:pt x="6894" y="20091"/>
                  <a:pt x="5637" y="20054"/>
                  <a:pt x="5434" y="19629"/>
                </a:cubicBezTo>
                <a:cubicBezTo>
                  <a:pt x="5046" y="19610"/>
                  <a:pt x="4676" y="19481"/>
                  <a:pt x="4307" y="19333"/>
                </a:cubicBezTo>
                <a:cubicBezTo>
                  <a:pt x="3808" y="19148"/>
                  <a:pt x="3900" y="19129"/>
                  <a:pt x="3734" y="19093"/>
                </a:cubicBezTo>
                <a:cubicBezTo>
                  <a:pt x="3634" y="19192"/>
                  <a:pt x="3594" y="19212"/>
                  <a:pt x="3562" y="19212"/>
                </a:cubicBezTo>
                <a:cubicBezTo>
                  <a:pt x="3541" y="19212"/>
                  <a:pt x="3523" y="19203"/>
                  <a:pt x="3493" y="19203"/>
                </a:cubicBezTo>
                <a:cubicBezTo>
                  <a:pt x="3493" y="19186"/>
                  <a:pt x="3485" y="19173"/>
                  <a:pt x="3460" y="19173"/>
                </a:cubicBezTo>
                <a:cubicBezTo>
                  <a:pt x="3431" y="19173"/>
                  <a:pt x="3379" y="19191"/>
                  <a:pt x="3290" y="19240"/>
                </a:cubicBezTo>
                <a:cubicBezTo>
                  <a:pt x="3309" y="19129"/>
                  <a:pt x="3327" y="19074"/>
                  <a:pt x="3345" y="19056"/>
                </a:cubicBezTo>
                <a:lnTo>
                  <a:pt x="3364" y="19037"/>
                </a:lnTo>
                <a:cubicBezTo>
                  <a:pt x="3419" y="18963"/>
                  <a:pt x="3475" y="18908"/>
                  <a:pt x="3530" y="18852"/>
                </a:cubicBezTo>
                <a:lnTo>
                  <a:pt x="3604" y="18797"/>
                </a:lnTo>
                <a:cubicBezTo>
                  <a:pt x="3623" y="18778"/>
                  <a:pt x="3660" y="18704"/>
                  <a:pt x="3697" y="18667"/>
                </a:cubicBezTo>
                <a:cubicBezTo>
                  <a:pt x="3719" y="18648"/>
                  <a:pt x="3734" y="18640"/>
                  <a:pt x="3745" y="18640"/>
                </a:cubicBezTo>
                <a:cubicBezTo>
                  <a:pt x="3801" y="18640"/>
                  <a:pt x="3728" y="18858"/>
                  <a:pt x="3788" y="18858"/>
                </a:cubicBezTo>
                <a:cubicBezTo>
                  <a:pt x="3793" y="18858"/>
                  <a:pt x="3800" y="18856"/>
                  <a:pt x="3808" y="18852"/>
                </a:cubicBezTo>
                <a:cubicBezTo>
                  <a:pt x="3955" y="18483"/>
                  <a:pt x="3992" y="18723"/>
                  <a:pt x="4177" y="18483"/>
                </a:cubicBezTo>
                <a:lnTo>
                  <a:pt x="4177" y="18483"/>
                </a:lnTo>
                <a:cubicBezTo>
                  <a:pt x="4171" y="18483"/>
                  <a:pt x="4166" y="18484"/>
                  <a:pt x="4161" y="18484"/>
                </a:cubicBezTo>
                <a:cubicBezTo>
                  <a:pt x="4031" y="18484"/>
                  <a:pt x="4053" y="18270"/>
                  <a:pt x="4177" y="18039"/>
                </a:cubicBezTo>
                <a:lnTo>
                  <a:pt x="4177" y="18039"/>
                </a:lnTo>
                <a:lnTo>
                  <a:pt x="3900" y="18353"/>
                </a:lnTo>
                <a:cubicBezTo>
                  <a:pt x="3918" y="17669"/>
                  <a:pt x="4362" y="17910"/>
                  <a:pt x="4380" y="17226"/>
                </a:cubicBezTo>
                <a:lnTo>
                  <a:pt x="4417" y="17466"/>
                </a:lnTo>
                <a:cubicBezTo>
                  <a:pt x="4454" y="17133"/>
                  <a:pt x="4787" y="16302"/>
                  <a:pt x="4621" y="15895"/>
                </a:cubicBezTo>
                <a:cubicBezTo>
                  <a:pt x="4646" y="15879"/>
                  <a:pt x="4681" y="15862"/>
                  <a:pt x="4712" y="15862"/>
                </a:cubicBezTo>
                <a:cubicBezTo>
                  <a:pt x="4749" y="15862"/>
                  <a:pt x="4779" y="15887"/>
                  <a:pt x="4769" y="15969"/>
                </a:cubicBezTo>
                <a:cubicBezTo>
                  <a:pt x="5046" y="15211"/>
                  <a:pt x="5009" y="14195"/>
                  <a:pt x="5360" y="13659"/>
                </a:cubicBezTo>
                <a:lnTo>
                  <a:pt x="5434" y="13733"/>
                </a:lnTo>
                <a:cubicBezTo>
                  <a:pt x="5434" y="13640"/>
                  <a:pt x="5434" y="13529"/>
                  <a:pt x="5434" y="13437"/>
                </a:cubicBezTo>
                <a:cubicBezTo>
                  <a:pt x="5452" y="13308"/>
                  <a:pt x="5471" y="13197"/>
                  <a:pt x="5563" y="13049"/>
                </a:cubicBezTo>
                <a:cubicBezTo>
                  <a:pt x="5585" y="13060"/>
                  <a:pt x="5601" y="13090"/>
                  <a:pt x="5621" y="13090"/>
                </a:cubicBezTo>
                <a:cubicBezTo>
                  <a:pt x="5635" y="13090"/>
                  <a:pt x="5652" y="13076"/>
                  <a:pt x="5674" y="13030"/>
                </a:cubicBezTo>
                <a:cubicBezTo>
                  <a:pt x="5674" y="12883"/>
                  <a:pt x="5693" y="12439"/>
                  <a:pt x="5859" y="12106"/>
                </a:cubicBezTo>
                <a:cubicBezTo>
                  <a:pt x="5859" y="12180"/>
                  <a:pt x="5878" y="12254"/>
                  <a:pt x="5878" y="12328"/>
                </a:cubicBezTo>
                <a:cubicBezTo>
                  <a:pt x="5951" y="12162"/>
                  <a:pt x="6007" y="12014"/>
                  <a:pt x="6044" y="11885"/>
                </a:cubicBezTo>
                <a:cubicBezTo>
                  <a:pt x="5471" y="11792"/>
                  <a:pt x="4935" y="11774"/>
                  <a:pt x="4510" y="11755"/>
                </a:cubicBezTo>
                <a:cubicBezTo>
                  <a:pt x="4448" y="11755"/>
                  <a:pt x="4370" y="11747"/>
                  <a:pt x="4309" y="11747"/>
                </a:cubicBezTo>
                <a:cubicBezTo>
                  <a:pt x="4278" y="11747"/>
                  <a:pt x="4251" y="11749"/>
                  <a:pt x="4233" y="11755"/>
                </a:cubicBezTo>
                <a:lnTo>
                  <a:pt x="4048" y="11755"/>
                </a:lnTo>
                <a:cubicBezTo>
                  <a:pt x="3918" y="11755"/>
                  <a:pt x="3789" y="11737"/>
                  <a:pt x="3660" y="11718"/>
                </a:cubicBezTo>
                <a:cubicBezTo>
                  <a:pt x="3715" y="11478"/>
                  <a:pt x="3216" y="11219"/>
                  <a:pt x="2994" y="11071"/>
                </a:cubicBezTo>
                <a:lnTo>
                  <a:pt x="3013" y="11034"/>
                </a:lnTo>
                <a:cubicBezTo>
                  <a:pt x="2329" y="10702"/>
                  <a:pt x="1756" y="10609"/>
                  <a:pt x="1386" y="10110"/>
                </a:cubicBezTo>
                <a:cubicBezTo>
                  <a:pt x="1405" y="9888"/>
                  <a:pt x="1423" y="9648"/>
                  <a:pt x="1497" y="9334"/>
                </a:cubicBezTo>
                <a:cubicBezTo>
                  <a:pt x="1571" y="9186"/>
                  <a:pt x="1590" y="9001"/>
                  <a:pt x="1719" y="8853"/>
                </a:cubicBezTo>
                <a:cubicBezTo>
                  <a:pt x="1756" y="8780"/>
                  <a:pt x="1811" y="8706"/>
                  <a:pt x="1867" y="8650"/>
                </a:cubicBezTo>
                <a:cubicBezTo>
                  <a:pt x="1922" y="8595"/>
                  <a:pt x="1978" y="8558"/>
                  <a:pt x="2052" y="8502"/>
                </a:cubicBezTo>
                <a:lnTo>
                  <a:pt x="2052" y="8502"/>
                </a:lnTo>
                <a:cubicBezTo>
                  <a:pt x="2043" y="8506"/>
                  <a:pt x="2034" y="8508"/>
                  <a:pt x="2026" y="8508"/>
                </a:cubicBezTo>
                <a:cubicBezTo>
                  <a:pt x="1950" y="8508"/>
                  <a:pt x="1909" y="8362"/>
                  <a:pt x="1959" y="8262"/>
                </a:cubicBezTo>
                <a:cubicBezTo>
                  <a:pt x="2072" y="8234"/>
                  <a:pt x="2153" y="8023"/>
                  <a:pt x="2226" y="8023"/>
                </a:cubicBezTo>
                <a:cubicBezTo>
                  <a:pt x="2248" y="8023"/>
                  <a:pt x="2270" y="8043"/>
                  <a:pt x="2292" y="8096"/>
                </a:cubicBezTo>
                <a:cubicBezTo>
                  <a:pt x="2274" y="8114"/>
                  <a:pt x="2274" y="8114"/>
                  <a:pt x="2255" y="8114"/>
                </a:cubicBezTo>
                <a:cubicBezTo>
                  <a:pt x="2327" y="8173"/>
                  <a:pt x="2396" y="8192"/>
                  <a:pt x="2465" y="8192"/>
                </a:cubicBezTo>
                <a:cubicBezTo>
                  <a:pt x="2593" y="8192"/>
                  <a:pt x="2721" y="8126"/>
                  <a:pt x="2865" y="8114"/>
                </a:cubicBezTo>
                <a:lnTo>
                  <a:pt x="2865" y="7800"/>
                </a:lnTo>
                <a:cubicBezTo>
                  <a:pt x="3216" y="8003"/>
                  <a:pt x="3623" y="8003"/>
                  <a:pt x="4066" y="8077"/>
                </a:cubicBezTo>
                <a:cubicBezTo>
                  <a:pt x="4491" y="8133"/>
                  <a:pt x="4898" y="8280"/>
                  <a:pt x="5009" y="8539"/>
                </a:cubicBezTo>
                <a:cubicBezTo>
                  <a:pt x="5268" y="8576"/>
                  <a:pt x="5674" y="8798"/>
                  <a:pt x="5951" y="8890"/>
                </a:cubicBezTo>
                <a:lnTo>
                  <a:pt x="5951" y="9075"/>
                </a:lnTo>
                <a:cubicBezTo>
                  <a:pt x="6266" y="9297"/>
                  <a:pt x="6524" y="9482"/>
                  <a:pt x="6746" y="9648"/>
                </a:cubicBezTo>
                <a:cubicBezTo>
                  <a:pt x="6931" y="9186"/>
                  <a:pt x="7079" y="8687"/>
                  <a:pt x="7301" y="7911"/>
                </a:cubicBezTo>
                <a:lnTo>
                  <a:pt x="7319" y="8225"/>
                </a:lnTo>
                <a:cubicBezTo>
                  <a:pt x="7578" y="7430"/>
                  <a:pt x="7097" y="7356"/>
                  <a:pt x="7208" y="6987"/>
                </a:cubicBezTo>
                <a:lnTo>
                  <a:pt x="7467" y="6950"/>
                </a:lnTo>
                <a:cubicBezTo>
                  <a:pt x="7652" y="6321"/>
                  <a:pt x="8058" y="5748"/>
                  <a:pt x="8040" y="5046"/>
                </a:cubicBezTo>
                <a:lnTo>
                  <a:pt x="8040" y="5046"/>
                </a:lnTo>
                <a:cubicBezTo>
                  <a:pt x="8077" y="5065"/>
                  <a:pt x="8132" y="5102"/>
                  <a:pt x="8114" y="5212"/>
                </a:cubicBezTo>
                <a:cubicBezTo>
                  <a:pt x="8203" y="4928"/>
                  <a:pt x="8600" y="4165"/>
                  <a:pt x="8317" y="4123"/>
                </a:cubicBezTo>
                <a:lnTo>
                  <a:pt x="8317" y="4123"/>
                </a:lnTo>
                <a:cubicBezTo>
                  <a:pt x="8486" y="4087"/>
                  <a:pt x="8503" y="3433"/>
                  <a:pt x="8520" y="3087"/>
                </a:cubicBezTo>
                <a:lnTo>
                  <a:pt x="8650" y="3198"/>
                </a:lnTo>
                <a:cubicBezTo>
                  <a:pt x="8539" y="2847"/>
                  <a:pt x="8502" y="2810"/>
                  <a:pt x="8557" y="2403"/>
                </a:cubicBezTo>
                <a:cubicBezTo>
                  <a:pt x="8579" y="2367"/>
                  <a:pt x="8606" y="2351"/>
                  <a:pt x="8627" y="2351"/>
                </a:cubicBezTo>
                <a:cubicBezTo>
                  <a:pt x="8660" y="2351"/>
                  <a:pt x="8676" y="2391"/>
                  <a:pt x="8631" y="2459"/>
                </a:cubicBezTo>
                <a:cubicBezTo>
                  <a:pt x="8816" y="2181"/>
                  <a:pt x="8576" y="2126"/>
                  <a:pt x="8724" y="1941"/>
                </a:cubicBezTo>
                <a:lnTo>
                  <a:pt x="8724" y="1941"/>
                </a:lnTo>
                <a:cubicBezTo>
                  <a:pt x="8742" y="1978"/>
                  <a:pt x="8779" y="2034"/>
                  <a:pt x="8798" y="2071"/>
                </a:cubicBezTo>
                <a:cubicBezTo>
                  <a:pt x="8853" y="1904"/>
                  <a:pt x="8798" y="1904"/>
                  <a:pt x="8742" y="1664"/>
                </a:cubicBezTo>
                <a:cubicBezTo>
                  <a:pt x="8742" y="1590"/>
                  <a:pt x="8779" y="1498"/>
                  <a:pt x="8816" y="1461"/>
                </a:cubicBezTo>
                <a:cubicBezTo>
                  <a:pt x="8946" y="1535"/>
                  <a:pt x="9075" y="1664"/>
                  <a:pt x="9093" y="1775"/>
                </a:cubicBezTo>
                <a:cubicBezTo>
                  <a:pt x="9093" y="1709"/>
                  <a:pt x="9149" y="1644"/>
                  <a:pt x="9227" y="1644"/>
                </a:cubicBezTo>
                <a:cubicBezTo>
                  <a:pt x="9259" y="1644"/>
                  <a:pt x="9296" y="1655"/>
                  <a:pt x="9334" y="1682"/>
                </a:cubicBezTo>
                <a:cubicBezTo>
                  <a:pt x="9334" y="1738"/>
                  <a:pt x="9278" y="1756"/>
                  <a:pt x="9260" y="1775"/>
                </a:cubicBezTo>
                <a:cubicBezTo>
                  <a:pt x="9352" y="1867"/>
                  <a:pt x="9629" y="1923"/>
                  <a:pt x="9796" y="1960"/>
                </a:cubicBezTo>
                <a:cubicBezTo>
                  <a:pt x="9999" y="1997"/>
                  <a:pt x="10165" y="2015"/>
                  <a:pt x="10313" y="2163"/>
                </a:cubicBezTo>
                <a:cubicBezTo>
                  <a:pt x="10313" y="2218"/>
                  <a:pt x="10313" y="2255"/>
                  <a:pt x="10350" y="2274"/>
                </a:cubicBezTo>
                <a:cubicBezTo>
                  <a:pt x="9963" y="2122"/>
                  <a:pt x="9653" y="1986"/>
                  <a:pt x="9628" y="1963"/>
                </a:cubicBezTo>
                <a:lnTo>
                  <a:pt x="9628" y="1963"/>
                </a:lnTo>
                <a:cubicBezTo>
                  <a:pt x="9579" y="2110"/>
                  <a:pt x="9904" y="2256"/>
                  <a:pt x="9555" y="2348"/>
                </a:cubicBezTo>
                <a:cubicBezTo>
                  <a:pt x="9639" y="2348"/>
                  <a:pt x="9740" y="2345"/>
                  <a:pt x="9849" y="2345"/>
                </a:cubicBezTo>
                <a:cubicBezTo>
                  <a:pt x="10148" y="2345"/>
                  <a:pt x="10508" y="2365"/>
                  <a:pt x="10738" y="2514"/>
                </a:cubicBezTo>
                <a:cubicBezTo>
                  <a:pt x="10757" y="2533"/>
                  <a:pt x="10757" y="2551"/>
                  <a:pt x="10775" y="2570"/>
                </a:cubicBezTo>
                <a:lnTo>
                  <a:pt x="10720" y="2570"/>
                </a:lnTo>
                <a:cubicBezTo>
                  <a:pt x="10794" y="2625"/>
                  <a:pt x="10868" y="2643"/>
                  <a:pt x="10942" y="2643"/>
                </a:cubicBezTo>
                <a:cubicBezTo>
                  <a:pt x="11052" y="2699"/>
                  <a:pt x="11108" y="2754"/>
                  <a:pt x="11200" y="2791"/>
                </a:cubicBezTo>
                <a:cubicBezTo>
                  <a:pt x="11200" y="2921"/>
                  <a:pt x="11570" y="3013"/>
                  <a:pt x="11755" y="3087"/>
                </a:cubicBezTo>
                <a:cubicBezTo>
                  <a:pt x="11792" y="2922"/>
                  <a:pt x="12011" y="3030"/>
                  <a:pt x="11850" y="2832"/>
                </a:cubicBezTo>
                <a:lnTo>
                  <a:pt x="11850" y="2832"/>
                </a:lnTo>
                <a:cubicBezTo>
                  <a:pt x="11852" y="2834"/>
                  <a:pt x="11850" y="2836"/>
                  <a:pt x="11846" y="2836"/>
                </a:cubicBezTo>
                <a:cubicBezTo>
                  <a:pt x="11832" y="2836"/>
                  <a:pt x="11781" y="2818"/>
                  <a:pt x="11699" y="2791"/>
                </a:cubicBezTo>
                <a:cubicBezTo>
                  <a:pt x="11675" y="2791"/>
                  <a:pt x="11650" y="2783"/>
                  <a:pt x="11631" y="2783"/>
                </a:cubicBezTo>
                <a:cubicBezTo>
                  <a:pt x="11621" y="2783"/>
                  <a:pt x="11613" y="2785"/>
                  <a:pt x="11607" y="2791"/>
                </a:cubicBezTo>
                <a:lnTo>
                  <a:pt x="11625" y="2773"/>
                </a:lnTo>
                <a:cubicBezTo>
                  <a:pt x="11515" y="2736"/>
                  <a:pt x="11367" y="2680"/>
                  <a:pt x="11200" y="2606"/>
                </a:cubicBezTo>
                <a:cubicBezTo>
                  <a:pt x="11244" y="2602"/>
                  <a:pt x="11287" y="2598"/>
                  <a:pt x="11330" y="2598"/>
                </a:cubicBezTo>
                <a:cubicBezTo>
                  <a:pt x="11452" y="2598"/>
                  <a:pt x="11572" y="2627"/>
                  <a:pt x="11681" y="2736"/>
                </a:cubicBezTo>
                <a:cubicBezTo>
                  <a:pt x="11810" y="2680"/>
                  <a:pt x="11958" y="2625"/>
                  <a:pt x="12014" y="2588"/>
                </a:cubicBezTo>
                <a:cubicBezTo>
                  <a:pt x="12180" y="2902"/>
                  <a:pt x="12586" y="3198"/>
                  <a:pt x="12586" y="3346"/>
                </a:cubicBezTo>
                <a:cubicBezTo>
                  <a:pt x="13034" y="3450"/>
                  <a:pt x="13579" y="3663"/>
                  <a:pt x="14006" y="3663"/>
                </a:cubicBezTo>
                <a:cubicBezTo>
                  <a:pt x="14107" y="3663"/>
                  <a:pt x="14202" y="3651"/>
                  <a:pt x="14287" y="3623"/>
                </a:cubicBezTo>
                <a:cubicBezTo>
                  <a:pt x="14453" y="3641"/>
                  <a:pt x="14416" y="3771"/>
                  <a:pt x="14453" y="3845"/>
                </a:cubicBezTo>
                <a:cubicBezTo>
                  <a:pt x="14374" y="3845"/>
                  <a:pt x="14295" y="3804"/>
                  <a:pt x="14227" y="3804"/>
                </a:cubicBezTo>
                <a:cubicBezTo>
                  <a:pt x="14216" y="3804"/>
                  <a:pt x="14205" y="3805"/>
                  <a:pt x="14194" y="3808"/>
                </a:cubicBezTo>
                <a:cubicBezTo>
                  <a:pt x="14452" y="3851"/>
                  <a:pt x="14843" y="4027"/>
                  <a:pt x="15083" y="4027"/>
                </a:cubicBezTo>
                <a:cubicBezTo>
                  <a:pt x="15153" y="4027"/>
                  <a:pt x="15210" y="4012"/>
                  <a:pt x="15248" y="3974"/>
                </a:cubicBezTo>
                <a:lnTo>
                  <a:pt x="15248" y="3974"/>
                </a:lnTo>
                <a:cubicBezTo>
                  <a:pt x="15581" y="4196"/>
                  <a:pt x="14952" y="4067"/>
                  <a:pt x="15488" y="4233"/>
                </a:cubicBezTo>
                <a:lnTo>
                  <a:pt x="15396" y="4270"/>
                </a:lnTo>
                <a:cubicBezTo>
                  <a:pt x="16253" y="4966"/>
                  <a:pt x="17179" y="4455"/>
                  <a:pt x="18108" y="5187"/>
                </a:cubicBezTo>
                <a:lnTo>
                  <a:pt x="18108" y="5187"/>
                </a:lnTo>
                <a:cubicBezTo>
                  <a:pt x="18099" y="5173"/>
                  <a:pt x="18094" y="5158"/>
                  <a:pt x="18094" y="5139"/>
                </a:cubicBezTo>
                <a:lnTo>
                  <a:pt x="18094" y="5139"/>
                </a:lnTo>
                <a:cubicBezTo>
                  <a:pt x="19295" y="5841"/>
                  <a:pt x="20793" y="6026"/>
                  <a:pt x="21957" y="6820"/>
                </a:cubicBezTo>
                <a:cubicBezTo>
                  <a:pt x="22108" y="6904"/>
                  <a:pt x="22210" y="6927"/>
                  <a:pt x="22298" y="6927"/>
                </a:cubicBezTo>
                <a:cubicBezTo>
                  <a:pt x="22404" y="6927"/>
                  <a:pt x="22491" y="6894"/>
                  <a:pt x="22622" y="6894"/>
                </a:cubicBezTo>
                <a:lnTo>
                  <a:pt x="22641" y="7079"/>
                </a:lnTo>
                <a:lnTo>
                  <a:pt x="23084" y="7042"/>
                </a:lnTo>
                <a:cubicBezTo>
                  <a:pt x="23676" y="7116"/>
                  <a:pt x="23861" y="7818"/>
                  <a:pt x="24637" y="7818"/>
                </a:cubicBezTo>
                <a:lnTo>
                  <a:pt x="24581" y="7671"/>
                </a:lnTo>
                <a:lnTo>
                  <a:pt x="24581" y="7671"/>
                </a:lnTo>
                <a:cubicBezTo>
                  <a:pt x="24822" y="7800"/>
                  <a:pt x="25376" y="7911"/>
                  <a:pt x="25284" y="8022"/>
                </a:cubicBezTo>
                <a:cubicBezTo>
                  <a:pt x="25306" y="8022"/>
                  <a:pt x="25350" y="7994"/>
                  <a:pt x="25398" y="7994"/>
                </a:cubicBezTo>
                <a:cubicBezTo>
                  <a:pt x="25427" y="7994"/>
                  <a:pt x="25459" y="8005"/>
                  <a:pt x="25487" y="8040"/>
                </a:cubicBezTo>
                <a:lnTo>
                  <a:pt x="25450" y="8133"/>
                </a:lnTo>
                <a:lnTo>
                  <a:pt x="26115" y="8207"/>
                </a:lnTo>
                <a:cubicBezTo>
                  <a:pt x="26540" y="8465"/>
                  <a:pt x="25894" y="8521"/>
                  <a:pt x="26559" y="8798"/>
                </a:cubicBezTo>
                <a:cubicBezTo>
                  <a:pt x="26661" y="8825"/>
                  <a:pt x="26797" y="8837"/>
                  <a:pt x="26926" y="8837"/>
                </a:cubicBezTo>
                <a:cubicBezTo>
                  <a:pt x="27147" y="8837"/>
                  <a:pt x="27345" y="8801"/>
                  <a:pt x="27298" y="8743"/>
                </a:cubicBezTo>
                <a:cubicBezTo>
                  <a:pt x="27206" y="8706"/>
                  <a:pt x="27076" y="8595"/>
                  <a:pt x="27095" y="8502"/>
                </a:cubicBezTo>
                <a:lnTo>
                  <a:pt x="27095" y="8502"/>
                </a:lnTo>
                <a:lnTo>
                  <a:pt x="27335" y="8558"/>
                </a:lnTo>
                <a:cubicBezTo>
                  <a:pt x="27483" y="8317"/>
                  <a:pt x="27760" y="8133"/>
                  <a:pt x="27261" y="7745"/>
                </a:cubicBezTo>
                <a:lnTo>
                  <a:pt x="27280" y="7726"/>
                </a:lnTo>
                <a:lnTo>
                  <a:pt x="26818" y="7726"/>
                </a:lnTo>
                <a:lnTo>
                  <a:pt x="26744" y="7560"/>
                </a:lnTo>
                <a:lnTo>
                  <a:pt x="27076" y="7689"/>
                </a:lnTo>
                <a:cubicBezTo>
                  <a:pt x="26988" y="7568"/>
                  <a:pt x="26900" y="7539"/>
                  <a:pt x="26808" y="7539"/>
                </a:cubicBezTo>
                <a:cubicBezTo>
                  <a:pt x="26746" y="7539"/>
                  <a:pt x="26682" y="7552"/>
                  <a:pt x="26614" y="7560"/>
                </a:cubicBezTo>
                <a:cubicBezTo>
                  <a:pt x="26614" y="7486"/>
                  <a:pt x="26577" y="7430"/>
                  <a:pt x="26503" y="7356"/>
                </a:cubicBezTo>
                <a:lnTo>
                  <a:pt x="26023" y="7449"/>
                </a:lnTo>
                <a:cubicBezTo>
                  <a:pt x="26023" y="7338"/>
                  <a:pt x="26282" y="7319"/>
                  <a:pt x="26041" y="7172"/>
                </a:cubicBezTo>
                <a:lnTo>
                  <a:pt x="26041" y="7172"/>
                </a:lnTo>
                <a:cubicBezTo>
                  <a:pt x="25835" y="7206"/>
                  <a:pt x="26092" y="7416"/>
                  <a:pt x="25863" y="7416"/>
                </a:cubicBezTo>
                <a:cubicBezTo>
                  <a:pt x="25845" y="7416"/>
                  <a:pt x="25825" y="7414"/>
                  <a:pt x="25801" y="7412"/>
                </a:cubicBezTo>
                <a:cubicBezTo>
                  <a:pt x="25653" y="7227"/>
                  <a:pt x="25746" y="7153"/>
                  <a:pt x="25487" y="7153"/>
                </a:cubicBezTo>
                <a:cubicBezTo>
                  <a:pt x="25487" y="7079"/>
                  <a:pt x="25561" y="7061"/>
                  <a:pt x="25653" y="7061"/>
                </a:cubicBezTo>
                <a:cubicBezTo>
                  <a:pt x="25480" y="7061"/>
                  <a:pt x="25250" y="6959"/>
                  <a:pt x="25087" y="6959"/>
                </a:cubicBezTo>
                <a:cubicBezTo>
                  <a:pt x="25042" y="6959"/>
                  <a:pt x="25002" y="6967"/>
                  <a:pt x="24969" y="6987"/>
                </a:cubicBezTo>
                <a:cubicBezTo>
                  <a:pt x="24822" y="6765"/>
                  <a:pt x="24304" y="6765"/>
                  <a:pt x="24415" y="6525"/>
                </a:cubicBezTo>
                <a:lnTo>
                  <a:pt x="24415" y="6525"/>
                </a:lnTo>
                <a:cubicBezTo>
                  <a:pt x="24415" y="6530"/>
                  <a:pt x="24415" y="6537"/>
                  <a:pt x="24415" y="6543"/>
                </a:cubicBezTo>
                <a:cubicBezTo>
                  <a:pt x="24433" y="6525"/>
                  <a:pt x="24433" y="6525"/>
                  <a:pt x="24415" y="6506"/>
                </a:cubicBezTo>
                <a:cubicBezTo>
                  <a:pt x="24415" y="6506"/>
                  <a:pt x="24415" y="6514"/>
                  <a:pt x="24415" y="6525"/>
                </a:cubicBezTo>
                <a:lnTo>
                  <a:pt x="24415" y="6525"/>
                </a:lnTo>
                <a:cubicBezTo>
                  <a:pt x="24364" y="6545"/>
                  <a:pt x="24241" y="6560"/>
                  <a:pt x="24110" y="6560"/>
                </a:cubicBezTo>
                <a:cubicBezTo>
                  <a:pt x="24002" y="6560"/>
                  <a:pt x="23889" y="6550"/>
                  <a:pt x="23805" y="6525"/>
                </a:cubicBezTo>
                <a:cubicBezTo>
                  <a:pt x="24249" y="6358"/>
                  <a:pt x="23140" y="6247"/>
                  <a:pt x="23343" y="5970"/>
                </a:cubicBezTo>
                <a:lnTo>
                  <a:pt x="23343" y="5970"/>
                </a:lnTo>
                <a:cubicBezTo>
                  <a:pt x="23290" y="5994"/>
                  <a:pt x="23231" y="6004"/>
                  <a:pt x="23167" y="6004"/>
                </a:cubicBezTo>
                <a:cubicBezTo>
                  <a:pt x="22830" y="6004"/>
                  <a:pt x="22358" y="5727"/>
                  <a:pt x="21938" y="5711"/>
                </a:cubicBezTo>
                <a:cubicBezTo>
                  <a:pt x="21965" y="5698"/>
                  <a:pt x="22009" y="5685"/>
                  <a:pt x="22040" y="5685"/>
                </a:cubicBezTo>
                <a:cubicBezTo>
                  <a:pt x="22046" y="5685"/>
                  <a:pt x="22051" y="5686"/>
                  <a:pt x="22056" y="5687"/>
                </a:cubicBezTo>
                <a:lnTo>
                  <a:pt x="22056" y="5687"/>
                </a:lnTo>
                <a:cubicBezTo>
                  <a:pt x="21845" y="5578"/>
                  <a:pt x="21806" y="5469"/>
                  <a:pt x="21661" y="5360"/>
                </a:cubicBezTo>
                <a:cubicBezTo>
                  <a:pt x="21592" y="5486"/>
                  <a:pt x="21417" y="5499"/>
                  <a:pt x="21232" y="5499"/>
                </a:cubicBezTo>
                <a:cubicBezTo>
                  <a:pt x="21187" y="5499"/>
                  <a:pt x="21141" y="5498"/>
                  <a:pt x="21097" y="5498"/>
                </a:cubicBezTo>
                <a:cubicBezTo>
                  <a:pt x="21029" y="5498"/>
                  <a:pt x="20963" y="5500"/>
                  <a:pt x="20903" y="5508"/>
                </a:cubicBezTo>
                <a:cubicBezTo>
                  <a:pt x="20682" y="5194"/>
                  <a:pt x="21181" y="5342"/>
                  <a:pt x="21162" y="5102"/>
                </a:cubicBezTo>
                <a:lnTo>
                  <a:pt x="21162" y="5102"/>
                </a:lnTo>
                <a:cubicBezTo>
                  <a:pt x="21143" y="5166"/>
                  <a:pt x="21065" y="5181"/>
                  <a:pt x="20974" y="5181"/>
                </a:cubicBezTo>
                <a:cubicBezTo>
                  <a:pt x="20895" y="5181"/>
                  <a:pt x="20807" y="5170"/>
                  <a:pt x="20739" y="5170"/>
                </a:cubicBezTo>
                <a:cubicBezTo>
                  <a:pt x="20660" y="5170"/>
                  <a:pt x="20607" y="5185"/>
                  <a:pt x="20626" y="5249"/>
                </a:cubicBezTo>
                <a:cubicBezTo>
                  <a:pt x="20441" y="5028"/>
                  <a:pt x="20460" y="5120"/>
                  <a:pt x="20404" y="4898"/>
                </a:cubicBezTo>
                <a:cubicBezTo>
                  <a:pt x="20358" y="4974"/>
                  <a:pt x="20318" y="4998"/>
                  <a:pt x="20278" y="4998"/>
                </a:cubicBezTo>
                <a:cubicBezTo>
                  <a:pt x="20207" y="4998"/>
                  <a:pt x="20134" y="4922"/>
                  <a:pt x="20012" y="4922"/>
                </a:cubicBezTo>
                <a:cubicBezTo>
                  <a:pt x="19985" y="4922"/>
                  <a:pt x="19956" y="4926"/>
                  <a:pt x="19924" y="4935"/>
                </a:cubicBezTo>
                <a:cubicBezTo>
                  <a:pt x="19647" y="4676"/>
                  <a:pt x="19942" y="4658"/>
                  <a:pt x="19536" y="4603"/>
                </a:cubicBezTo>
                <a:cubicBezTo>
                  <a:pt x="19449" y="4504"/>
                  <a:pt x="19577" y="4488"/>
                  <a:pt x="19671" y="4488"/>
                </a:cubicBezTo>
                <a:cubicBezTo>
                  <a:pt x="19718" y="4488"/>
                  <a:pt x="19758" y="4492"/>
                  <a:pt x="19758" y="4492"/>
                </a:cubicBezTo>
                <a:cubicBezTo>
                  <a:pt x="19675" y="4455"/>
                  <a:pt x="19618" y="4440"/>
                  <a:pt x="19576" y="4440"/>
                </a:cubicBezTo>
                <a:cubicBezTo>
                  <a:pt x="19433" y="4440"/>
                  <a:pt x="19488" y="4623"/>
                  <a:pt x="19388" y="4695"/>
                </a:cubicBezTo>
                <a:cubicBezTo>
                  <a:pt x="18926" y="4566"/>
                  <a:pt x="19240" y="4473"/>
                  <a:pt x="19129" y="4307"/>
                </a:cubicBezTo>
                <a:cubicBezTo>
                  <a:pt x="19050" y="4292"/>
                  <a:pt x="18972" y="4288"/>
                  <a:pt x="18896" y="4288"/>
                </a:cubicBezTo>
                <a:cubicBezTo>
                  <a:pt x="18797" y="4288"/>
                  <a:pt x="18702" y="4295"/>
                  <a:pt x="18614" y="4295"/>
                </a:cubicBezTo>
                <a:cubicBezTo>
                  <a:pt x="18518" y="4295"/>
                  <a:pt x="18430" y="4287"/>
                  <a:pt x="18353" y="4251"/>
                </a:cubicBezTo>
                <a:cubicBezTo>
                  <a:pt x="18353" y="4214"/>
                  <a:pt x="18316" y="4196"/>
                  <a:pt x="18390" y="4177"/>
                </a:cubicBezTo>
                <a:lnTo>
                  <a:pt x="18390" y="4177"/>
                </a:lnTo>
                <a:cubicBezTo>
                  <a:pt x="18373" y="4179"/>
                  <a:pt x="18356" y="4180"/>
                  <a:pt x="18338" y="4180"/>
                </a:cubicBezTo>
                <a:cubicBezTo>
                  <a:pt x="18015" y="4180"/>
                  <a:pt x="17573" y="3895"/>
                  <a:pt x="17202" y="3895"/>
                </a:cubicBezTo>
                <a:cubicBezTo>
                  <a:pt x="17172" y="3895"/>
                  <a:pt x="17143" y="3896"/>
                  <a:pt x="17115" y="3900"/>
                </a:cubicBezTo>
                <a:cubicBezTo>
                  <a:pt x="17099" y="3885"/>
                  <a:pt x="17084" y="3856"/>
                  <a:pt x="17079" y="3836"/>
                </a:cubicBezTo>
                <a:lnTo>
                  <a:pt x="17079" y="3836"/>
                </a:lnTo>
                <a:cubicBezTo>
                  <a:pt x="17094" y="3961"/>
                  <a:pt x="17058" y="4068"/>
                  <a:pt x="17022" y="4122"/>
                </a:cubicBezTo>
                <a:cubicBezTo>
                  <a:pt x="16856" y="4067"/>
                  <a:pt x="16671" y="4122"/>
                  <a:pt x="16671" y="3974"/>
                </a:cubicBezTo>
                <a:lnTo>
                  <a:pt x="16671" y="3974"/>
                </a:lnTo>
                <a:cubicBezTo>
                  <a:pt x="16700" y="3992"/>
                  <a:pt x="16724" y="3998"/>
                  <a:pt x="16745" y="3998"/>
                </a:cubicBezTo>
                <a:cubicBezTo>
                  <a:pt x="16789" y="3998"/>
                  <a:pt x="16818" y="3968"/>
                  <a:pt x="16856" y="3956"/>
                </a:cubicBezTo>
                <a:lnTo>
                  <a:pt x="16653" y="3937"/>
                </a:lnTo>
                <a:cubicBezTo>
                  <a:pt x="16628" y="3857"/>
                  <a:pt x="16650" y="3835"/>
                  <a:pt x="16693" y="3835"/>
                </a:cubicBezTo>
                <a:cubicBezTo>
                  <a:pt x="16748" y="3835"/>
                  <a:pt x="16836" y="3872"/>
                  <a:pt x="16898" y="3872"/>
                </a:cubicBezTo>
                <a:cubicBezTo>
                  <a:pt x="16932" y="3872"/>
                  <a:pt x="16958" y="3861"/>
                  <a:pt x="16967" y="3826"/>
                </a:cubicBezTo>
                <a:cubicBezTo>
                  <a:pt x="16616" y="3752"/>
                  <a:pt x="16172" y="3752"/>
                  <a:pt x="15932" y="3605"/>
                </a:cubicBezTo>
                <a:cubicBezTo>
                  <a:pt x="15936" y="3556"/>
                  <a:pt x="15974" y="3540"/>
                  <a:pt x="16026" y="3540"/>
                </a:cubicBezTo>
                <a:cubicBezTo>
                  <a:pt x="16123" y="3540"/>
                  <a:pt x="16265" y="3595"/>
                  <a:pt x="16321" y="3595"/>
                </a:cubicBezTo>
                <a:cubicBezTo>
                  <a:pt x="16361" y="3595"/>
                  <a:pt x="16357" y="3568"/>
                  <a:pt x="16264" y="3475"/>
                </a:cubicBezTo>
                <a:lnTo>
                  <a:pt x="16264" y="3475"/>
                </a:lnTo>
                <a:lnTo>
                  <a:pt x="16634" y="3715"/>
                </a:lnTo>
                <a:cubicBezTo>
                  <a:pt x="16573" y="3581"/>
                  <a:pt x="16578" y="3548"/>
                  <a:pt x="16608" y="3548"/>
                </a:cubicBezTo>
                <a:cubicBezTo>
                  <a:pt x="16637" y="3548"/>
                  <a:pt x="16690" y="3581"/>
                  <a:pt x="16725" y="3581"/>
                </a:cubicBezTo>
                <a:cubicBezTo>
                  <a:pt x="16761" y="3581"/>
                  <a:pt x="16777" y="3546"/>
                  <a:pt x="16726" y="3401"/>
                </a:cubicBezTo>
                <a:cubicBezTo>
                  <a:pt x="16209" y="3142"/>
                  <a:pt x="16098" y="3272"/>
                  <a:pt x="15599" y="3013"/>
                </a:cubicBezTo>
                <a:cubicBezTo>
                  <a:pt x="15433" y="3050"/>
                  <a:pt x="15581" y="3161"/>
                  <a:pt x="15414" y="3216"/>
                </a:cubicBezTo>
                <a:cubicBezTo>
                  <a:pt x="14626" y="3109"/>
                  <a:pt x="14983" y="2568"/>
                  <a:pt x="14435" y="2568"/>
                </a:cubicBezTo>
                <a:cubicBezTo>
                  <a:pt x="14417" y="2568"/>
                  <a:pt x="14399" y="2568"/>
                  <a:pt x="14379" y="2570"/>
                </a:cubicBezTo>
                <a:cubicBezTo>
                  <a:pt x="14254" y="2604"/>
                  <a:pt x="14150" y="2693"/>
                  <a:pt x="14012" y="2693"/>
                </a:cubicBezTo>
                <a:cubicBezTo>
                  <a:pt x="13925" y="2693"/>
                  <a:pt x="13824" y="2658"/>
                  <a:pt x="13695" y="2551"/>
                </a:cubicBezTo>
                <a:lnTo>
                  <a:pt x="13917" y="2403"/>
                </a:lnTo>
                <a:cubicBezTo>
                  <a:pt x="13797" y="2350"/>
                  <a:pt x="13712" y="2333"/>
                  <a:pt x="13644" y="2333"/>
                </a:cubicBezTo>
                <a:cubicBezTo>
                  <a:pt x="13524" y="2333"/>
                  <a:pt x="13460" y="2387"/>
                  <a:pt x="13363" y="2387"/>
                </a:cubicBezTo>
                <a:cubicBezTo>
                  <a:pt x="13287" y="2387"/>
                  <a:pt x="13190" y="2354"/>
                  <a:pt x="13030" y="2237"/>
                </a:cubicBezTo>
                <a:cubicBezTo>
                  <a:pt x="13047" y="2232"/>
                  <a:pt x="13066" y="2230"/>
                  <a:pt x="13087" y="2230"/>
                </a:cubicBezTo>
                <a:cubicBezTo>
                  <a:pt x="13200" y="2230"/>
                  <a:pt x="13359" y="2288"/>
                  <a:pt x="13388" y="2288"/>
                </a:cubicBezTo>
                <a:cubicBezTo>
                  <a:pt x="13396" y="2288"/>
                  <a:pt x="13395" y="2284"/>
                  <a:pt x="13381" y="2274"/>
                </a:cubicBezTo>
                <a:cubicBezTo>
                  <a:pt x="13287" y="2173"/>
                  <a:pt x="13224" y="2143"/>
                  <a:pt x="13172" y="2143"/>
                </a:cubicBezTo>
                <a:cubicBezTo>
                  <a:pt x="13097" y="2143"/>
                  <a:pt x="13042" y="2206"/>
                  <a:pt x="12942" y="2206"/>
                </a:cubicBezTo>
                <a:cubicBezTo>
                  <a:pt x="12910" y="2206"/>
                  <a:pt x="12872" y="2199"/>
                  <a:pt x="12827" y="2181"/>
                </a:cubicBezTo>
                <a:lnTo>
                  <a:pt x="12845" y="1978"/>
                </a:lnTo>
                <a:cubicBezTo>
                  <a:pt x="12291" y="1793"/>
                  <a:pt x="11644" y="1701"/>
                  <a:pt x="11034" y="1498"/>
                </a:cubicBezTo>
                <a:cubicBezTo>
                  <a:pt x="11089" y="1442"/>
                  <a:pt x="11219" y="1424"/>
                  <a:pt x="11108" y="1313"/>
                </a:cubicBezTo>
                <a:cubicBezTo>
                  <a:pt x="10720" y="1220"/>
                  <a:pt x="10350" y="1072"/>
                  <a:pt x="9981" y="888"/>
                </a:cubicBezTo>
                <a:cubicBezTo>
                  <a:pt x="9334" y="592"/>
                  <a:pt x="8705" y="278"/>
                  <a:pt x="8114" y="1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7"/>
          <p:cNvSpPr/>
          <p:nvPr/>
        </p:nvSpPr>
        <p:spPr>
          <a:xfrm rot="-2889128" flipH="1">
            <a:off x="5954636" y="4797819"/>
            <a:ext cx="184547" cy="211025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7"/>
          <p:cNvSpPr/>
          <p:nvPr/>
        </p:nvSpPr>
        <p:spPr>
          <a:xfrm rot="-9869437" flipH="1">
            <a:off x="-188016" y="218825"/>
            <a:ext cx="733310" cy="755960"/>
          </a:xfrm>
          <a:custGeom>
            <a:avLst/>
            <a:gdLst/>
            <a:ahLst/>
            <a:cxnLst/>
            <a:rect l="l" t="t" r="r" b="b"/>
            <a:pathLst>
              <a:path w="29332" h="30238" extrusionOk="0">
                <a:moveTo>
                  <a:pt x="9088" y="443"/>
                </a:moveTo>
                <a:cubicBezTo>
                  <a:pt x="9101" y="449"/>
                  <a:pt x="9116" y="456"/>
                  <a:pt x="9130" y="463"/>
                </a:cubicBezTo>
                <a:cubicBezTo>
                  <a:pt x="9119" y="452"/>
                  <a:pt x="9104" y="446"/>
                  <a:pt x="9088" y="443"/>
                </a:cubicBezTo>
                <a:close/>
                <a:moveTo>
                  <a:pt x="5415" y="2108"/>
                </a:moveTo>
                <a:lnTo>
                  <a:pt x="5415" y="2108"/>
                </a:lnTo>
                <a:cubicBezTo>
                  <a:pt x="5385" y="2117"/>
                  <a:pt x="5356" y="2127"/>
                  <a:pt x="5328" y="2137"/>
                </a:cubicBezTo>
                <a:lnTo>
                  <a:pt x="5328" y="2137"/>
                </a:lnTo>
                <a:cubicBezTo>
                  <a:pt x="5353" y="2134"/>
                  <a:pt x="5382" y="2124"/>
                  <a:pt x="5415" y="2108"/>
                </a:cubicBezTo>
                <a:close/>
                <a:moveTo>
                  <a:pt x="3539" y="2358"/>
                </a:moveTo>
                <a:cubicBezTo>
                  <a:pt x="3526" y="2358"/>
                  <a:pt x="3483" y="2406"/>
                  <a:pt x="3364" y="2551"/>
                </a:cubicBezTo>
                <a:cubicBezTo>
                  <a:pt x="3401" y="2542"/>
                  <a:pt x="3438" y="2538"/>
                  <a:pt x="3473" y="2538"/>
                </a:cubicBezTo>
                <a:cubicBezTo>
                  <a:pt x="3507" y="2538"/>
                  <a:pt x="3540" y="2542"/>
                  <a:pt x="3567" y="2551"/>
                </a:cubicBezTo>
                <a:cubicBezTo>
                  <a:pt x="3484" y="2516"/>
                  <a:pt x="3561" y="2358"/>
                  <a:pt x="3539" y="2358"/>
                </a:cubicBezTo>
                <a:close/>
                <a:moveTo>
                  <a:pt x="16486" y="2681"/>
                </a:moveTo>
                <a:cubicBezTo>
                  <a:pt x="16486" y="2718"/>
                  <a:pt x="16486" y="2736"/>
                  <a:pt x="16505" y="2755"/>
                </a:cubicBezTo>
                <a:lnTo>
                  <a:pt x="16486" y="2681"/>
                </a:lnTo>
                <a:close/>
                <a:moveTo>
                  <a:pt x="17484" y="2873"/>
                </a:moveTo>
                <a:cubicBezTo>
                  <a:pt x="17483" y="2935"/>
                  <a:pt x="17468" y="2984"/>
                  <a:pt x="17428" y="3031"/>
                </a:cubicBezTo>
                <a:lnTo>
                  <a:pt x="17428" y="3031"/>
                </a:lnTo>
                <a:cubicBezTo>
                  <a:pt x="17397" y="2978"/>
                  <a:pt x="17426" y="2926"/>
                  <a:pt x="17484" y="2873"/>
                </a:cubicBezTo>
                <a:close/>
                <a:moveTo>
                  <a:pt x="18550" y="3288"/>
                </a:moveTo>
                <a:cubicBezTo>
                  <a:pt x="18540" y="3288"/>
                  <a:pt x="18530" y="3289"/>
                  <a:pt x="18519" y="3291"/>
                </a:cubicBezTo>
                <a:lnTo>
                  <a:pt x="18556" y="3291"/>
                </a:lnTo>
                <a:cubicBezTo>
                  <a:pt x="18556" y="3290"/>
                  <a:pt x="18555" y="3289"/>
                  <a:pt x="18555" y="3288"/>
                </a:cubicBezTo>
                <a:lnTo>
                  <a:pt x="18555" y="3288"/>
                </a:lnTo>
                <a:cubicBezTo>
                  <a:pt x="18553" y="3288"/>
                  <a:pt x="18552" y="3288"/>
                  <a:pt x="18550" y="3288"/>
                </a:cubicBezTo>
                <a:close/>
                <a:moveTo>
                  <a:pt x="17155" y="3266"/>
                </a:moveTo>
                <a:cubicBezTo>
                  <a:pt x="17133" y="3266"/>
                  <a:pt x="17096" y="3274"/>
                  <a:pt x="17041" y="3291"/>
                </a:cubicBezTo>
                <a:cubicBezTo>
                  <a:pt x="16921" y="3381"/>
                  <a:pt x="16941" y="3395"/>
                  <a:pt x="16985" y="3395"/>
                </a:cubicBezTo>
                <a:cubicBezTo>
                  <a:pt x="17006" y="3395"/>
                  <a:pt x="17032" y="3392"/>
                  <a:pt x="17051" y="3392"/>
                </a:cubicBezTo>
                <a:cubicBezTo>
                  <a:pt x="17066" y="3392"/>
                  <a:pt x="17078" y="3394"/>
                  <a:pt x="17078" y="3402"/>
                </a:cubicBezTo>
                <a:cubicBezTo>
                  <a:pt x="17168" y="3311"/>
                  <a:pt x="17204" y="3266"/>
                  <a:pt x="17155" y="3266"/>
                </a:cubicBezTo>
                <a:close/>
                <a:moveTo>
                  <a:pt x="18852" y="4030"/>
                </a:moveTo>
                <a:lnTo>
                  <a:pt x="19000" y="4104"/>
                </a:lnTo>
                <a:lnTo>
                  <a:pt x="18963" y="4049"/>
                </a:lnTo>
                <a:cubicBezTo>
                  <a:pt x="18926" y="4030"/>
                  <a:pt x="18889" y="4030"/>
                  <a:pt x="18852" y="4030"/>
                </a:cubicBezTo>
                <a:close/>
                <a:moveTo>
                  <a:pt x="15636" y="3975"/>
                </a:moveTo>
                <a:lnTo>
                  <a:pt x="15192" y="4196"/>
                </a:lnTo>
                <a:cubicBezTo>
                  <a:pt x="15285" y="4196"/>
                  <a:pt x="15433" y="4215"/>
                  <a:pt x="15248" y="4344"/>
                </a:cubicBezTo>
                <a:cubicBezTo>
                  <a:pt x="15876" y="4196"/>
                  <a:pt x="15063" y="4289"/>
                  <a:pt x="15636" y="3975"/>
                </a:cubicBezTo>
                <a:close/>
                <a:moveTo>
                  <a:pt x="13122" y="4585"/>
                </a:moveTo>
                <a:lnTo>
                  <a:pt x="13122" y="4585"/>
                </a:lnTo>
                <a:cubicBezTo>
                  <a:pt x="12993" y="4640"/>
                  <a:pt x="12753" y="4658"/>
                  <a:pt x="12605" y="4788"/>
                </a:cubicBezTo>
                <a:lnTo>
                  <a:pt x="12605" y="4825"/>
                </a:lnTo>
                <a:cubicBezTo>
                  <a:pt x="12642" y="4714"/>
                  <a:pt x="13049" y="4732"/>
                  <a:pt x="13122" y="4585"/>
                </a:cubicBezTo>
                <a:close/>
                <a:moveTo>
                  <a:pt x="12106" y="5139"/>
                </a:moveTo>
                <a:lnTo>
                  <a:pt x="12032" y="5176"/>
                </a:lnTo>
                <a:cubicBezTo>
                  <a:pt x="12050" y="5213"/>
                  <a:pt x="12050" y="5231"/>
                  <a:pt x="12087" y="5231"/>
                </a:cubicBezTo>
                <a:cubicBezTo>
                  <a:pt x="12069" y="5194"/>
                  <a:pt x="12087" y="5157"/>
                  <a:pt x="12124" y="5139"/>
                </a:cubicBezTo>
                <a:close/>
                <a:moveTo>
                  <a:pt x="12032" y="5157"/>
                </a:moveTo>
                <a:cubicBezTo>
                  <a:pt x="11995" y="5194"/>
                  <a:pt x="11958" y="5231"/>
                  <a:pt x="11940" y="5268"/>
                </a:cubicBezTo>
                <a:lnTo>
                  <a:pt x="12032" y="5176"/>
                </a:lnTo>
                <a:cubicBezTo>
                  <a:pt x="12032" y="5176"/>
                  <a:pt x="12032" y="5157"/>
                  <a:pt x="12032" y="5157"/>
                </a:cubicBezTo>
                <a:close/>
                <a:moveTo>
                  <a:pt x="10868" y="5804"/>
                </a:moveTo>
                <a:lnTo>
                  <a:pt x="10812" y="5823"/>
                </a:lnTo>
                <a:cubicBezTo>
                  <a:pt x="10812" y="5823"/>
                  <a:pt x="10812" y="5841"/>
                  <a:pt x="10812" y="5860"/>
                </a:cubicBezTo>
                <a:lnTo>
                  <a:pt x="10868" y="5804"/>
                </a:lnTo>
                <a:close/>
                <a:moveTo>
                  <a:pt x="10812" y="5860"/>
                </a:moveTo>
                <a:lnTo>
                  <a:pt x="10757" y="5915"/>
                </a:lnTo>
                <a:cubicBezTo>
                  <a:pt x="10794" y="5897"/>
                  <a:pt x="10812" y="5878"/>
                  <a:pt x="10812" y="5860"/>
                </a:cubicBezTo>
                <a:close/>
                <a:moveTo>
                  <a:pt x="10757" y="5915"/>
                </a:moveTo>
                <a:lnTo>
                  <a:pt x="10757" y="5915"/>
                </a:lnTo>
                <a:cubicBezTo>
                  <a:pt x="10701" y="5934"/>
                  <a:pt x="10646" y="5971"/>
                  <a:pt x="10627" y="6026"/>
                </a:cubicBezTo>
                <a:lnTo>
                  <a:pt x="10757" y="5915"/>
                </a:lnTo>
                <a:close/>
                <a:moveTo>
                  <a:pt x="10350" y="6045"/>
                </a:moveTo>
                <a:lnTo>
                  <a:pt x="10332" y="6340"/>
                </a:lnTo>
                <a:cubicBezTo>
                  <a:pt x="10332" y="6377"/>
                  <a:pt x="10313" y="6414"/>
                  <a:pt x="10295" y="6470"/>
                </a:cubicBezTo>
                <a:lnTo>
                  <a:pt x="10221" y="6174"/>
                </a:lnTo>
                <a:lnTo>
                  <a:pt x="10350" y="6045"/>
                </a:lnTo>
                <a:close/>
                <a:moveTo>
                  <a:pt x="9481" y="6932"/>
                </a:moveTo>
                <a:lnTo>
                  <a:pt x="9574" y="7006"/>
                </a:lnTo>
                <a:lnTo>
                  <a:pt x="9574" y="6969"/>
                </a:lnTo>
                <a:cubicBezTo>
                  <a:pt x="9537" y="6950"/>
                  <a:pt x="9518" y="6950"/>
                  <a:pt x="9481" y="6932"/>
                </a:cubicBezTo>
                <a:close/>
                <a:moveTo>
                  <a:pt x="3842" y="7166"/>
                </a:moveTo>
                <a:cubicBezTo>
                  <a:pt x="3840" y="7166"/>
                  <a:pt x="3841" y="7168"/>
                  <a:pt x="3844" y="7172"/>
                </a:cubicBezTo>
                <a:cubicBezTo>
                  <a:pt x="3844" y="7170"/>
                  <a:pt x="3843" y="7168"/>
                  <a:pt x="3842" y="7166"/>
                </a:cubicBezTo>
                <a:close/>
                <a:moveTo>
                  <a:pt x="3900" y="7227"/>
                </a:moveTo>
                <a:cubicBezTo>
                  <a:pt x="3900" y="7264"/>
                  <a:pt x="3918" y="7283"/>
                  <a:pt x="3937" y="7301"/>
                </a:cubicBezTo>
                <a:cubicBezTo>
                  <a:pt x="3955" y="7301"/>
                  <a:pt x="3974" y="7301"/>
                  <a:pt x="3992" y="7283"/>
                </a:cubicBezTo>
                <a:cubicBezTo>
                  <a:pt x="3974" y="7283"/>
                  <a:pt x="3955" y="7264"/>
                  <a:pt x="3937" y="7246"/>
                </a:cubicBezTo>
                <a:lnTo>
                  <a:pt x="3937" y="7264"/>
                </a:lnTo>
                <a:cubicBezTo>
                  <a:pt x="3937" y="7246"/>
                  <a:pt x="3918" y="7246"/>
                  <a:pt x="3900" y="7227"/>
                </a:cubicBezTo>
                <a:close/>
                <a:moveTo>
                  <a:pt x="4233" y="7209"/>
                </a:moveTo>
                <a:cubicBezTo>
                  <a:pt x="4343" y="7246"/>
                  <a:pt x="4362" y="7301"/>
                  <a:pt x="4362" y="7338"/>
                </a:cubicBezTo>
                <a:cubicBezTo>
                  <a:pt x="4307" y="7301"/>
                  <a:pt x="4251" y="7283"/>
                  <a:pt x="4177" y="7246"/>
                </a:cubicBezTo>
                <a:lnTo>
                  <a:pt x="4140" y="7246"/>
                </a:lnTo>
                <a:cubicBezTo>
                  <a:pt x="4177" y="7227"/>
                  <a:pt x="4196" y="7209"/>
                  <a:pt x="4233" y="7209"/>
                </a:cubicBezTo>
                <a:close/>
                <a:moveTo>
                  <a:pt x="21365" y="7523"/>
                </a:moveTo>
                <a:lnTo>
                  <a:pt x="21439" y="7763"/>
                </a:lnTo>
                <a:cubicBezTo>
                  <a:pt x="21513" y="7745"/>
                  <a:pt x="21421" y="7616"/>
                  <a:pt x="21365" y="7523"/>
                </a:cubicBezTo>
                <a:close/>
                <a:moveTo>
                  <a:pt x="6659" y="8631"/>
                </a:moveTo>
                <a:cubicBezTo>
                  <a:pt x="6657" y="8632"/>
                  <a:pt x="6656" y="8632"/>
                  <a:pt x="6654" y="8632"/>
                </a:cubicBezTo>
                <a:cubicBezTo>
                  <a:pt x="6657" y="8633"/>
                  <a:pt x="6659" y="8633"/>
                  <a:pt x="6660" y="8633"/>
                </a:cubicBezTo>
                <a:cubicBezTo>
                  <a:pt x="6661" y="8633"/>
                  <a:pt x="6661" y="8633"/>
                  <a:pt x="6659" y="8631"/>
                </a:cubicBezTo>
                <a:close/>
                <a:moveTo>
                  <a:pt x="4669" y="8635"/>
                </a:moveTo>
                <a:cubicBezTo>
                  <a:pt x="4687" y="8635"/>
                  <a:pt x="4702" y="8640"/>
                  <a:pt x="4713" y="8651"/>
                </a:cubicBezTo>
                <a:cubicBezTo>
                  <a:pt x="4639" y="8651"/>
                  <a:pt x="4713" y="8725"/>
                  <a:pt x="4713" y="8761"/>
                </a:cubicBezTo>
                <a:cubicBezTo>
                  <a:pt x="4658" y="8743"/>
                  <a:pt x="4602" y="8706"/>
                  <a:pt x="4547" y="8688"/>
                </a:cubicBezTo>
                <a:cubicBezTo>
                  <a:pt x="4573" y="8661"/>
                  <a:pt x="4627" y="8635"/>
                  <a:pt x="4669" y="8635"/>
                </a:cubicBezTo>
                <a:close/>
                <a:moveTo>
                  <a:pt x="22585" y="9907"/>
                </a:moveTo>
                <a:lnTo>
                  <a:pt x="22585" y="9907"/>
                </a:lnTo>
                <a:cubicBezTo>
                  <a:pt x="22678" y="10000"/>
                  <a:pt x="22678" y="9944"/>
                  <a:pt x="22825" y="10000"/>
                </a:cubicBezTo>
                <a:lnTo>
                  <a:pt x="22585" y="9907"/>
                </a:lnTo>
                <a:close/>
                <a:moveTo>
                  <a:pt x="4145" y="10447"/>
                </a:moveTo>
                <a:cubicBezTo>
                  <a:pt x="4132" y="10452"/>
                  <a:pt x="4118" y="10457"/>
                  <a:pt x="4103" y="10462"/>
                </a:cubicBezTo>
                <a:cubicBezTo>
                  <a:pt x="4119" y="10458"/>
                  <a:pt x="4133" y="10453"/>
                  <a:pt x="4145" y="10447"/>
                </a:cubicBezTo>
                <a:close/>
                <a:moveTo>
                  <a:pt x="20146" y="10721"/>
                </a:moveTo>
                <a:lnTo>
                  <a:pt x="20146" y="10721"/>
                </a:lnTo>
                <a:cubicBezTo>
                  <a:pt x="20053" y="10813"/>
                  <a:pt x="19942" y="10887"/>
                  <a:pt x="19850" y="10998"/>
                </a:cubicBezTo>
                <a:cubicBezTo>
                  <a:pt x="19924" y="10924"/>
                  <a:pt x="19998" y="10850"/>
                  <a:pt x="20072" y="10795"/>
                </a:cubicBezTo>
                <a:lnTo>
                  <a:pt x="20146" y="10721"/>
                </a:lnTo>
                <a:close/>
                <a:moveTo>
                  <a:pt x="21938" y="10998"/>
                </a:moveTo>
                <a:lnTo>
                  <a:pt x="21698" y="11146"/>
                </a:lnTo>
                <a:lnTo>
                  <a:pt x="21901" y="11164"/>
                </a:lnTo>
                <a:lnTo>
                  <a:pt x="21938" y="10998"/>
                </a:lnTo>
                <a:close/>
                <a:moveTo>
                  <a:pt x="19388" y="12717"/>
                </a:moveTo>
                <a:cubicBezTo>
                  <a:pt x="19388" y="12791"/>
                  <a:pt x="19369" y="12864"/>
                  <a:pt x="19351" y="12938"/>
                </a:cubicBezTo>
                <a:cubicBezTo>
                  <a:pt x="19425" y="12846"/>
                  <a:pt x="19462" y="12772"/>
                  <a:pt x="19388" y="12717"/>
                </a:cubicBezTo>
                <a:close/>
                <a:moveTo>
                  <a:pt x="19351" y="12938"/>
                </a:moveTo>
                <a:cubicBezTo>
                  <a:pt x="19295" y="13012"/>
                  <a:pt x="19221" y="13105"/>
                  <a:pt x="19240" y="13197"/>
                </a:cubicBezTo>
                <a:cubicBezTo>
                  <a:pt x="19295" y="13105"/>
                  <a:pt x="19332" y="13031"/>
                  <a:pt x="19351" y="12938"/>
                </a:cubicBezTo>
                <a:close/>
                <a:moveTo>
                  <a:pt x="23064" y="15052"/>
                </a:moveTo>
                <a:cubicBezTo>
                  <a:pt x="23061" y="15052"/>
                  <a:pt x="23027" y="15091"/>
                  <a:pt x="22992" y="15138"/>
                </a:cubicBezTo>
                <a:cubicBezTo>
                  <a:pt x="23010" y="15119"/>
                  <a:pt x="23010" y="15119"/>
                  <a:pt x="23029" y="15101"/>
                </a:cubicBezTo>
                <a:cubicBezTo>
                  <a:pt x="23056" y="15066"/>
                  <a:pt x="23066" y="15052"/>
                  <a:pt x="23064" y="15052"/>
                </a:cubicBezTo>
                <a:close/>
                <a:moveTo>
                  <a:pt x="18630" y="15119"/>
                </a:moveTo>
                <a:cubicBezTo>
                  <a:pt x="18649" y="15156"/>
                  <a:pt x="18667" y="15212"/>
                  <a:pt x="18686" y="15230"/>
                </a:cubicBezTo>
                <a:cubicBezTo>
                  <a:pt x="18667" y="15175"/>
                  <a:pt x="18649" y="15156"/>
                  <a:pt x="18630" y="15119"/>
                </a:cubicBezTo>
                <a:close/>
                <a:moveTo>
                  <a:pt x="22915" y="15245"/>
                </a:moveTo>
                <a:cubicBezTo>
                  <a:pt x="22916" y="15246"/>
                  <a:pt x="22917" y="15248"/>
                  <a:pt x="22918" y="15249"/>
                </a:cubicBezTo>
                <a:cubicBezTo>
                  <a:pt x="22918" y="15248"/>
                  <a:pt x="22919" y="15248"/>
                  <a:pt x="22919" y="15248"/>
                </a:cubicBezTo>
                <a:lnTo>
                  <a:pt x="22919" y="15248"/>
                </a:lnTo>
                <a:cubicBezTo>
                  <a:pt x="22918" y="15247"/>
                  <a:pt x="22917" y="15246"/>
                  <a:pt x="22915" y="15245"/>
                </a:cubicBezTo>
                <a:close/>
                <a:moveTo>
                  <a:pt x="26097" y="15156"/>
                </a:moveTo>
                <a:lnTo>
                  <a:pt x="26097" y="15156"/>
                </a:lnTo>
                <a:cubicBezTo>
                  <a:pt x="26078" y="15175"/>
                  <a:pt x="26078" y="15193"/>
                  <a:pt x="26078" y="15249"/>
                </a:cubicBezTo>
                <a:cubicBezTo>
                  <a:pt x="26097" y="15230"/>
                  <a:pt x="26097" y="15193"/>
                  <a:pt x="26097" y="15156"/>
                </a:cubicBezTo>
                <a:close/>
                <a:moveTo>
                  <a:pt x="22992" y="15138"/>
                </a:moveTo>
                <a:cubicBezTo>
                  <a:pt x="22881" y="15193"/>
                  <a:pt x="22733" y="15212"/>
                  <a:pt x="22789" y="15304"/>
                </a:cubicBezTo>
                <a:lnTo>
                  <a:pt x="22881" y="15230"/>
                </a:lnTo>
                <a:lnTo>
                  <a:pt x="22881" y="15230"/>
                </a:lnTo>
                <a:cubicBezTo>
                  <a:pt x="22895" y="15234"/>
                  <a:pt x="22906" y="15239"/>
                  <a:pt x="22915" y="15245"/>
                </a:cubicBezTo>
                <a:lnTo>
                  <a:pt x="22915" y="15245"/>
                </a:lnTo>
                <a:cubicBezTo>
                  <a:pt x="22906" y="15224"/>
                  <a:pt x="22957" y="15173"/>
                  <a:pt x="22992" y="15138"/>
                </a:cubicBezTo>
                <a:close/>
                <a:moveTo>
                  <a:pt x="20771" y="15410"/>
                </a:moveTo>
                <a:cubicBezTo>
                  <a:pt x="20771" y="15410"/>
                  <a:pt x="20771" y="15410"/>
                  <a:pt x="20771" y="15410"/>
                </a:cubicBezTo>
                <a:lnTo>
                  <a:pt x="20771" y="15410"/>
                </a:lnTo>
                <a:cubicBezTo>
                  <a:pt x="20791" y="15417"/>
                  <a:pt x="20810" y="15425"/>
                  <a:pt x="20829" y="15434"/>
                </a:cubicBezTo>
                <a:cubicBezTo>
                  <a:pt x="20801" y="15417"/>
                  <a:pt x="20784" y="15410"/>
                  <a:pt x="20771" y="15410"/>
                </a:cubicBezTo>
                <a:close/>
                <a:moveTo>
                  <a:pt x="2218" y="16006"/>
                </a:moveTo>
                <a:lnTo>
                  <a:pt x="2255" y="16062"/>
                </a:lnTo>
                <a:lnTo>
                  <a:pt x="2292" y="16043"/>
                </a:lnTo>
                <a:lnTo>
                  <a:pt x="2218" y="16006"/>
                </a:lnTo>
                <a:close/>
                <a:moveTo>
                  <a:pt x="21549" y="16789"/>
                </a:moveTo>
                <a:cubicBezTo>
                  <a:pt x="21491" y="16789"/>
                  <a:pt x="21437" y="16794"/>
                  <a:pt x="21384" y="16801"/>
                </a:cubicBezTo>
                <a:cubicBezTo>
                  <a:pt x="21461" y="16801"/>
                  <a:pt x="21517" y="16797"/>
                  <a:pt x="21556" y="16789"/>
                </a:cubicBezTo>
                <a:lnTo>
                  <a:pt x="21556" y="16789"/>
                </a:lnTo>
                <a:cubicBezTo>
                  <a:pt x="21553" y="16789"/>
                  <a:pt x="21551" y="16789"/>
                  <a:pt x="21549" y="16789"/>
                </a:cubicBezTo>
                <a:close/>
                <a:moveTo>
                  <a:pt x="21717" y="16875"/>
                </a:moveTo>
                <a:cubicBezTo>
                  <a:pt x="21715" y="16875"/>
                  <a:pt x="21713" y="16876"/>
                  <a:pt x="21712" y="16876"/>
                </a:cubicBezTo>
                <a:lnTo>
                  <a:pt x="21712" y="16876"/>
                </a:lnTo>
                <a:cubicBezTo>
                  <a:pt x="21719" y="16875"/>
                  <a:pt x="21727" y="16875"/>
                  <a:pt x="21735" y="16875"/>
                </a:cubicBezTo>
                <a:close/>
                <a:moveTo>
                  <a:pt x="21712" y="16876"/>
                </a:moveTo>
                <a:cubicBezTo>
                  <a:pt x="21684" y="16878"/>
                  <a:pt x="21663" y="16883"/>
                  <a:pt x="21668" y="16883"/>
                </a:cubicBezTo>
                <a:cubicBezTo>
                  <a:pt x="21671" y="16883"/>
                  <a:pt x="21684" y="16881"/>
                  <a:pt x="21712" y="16876"/>
                </a:cubicBezTo>
                <a:close/>
                <a:moveTo>
                  <a:pt x="27501" y="16949"/>
                </a:moveTo>
                <a:lnTo>
                  <a:pt x="27501" y="16949"/>
                </a:lnTo>
                <a:cubicBezTo>
                  <a:pt x="27483" y="16968"/>
                  <a:pt x="27464" y="16968"/>
                  <a:pt x="27464" y="16986"/>
                </a:cubicBezTo>
                <a:lnTo>
                  <a:pt x="27501" y="16986"/>
                </a:lnTo>
                <a:cubicBezTo>
                  <a:pt x="27483" y="16968"/>
                  <a:pt x="27483" y="16968"/>
                  <a:pt x="27501" y="16949"/>
                </a:cubicBezTo>
                <a:close/>
                <a:moveTo>
                  <a:pt x="27501" y="17115"/>
                </a:moveTo>
                <a:cubicBezTo>
                  <a:pt x="27501" y="17115"/>
                  <a:pt x="27505" y="17119"/>
                  <a:pt x="27511" y="17122"/>
                </a:cubicBezTo>
                <a:lnTo>
                  <a:pt x="27511" y="17122"/>
                </a:lnTo>
                <a:cubicBezTo>
                  <a:pt x="27509" y="17119"/>
                  <a:pt x="27506" y="17117"/>
                  <a:pt x="27501" y="17115"/>
                </a:cubicBezTo>
                <a:close/>
                <a:moveTo>
                  <a:pt x="4528" y="17041"/>
                </a:moveTo>
                <a:lnTo>
                  <a:pt x="4602" y="17171"/>
                </a:lnTo>
                <a:lnTo>
                  <a:pt x="4732" y="17282"/>
                </a:lnTo>
                <a:lnTo>
                  <a:pt x="4528" y="17041"/>
                </a:lnTo>
                <a:close/>
                <a:moveTo>
                  <a:pt x="29294" y="17282"/>
                </a:moveTo>
                <a:cubicBezTo>
                  <a:pt x="29257" y="17300"/>
                  <a:pt x="29239" y="17300"/>
                  <a:pt x="29220" y="17319"/>
                </a:cubicBezTo>
                <a:lnTo>
                  <a:pt x="29294" y="17282"/>
                </a:lnTo>
                <a:close/>
                <a:moveTo>
                  <a:pt x="29220" y="17337"/>
                </a:moveTo>
                <a:lnTo>
                  <a:pt x="28536" y="17781"/>
                </a:lnTo>
                <a:cubicBezTo>
                  <a:pt x="28721" y="17670"/>
                  <a:pt x="28980" y="17504"/>
                  <a:pt x="29220" y="17337"/>
                </a:cubicBezTo>
                <a:close/>
                <a:moveTo>
                  <a:pt x="26152" y="17751"/>
                </a:moveTo>
                <a:cubicBezTo>
                  <a:pt x="26122" y="17751"/>
                  <a:pt x="26084" y="17770"/>
                  <a:pt x="26041" y="17818"/>
                </a:cubicBezTo>
                <a:lnTo>
                  <a:pt x="26189" y="17947"/>
                </a:lnTo>
                <a:cubicBezTo>
                  <a:pt x="26255" y="17868"/>
                  <a:pt x="26227" y="17751"/>
                  <a:pt x="26152" y="17751"/>
                </a:cubicBezTo>
                <a:close/>
                <a:moveTo>
                  <a:pt x="3401" y="17966"/>
                </a:moveTo>
                <a:cubicBezTo>
                  <a:pt x="3438" y="17995"/>
                  <a:pt x="3476" y="18031"/>
                  <a:pt x="3512" y="18062"/>
                </a:cubicBezTo>
                <a:lnTo>
                  <a:pt x="3512" y="18062"/>
                </a:lnTo>
                <a:cubicBezTo>
                  <a:pt x="3487" y="18036"/>
                  <a:pt x="3451" y="18004"/>
                  <a:pt x="3401" y="17966"/>
                </a:cubicBezTo>
                <a:close/>
                <a:moveTo>
                  <a:pt x="25609" y="19869"/>
                </a:moveTo>
                <a:cubicBezTo>
                  <a:pt x="25588" y="19889"/>
                  <a:pt x="25572" y="19908"/>
                  <a:pt x="25561" y="19925"/>
                </a:cubicBezTo>
                <a:cubicBezTo>
                  <a:pt x="25576" y="19910"/>
                  <a:pt x="25594" y="19889"/>
                  <a:pt x="25609" y="19869"/>
                </a:cubicBezTo>
                <a:close/>
                <a:moveTo>
                  <a:pt x="19482" y="22621"/>
                </a:moveTo>
                <a:cubicBezTo>
                  <a:pt x="19351" y="22621"/>
                  <a:pt x="19160" y="22710"/>
                  <a:pt x="19092" y="22845"/>
                </a:cubicBezTo>
                <a:cubicBezTo>
                  <a:pt x="19258" y="22752"/>
                  <a:pt x="19443" y="22697"/>
                  <a:pt x="19517" y="22623"/>
                </a:cubicBezTo>
                <a:cubicBezTo>
                  <a:pt x="19506" y="22621"/>
                  <a:pt x="19495" y="22621"/>
                  <a:pt x="19482" y="22621"/>
                </a:cubicBezTo>
                <a:close/>
                <a:moveTo>
                  <a:pt x="13574" y="26547"/>
                </a:moveTo>
                <a:cubicBezTo>
                  <a:pt x="13546" y="26547"/>
                  <a:pt x="13507" y="26556"/>
                  <a:pt x="13455" y="26578"/>
                </a:cubicBezTo>
                <a:cubicBezTo>
                  <a:pt x="13473" y="26575"/>
                  <a:pt x="13489" y="26574"/>
                  <a:pt x="13501" y="26574"/>
                </a:cubicBezTo>
                <a:cubicBezTo>
                  <a:pt x="13692" y="26574"/>
                  <a:pt x="13295" y="26896"/>
                  <a:pt x="13494" y="26896"/>
                </a:cubicBezTo>
                <a:cubicBezTo>
                  <a:pt x="13523" y="26896"/>
                  <a:pt x="13564" y="26889"/>
                  <a:pt x="13621" y="26874"/>
                </a:cubicBezTo>
                <a:cubicBezTo>
                  <a:pt x="13558" y="26858"/>
                  <a:pt x="13737" y="26547"/>
                  <a:pt x="13574" y="26547"/>
                </a:cubicBezTo>
                <a:close/>
                <a:moveTo>
                  <a:pt x="7800" y="1"/>
                </a:moveTo>
                <a:cubicBezTo>
                  <a:pt x="7800" y="186"/>
                  <a:pt x="7116" y="241"/>
                  <a:pt x="7264" y="389"/>
                </a:cubicBezTo>
                <a:cubicBezTo>
                  <a:pt x="6968" y="297"/>
                  <a:pt x="7005" y="352"/>
                  <a:pt x="6820" y="204"/>
                </a:cubicBezTo>
                <a:lnTo>
                  <a:pt x="6820" y="204"/>
                </a:lnTo>
                <a:cubicBezTo>
                  <a:pt x="6839" y="500"/>
                  <a:pt x="6561" y="315"/>
                  <a:pt x="6376" y="574"/>
                </a:cubicBezTo>
                <a:cubicBezTo>
                  <a:pt x="6360" y="575"/>
                  <a:pt x="6345" y="575"/>
                  <a:pt x="6331" y="575"/>
                </a:cubicBezTo>
                <a:cubicBezTo>
                  <a:pt x="6101" y="575"/>
                  <a:pt x="6093" y="490"/>
                  <a:pt x="6029" y="490"/>
                </a:cubicBezTo>
                <a:cubicBezTo>
                  <a:pt x="5991" y="490"/>
                  <a:pt x="5935" y="519"/>
                  <a:pt x="5804" y="611"/>
                </a:cubicBezTo>
                <a:cubicBezTo>
                  <a:pt x="5795" y="612"/>
                  <a:pt x="5788" y="612"/>
                  <a:pt x="5781" y="612"/>
                </a:cubicBezTo>
                <a:cubicBezTo>
                  <a:pt x="5586" y="612"/>
                  <a:pt x="5896" y="371"/>
                  <a:pt x="5896" y="371"/>
                </a:cubicBezTo>
                <a:lnTo>
                  <a:pt x="5896" y="371"/>
                </a:lnTo>
                <a:cubicBezTo>
                  <a:pt x="5452" y="574"/>
                  <a:pt x="5785" y="648"/>
                  <a:pt x="5748" y="796"/>
                </a:cubicBezTo>
                <a:cubicBezTo>
                  <a:pt x="5600" y="896"/>
                  <a:pt x="5516" y="931"/>
                  <a:pt x="5464" y="931"/>
                </a:cubicBezTo>
                <a:cubicBezTo>
                  <a:pt x="5353" y="931"/>
                  <a:pt x="5381" y="777"/>
                  <a:pt x="5231" y="777"/>
                </a:cubicBezTo>
                <a:cubicBezTo>
                  <a:pt x="4935" y="999"/>
                  <a:pt x="4861" y="1332"/>
                  <a:pt x="4639" y="1461"/>
                </a:cubicBezTo>
                <a:cubicBezTo>
                  <a:pt x="4602" y="1443"/>
                  <a:pt x="4565" y="1461"/>
                  <a:pt x="4584" y="1387"/>
                </a:cubicBezTo>
                <a:lnTo>
                  <a:pt x="4584" y="1387"/>
                </a:lnTo>
                <a:cubicBezTo>
                  <a:pt x="4399" y="1738"/>
                  <a:pt x="3771" y="2089"/>
                  <a:pt x="3678" y="2533"/>
                </a:cubicBezTo>
                <a:cubicBezTo>
                  <a:pt x="3665" y="2540"/>
                  <a:pt x="3651" y="2544"/>
                  <a:pt x="3640" y="2546"/>
                </a:cubicBezTo>
                <a:lnTo>
                  <a:pt x="3640" y="2546"/>
                </a:lnTo>
                <a:cubicBezTo>
                  <a:pt x="3628" y="2541"/>
                  <a:pt x="3616" y="2537"/>
                  <a:pt x="3604" y="2533"/>
                </a:cubicBezTo>
                <a:lnTo>
                  <a:pt x="3604" y="2533"/>
                </a:lnTo>
                <a:cubicBezTo>
                  <a:pt x="3604" y="2542"/>
                  <a:pt x="3613" y="2547"/>
                  <a:pt x="3627" y="2547"/>
                </a:cubicBezTo>
                <a:cubicBezTo>
                  <a:pt x="3631" y="2547"/>
                  <a:pt x="3635" y="2547"/>
                  <a:pt x="3640" y="2546"/>
                </a:cubicBezTo>
                <a:lnTo>
                  <a:pt x="3640" y="2546"/>
                </a:lnTo>
                <a:cubicBezTo>
                  <a:pt x="3735" y="2582"/>
                  <a:pt x="3812" y="2633"/>
                  <a:pt x="3844" y="2699"/>
                </a:cubicBezTo>
                <a:cubicBezTo>
                  <a:pt x="3743" y="2835"/>
                  <a:pt x="3719" y="3018"/>
                  <a:pt x="3601" y="3018"/>
                </a:cubicBezTo>
                <a:cubicBezTo>
                  <a:pt x="3590" y="3018"/>
                  <a:pt x="3579" y="3017"/>
                  <a:pt x="3567" y="3014"/>
                </a:cubicBezTo>
                <a:cubicBezTo>
                  <a:pt x="3641" y="2921"/>
                  <a:pt x="3604" y="2884"/>
                  <a:pt x="3623" y="2810"/>
                </a:cubicBezTo>
                <a:lnTo>
                  <a:pt x="3623" y="2810"/>
                </a:lnTo>
                <a:lnTo>
                  <a:pt x="3530" y="2995"/>
                </a:lnTo>
                <a:cubicBezTo>
                  <a:pt x="3521" y="2996"/>
                  <a:pt x="3512" y="2996"/>
                  <a:pt x="3504" y="2996"/>
                </a:cubicBezTo>
                <a:cubicBezTo>
                  <a:pt x="3280" y="2996"/>
                  <a:pt x="3656" y="2751"/>
                  <a:pt x="3549" y="2644"/>
                </a:cubicBezTo>
                <a:lnTo>
                  <a:pt x="3549" y="2644"/>
                </a:lnTo>
                <a:cubicBezTo>
                  <a:pt x="3327" y="2995"/>
                  <a:pt x="3179" y="3457"/>
                  <a:pt x="2957" y="3660"/>
                </a:cubicBezTo>
                <a:cubicBezTo>
                  <a:pt x="2788" y="3599"/>
                  <a:pt x="3168" y="3219"/>
                  <a:pt x="3079" y="3219"/>
                </a:cubicBezTo>
                <a:cubicBezTo>
                  <a:pt x="3061" y="3219"/>
                  <a:pt x="3023" y="3235"/>
                  <a:pt x="2957" y="3272"/>
                </a:cubicBezTo>
                <a:lnTo>
                  <a:pt x="3290" y="2940"/>
                </a:lnTo>
                <a:lnTo>
                  <a:pt x="3290" y="2940"/>
                </a:lnTo>
                <a:cubicBezTo>
                  <a:pt x="3227" y="2952"/>
                  <a:pt x="3185" y="2958"/>
                  <a:pt x="3158" y="2958"/>
                </a:cubicBezTo>
                <a:cubicBezTo>
                  <a:pt x="3006" y="2958"/>
                  <a:pt x="3347" y="2785"/>
                  <a:pt x="3128" y="2785"/>
                </a:cubicBezTo>
                <a:cubicBezTo>
                  <a:pt x="3103" y="2785"/>
                  <a:pt x="3071" y="2787"/>
                  <a:pt x="3031" y="2792"/>
                </a:cubicBezTo>
                <a:cubicBezTo>
                  <a:pt x="2588" y="3254"/>
                  <a:pt x="2680" y="3402"/>
                  <a:pt x="2292" y="3901"/>
                </a:cubicBezTo>
                <a:cubicBezTo>
                  <a:pt x="2292" y="4067"/>
                  <a:pt x="2440" y="3938"/>
                  <a:pt x="2458" y="4122"/>
                </a:cubicBezTo>
                <a:cubicBezTo>
                  <a:pt x="2310" y="4566"/>
                  <a:pt x="2126" y="4695"/>
                  <a:pt x="1959" y="4825"/>
                </a:cubicBezTo>
                <a:cubicBezTo>
                  <a:pt x="1811" y="4954"/>
                  <a:pt x="1645" y="5084"/>
                  <a:pt x="1738" y="5527"/>
                </a:cubicBezTo>
                <a:cubicBezTo>
                  <a:pt x="1867" y="5767"/>
                  <a:pt x="2070" y="5804"/>
                  <a:pt x="2089" y="6359"/>
                </a:cubicBezTo>
                <a:cubicBezTo>
                  <a:pt x="2015" y="6322"/>
                  <a:pt x="1922" y="6285"/>
                  <a:pt x="1830" y="6229"/>
                </a:cubicBezTo>
                <a:lnTo>
                  <a:pt x="1830" y="6229"/>
                </a:lnTo>
                <a:cubicBezTo>
                  <a:pt x="1922" y="6618"/>
                  <a:pt x="2052" y="6673"/>
                  <a:pt x="2163" y="6747"/>
                </a:cubicBezTo>
                <a:cubicBezTo>
                  <a:pt x="2255" y="6802"/>
                  <a:pt x="2347" y="6876"/>
                  <a:pt x="2495" y="7209"/>
                </a:cubicBezTo>
                <a:cubicBezTo>
                  <a:pt x="2367" y="7161"/>
                  <a:pt x="2182" y="6874"/>
                  <a:pt x="2161" y="6874"/>
                </a:cubicBezTo>
                <a:cubicBezTo>
                  <a:pt x="2157" y="6874"/>
                  <a:pt x="2158" y="6880"/>
                  <a:pt x="2163" y="6895"/>
                </a:cubicBezTo>
                <a:cubicBezTo>
                  <a:pt x="2273" y="7394"/>
                  <a:pt x="2440" y="7117"/>
                  <a:pt x="2662" y="7375"/>
                </a:cubicBezTo>
                <a:lnTo>
                  <a:pt x="2569" y="7560"/>
                </a:lnTo>
                <a:cubicBezTo>
                  <a:pt x="2828" y="7819"/>
                  <a:pt x="3142" y="8022"/>
                  <a:pt x="3456" y="8207"/>
                </a:cubicBezTo>
                <a:cubicBezTo>
                  <a:pt x="3604" y="8281"/>
                  <a:pt x="3771" y="8355"/>
                  <a:pt x="3937" y="8447"/>
                </a:cubicBezTo>
                <a:cubicBezTo>
                  <a:pt x="4011" y="8484"/>
                  <a:pt x="4085" y="8521"/>
                  <a:pt x="4177" y="8558"/>
                </a:cubicBezTo>
                <a:cubicBezTo>
                  <a:pt x="4251" y="8595"/>
                  <a:pt x="4270" y="8595"/>
                  <a:pt x="4307" y="8614"/>
                </a:cubicBezTo>
                <a:cubicBezTo>
                  <a:pt x="4251" y="8651"/>
                  <a:pt x="4177" y="8688"/>
                  <a:pt x="4196" y="8761"/>
                </a:cubicBezTo>
                <a:cubicBezTo>
                  <a:pt x="4343" y="8780"/>
                  <a:pt x="4528" y="8872"/>
                  <a:pt x="4565" y="8928"/>
                </a:cubicBezTo>
                <a:cubicBezTo>
                  <a:pt x="4436" y="8983"/>
                  <a:pt x="4233" y="9020"/>
                  <a:pt x="4140" y="9020"/>
                </a:cubicBezTo>
                <a:cubicBezTo>
                  <a:pt x="4196" y="9057"/>
                  <a:pt x="4233" y="9113"/>
                  <a:pt x="4251" y="9168"/>
                </a:cubicBezTo>
                <a:cubicBezTo>
                  <a:pt x="4214" y="9168"/>
                  <a:pt x="4159" y="9131"/>
                  <a:pt x="4140" y="9094"/>
                </a:cubicBezTo>
                <a:cubicBezTo>
                  <a:pt x="4132" y="9093"/>
                  <a:pt x="4126" y="9092"/>
                  <a:pt x="4122" y="9092"/>
                </a:cubicBezTo>
                <a:cubicBezTo>
                  <a:pt x="4075" y="9092"/>
                  <a:pt x="4214" y="9176"/>
                  <a:pt x="4214" y="9260"/>
                </a:cubicBezTo>
                <a:cubicBezTo>
                  <a:pt x="4214" y="9260"/>
                  <a:pt x="4173" y="9269"/>
                  <a:pt x="4135" y="9269"/>
                </a:cubicBezTo>
                <a:cubicBezTo>
                  <a:pt x="4116" y="9269"/>
                  <a:pt x="4097" y="9267"/>
                  <a:pt x="4085" y="9260"/>
                </a:cubicBezTo>
                <a:cubicBezTo>
                  <a:pt x="4048" y="9260"/>
                  <a:pt x="4048" y="9205"/>
                  <a:pt x="4085" y="9168"/>
                </a:cubicBezTo>
                <a:lnTo>
                  <a:pt x="4085" y="9168"/>
                </a:lnTo>
                <a:cubicBezTo>
                  <a:pt x="3660" y="9575"/>
                  <a:pt x="2846" y="10240"/>
                  <a:pt x="2255" y="10369"/>
                </a:cubicBezTo>
                <a:lnTo>
                  <a:pt x="2329" y="10277"/>
                </a:lnTo>
                <a:lnTo>
                  <a:pt x="2329" y="10277"/>
                </a:lnTo>
                <a:cubicBezTo>
                  <a:pt x="1885" y="10443"/>
                  <a:pt x="2052" y="10831"/>
                  <a:pt x="1590" y="10905"/>
                </a:cubicBezTo>
                <a:lnTo>
                  <a:pt x="1645" y="10850"/>
                </a:lnTo>
                <a:lnTo>
                  <a:pt x="1645" y="10850"/>
                </a:lnTo>
                <a:cubicBezTo>
                  <a:pt x="1331" y="10979"/>
                  <a:pt x="573" y="11441"/>
                  <a:pt x="0" y="11793"/>
                </a:cubicBezTo>
                <a:cubicBezTo>
                  <a:pt x="203" y="12144"/>
                  <a:pt x="407" y="12495"/>
                  <a:pt x="592" y="12828"/>
                </a:cubicBezTo>
                <a:cubicBezTo>
                  <a:pt x="629" y="12920"/>
                  <a:pt x="684" y="12994"/>
                  <a:pt x="721" y="13068"/>
                </a:cubicBezTo>
                <a:lnTo>
                  <a:pt x="776" y="13234"/>
                </a:lnTo>
                <a:cubicBezTo>
                  <a:pt x="832" y="13345"/>
                  <a:pt x="850" y="13456"/>
                  <a:pt x="887" y="13567"/>
                </a:cubicBezTo>
                <a:cubicBezTo>
                  <a:pt x="1149" y="13567"/>
                  <a:pt x="1279" y="14371"/>
                  <a:pt x="1571" y="14371"/>
                </a:cubicBezTo>
                <a:cubicBezTo>
                  <a:pt x="1589" y="14371"/>
                  <a:pt x="1607" y="14368"/>
                  <a:pt x="1627" y="14362"/>
                </a:cubicBezTo>
                <a:cubicBezTo>
                  <a:pt x="1774" y="14934"/>
                  <a:pt x="1627" y="14824"/>
                  <a:pt x="1941" y="15581"/>
                </a:cubicBezTo>
                <a:cubicBezTo>
                  <a:pt x="2052" y="15766"/>
                  <a:pt x="2292" y="15748"/>
                  <a:pt x="2458" y="15951"/>
                </a:cubicBezTo>
                <a:lnTo>
                  <a:pt x="2310" y="16043"/>
                </a:lnTo>
                <a:lnTo>
                  <a:pt x="2662" y="16265"/>
                </a:lnTo>
                <a:lnTo>
                  <a:pt x="2569" y="16542"/>
                </a:lnTo>
                <a:lnTo>
                  <a:pt x="2736" y="16727"/>
                </a:lnTo>
                <a:cubicBezTo>
                  <a:pt x="2699" y="16635"/>
                  <a:pt x="2699" y="16505"/>
                  <a:pt x="2754" y="16487"/>
                </a:cubicBezTo>
                <a:cubicBezTo>
                  <a:pt x="3013" y="16783"/>
                  <a:pt x="3142" y="17374"/>
                  <a:pt x="3068" y="17430"/>
                </a:cubicBezTo>
                <a:lnTo>
                  <a:pt x="3660" y="18132"/>
                </a:lnTo>
                <a:cubicBezTo>
                  <a:pt x="3654" y="18133"/>
                  <a:pt x="3648" y="18134"/>
                  <a:pt x="3643" y="18134"/>
                </a:cubicBezTo>
                <a:cubicBezTo>
                  <a:pt x="3603" y="18134"/>
                  <a:pt x="3558" y="18102"/>
                  <a:pt x="3512" y="18062"/>
                </a:cubicBezTo>
                <a:lnTo>
                  <a:pt x="3512" y="18062"/>
                </a:lnTo>
                <a:cubicBezTo>
                  <a:pt x="3689" y="18250"/>
                  <a:pt x="3319" y="18168"/>
                  <a:pt x="3660" y="18428"/>
                </a:cubicBezTo>
                <a:cubicBezTo>
                  <a:pt x="3660" y="18396"/>
                  <a:pt x="3677" y="18388"/>
                  <a:pt x="3700" y="18388"/>
                </a:cubicBezTo>
                <a:cubicBezTo>
                  <a:pt x="3721" y="18388"/>
                  <a:pt x="3747" y="18395"/>
                  <a:pt x="3768" y="18395"/>
                </a:cubicBezTo>
                <a:cubicBezTo>
                  <a:pt x="3776" y="18395"/>
                  <a:pt x="3783" y="18394"/>
                  <a:pt x="3789" y="18391"/>
                </a:cubicBezTo>
                <a:cubicBezTo>
                  <a:pt x="3826" y="18649"/>
                  <a:pt x="4085" y="19093"/>
                  <a:pt x="4307" y="19389"/>
                </a:cubicBezTo>
                <a:lnTo>
                  <a:pt x="4177" y="19389"/>
                </a:lnTo>
                <a:cubicBezTo>
                  <a:pt x="4491" y="19980"/>
                  <a:pt x="4953" y="20590"/>
                  <a:pt x="5360" y="21255"/>
                </a:cubicBezTo>
                <a:cubicBezTo>
                  <a:pt x="5304" y="21086"/>
                  <a:pt x="5357" y="21000"/>
                  <a:pt x="5437" y="21000"/>
                </a:cubicBezTo>
                <a:cubicBezTo>
                  <a:pt x="5488" y="21000"/>
                  <a:pt x="5550" y="21035"/>
                  <a:pt x="5600" y="21108"/>
                </a:cubicBezTo>
                <a:lnTo>
                  <a:pt x="5489" y="21292"/>
                </a:lnTo>
                <a:cubicBezTo>
                  <a:pt x="5504" y="21297"/>
                  <a:pt x="5516" y="21299"/>
                  <a:pt x="5525" y="21299"/>
                </a:cubicBezTo>
                <a:cubicBezTo>
                  <a:pt x="5595" y="21299"/>
                  <a:pt x="5527" y="21175"/>
                  <a:pt x="5585" y="21175"/>
                </a:cubicBezTo>
                <a:cubicBezTo>
                  <a:pt x="5606" y="21175"/>
                  <a:pt x="5644" y="21192"/>
                  <a:pt x="5711" y="21237"/>
                </a:cubicBezTo>
                <a:cubicBezTo>
                  <a:pt x="5793" y="21400"/>
                  <a:pt x="5735" y="21468"/>
                  <a:pt x="5648" y="21468"/>
                </a:cubicBezTo>
                <a:cubicBezTo>
                  <a:pt x="5598" y="21468"/>
                  <a:pt x="5537" y="21444"/>
                  <a:pt x="5489" y="21403"/>
                </a:cubicBezTo>
                <a:lnTo>
                  <a:pt x="5489" y="21403"/>
                </a:lnTo>
                <a:lnTo>
                  <a:pt x="5711" y="21662"/>
                </a:lnTo>
                <a:cubicBezTo>
                  <a:pt x="5698" y="21682"/>
                  <a:pt x="5683" y="21687"/>
                  <a:pt x="5665" y="21687"/>
                </a:cubicBezTo>
                <a:cubicBezTo>
                  <a:pt x="5640" y="21687"/>
                  <a:pt x="5611" y="21677"/>
                  <a:pt x="5578" y="21677"/>
                </a:cubicBezTo>
                <a:cubicBezTo>
                  <a:pt x="5567" y="21677"/>
                  <a:pt x="5556" y="21678"/>
                  <a:pt x="5545" y="21680"/>
                </a:cubicBezTo>
                <a:cubicBezTo>
                  <a:pt x="5711" y="21736"/>
                  <a:pt x="5693" y="22290"/>
                  <a:pt x="5970" y="22364"/>
                </a:cubicBezTo>
                <a:lnTo>
                  <a:pt x="5933" y="22401"/>
                </a:lnTo>
                <a:cubicBezTo>
                  <a:pt x="6321" y="23067"/>
                  <a:pt x="6561" y="23325"/>
                  <a:pt x="6894" y="23861"/>
                </a:cubicBezTo>
                <a:cubicBezTo>
                  <a:pt x="6915" y="23851"/>
                  <a:pt x="6934" y="23847"/>
                  <a:pt x="6953" y="23847"/>
                </a:cubicBezTo>
                <a:cubicBezTo>
                  <a:pt x="7070" y="23847"/>
                  <a:pt x="7162" y="24022"/>
                  <a:pt x="7338" y="24102"/>
                </a:cubicBezTo>
                <a:cubicBezTo>
                  <a:pt x="7522" y="24527"/>
                  <a:pt x="7689" y="25026"/>
                  <a:pt x="7984" y="25506"/>
                </a:cubicBezTo>
                <a:cubicBezTo>
                  <a:pt x="8082" y="25618"/>
                  <a:pt x="8130" y="25648"/>
                  <a:pt x="8160" y="25648"/>
                </a:cubicBezTo>
                <a:cubicBezTo>
                  <a:pt x="8195" y="25648"/>
                  <a:pt x="8207" y="25608"/>
                  <a:pt x="8247" y="25608"/>
                </a:cubicBezTo>
                <a:cubicBezTo>
                  <a:pt x="8264" y="25608"/>
                  <a:pt x="8286" y="25615"/>
                  <a:pt x="8317" y="25636"/>
                </a:cubicBezTo>
                <a:cubicBezTo>
                  <a:pt x="8224" y="25713"/>
                  <a:pt x="8416" y="26048"/>
                  <a:pt x="8352" y="26048"/>
                </a:cubicBezTo>
                <a:cubicBezTo>
                  <a:pt x="8339" y="26048"/>
                  <a:pt x="8317" y="26036"/>
                  <a:pt x="8280" y="26005"/>
                </a:cubicBezTo>
                <a:lnTo>
                  <a:pt x="8280" y="26005"/>
                </a:lnTo>
                <a:cubicBezTo>
                  <a:pt x="8631" y="26560"/>
                  <a:pt x="8724" y="26726"/>
                  <a:pt x="9260" y="27373"/>
                </a:cubicBezTo>
                <a:cubicBezTo>
                  <a:pt x="9277" y="27272"/>
                  <a:pt x="9247" y="27186"/>
                  <a:pt x="9298" y="27186"/>
                </a:cubicBezTo>
                <a:cubicBezTo>
                  <a:pt x="9303" y="27186"/>
                  <a:pt x="9309" y="27187"/>
                  <a:pt x="9315" y="27188"/>
                </a:cubicBezTo>
                <a:cubicBezTo>
                  <a:pt x="9408" y="27299"/>
                  <a:pt x="9445" y="27521"/>
                  <a:pt x="9371" y="27539"/>
                </a:cubicBezTo>
                <a:lnTo>
                  <a:pt x="9334" y="27502"/>
                </a:lnTo>
                <a:lnTo>
                  <a:pt x="9334" y="27502"/>
                </a:lnTo>
                <a:cubicBezTo>
                  <a:pt x="9574" y="27761"/>
                  <a:pt x="9740" y="28112"/>
                  <a:pt x="9888" y="28482"/>
                </a:cubicBezTo>
                <a:lnTo>
                  <a:pt x="9962" y="28630"/>
                </a:lnTo>
                <a:lnTo>
                  <a:pt x="10054" y="28852"/>
                </a:lnTo>
                <a:lnTo>
                  <a:pt x="10276" y="29314"/>
                </a:lnTo>
                <a:cubicBezTo>
                  <a:pt x="10424" y="29628"/>
                  <a:pt x="10572" y="29960"/>
                  <a:pt x="10738" y="30238"/>
                </a:cubicBezTo>
                <a:cubicBezTo>
                  <a:pt x="11090" y="30026"/>
                  <a:pt x="11426" y="29765"/>
                  <a:pt x="11680" y="29501"/>
                </a:cubicBezTo>
                <a:lnTo>
                  <a:pt x="11680" y="29501"/>
                </a:lnTo>
                <a:lnTo>
                  <a:pt x="12161" y="29073"/>
                </a:lnTo>
                <a:lnTo>
                  <a:pt x="12439" y="28778"/>
                </a:lnTo>
                <a:cubicBezTo>
                  <a:pt x="12494" y="28743"/>
                  <a:pt x="12525" y="28729"/>
                  <a:pt x="12540" y="28729"/>
                </a:cubicBezTo>
                <a:cubicBezTo>
                  <a:pt x="12598" y="28729"/>
                  <a:pt x="12421" y="28935"/>
                  <a:pt x="12534" y="28935"/>
                </a:cubicBezTo>
                <a:cubicBezTo>
                  <a:pt x="12547" y="28935"/>
                  <a:pt x="12564" y="28932"/>
                  <a:pt x="12586" y="28925"/>
                </a:cubicBezTo>
                <a:cubicBezTo>
                  <a:pt x="13141" y="28242"/>
                  <a:pt x="13695" y="28186"/>
                  <a:pt x="14176" y="27650"/>
                </a:cubicBezTo>
                <a:cubicBezTo>
                  <a:pt x="14192" y="27651"/>
                  <a:pt x="14208" y="27652"/>
                  <a:pt x="14224" y="27652"/>
                </a:cubicBezTo>
                <a:cubicBezTo>
                  <a:pt x="14899" y="27652"/>
                  <a:pt x="15728" y="26537"/>
                  <a:pt x="16468" y="26356"/>
                </a:cubicBezTo>
                <a:lnTo>
                  <a:pt x="16375" y="26301"/>
                </a:lnTo>
                <a:cubicBezTo>
                  <a:pt x="16430" y="26182"/>
                  <a:pt x="16490" y="26171"/>
                  <a:pt x="16557" y="26171"/>
                </a:cubicBezTo>
                <a:cubicBezTo>
                  <a:pt x="16572" y="26171"/>
                  <a:pt x="16588" y="26171"/>
                  <a:pt x="16604" y="26171"/>
                </a:cubicBezTo>
                <a:cubicBezTo>
                  <a:pt x="16637" y="26171"/>
                  <a:pt x="16672" y="26169"/>
                  <a:pt x="16708" y="26153"/>
                </a:cubicBezTo>
                <a:cubicBezTo>
                  <a:pt x="16692" y="26137"/>
                  <a:pt x="16668" y="26134"/>
                  <a:pt x="16643" y="26134"/>
                </a:cubicBezTo>
                <a:cubicBezTo>
                  <a:pt x="16617" y="26134"/>
                  <a:pt x="16591" y="26137"/>
                  <a:pt x="16572" y="26137"/>
                </a:cubicBezTo>
                <a:cubicBezTo>
                  <a:pt x="16542" y="26137"/>
                  <a:pt x="16528" y="26128"/>
                  <a:pt x="16560" y="26079"/>
                </a:cubicBezTo>
                <a:cubicBezTo>
                  <a:pt x="17780" y="25081"/>
                  <a:pt x="19314" y="24323"/>
                  <a:pt x="20700" y="23473"/>
                </a:cubicBezTo>
                <a:cubicBezTo>
                  <a:pt x="21199" y="23159"/>
                  <a:pt x="20663" y="22845"/>
                  <a:pt x="21421" y="22623"/>
                </a:cubicBezTo>
                <a:lnTo>
                  <a:pt x="21421" y="22623"/>
                </a:lnTo>
                <a:lnTo>
                  <a:pt x="21365" y="22900"/>
                </a:lnTo>
                <a:cubicBezTo>
                  <a:pt x="22216" y="22013"/>
                  <a:pt x="23361" y="21496"/>
                  <a:pt x="24212" y="20664"/>
                </a:cubicBezTo>
                <a:lnTo>
                  <a:pt x="24212" y="20664"/>
                </a:lnTo>
                <a:cubicBezTo>
                  <a:pt x="24193" y="20738"/>
                  <a:pt x="24212" y="20793"/>
                  <a:pt x="24119" y="20849"/>
                </a:cubicBezTo>
                <a:cubicBezTo>
                  <a:pt x="24396" y="20830"/>
                  <a:pt x="24877" y="20331"/>
                  <a:pt x="24822" y="20239"/>
                </a:cubicBezTo>
                <a:cubicBezTo>
                  <a:pt x="24857" y="20217"/>
                  <a:pt x="24881" y="20208"/>
                  <a:pt x="24898" y="20208"/>
                </a:cubicBezTo>
                <a:cubicBezTo>
                  <a:pt x="24948" y="20208"/>
                  <a:pt x="24942" y="20277"/>
                  <a:pt x="25007" y="20277"/>
                </a:cubicBezTo>
                <a:cubicBezTo>
                  <a:pt x="25012" y="20277"/>
                  <a:pt x="25018" y="20277"/>
                  <a:pt x="25025" y="20276"/>
                </a:cubicBezTo>
                <a:cubicBezTo>
                  <a:pt x="25273" y="20205"/>
                  <a:pt x="25436" y="19811"/>
                  <a:pt x="25612" y="19811"/>
                </a:cubicBezTo>
                <a:cubicBezTo>
                  <a:pt x="25619" y="19811"/>
                  <a:pt x="25627" y="19812"/>
                  <a:pt x="25635" y="19814"/>
                </a:cubicBezTo>
                <a:cubicBezTo>
                  <a:pt x="25646" y="19814"/>
                  <a:pt x="25631" y="19840"/>
                  <a:pt x="25609" y="19869"/>
                </a:cubicBezTo>
                <a:lnTo>
                  <a:pt x="25609" y="19869"/>
                </a:lnTo>
                <a:cubicBezTo>
                  <a:pt x="25767" y="19716"/>
                  <a:pt x="26164" y="19495"/>
                  <a:pt x="25967" y="19463"/>
                </a:cubicBezTo>
                <a:cubicBezTo>
                  <a:pt x="26353" y="19287"/>
                  <a:pt x="26605" y="18963"/>
                  <a:pt x="26914" y="18819"/>
                </a:cubicBezTo>
                <a:lnTo>
                  <a:pt x="26914" y="18819"/>
                </a:lnTo>
                <a:cubicBezTo>
                  <a:pt x="26910" y="18830"/>
                  <a:pt x="26910" y="18842"/>
                  <a:pt x="26910" y="18853"/>
                </a:cubicBezTo>
                <a:lnTo>
                  <a:pt x="27187" y="18760"/>
                </a:lnTo>
                <a:lnTo>
                  <a:pt x="27187" y="18742"/>
                </a:lnTo>
                <a:cubicBezTo>
                  <a:pt x="27112" y="18742"/>
                  <a:pt x="27038" y="18754"/>
                  <a:pt x="26973" y="18778"/>
                </a:cubicBezTo>
                <a:lnTo>
                  <a:pt x="26973" y="18778"/>
                </a:lnTo>
                <a:cubicBezTo>
                  <a:pt x="27084" y="18516"/>
                  <a:pt x="27629" y="18422"/>
                  <a:pt x="27538" y="18187"/>
                </a:cubicBezTo>
                <a:lnTo>
                  <a:pt x="27538" y="18187"/>
                </a:lnTo>
                <a:cubicBezTo>
                  <a:pt x="27566" y="18229"/>
                  <a:pt x="27604" y="18250"/>
                  <a:pt x="27661" y="18250"/>
                </a:cubicBezTo>
                <a:cubicBezTo>
                  <a:pt x="27679" y="18250"/>
                  <a:pt x="27700" y="18247"/>
                  <a:pt x="27723" y="18243"/>
                </a:cubicBezTo>
                <a:cubicBezTo>
                  <a:pt x="27760" y="18224"/>
                  <a:pt x="27797" y="18206"/>
                  <a:pt x="27853" y="18187"/>
                </a:cubicBezTo>
                <a:cubicBezTo>
                  <a:pt x="27908" y="18169"/>
                  <a:pt x="28000" y="18095"/>
                  <a:pt x="28074" y="18039"/>
                </a:cubicBezTo>
                <a:cubicBezTo>
                  <a:pt x="28426" y="17799"/>
                  <a:pt x="28777" y="17504"/>
                  <a:pt x="28888" y="17356"/>
                </a:cubicBezTo>
                <a:lnTo>
                  <a:pt x="28888" y="17356"/>
                </a:lnTo>
                <a:cubicBezTo>
                  <a:pt x="28884" y="17372"/>
                  <a:pt x="28891" y="17378"/>
                  <a:pt x="28906" y="17378"/>
                </a:cubicBezTo>
                <a:cubicBezTo>
                  <a:pt x="28960" y="17378"/>
                  <a:pt x="29119" y="17292"/>
                  <a:pt x="29220" y="17263"/>
                </a:cubicBezTo>
                <a:cubicBezTo>
                  <a:pt x="29220" y="17245"/>
                  <a:pt x="29230" y="17231"/>
                  <a:pt x="29248" y="17231"/>
                </a:cubicBezTo>
                <a:cubicBezTo>
                  <a:pt x="29266" y="17231"/>
                  <a:pt x="29294" y="17245"/>
                  <a:pt x="29331" y="17282"/>
                </a:cubicBezTo>
                <a:cubicBezTo>
                  <a:pt x="29022" y="16842"/>
                  <a:pt x="28713" y="16446"/>
                  <a:pt x="28593" y="16446"/>
                </a:cubicBezTo>
                <a:cubicBezTo>
                  <a:pt x="28577" y="16446"/>
                  <a:pt x="28564" y="16453"/>
                  <a:pt x="28555" y="16469"/>
                </a:cubicBezTo>
                <a:lnTo>
                  <a:pt x="28499" y="16469"/>
                </a:lnTo>
                <a:cubicBezTo>
                  <a:pt x="28481" y="16358"/>
                  <a:pt x="28426" y="16228"/>
                  <a:pt x="28370" y="16117"/>
                </a:cubicBezTo>
                <a:cubicBezTo>
                  <a:pt x="28315" y="16025"/>
                  <a:pt x="28222" y="15877"/>
                  <a:pt x="28204" y="15840"/>
                </a:cubicBezTo>
                <a:cubicBezTo>
                  <a:pt x="28111" y="15729"/>
                  <a:pt x="28019" y="15618"/>
                  <a:pt x="27927" y="15526"/>
                </a:cubicBezTo>
                <a:cubicBezTo>
                  <a:pt x="27723" y="15341"/>
                  <a:pt x="27575" y="15175"/>
                  <a:pt x="27649" y="14934"/>
                </a:cubicBezTo>
                <a:cubicBezTo>
                  <a:pt x="27483" y="14768"/>
                  <a:pt x="27335" y="14602"/>
                  <a:pt x="27206" y="14435"/>
                </a:cubicBezTo>
                <a:lnTo>
                  <a:pt x="26984" y="14195"/>
                </a:lnTo>
                <a:lnTo>
                  <a:pt x="26873" y="14084"/>
                </a:lnTo>
                <a:lnTo>
                  <a:pt x="26725" y="13881"/>
                </a:lnTo>
                <a:cubicBezTo>
                  <a:pt x="26522" y="13622"/>
                  <a:pt x="26319" y="13364"/>
                  <a:pt x="26115" y="13123"/>
                </a:cubicBezTo>
                <a:lnTo>
                  <a:pt x="25838" y="12772"/>
                </a:lnTo>
                <a:lnTo>
                  <a:pt x="25709" y="12587"/>
                </a:lnTo>
                <a:lnTo>
                  <a:pt x="25653" y="12513"/>
                </a:lnTo>
                <a:lnTo>
                  <a:pt x="25579" y="12495"/>
                </a:lnTo>
                <a:cubicBezTo>
                  <a:pt x="25542" y="12587"/>
                  <a:pt x="25487" y="12661"/>
                  <a:pt x="25450" y="12735"/>
                </a:cubicBezTo>
                <a:cubicBezTo>
                  <a:pt x="25450" y="12606"/>
                  <a:pt x="25505" y="12458"/>
                  <a:pt x="25579" y="12292"/>
                </a:cubicBezTo>
                <a:cubicBezTo>
                  <a:pt x="25635" y="12292"/>
                  <a:pt x="25727" y="12402"/>
                  <a:pt x="25801" y="12513"/>
                </a:cubicBezTo>
                <a:cubicBezTo>
                  <a:pt x="25875" y="12624"/>
                  <a:pt x="25967" y="12735"/>
                  <a:pt x="26041" y="12846"/>
                </a:cubicBezTo>
                <a:cubicBezTo>
                  <a:pt x="26148" y="12979"/>
                  <a:pt x="26244" y="13083"/>
                  <a:pt x="26304" y="13083"/>
                </a:cubicBezTo>
                <a:cubicBezTo>
                  <a:pt x="26327" y="13083"/>
                  <a:pt x="26345" y="13067"/>
                  <a:pt x="26356" y="13031"/>
                </a:cubicBezTo>
                <a:cubicBezTo>
                  <a:pt x="26189" y="12846"/>
                  <a:pt x="26060" y="12680"/>
                  <a:pt x="25930" y="12532"/>
                </a:cubicBezTo>
                <a:cubicBezTo>
                  <a:pt x="25875" y="12458"/>
                  <a:pt x="25801" y="12402"/>
                  <a:pt x="25746" y="12329"/>
                </a:cubicBezTo>
                <a:lnTo>
                  <a:pt x="25653" y="12236"/>
                </a:lnTo>
                <a:cubicBezTo>
                  <a:pt x="25635" y="12218"/>
                  <a:pt x="25616" y="12218"/>
                  <a:pt x="25579" y="12199"/>
                </a:cubicBezTo>
                <a:cubicBezTo>
                  <a:pt x="25376" y="12624"/>
                  <a:pt x="25191" y="12994"/>
                  <a:pt x="25006" y="13327"/>
                </a:cubicBezTo>
                <a:cubicBezTo>
                  <a:pt x="24914" y="13493"/>
                  <a:pt x="24822" y="13641"/>
                  <a:pt x="24711" y="13789"/>
                </a:cubicBezTo>
                <a:cubicBezTo>
                  <a:pt x="24655" y="13863"/>
                  <a:pt x="24600" y="13936"/>
                  <a:pt x="24544" y="14010"/>
                </a:cubicBezTo>
                <a:cubicBezTo>
                  <a:pt x="24489" y="14047"/>
                  <a:pt x="24452" y="14084"/>
                  <a:pt x="24415" y="14140"/>
                </a:cubicBezTo>
                <a:cubicBezTo>
                  <a:pt x="24390" y="14159"/>
                  <a:pt x="24372" y="14167"/>
                  <a:pt x="24361" y="14167"/>
                </a:cubicBezTo>
                <a:cubicBezTo>
                  <a:pt x="24308" y="14167"/>
                  <a:pt x="24400" y="13976"/>
                  <a:pt x="24415" y="13899"/>
                </a:cubicBezTo>
                <a:lnTo>
                  <a:pt x="24415" y="13899"/>
                </a:lnTo>
                <a:cubicBezTo>
                  <a:pt x="23990" y="14546"/>
                  <a:pt x="23400" y="14860"/>
                  <a:pt x="22919" y="15248"/>
                </a:cubicBezTo>
                <a:lnTo>
                  <a:pt x="22919" y="15248"/>
                </a:lnTo>
                <a:cubicBezTo>
                  <a:pt x="22992" y="15299"/>
                  <a:pt x="22923" y="15414"/>
                  <a:pt x="22825" y="15544"/>
                </a:cubicBezTo>
                <a:cubicBezTo>
                  <a:pt x="22725" y="15661"/>
                  <a:pt x="22579" y="15763"/>
                  <a:pt x="22553" y="15823"/>
                </a:cubicBezTo>
                <a:lnTo>
                  <a:pt x="22553" y="15823"/>
                </a:lnTo>
                <a:cubicBezTo>
                  <a:pt x="22583" y="15689"/>
                  <a:pt x="22506" y="15671"/>
                  <a:pt x="22407" y="15671"/>
                </a:cubicBezTo>
                <a:cubicBezTo>
                  <a:pt x="22370" y="15671"/>
                  <a:pt x="22329" y="15674"/>
                  <a:pt x="22290" y="15674"/>
                </a:cubicBezTo>
                <a:cubicBezTo>
                  <a:pt x="22142" y="15674"/>
                  <a:pt x="22031" y="15637"/>
                  <a:pt x="22142" y="15415"/>
                </a:cubicBezTo>
                <a:lnTo>
                  <a:pt x="22142" y="15415"/>
                </a:lnTo>
                <a:cubicBezTo>
                  <a:pt x="22086" y="15434"/>
                  <a:pt x="21994" y="15507"/>
                  <a:pt x="22012" y="15581"/>
                </a:cubicBezTo>
                <a:cubicBezTo>
                  <a:pt x="21901" y="15581"/>
                  <a:pt x="21864" y="15544"/>
                  <a:pt x="21975" y="15434"/>
                </a:cubicBezTo>
                <a:lnTo>
                  <a:pt x="21975" y="15434"/>
                </a:lnTo>
                <a:cubicBezTo>
                  <a:pt x="21772" y="15507"/>
                  <a:pt x="21698" y="15507"/>
                  <a:pt x="21643" y="15563"/>
                </a:cubicBezTo>
                <a:cubicBezTo>
                  <a:pt x="21601" y="15577"/>
                  <a:pt x="21548" y="15612"/>
                  <a:pt x="21444" y="15612"/>
                </a:cubicBezTo>
                <a:cubicBezTo>
                  <a:pt x="21411" y="15612"/>
                  <a:pt x="21373" y="15609"/>
                  <a:pt x="21328" y="15600"/>
                </a:cubicBezTo>
                <a:cubicBezTo>
                  <a:pt x="21328" y="15544"/>
                  <a:pt x="21421" y="15544"/>
                  <a:pt x="21458" y="15470"/>
                </a:cubicBezTo>
                <a:lnTo>
                  <a:pt x="21458" y="15470"/>
                </a:lnTo>
                <a:cubicBezTo>
                  <a:pt x="21365" y="15526"/>
                  <a:pt x="21255" y="15544"/>
                  <a:pt x="21125" y="15563"/>
                </a:cubicBezTo>
                <a:cubicBezTo>
                  <a:pt x="21100" y="15567"/>
                  <a:pt x="21073" y="15569"/>
                  <a:pt x="21045" y="15569"/>
                </a:cubicBezTo>
                <a:cubicBezTo>
                  <a:pt x="20948" y="15569"/>
                  <a:pt x="20833" y="15542"/>
                  <a:pt x="20719" y="15470"/>
                </a:cubicBezTo>
                <a:cubicBezTo>
                  <a:pt x="20744" y="15445"/>
                  <a:pt x="20743" y="15410"/>
                  <a:pt x="20771" y="15410"/>
                </a:cubicBezTo>
                <a:lnTo>
                  <a:pt x="20771" y="15410"/>
                </a:lnTo>
                <a:cubicBezTo>
                  <a:pt x="20657" y="15368"/>
                  <a:pt x="20533" y="15338"/>
                  <a:pt x="20423" y="15323"/>
                </a:cubicBezTo>
                <a:cubicBezTo>
                  <a:pt x="20293" y="15286"/>
                  <a:pt x="20183" y="15249"/>
                  <a:pt x="20053" y="15193"/>
                </a:cubicBezTo>
                <a:cubicBezTo>
                  <a:pt x="19905" y="15156"/>
                  <a:pt x="19794" y="15101"/>
                  <a:pt x="19684" y="15008"/>
                </a:cubicBezTo>
                <a:cubicBezTo>
                  <a:pt x="19573" y="14934"/>
                  <a:pt x="19462" y="14824"/>
                  <a:pt x="19406" y="14676"/>
                </a:cubicBezTo>
                <a:cubicBezTo>
                  <a:pt x="19721" y="14676"/>
                  <a:pt x="19351" y="14472"/>
                  <a:pt x="19536" y="14343"/>
                </a:cubicBezTo>
                <a:cubicBezTo>
                  <a:pt x="19499" y="14269"/>
                  <a:pt x="19443" y="14195"/>
                  <a:pt x="19388" y="14121"/>
                </a:cubicBezTo>
                <a:lnTo>
                  <a:pt x="19332" y="14251"/>
                </a:lnTo>
                <a:cubicBezTo>
                  <a:pt x="19240" y="14029"/>
                  <a:pt x="19074" y="13789"/>
                  <a:pt x="19185" y="13548"/>
                </a:cubicBezTo>
                <a:lnTo>
                  <a:pt x="19185" y="13548"/>
                </a:lnTo>
                <a:lnTo>
                  <a:pt x="19258" y="13752"/>
                </a:lnTo>
                <a:lnTo>
                  <a:pt x="19258" y="13511"/>
                </a:lnTo>
                <a:cubicBezTo>
                  <a:pt x="19277" y="13419"/>
                  <a:pt x="19295" y="13327"/>
                  <a:pt x="19314" y="13253"/>
                </a:cubicBezTo>
                <a:lnTo>
                  <a:pt x="19314" y="13253"/>
                </a:lnTo>
                <a:cubicBezTo>
                  <a:pt x="19258" y="13327"/>
                  <a:pt x="19185" y="13419"/>
                  <a:pt x="19148" y="13511"/>
                </a:cubicBezTo>
                <a:cubicBezTo>
                  <a:pt x="19111" y="13197"/>
                  <a:pt x="18870" y="13493"/>
                  <a:pt x="19055" y="13105"/>
                </a:cubicBezTo>
                <a:lnTo>
                  <a:pt x="19055" y="13105"/>
                </a:lnTo>
                <a:cubicBezTo>
                  <a:pt x="19055" y="13111"/>
                  <a:pt x="19056" y="13114"/>
                  <a:pt x="19057" y="13114"/>
                </a:cubicBezTo>
                <a:cubicBezTo>
                  <a:pt x="19063" y="13114"/>
                  <a:pt x="19084" y="13051"/>
                  <a:pt x="19129" y="12975"/>
                </a:cubicBezTo>
                <a:cubicBezTo>
                  <a:pt x="19203" y="12864"/>
                  <a:pt x="19295" y="12754"/>
                  <a:pt x="19388" y="12717"/>
                </a:cubicBezTo>
                <a:cubicBezTo>
                  <a:pt x="19406" y="12550"/>
                  <a:pt x="19462" y="12365"/>
                  <a:pt x="19665" y="12218"/>
                </a:cubicBezTo>
                <a:cubicBezTo>
                  <a:pt x="19757" y="12218"/>
                  <a:pt x="19794" y="12402"/>
                  <a:pt x="19868" y="12402"/>
                </a:cubicBezTo>
                <a:cubicBezTo>
                  <a:pt x="19850" y="12292"/>
                  <a:pt x="19979" y="12162"/>
                  <a:pt x="20109" y="12014"/>
                </a:cubicBezTo>
                <a:cubicBezTo>
                  <a:pt x="20232" y="11891"/>
                  <a:pt x="20373" y="11767"/>
                  <a:pt x="20401" y="11627"/>
                </a:cubicBezTo>
                <a:lnTo>
                  <a:pt x="20401" y="11627"/>
                </a:lnTo>
                <a:cubicBezTo>
                  <a:pt x="20395" y="11697"/>
                  <a:pt x="20444" y="11776"/>
                  <a:pt x="20478" y="11793"/>
                </a:cubicBezTo>
                <a:lnTo>
                  <a:pt x="20497" y="11589"/>
                </a:lnTo>
                <a:cubicBezTo>
                  <a:pt x="20559" y="11568"/>
                  <a:pt x="20601" y="11558"/>
                  <a:pt x="20630" y="11558"/>
                </a:cubicBezTo>
                <a:cubicBezTo>
                  <a:pt x="20680" y="11558"/>
                  <a:pt x="20695" y="11587"/>
                  <a:pt x="20719" y="11645"/>
                </a:cubicBezTo>
                <a:cubicBezTo>
                  <a:pt x="21107" y="11423"/>
                  <a:pt x="20441" y="11478"/>
                  <a:pt x="20977" y="11294"/>
                </a:cubicBezTo>
                <a:lnTo>
                  <a:pt x="20977" y="11294"/>
                </a:lnTo>
                <a:cubicBezTo>
                  <a:pt x="20940" y="11330"/>
                  <a:pt x="20977" y="11349"/>
                  <a:pt x="20903" y="11404"/>
                </a:cubicBezTo>
                <a:cubicBezTo>
                  <a:pt x="21144" y="11294"/>
                  <a:pt x="21384" y="11183"/>
                  <a:pt x="21606" y="11053"/>
                </a:cubicBezTo>
                <a:cubicBezTo>
                  <a:pt x="21717" y="10998"/>
                  <a:pt x="21846" y="10942"/>
                  <a:pt x="21957" y="10905"/>
                </a:cubicBezTo>
                <a:cubicBezTo>
                  <a:pt x="22068" y="10850"/>
                  <a:pt x="22197" y="10813"/>
                  <a:pt x="22382" y="10813"/>
                </a:cubicBezTo>
                <a:cubicBezTo>
                  <a:pt x="22530" y="10887"/>
                  <a:pt x="22382" y="10924"/>
                  <a:pt x="22234" y="10961"/>
                </a:cubicBezTo>
                <a:cubicBezTo>
                  <a:pt x="22123" y="11016"/>
                  <a:pt x="22031" y="11053"/>
                  <a:pt x="22142" y="11109"/>
                </a:cubicBezTo>
                <a:cubicBezTo>
                  <a:pt x="22216" y="11072"/>
                  <a:pt x="22437" y="11016"/>
                  <a:pt x="22604" y="10979"/>
                </a:cubicBezTo>
                <a:cubicBezTo>
                  <a:pt x="22752" y="10924"/>
                  <a:pt x="22918" y="10887"/>
                  <a:pt x="23103" y="10831"/>
                </a:cubicBezTo>
                <a:cubicBezTo>
                  <a:pt x="23417" y="10739"/>
                  <a:pt x="23731" y="10684"/>
                  <a:pt x="24027" y="10610"/>
                </a:cubicBezTo>
                <a:cubicBezTo>
                  <a:pt x="24045" y="10591"/>
                  <a:pt x="24008" y="10554"/>
                  <a:pt x="23971" y="10517"/>
                </a:cubicBezTo>
                <a:lnTo>
                  <a:pt x="23879" y="10388"/>
                </a:lnTo>
                <a:lnTo>
                  <a:pt x="23713" y="10148"/>
                </a:lnTo>
                <a:cubicBezTo>
                  <a:pt x="23620" y="10000"/>
                  <a:pt x="23528" y="9852"/>
                  <a:pt x="23435" y="9723"/>
                </a:cubicBezTo>
                <a:lnTo>
                  <a:pt x="23435" y="9723"/>
                </a:lnTo>
                <a:lnTo>
                  <a:pt x="23509" y="9870"/>
                </a:lnTo>
                <a:cubicBezTo>
                  <a:pt x="23269" y="9778"/>
                  <a:pt x="23251" y="9667"/>
                  <a:pt x="23195" y="9482"/>
                </a:cubicBezTo>
                <a:cubicBezTo>
                  <a:pt x="23177" y="9390"/>
                  <a:pt x="23140" y="9279"/>
                  <a:pt x="23103" y="9168"/>
                </a:cubicBezTo>
                <a:cubicBezTo>
                  <a:pt x="23066" y="9113"/>
                  <a:pt x="23047" y="9057"/>
                  <a:pt x="23010" y="9002"/>
                </a:cubicBezTo>
                <a:cubicBezTo>
                  <a:pt x="22973" y="8965"/>
                  <a:pt x="22936" y="8928"/>
                  <a:pt x="22899" y="8891"/>
                </a:cubicBezTo>
                <a:lnTo>
                  <a:pt x="22899" y="8891"/>
                </a:lnTo>
                <a:cubicBezTo>
                  <a:pt x="22929" y="8920"/>
                  <a:pt x="22967" y="8929"/>
                  <a:pt x="23001" y="8929"/>
                </a:cubicBezTo>
                <a:cubicBezTo>
                  <a:pt x="23050" y="8929"/>
                  <a:pt x="23088" y="8909"/>
                  <a:pt x="23066" y="8909"/>
                </a:cubicBezTo>
                <a:cubicBezTo>
                  <a:pt x="22844" y="8447"/>
                  <a:pt x="22456" y="8078"/>
                  <a:pt x="21975" y="7486"/>
                </a:cubicBezTo>
                <a:lnTo>
                  <a:pt x="21975" y="7486"/>
                </a:lnTo>
                <a:lnTo>
                  <a:pt x="22086" y="7523"/>
                </a:lnTo>
                <a:cubicBezTo>
                  <a:pt x="21994" y="7246"/>
                  <a:pt x="21698" y="6858"/>
                  <a:pt x="21569" y="6562"/>
                </a:cubicBezTo>
                <a:cubicBezTo>
                  <a:pt x="21481" y="6537"/>
                  <a:pt x="21419" y="6461"/>
                  <a:pt x="21376" y="6461"/>
                </a:cubicBezTo>
                <a:cubicBezTo>
                  <a:pt x="21356" y="6461"/>
                  <a:pt x="21340" y="6478"/>
                  <a:pt x="21328" y="6525"/>
                </a:cubicBezTo>
                <a:cubicBezTo>
                  <a:pt x="21162" y="5453"/>
                  <a:pt x="20109" y="5065"/>
                  <a:pt x="19961" y="4141"/>
                </a:cubicBezTo>
                <a:lnTo>
                  <a:pt x="19961" y="4141"/>
                </a:lnTo>
                <a:cubicBezTo>
                  <a:pt x="20000" y="4207"/>
                  <a:pt x="20078" y="4264"/>
                  <a:pt x="20105" y="4264"/>
                </a:cubicBezTo>
                <a:cubicBezTo>
                  <a:pt x="20116" y="4264"/>
                  <a:pt x="20119" y="4254"/>
                  <a:pt x="20109" y="4233"/>
                </a:cubicBezTo>
                <a:lnTo>
                  <a:pt x="19647" y="3660"/>
                </a:lnTo>
                <a:cubicBezTo>
                  <a:pt x="19554" y="3771"/>
                  <a:pt x="19628" y="3771"/>
                  <a:pt x="19628" y="3956"/>
                </a:cubicBezTo>
                <a:cubicBezTo>
                  <a:pt x="19499" y="3919"/>
                  <a:pt x="19332" y="3790"/>
                  <a:pt x="19240" y="3623"/>
                </a:cubicBezTo>
                <a:lnTo>
                  <a:pt x="19240" y="3623"/>
                </a:lnTo>
                <a:cubicBezTo>
                  <a:pt x="19302" y="3681"/>
                  <a:pt x="19346" y="3705"/>
                  <a:pt x="19375" y="3705"/>
                </a:cubicBezTo>
                <a:cubicBezTo>
                  <a:pt x="19466" y="3705"/>
                  <a:pt x="19420" y="3472"/>
                  <a:pt x="19406" y="3346"/>
                </a:cubicBezTo>
                <a:lnTo>
                  <a:pt x="19406" y="3346"/>
                </a:lnTo>
                <a:cubicBezTo>
                  <a:pt x="19388" y="3383"/>
                  <a:pt x="19314" y="3383"/>
                  <a:pt x="19295" y="3402"/>
                </a:cubicBezTo>
                <a:cubicBezTo>
                  <a:pt x="19289" y="3238"/>
                  <a:pt x="19252" y="3208"/>
                  <a:pt x="19200" y="3208"/>
                </a:cubicBezTo>
                <a:cubicBezTo>
                  <a:pt x="19170" y="3208"/>
                  <a:pt x="19135" y="3218"/>
                  <a:pt x="19098" y="3218"/>
                </a:cubicBezTo>
                <a:cubicBezTo>
                  <a:pt x="19027" y="3218"/>
                  <a:pt x="18950" y="3180"/>
                  <a:pt x="18889" y="2958"/>
                </a:cubicBezTo>
                <a:lnTo>
                  <a:pt x="18963" y="2958"/>
                </a:lnTo>
                <a:cubicBezTo>
                  <a:pt x="18815" y="2810"/>
                  <a:pt x="18630" y="2681"/>
                  <a:pt x="18538" y="2496"/>
                </a:cubicBezTo>
                <a:cubicBezTo>
                  <a:pt x="18547" y="2435"/>
                  <a:pt x="18562" y="2413"/>
                  <a:pt x="18581" y="2413"/>
                </a:cubicBezTo>
                <a:cubicBezTo>
                  <a:pt x="18629" y="2413"/>
                  <a:pt x="18701" y="2548"/>
                  <a:pt x="18763" y="2548"/>
                </a:cubicBezTo>
                <a:cubicBezTo>
                  <a:pt x="18775" y="2548"/>
                  <a:pt x="18786" y="2544"/>
                  <a:pt x="18796" y="2533"/>
                </a:cubicBezTo>
                <a:cubicBezTo>
                  <a:pt x="18630" y="2293"/>
                  <a:pt x="18408" y="2237"/>
                  <a:pt x="18297" y="2089"/>
                </a:cubicBezTo>
                <a:cubicBezTo>
                  <a:pt x="18237" y="2120"/>
                  <a:pt x="18189" y="2150"/>
                  <a:pt x="18143" y="2150"/>
                </a:cubicBezTo>
                <a:cubicBezTo>
                  <a:pt x="18133" y="2150"/>
                  <a:pt x="18123" y="2148"/>
                  <a:pt x="18113" y="2145"/>
                </a:cubicBezTo>
                <a:cubicBezTo>
                  <a:pt x="18168" y="2089"/>
                  <a:pt x="18242" y="2034"/>
                  <a:pt x="18334" y="1979"/>
                </a:cubicBezTo>
                <a:cubicBezTo>
                  <a:pt x="18390" y="2034"/>
                  <a:pt x="18445" y="2108"/>
                  <a:pt x="18501" y="2145"/>
                </a:cubicBezTo>
                <a:cubicBezTo>
                  <a:pt x="18445" y="1979"/>
                  <a:pt x="18408" y="1849"/>
                  <a:pt x="18390" y="1757"/>
                </a:cubicBezTo>
                <a:cubicBezTo>
                  <a:pt x="18260" y="1775"/>
                  <a:pt x="18187" y="1849"/>
                  <a:pt x="18020" y="1923"/>
                </a:cubicBezTo>
                <a:lnTo>
                  <a:pt x="18039" y="1905"/>
                </a:lnTo>
                <a:lnTo>
                  <a:pt x="17984" y="1929"/>
                </a:lnTo>
                <a:lnTo>
                  <a:pt x="17651" y="2034"/>
                </a:lnTo>
                <a:cubicBezTo>
                  <a:pt x="17788" y="2003"/>
                  <a:pt x="17875" y="1973"/>
                  <a:pt x="17953" y="1943"/>
                </a:cubicBezTo>
                <a:lnTo>
                  <a:pt x="17953" y="1943"/>
                </a:lnTo>
                <a:lnTo>
                  <a:pt x="17410" y="2182"/>
                </a:lnTo>
                <a:lnTo>
                  <a:pt x="17410" y="2182"/>
                </a:lnTo>
                <a:lnTo>
                  <a:pt x="17577" y="2126"/>
                </a:lnTo>
                <a:lnTo>
                  <a:pt x="17577" y="2126"/>
                </a:lnTo>
                <a:cubicBezTo>
                  <a:pt x="17410" y="2459"/>
                  <a:pt x="17299" y="2551"/>
                  <a:pt x="17115" y="2662"/>
                </a:cubicBezTo>
                <a:cubicBezTo>
                  <a:pt x="16936" y="2752"/>
                  <a:pt x="16740" y="2841"/>
                  <a:pt x="16594" y="3064"/>
                </a:cubicBezTo>
                <a:lnTo>
                  <a:pt x="16594" y="3064"/>
                </a:lnTo>
                <a:cubicBezTo>
                  <a:pt x="16737" y="2838"/>
                  <a:pt x="16724" y="2810"/>
                  <a:pt x="16672" y="2810"/>
                </a:cubicBezTo>
                <a:cubicBezTo>
                  <a:pt x="16655" y="2810"/>
                  <a:pt x="16634" y="2813"/>
                  <a:pt x="16613" y="2813"/>
                </a:cubicBezTo>
                <a:cubicBezTo>
                  <a:pt x="16577" y="2813"/>
                  <a:pt x="16539" y="2804"/>
                  <a:pt x="16523" y="2755"/>
                </a:cubicBezTo>
                <a:cubicBezTo>
                  <a:pt x="16431" y="2766"/>
                  <a:pt x="16325" y="2792"/>
                  <a:pt x="16262" y="2792"/>
                </a:cubicBezTo>
                <a:cubicBezTo>
                  <a:pt x="16224" y="2792"/>
                  <a:pt x="16202" y="2783"/>
                  <a:pt x="16209" y="2755"/>
                </a:cubicBezTo>
                <a:lnTo>
                  <a:pt x="16209" y="2755"/>
                </a:lnTo>
                <a:cubicBezTo>
                  <a:pt x="16061" y="2995"/>
                  <a:pt x="15802" y="2866"/>
                  <a:pt x="15618" y="3198"/>
                </a:cubicBezTo>
                <a:cubicBezTo>
                  <a:pt x="15614" y="3194"/>
                  <a:pt x="15608" y="3193"/>
                  <a:pt x="15601" y="3193"/>
                </a:cubicBezTo>
                <a:cubicBezTo>
                  <a:pt x="15564" y="3193"/>
                  <a:pt x="15488" y="3242"/>
                  <a:pt x="15430" y="3242"/>
                </a:cubicBezTo>
                <a:cubicBezTo>
                  <a:pt x="15397" y="3242"/>
                  <a:pt x="15371" y="3227"/>
                  <a:pt x="15359" y="3180"/>
                </a:cubicBezTo>
                <a:cubicBezTo>
                  <a:pt x="15239" y="3272"/>
                  <a:pt x="15271" y="3286"/>
                  <a:pt x="15333" y="3286"/>
                </a:cubicBezTo>
                <a:cubicBezTo>
                  <a:pt x="15360" y="3286"/>
                  <a:pt x="15392" y="3284"/>
                  <a:pt x="15420" y="3284"/>
                </a:cubicBezTo>
                <a:cubicBezTo>
                  <a:pt x="15458" y="3284"/>
                  <a:pt x="15488" y="3288"/>
                  <a:pt x="15488" y="3309"/>
                </a:cubicBezTo>
                <a:cubicBezTo>
                  <a:pt x="15174" y="3697"/>
                  <a:pt x="14398" y="3660"/>
                  <a:pt x="13936" y="4233"/>
                </a:cubicBezTo>
                <a:cubicBezTo>
                  <a:pt x="13474" y="4621"/>
                  <a:pt x="13474" y="4843"/>
                  <a:pt x="13030" y="5194"/>
                </a:cubicBezTo>
                <a:cubicBezTo>
                  <a:pt x="12827" y="5194"/>
                  <a:pt x="13067" y="4936"/>
                  <a:pt x="13067" y="4936"/>
                </a:cubicBezTo>
                <a:lnTo>
                  <a:pt x="13067" y="4936"/>
                </a:lnTo>
                <a:cubicBezTo>
                  <a:pt x="12771" y="5010"/>
                  <a:pt x="12568" y="5139"/>
                  <a:pt x="12365" y="5324"/>
                </a:cubicBezTo>
                <a:cubicBezTo>
                  <a:pt x="12383" y="5268"/>
                  <a:pt x="12309" y="5250"/>
                  <a:pt x="12217" y="5250"/>
                </a:cubicBezTo>
                <a:cubicBezTo>
                  <a:pt x="12014" y="5361"/>
                  <a:pt x="12180" y="5490"/>
                  <a:pt x="11884" y="5564"/>
                </a:cubicBezTo>
                <a:cubicBezTo>
                  <a:pt x="11884" y="5490"/>
                  <a:pt x="11903" y="5379"/>
                  <a:pt x="11958" y="5268"/>
                </a:cubicBezTo>
                <a:lnTo>
                  <a:pt x="11958" y="5268"/>
                </a:lnTo>
                <a:cubicBezTo>
                  <a:pt x="11755" y="5435"/>
                  <a:pt x="11570" y="5656"/>
                  <a:pt x="11367" y="5841"/>
                </a:cubicBezTo>
                <a:cubicBezTo>
                  <a:pt x="11256" y="5786"/>
                  <a:pt x="11441" y="5638"/>
                  <a:pt x="11478" y="5527"/>
                </a:cubicBezTo>
                <a:lnTo>
                  <a:pt x="11478" y="5527"/>
                </a:lnTo>
                <a:cubicBezTo>
                  <a:pt x="11237" y="5712"/>
                  <a:pt x="10831" y="6008"/>
                  <a:pt x="10831" y="6192"/>
                </a:cubicBezTo>
                <a:lnTo>
                  <a:pt x="10975" y="6149"/>
                </a:lnTo>
                <a:lnTo>
                  <a:pt x="10975" y="6149"/>
                </a:lnTo>
                <a:cubicBezTo>
                  <a:pt x="10976" y="6149"/>
                  <a:pt x="10977" y="6149"/>
                  <a:pt x="10978" y="6149"/>
                </a:cubicBezTo>
                <a:cubicBezTo>
                  <a:pt x="10989" y="6149"/>
                  <a:pt x="11001" y="6146"/>
                  <a:pt x="11015" y="6137"/>
                </a:cubicBezTo>
                <a:lnTo>
                  <a:pt x="11015" y="6137"/>
                </a:lnTo>
                <a:lnTo>
                  <a:pt x="10975" y="6149"/>
                </a:lnTo>
                <a:lnTo>
                  <a:pt x="10975" y="6149"/>
                </a:lnTo>
                <a:cubicBezTo>
                  <a:pt x="10919" y="6145"/>
                  <a:pt x="10914" y="6035"/>
                  <a:pt x="10960" y="5989"/>
                </a:cubicBezTo>
                <a:cubicBezTo>
                  <a:pt x="11056" y="5865"/>
                  <a:pt x="11151" y="5830"/>
                  <a:pt x="11226" y="5830"/>
                </a:cubicBezTo>
                <a:cubicBezTo>
                  <a:pt x="11296" y="5830"/>
                  <a:pt x="11349" y="5860"/>
                  <a:pt x="11367" y="5878"/>
                </a:cubicBezTo>
                <a:lnTo>
                  <a:pt x="11219" y="6008"/>
                </a:lnTo>
                <a:cubicBezTo>
                  <a:pt x="11261" y="6031"/>
                  <a:pt x="11303" y="6041"/>
                  <a:pt x="11345" y="6041"/>
                </a:cubicBezTo>
                <a:cubicBezTo>
                  <a:pt x="11636" y="6041"/>
                  <a:pt x="11928" y="5543"/>
                  <a:pt x="12235" y="5398"/>
                </a:cubicBezTo>
                <a:lnTo>
                  <a:pt x="12235" y="5398"/>
                </a:lnTo>
                <a:lnTo>
                  <a:pt x="12198" y="5675"/>
                </a:lnTo>
                <a:lnTo>
                  <a:pt x="12457" y="5305"/>
                </a:lnTo>
                <a:cubicBezTo>
                  <a:pt x="12568" y="5324"/>
                  <a:pt x="12679" y="5398"/>
                  <a:pt x="12531" y="5527"/>
                </a:cubicBezTo>
                <a:cubicBezTo>
                  <a:pt x="12845" y="5490"/>
                  <a:pt x="12716" y="5342"/>
                  <a:pt x="12993" y="5324"/>
                </a:cubicBezTo>
                <a:cubicBezTo>
                  <a:pt x="13030" y="5324"/>
                  <a:pt x="13012" y="5342"/>
                  <a:pt x="12993" y="5361"/>
                </a:cubicBezTo>
                <a:lnTo>
                  <a:pt x="13215" y="5176"/>
                </a:lnTo>
                <a:lnTo>
                  <a:pt x="13215" y="5176"/>
                </a:lnTo>
                <a:cubicBezTo>
                  <a:pt x="13178" y="5250"/>
                  <a:pt x="13326" y="5287"/>
                  <a:pt x="13159" y="5342"/>
                </a:cubicBezTo>
                <a:cubicBezTo>
                  <a:pt x="13619" y="5223"/>
                  <a:pt x="13749" y="4853"/>
                  <a:pt x="13969" y="4853"/>
                </a:cubicBezTo>
                <a:cubicBezTo>
                  <a:pt x="13988" y="4853"/>
                  <a:pt x="14008" y="4856"/>
                  <a:pt x="14028" y="4862"/>
                </a:cubicBezTo>
                <a:lnTo>
                  <a:pt x="13991" y="4899"/>
                </a:lnTo>
                <a:cubicBezTo>
                  <a:pt x="14564" y="4474"/>
                  <a:pt x="13973" y="4714"/>
                  <a:pt x="14324" y="4270"/>
                </a:cubicBezTo>
                <a:lnTo>
                  <a:pt x="14324" y="4270"/>
                </a:lnTo>
                <a:lnTo>
                  <a:pt x="14841" y="4474"/>
                </a:lnTo>
                <a:lnTo>
                  <a:pt x="14804" y="4289"/>
                </a:lnTo>
                <a:cubicBezTo>
                  <a:pt x="14852" y="4265"/>
                  <a:pt x="14922" y="4234"/>
                  <a:pt x="14966" y="4234"/>
                </a:cubicBezTo>
                <a:cubicBezTo>
                  <a:pt x="14991" y="4234"/>
                  <a:pt x="15008" y="4244"/>
                  <a:pt x="15008" y="4270"/>
                </a:cubicBezTo>
                <a:cubicBezTo>
                  <a:pt x="15192" y="4030"/>
                  <a:pt x="14934" y="4233"/>
                  <a:pt x="15008" y="4049"/>
                </a:cubicBezTo>
                <a:cubicBezTo>
                  <a:pt x="15330" y="4018"/>
                  <a:pt x="15666" y="3667"/>
                  <a:pt x="15887" y="3667"/>
                </a:cubicBezTo>
                <a:cubicBezTo>
                  <a:pt x="15931" y="3667"/>
                  <a:pt x="15971" y="3682"/>
                  <a:pt x="16006" y="3716"/>
                </a:cubicBezTo>
                <a:cubicBezTo>
                  <a:pt x="16017" y="3663"/>
                  <a:pt x="15989" y="3651"/>
                  <a:pt x="15952" y="3651"/>
                </a:cubicBezTo>
                <a:cubicBezTo>
                  <a:pt x="15922" y="3651"/>
                  <a:pt x="15886" y="3660"/>
                  <a:pt x="15864" y="3660"/>
                </a:cubicBezTo>
                <a:cubicBezTo>
                  <a:pt x="15831" y="3660"/>
                  <a:pt x="15835" y="3639"/>
                  <a:pt x="15950" y="3531"/>
                </a:cubicBezTo>
                <a:cubicBezTo>
                  <a:pt x="15993" y="3567"/>
                  <a:pt x="16031" y="3583"/>
                  <a:pt x="16067" y="3583"/>
                </a:cubicBezTo>
                <a:cubicBezTo>
                  <a:pt x="16232" y="3583"/>
                  <a:pt x="16346" y="3266"/>
                  <a:pt x="16634" y="3235"/>
                </a:cubicBezTo>
                <a:lnTo>
                  <a:pt x="16634" y="3235"/>
                </a:lnTo>
                <a:cubicBezTo>
                  <a:pt x="16619" y="3389"/>
                  <a:pt x="16411" y="3466"/>
                  <a:pt x="16545" y="3466"/>
                </a:cubicBezTo>
                <a:cubicBezTo>
                  <a:pt x="16572" y="3466"/>
                  <a:pt x="16612" y="3463"/>
                  <a:pt x="16671" y="3457"/>
                </a:cubicBezTo>
                <a:cubicBezTo>
                  <a:pt x="16689" y="3146"/>
                  <a:pt x="17215" y="3215"/>
                  <a:pt x="17423" y="3037"/>
                </a:cubicBezTo>
                <a:lnTo>
                  <a:pt x="17423" y="3037"/>
                </a:lnTo>
                <a:cubicBezTo>
                  <a:pt x="17419" y="3042"/>
                  <a:pt x="17415" y="3046"/>
                  <a:pt x="17410" y="3051"/>
                </a:cubicBezTo>
                <a:cubicBezTo>
                  <a:pt x="17429" y="3069"/>
                  <a:pt x="17447" y="3106"/>
                  <a:pt x="17503" y="3124"/>
                </a:cubicBezTo>
                <a:cubicBezTo>
                  <a:pt x="17557" y="3088"/>
                  <a:pt x="17506" y="2947"/>
                  <a:pt x="17486" y="2872"/>
                </a:cubicBezTo>
                <a:lnTo>
                  <a:pt x="17486" y="2872"/>
                </a:lnTo>
                <a:cubicBezTo>
                  <a:pt x="17529" y="2833"/>
                  <a:pt x="17588" y="2794"/>
                  <a:pt x="17651" y="2755"/>
                </a:cubicBezTo>
                <a:cubicBezTo>
                  <a:pt x="17798" y="2681"/>
                  <a:pt x="17946" y="2588"/>
                  <a:pt x="18113" y="2459"/>
                </a:cubicBezTo>
                <a:cubicBezTo>
                  <a:pt x="18113" y="2481"/>
                  <a:pt x="18125" y="2490"/>
                  <a:pt x="18147" y="2490"/>
                </a:cubicBezTo>
                <a:cubicBezTo>
                  <a:pt x="18162" y="2490"/>
                  <a:pt x="18182" y="2485"/>
                  <a:pt x="18205" y="2478"/>
                </a:cubicBezTo>
                <a:cubicBezTo>
                  <a:pt x="18297" y="2662"/>
                  <a:pt x="18462" y="3066"/>
                  <a:pt x="18555" y="3288"/>
                </a:cubicBezTo>
                <a:lnTo>
                  <a:pt x="18555" y="3288"/>
                </a:lnTo>
                <a:cubicBezTo>
                  <a:pt x="18763" y="3294"/>
                  <a:pt x="18955" y="3636"/>
                  <a:pt x="19148" y="3864"/>
                </a:cubicBezTo>
                <a:cubicBezTo>
                  <a:pt x="19108" y="3884"/>
                  <a:pt x="19073" y="3894"/>
                  <a:pt x="19037" y="3894"/>
                </a:cubicBezTo>
                <a:cubicBezTo>
                  <a:pt x="18974" y="3894"/>
                  <a:pt x="18910" y="3861"/>
                  <a:pt x="18815" y="3790"/>
                </a:cubicBezTo>
                <a:lnTo>
                  <a:pt x="18815" y="3790"/>
                </a:lnTo>
                <a:lnTo>
                  <a:pt x="18981" y="4030"/>
                </a:lnTo>
                <a:cubicBezTo>
                  <a:pt x="19074" y="4067"/>
                  <a:pt x="19148" y="4122"/>
                  <a:pt x="19277" y="4270"/>
                </a:cubicBezTo>
                <a:lnTo>
                  <a:pt x="19092" y="4289"/>
                </a:lnTo>
                <a:cubicBezTo>
                  <a:pt x="19314" y="4603"/>
                  <a:pt x="19684" y="4843"/>
                  <a:pt x="19850" y="5324"/>
                </a:cubicBezTo>
                <a:cubicBezTo>
                  <a:pt x="19957" y="5284"/>
                  <a:pt x="19986" y="5011"/>
                  <a:pt x="20128" y="5011"/>
                </a:cubicBezTo>
                <a:cubicBezTo>
                  <a:pt x="20182" y="5011"/>
                  <a:pt x="20252" y="5050"/>
                  <a:pt x="20349" y="5157"/>
                </a:cubicBezTo>
                <a:cubicBezTo>
                  <a:pt x="20312" y="5207"/>
                  <a:pt x="20259" y="5256"/>
                  <a:pt x="20194" y="5256"/>
                </a:cubicBezTo>
                <a:cubicBezTo>
                  <a:pt x="20162" y="5256"/>
                  <a:pt x="20127" y="5244"/>
                  <a:pt x="20090" y="5213"/>
                </a:cubicBezTo>
                <a:lnTo>
                  <a:pt x="20090" y="5213"/>
                </a:lnTo>
                <a:cubicBezTo>
                  <a:pt x="20127" y="5250"/>
                  <a:pt x="20238" y="5324"/>
                  <a:pt x="20256" y="5416"/>
                </a:cubicBezTo>
                <a:lnTo>
                  <a:pt x="20035" y="5305"/>
                </a:lnTo>
                <a:lnTo>
                  <a:pt x="20035" y="5305"/>
                </a:lnTo>
                <a:cubicBezTo>
                  <a:pt x="20109" y="5527"/>
                  <a:pt x="20183" y="5342"/>
                  <a:pt x="20275" y="5509"/>
                </a:cubicBezTo>
                <a:cubicBezTo>
                  <a:pt x="20183" y="5564"/>
                  <a:pt x="20275" y="5656"/>
                  <a:pt x="20183" y="5693"/>
                </a:cubicBezTo>
                <a:cubicBezTo>
                  <a:pt x="20164" y="5656"/>
                  <a:pt x="20146" y="5527"/>
                  <a:pt x="20072" y="5490"/>
                </a:cubicBezTo>
                <a:lnTo>
                  <a:pt x="20072" y="5490"/>
                </a:lnTo>
                <a:cubicBezTo>
                  <a:pt x="20164" y="5675"/>
                  <a:pt x="20238" y="5934"/>
                  <a:pt x="20220" y="6045"/>
                </a:cubicBezTo>
                <a:cubicBezTo>
                  <a:pt x="20238" y="6017"/>
                  <a:pt x="20270" y="5994"/>
                  <a:pt x="20310" y="5994"/>
                </a:cubicBezTo>
                <a:cubicBezTo>
                  <a:pt x="20349" y="5994"/>
                  <a:pt x="20395" y="6017"/>
                  <a:pt x="20441" y="6082"/>
                </a:cubicBezTo>
                <a:cubicBezTo>
                  <a:pt x="20645" y="6396"/>
                  <a:pt x="20386" y="6266"/>
                  <a:pt x="20460" y="6488"/>
                </a:cubicBezTo>
                <a:cubicBezTo>
                  <a:pt x="20570" y="6520"/>
                  <a:pt x="20626" y="6711"/>
                  <a:pt x="20732" y="6711"/>
                </a:cubicBezTo>
                <a:cubicBezTo>
                  <a:pt x="20750" y="6711"/>
                  <a:pt x="20770" y="6705"/>
                  <a:pt x="20792" y="6691"/>
                </a:cubicBezTo>
                <a:lnTo>
                  <a:pt x="20792" y="6691"/>
                </a:lnTo>
                <a:cubicBezTo>
                  <a:pt x="20848" y="6784"/>
                  <a:pt x="20792" y="6839"/>
                  <a:pt x="20774" y="6913"/>
                </a:cubicBezTo>
                <a:cubicBezTo>
                  <a:pt x="20925" y="7019"/>
                  <a:pt x="21187" y="7470"/>
                  <a:pt x="21288" y="7470"/>
                </a:cubicBezTo>
                <a:cubicBezTo>
                  <a:pt x="21305" y="7470"/>
                  <a:pt x="21318" y="7457"/>
                  <a:pt x="21324" y="7427"/>
                </a:cubicBezTo>
                <a:lnTo>
                  <a:pt x="21324" y="7427"/>
                </a:lnTo>
                <a:lnTo>
                  <a:pt x="21328" y="7431"/>
                </a:lnTo>
                <a:cubicBezTo>
                  <a:pt x="21328" y="7412"/>
                  <a:pt x="21328" y="7394"/>
                  <a:pt x="21328" y="7375"/>
                </a:cubicBezTo>
                <a:cubicBezTo>
                  <a:pt x="21328" y="7383"/>
                  <a:pt x="21328" y="7387"/>
                  <a:pt x="21327" y="7391"/>
                </a:cubicBezTo>
                <a:lnTo>
                  <a:pt x="21327" y="7391"/>
                </a:lnTo>
                <a:lnTo>
                  <a:pt x="21310" y="7357"/>
                </a:lnTo>
                <a:lnTo>
                  <a:pt x="21310" y="7357"/>
                </a:lnTo>
                <a:lnTo>
                  <a:pt x="21347" y="7375"/>
                </a:lnTo>
                <a:cubicBezTo>
                  <a:pt x="21846" y="7837"/>
                  <a:pt x="21994" y="8577"/>
                  <a:pt x="22419" y="9094"/>
                </a:cubicBezTo>
                <a:lnTo>
                  <a:pt x="22363" y="9131"/>
                </a:lnTo>
                <a:cubicBezTo>
                  <a:pt x="22511" y="9297"/>
                  <a:pt x="22585" y="9408"/>
                  <a:pt x="22696" y="9519"/>
                </a:cubicBezTo>
                <a:cubicBezTo>
                  <a:pt x="22789" y="9649"/>
                  <a:pt x="22899" y="9778"/>
                  <a:pt x="23047" y="9889"/>
                </a:cubicBezTo>
                <a:cubicBezTo>
                  <a:pt x="23085" y="9951"/>
                  <a:pt x="23055" y="9997"/>
                  <a:pt x="22991" y="9997"/>
                </a:cubicBezTo>
                <a:cubicBezTo>
                  <a:pt x="22961" y="9997"/>
                  <a:pt x="22923" y="9987"/>
                  <a:pt x="22881" y="9963"/>
                </a:cubicBezTo>
                <a:lnTo>
                  <a:pt x="22881" y="9963"/>
                </a:lnTo>
                <a:cubicBezTo>
                  <a:pt x="22936" y="10018"/>
                  <a:pt x="22973" y="10055"/>
                  <a:pt x="22992" y="10074"/>
                </a:cubicBezTo>
                <a:cubicBezTo>
                  <a:pt x="23029" y="10111"/>
                  <a:pt x="23084" y="10166"/>
                  <a:pt x="23047" y="10166"/>
                </a:cubicBezTo>
                <a:cubicBezTo>
                  <a:pt x="23020" y="10175"/>
                  <a:pt x="22978" y="10180"/>
                  <a:pt x="22918" y="10180"/>
                </a:cubicBezTo>
                <a:cubicBezTo>
                  <a:pt x="22858" y="10180"/>
                  <a:pt x="22779" y="10175"/>
                  <a:pt x="22678" y="10166"/>
                </a:cubicBezTo>
                <a:cubicBezTo>
                  <a:pt x="22713" y="10113"/>
                  <a:pt x="22676" y="10094"/>
                  <a:pt x="22657" y="10088"/>
                </a:cubicBezTo>
                <a:lnTo>
                  <a:pt x="22657" y="10088"/>
                </a:lnTo>
                <a:cubicBezTo>
                  <a:pt x="22671" y="10090"/>
                  <a:pt x="22705" y="10092"/>
                  <a:pt x="22770" y="10092"/>
                </a:cubicBezTo>
                <a:cubicBezTo>
                  <a:pt x="22613" y="10083"/>
                  <a:pt x="22521" y="10055"/>
                  <a:pt x="22447" y="10055"/>
                </a:cubicBezTo>
                <a:cubicBezTo>
                  <a:pt x="22373" y="10055"/>
                  <a:pt x="22317" y="10083"/>
                  <a:pt x="22234" y="10185"/>
                </a:cubicBezTo>
                <a:cubicBezTo>
                  <a:pt x="22234" y="10111"/>
                  <a:pt x="22160" y="10092"/>
                  <a:pt x="22086" y="10074"/>
                </a:cubicBezTo>
                <a:cubicBezTo>
                  <a:pt x="22049" y="10074"/>
                  <a:pt x="22012" y="10074"/>
                  <a:pt x="21994" y="10092"/>
                </a:cubicBezTo>
                <a:cubicBezTo>
                  <a:pt x="21938" y="10092"/>
                  <a:pt x="21864" y="10129"/>
                  <a:pt x="21827" y="10148"/>
                </a:cubicBezTo>
                <a:lnTo>
                  <a:pt x="21975" y="10148"/>
                </a:lnTo>
                <a:cubicBezTo>
                  <a:pt x="22031" y="10166"/>
                  <a:pt x="22049" y="10185"/>
                  <a:pt x="22086" y="10185"/>
                </a:cubicBezTo>
                <a:cubicBezTo>
                  <a:pt x="21994" y="10222"/>
                  <a:pt x="21920" y="10240"/>
                  <a:pt x="21846" y="10277"/>
                </a:cubicBezTo>
                <a:cubicBezTo>
                  <a:pt x="21735" y="10295"/>
                  <a:pt x="21643" y="10332"/>
                  <a:pt x="21550" y="10351"/>
                </a:cubicBezTo>
                <a:lnTo>
                  <a:pt x="21587" y="10148"/>
                </a:lnTo>
                <a:cubicBezTo>
                  <a:pt x="21365" y="10148"/>
                  <a:pt x="21162" y="10222"/>
                  <a:pt x="20996" y="10332"/>
                </a:cubicBezTo>
                <a:cubicBezTo>
                  <a:pt x="20829" y="10443"/>
                  <a:pt x="20663" y="10536"/>
                  <a:pt x="20534" y="10684"/>
                </a:cubicBezTo>
                <a:cubicBezTo>
                  <a:pt x="20386" y="10813"/>
                  <a:pt x="20256" y="10924"/>
                  <a:pt x="20127" y="11016"/>
                </a:cubicBezTo>
                <a:cubicBezTo>
                  <a:pt x="19979" y="11127"/>
                  <a:pt x="19831" y="11201"/>
                  <a:pt x="19628" y="11220"/>
                </a:cubicBezTo>
                <a:cubicBezTo>
                  <a:pt x="19607" y="11280"/>
                  <a:pt x="19619" y="11301"/>
                  <a:pt x="19650" y="11301"/>
                </a:cubicBezTo>
                <a:cubicBezTo>
                  <a:pt x="19723" y="11301"/>
                  <a:pt x="19898" y="11185"/>
                  <a:pt x="19971" y="11185"/>
                </a:cubicBezTo>
                <a:cubicBezTo>
                  <a:pt x="20001" y="11185"/>
                  <a:pt x="20014" y="11204"/>
                  <a:pt x="19998" y="11257"/>
                </a:cubicBezTo>
                <a:cubicBezTo>
                  <a:pt x="19684" y="11460"/>
                  <a:pt x="19203" y="11589"/>
                  <a:pt x="19092" y="11682"/>
                </a:cubicBezTo>
                <a:cubicBezTo>
                  <a:pt x="18649" y="12070"/>
                  <a:pt x="18963" y="12255"/>
                  <a:pt x="18630" y="12754"/>
                </a:cubicBezTo>
                <a:cubicBezTo>
                  <a:pt x="18655" y="12737"/>
                  <a:pt x="18684" y="12728"/>
                  <a:pt x="18711" y="12728"/>
                </a:cubicBezTo>
                <a:cubicBezTo>
                  <a:pt x="18745" y="12728"/>
                  <a:pt x="18776" y="12742"/>
                  <a:pt x="18796" y="12772"/>
                </a:cubicBezTo>
                <a:cubicBezTo>
                  <a:pt x="18833" y="12828"/>
                  <a:pt x="18852" y="12920"/>
                  <a:pt x="18815" y="13123"/>
                </a:cubicBezTo>
                <a:cubicBezTo>
                  <a:pt x="18741" y="13308"/>
                  <a:pt x="18649" y="13400"/>
                  <a:pt x="18575" y="13437"/>
                </a:cubicBezTo>
                <a:cubicBezTo>
                  <a:pt x="18560" y="13445"/>
                  <a:pt x="18545" y="13449"/>
                  <a:pt x="18531" y="13449"/>
                </a:cubicBezTo>
                <a:cubicBezTo>
                  <a:pt x="18474" y="13449"/>
                  <a:pt x="18427" y="13389"/>
                  <a:pt x="18427" y="13271"/>
                </a:cubicBezTo>
                <a:cubicBezTo>
                  <a:pt x="18440" y="13204"/>
                  <a:pt x="18463" y="13156"/>
                  <a:pt x="18482" y="13142"/>
                </a:cubicBezTo>
                <a:lnTo>
                  <a:pt x="18482" y="13142"/>
                </a:lnTo>
                <a:cubicBezTo>
                  <a:pt x="18482" y="13222"/>
                  <a:pt x="18468" y="13275"/>
                  <a:pt x="18477" y="13275"/>
                </a:cubicBezTo>
                <a:cubicBezTo>
                  <a:pt x="18478" y="13275"/>
                  <a:pt x="18480" y="13273"/>
                  <a:pt x="18482" y="13271"/>
                </a:cubicBezTo>
                <a:cubicBezTo>
                  <a:pt x="18501" y="13198"/>
                  <a:pt x="18501" y="13161"/>
                  <a:pt x="18483" y="13142"/>
                </a:cubicBezTo>
                <a:lnTo>
                  <a:pt x="18483" y="13142"/>
                </a:lnTo>
                <a:cubicBezTo>
                  <a:pt x="18486" y="13140"/>
                  <a:pt x="18490" y="13138"/>
                  <a:pt x="18493" y="13138"/>
                </a:cubicBezTo>
                <a:cubicBezTo>
                  <a:pt x="18496" y="13138"/>
                  <a:pt x="18498" y="13139"/>
                  <a:pt x="18501" y="13142"/>
                </a:cubicBezTo>
                <a:cubicBezTo>
                  <a:pt x="18514" y="13032"/>
                  <a:pt x="18538" y="12903"/>
                  <a:pt x="18497" y="12903"/>
                </a:cubicBezTo>
                <a:cubicBezTo>
                  <a:pt x="18483" y="12903"/>
                  <a:pt x="18460" y="12919"/>
                  <a:pt x="18427" y="12957"/>
                </a:cubicBezTo>
                <a:lnTo>
                  <a:pt x="18482" y="13031"/>
                </a:lnTo>
                <a:cubicBezTo>
                  <a:pt x="18318" y="13179"/>
                  <a:pt x="18285" y="13723"/>
                  <a:pt x="18201" y="13723"/>
                </a:cubicBezTo>
                <a:cubicBezTo>
                  <a:pt x="18191" y="13723"/>
                  <a:pt x="18180" y="13714"/>
                  <a:pt x="18168" y="13696"/>
                </a:cubicBezTo>
                <a:lnTo>
                  <a:pt x="18168" y="13696"/>
                </a:lnTo>
                <a:cubicBezTo>
                  <a:pt x="18196" y="13838"/>
                  <a:pt x="18217" y="13893"/>
                  <a:pt x="18235" y="13893"/>
                </a:cubicBezTo>
                <a:cubicBezTo>
                  <a:pt x="18254" y="13893"/>
                  <a:pt x="18271" y="13835"/>
                  <a:pt x="18292" y="13755"/>
                </a:cubicBezTo>
                <a:lnTo>
                  <a:pt x="18292" y="13755"/>
                </a:lnTo>
                <a:cubicBezTo>
                  <a:pt x="18255" y="13976"/>
                  <a:pt x="18319" y="14184"/>
                  <a:pt x="18334" y="14380"/>
                </a:cubicBezTo>
                <a:cubicBezTo>
                  <a:pt x="18371" y="14491"/>
                  <a:pt x="18427" y="14602"/>
                  <a:pt x="18464" y="14731"/>
                </a:cubicBezTo>
                <a:cubicBezTo>
                  <a:pt x="18501" y="14787"/>
                  <a:pt x="18519" y="14842"/>
                  <a:pt x="18538" y="14916"/>
                </a:cubicBezTo>
                <a:cubicBezTo>
                  <a:pt x="18575" y="14971"/>
                  <a:pt x="18612" y="15045"/>
                  <a:pt x="18649" y="15101"/>
                </a:cubicBezTo>
                <a:cubicBezTo>
                  <a:pt x="18634" y="15030"/>
                  <a:pt x="18642" y="14947"/>
                  <a:pt x="18672" y="14947"/>
                </a:cubicBezTo>
                <a:cubicBezTo>
                  <a:pt x="18681" y="14947"/>
                  <a:pt x="18691" y="14955"/>
                  <a:pt x="18704" y="14971"/>
                </a:cubicBezTo>
                <a:cubicBezTo>
                  <a:pt x="18907" y="15360"/>
                  <a:pt x="19000" y="15397"/>
                  <a:pt x="19092" y="15397"/>
                </a:cubicBezTo>
                <a:cubicBezTo>
                  <a:pt x="19106" y="15397"/>
                  <a:pt x="19118" y="15396"/>
                  <a:pt x="19132" y="15396"/>
                </a:cubicBezTo>
                <a:cubicBezTo>
                  <a:pt x="19191" y="15396"/>
                  <a:pt x="19258" y="15408"/>
                  <a:pt x="19425" y="15544"/>
                </a:cubicBezTo>
                <a:cubicBezTo>
                  <a:pt x="19610" y="15822"/>
                  <a:pt x="19185" y="15692"/>
                  <a:pt x="19684" y="15914"/>
                </a:cubicBezTo>
                <a:cubicBezTo>
                  <a:pt x="19848" y="16067"/>
                  <a:pt x="19796" y="16107"/>
                  <a:pt x="19694" y="16107"/>
                </a:cubicBezTo>
                <a:cubicBezTo>
                  <a:pt x="19635" y="16107"/>
                  <a:pt x="19559" y="16094"/>
                  <a:pt x="19499" y="16080"/>
                </a:cubicBezTo>
                <a:lnTo>
                  <a:pt x="19499" y="16080"/>
                </a:lnTo>
                <a:cubicBezTo>
                  <a:pt x="19998" y="16265"/>
                  <a:pt x="20330" y="16598"/>
                  <a:pt x="20626" y="16727"/>
                </a:cubicBezTo>
                <a:cubicBezTo>
                  <a:pt x="20534" y="16727"/>
                  <a:pt x="20441" y="16690"/>
                  <a:pt x="20349" y="16690"/>
                </a:cubicBezTo>
                <a:cubicBezTo>
                  <a:pt x="20515" y="16727"/>
                  <a:pt x="20645" y="16764"/>
                  <a:pt x="20792" y="16783"/>
                </a:cubicBezTo>
                <a:lnTo>
                  <a:pt x="20663" y="16616"/>
                </a:lnTo>
                <a:lnTo>
                  <a:pt x="20663" y="16616"/>
                </a:lnTo>
                <a:cubicBezTo>
                  <a:pt x="20811" y="16672"/>
                  <a:pt x="20959" y="16709"/>
                  <a:pt x="20940" y="16764"/>
                </a:cubicBezTo>
                <a:cubicBezTo>
                  <a:pt x="21125" y="16709"/>
                  <a:pt x="20866" y="16505"/>
                  <a:pt x="21199" y="16450"/>
                </a:cubicBezTo>
                <a:cubicBezTo>
                  <a:pt x="21273" y="16497"/>
                  <a:pt x="21376" y="16505"/>
                  <a:pt x="21480" y="16505"/>
                </a:cubicBezTo>
                <a:cubicBezTo>
                  <a:pt x="21535" y="16505"/>
                  <a:pt x="21590" y="16503"/>
                  <a:pt x="21642" y="16503"/>
                </a:cubicBezTo>
                <a:cubicBezTo>
                  <a:pt x="21765" y="16503"/>
                  <a:pt x="21868" y="16515"/>
                  <a:pt x="21901" y="16598"/>
                </a:cubicBezTo>
                <a:cubicBezTo>
                  <a:pt x="21823" y="16589"/>
                  <a:pt x="21765" y="16585"/>
                  <a:pt x="21721" y="16585"/>
                </a:cubicBezTo>
                <a:cubicBezTo>
                  <a:pt x="21442" y="16585"/>
                  <a:pt x="21788" y="16744"/>
                  <a:pt x="21556" y="16789"/>
                </a:cubicBezTo>
                <a:lnTo>
                  <a:pt x="21556" y="16789"/>
                </a:lnTo>
                <a:cubicBezTo>
                  <a:pt x="21635" y="16790"/>
                  <a:pt x="21722" y="16799"/>
                  <a:pt x="21827" y="16820"/>
                </a:cubicBezTo>
                <a:cubicBezTo>
                  <a:pt x="21846" y="16838"/>
                  <a:pt x="21791" y="16857"/>
                  <a:pt x="21754" y="16857"/>
                </a:cubicBezTo>
                <a:cubicBezTo>
                  <a:pt x="21859" y="16884"/>
                  <a:pt x="21939" y="16895"/>
                  <a:pt x="22002" y="16895"/>
                </a:cubicBezTo>
                <a:cubicBezTo>
                  <a:pt x="22149" y="16895"/>
                  <a:pt x="22201" y="16835"/>
                  <a:pt x="22253" y="16783"/>
                </a:cubicBezTo>
                <a:cubicBezTo>
                  <a:pt x="22308" y="16690"/>
                  <a:pt x="22382" y="16635"/>
                  <a:pt x="22696" y="16524"/>
                </a:cubicBezTo>
                <a:lnTo>
                  <a:pt x="22696" y="16524"/>
                </a:lnTo>
                <a:cubicBezTo>
                  <a:pt x="22660" y="16609"/>
                  <a:pt x="22758" y="16646"/>
                  <a:pt x="22862" y="16646"/>
                </a:cubicBezTo>
                <a:cubicBezTo>
                  <a:pt x="22916" y="16646"/>
                  <a:pt x="22972" y="16636"/>
                  <a:pt x="23010" y="16616"/>
                </a:cubicBezTo>
                <a:lnTo>
                  <a:pt x="23010" y="16616"/>
                </a:lnTo>
                <a:cubicBezTo>
                  <a:pt x="22972" y="16627"/>
                  <a:pt x="22942" y="16632"/>
                  <a:pt x="22919" y="16632"/>
                </a:cubicBezTo>
                <a:cubicBezTo>
                  <a:pt x="22781" y="16632"/>
                  <a:pt x="22874" y="16465"/>
                  <a:pt x="23047" y="16339"/>
                </a:cubicBezTo>
                <a:cubicBezTo>
                  <a:pt x="23454" y="16247"/>
                  <a:pt x="23435" y="16117"/>
                  <a:pt x="23620" y="16025"/>
                </a:cubicBezTo>
                <a:lnTo>
                  <a:pt x="23620" y="16025"/>
                </a:lnTo>
                <a:cubicBezTo>
                  <a:pt x="23546" y="16062"/>
                  <a:pt x="23454" y="16080"/>
                  <a:pt x="23380" y="16099"/>
                </a:cubicBezTo>
                <a:cubicBezTo>
                  <a:pt x="23417" y="15988"/>
                  <a:pt x="23583" y="15896"/>
                  <a:pt x="23805" y="15729"/>
                </a:cubicBezTo>
                <a:lnTo>
                  <a:pt x="23805" y="15729"/>
                </a:lnTo>
                <a:cubicBezTo>
                  <a:pt x="23856" y="15780"/>
                  <a:pt x="23655" y="15879"/>
                  <a:pt x="23712" y="15879"/>
                </a:cubicBezTo>
                <a:cubicBezTo>
                  <a:pt x="23716" y="15879"/>
                  <a:pt x="23723" y="15878"/>
                  <a:pt x="23731" y="15877"/>
                </a:cubicBezTo>
                <a:cubicBezTo>
                  <a:pt x="23805" y="15729"/>
                  <a:pt x="23971" y="15674"/>
                  <a:pt x="24156" y="15600"/>
                </a:cubicBezTo>
                <a:cubicBezTo>
                  <a:pt x="24341" y="15544"/>
                  <a:pt x="24526" y="15452"/>
                  <a:pt x="24655" y="15267"/>
                </a:cubicBezTo>
                <a:cubicBezTo>
                  <a:pt x="24684" y="15255"/>
                  <a:pt x="24708" y="15251"/>
                  <a:pt x="24727" y="15251"/>
                </a:cubicBezTo>
                <a:cubicBezTo>
                  <a:pt x="24809" y="15251"/>
                  <a:pt x="24813" y="15339"/>
                  <a:pt x="24887" y="15339"/>
                </a:cubicBezTo>
                <a:cubicBezTo>
                  <a:pt x="24904" y="15339"/>
                  <a:pt x="24925" y="15334"/>
                  <a:pt x="24951" y="15323"/>
                </a:cubicBezTo>
                <a:cubicBezTo>
                  <a:pt x="25080" y="15101"/>
                  <a:pt x="25191" y="15027"/>
                  <a:pt x="25321" y="14953"/>
                </a:cubicBezTo>
                <a:cubicBezTo>
                  <a:pt x="25376" y="14916"/>
                  <a:pt x="25431" y="14879"/>
                  <a:pt x="25487" y="14842"/>
                </a:cubicBezTo>
                <a:cubicBezTo>
                  <a:pt x="25505" y="14842"/>
                  <a:pt x="25505" y="14824"/>
                  <a:pt x="25505" y="14768"/>
                </a:cubicBezTo>
                <a:cubicBezTo>
                  <a:pt x="25413" y="14676"/>
                  <a:pt x="25394" y="14750"/>
                  <a:pt x="25431" y="14491"/>
                </a:cubicBezTo>
                <a:lnTo>
                  <a:pt x="25431" y="14491"/>
                </a:lnTo>
                <a:lnTo>
                  <a:pt x="25339" y="14676"/>
                </a:lnTo>
                <a:cubicBezTo>
                  <a:pt x="25339" y="14676"/>
                  <a:pt x="25302" y="14750"/>
                  <a:pt x="25265" y="14805"/>
                </a:cubicBezTo>
                <a:cubicBezTo>
                  <a:pt x="25228" y="14861"/>
                  <a:pt x="25191" y="14916"/>
                  <a:pt x="25154" y="14971"/>
                </a:cubicBezTo>
                <a:cubicBezTo>
                  <a:pt x="25191" y="14879"/>
                  <a:pt x="25210" y="14787"/>
                  <a:pt x="25247" y="14713"/>
                </a:cubicBezTo>
                <a:cubicBezTo>
                  <a:pt x="25265" y="14657"/>
                  <a:pt x="25284" y="14620"/>
                  <a:pt x="25265" y="14602"/>
                </a:cubicBezTo>
                <a:lnTo>
                  <a:pt x="25284" y="14509"/>
                </a:lnTo>
                <a:lnTo>
                  <a:pt x="25284" y="14509"/>
                </a:lnTo>
                <a:cubicBezTo>
                  <a:pt x="25265" y="14546"/>
                  <a:pt x="25247" y="14565"/>
                  <a:pt x="25228" y="14602"/>
                </a:cubicBezTo>
                <a:cubicBezTo>
                  <a:pt x="25191" y="14639"/>
                  <a:pt x="25154" y="14694"/>
                  <a:pt x="25136" y="14750"/>
                </a:cubicBezTo>
                <a:cubicBezTo>
                  <a:pt x="25080" y="14842"/>
                  <a:pt x="25006" y="14934"/>
                  <a:pt x="24951" y="14971"/>
                </a:cubicBezTo>
                <a:cubicBezTo>
                  <a:pt x="25016" y="14790"/>
                  <a:pt x="25035" y="14763"/>
                  <a:pt x="24984" y="14763"/>
                </a:cubicBezTo>
                <a:cubicBezTo>
                  <a:pt x="24962" y="14763"/>
                  <a:pt x="24927" y="14768"/>
                  <a:pt x="24877" y="14768"/>
                </a:cubicBezTo>
                <a:cubicBezTo>
                  <a:pt x="25062" y="14731"/>
                  <a:pt x="25173" y="14546"/>
                  <a:pt x="25210" y="14454"/>
                </a:cubicBezTo>
                <a:cubicBezTo>
                  <a:pt x="25247" y="14343"/>
                  <a:pt x="25321" y="14195"/>
                  <a:pt x="25413" y="14158"/>
                </a:cubicBezTo>
                <a:lnTo>
                  <a:pt x="25524" y="14583"/>
                </a:lnTo>
                <a:cubicBezTo>
                  <a:pt x="25561" y="14583"/>
                  <a:pt x="25579" y="14565"/>
                  <a:pt x="25616" y="14472"/>
                </a:cubicBezTo>
                <a:cubicBezTo>
                  <a:pt x="25628" y="14444"/>
                  <a:pt x="25650" y="14429"/>
                  <a:pt x="25678" y="14429"/>
                </a:cubicBezTo>
                <a:cubicBezTo>
                  <a:pt x="25740" y="14429"/>
                  <a:pt x="25830" y="14499"/>
                  <a:pt x="25894" y="14639"/>
                </a:cubicBezTo>
                <a:cubicBezTo>
                  <a:pt x="25894" y="14602"/>
                  <a:pt x="25894" y="14565"/>
                  <a:pt x="25875" y="14509"/>
                </a:cubicBezTo>
                <a:cubicBezTo>
                  <a:pt x="25891" y="14493"/>
                  <a:pt x="25906" y="14486"/>
                  <a:pt x="25919" y="14486"/>
                </a:cubicBezTo>
                <a:cubicBezTo>
                  <a:pt x="25952" y="14486"/>
                  <a:pt x="25978" y="14526"/>
                  <a:pt x="26004" y="14565"/>
                </a:cubicBezTo>
                <a:cubicBezTo>
                  <a:pt x="26023" y="14602"/>
                  <a:pt x="26023" y="14620"/>
                  <a:pt x="26060" y="14676"/>
                </a:cubicBezTo>
                <a:cubicBezTo>
                  <a:pt x="26097" y="14731"/>
                  <a:pt x="26134" y="14787"/>
                  <a:pt x="26189" y="14824"/>
                </a:cubicBezTo>
                <a:cubicBezTo>
                  <a:pt x="26078" y="14879"/>
                  <a:pt x="26115" y="15008"/>
                  <a:pt x="26115" y="15138"/>
                </a:cubicBezTo>
                <a:cubicBezTo>
                  <a:pt x="26119" y="15135"/>
                  <a:pt x="26124" y="15133"/>
                  <a:pt x="26129" y="15133"/>
                </a:cubicBezTo>
                <a:cubicBezTo>
                  <a:pt x="26207" y="15133"/>
                  <a:pt x="26392" y="15497"/>
                  <a:pt x="26585" y="15497"/>
                </a:cubicBezTo>
                <a:cubicBezTo>
                  <a:pt x="26601" y="15497"/>
                  <a:pt x="26617" y="15494"/>
                  <a:pt x="26633" y="15489"/>
                </a:cubicBezTo>
                <a:lnTo>
                  <a:pt x="26688" y="15840"/>
                </a:lnTo>
                <a:cubicBezTo>
                  <a:pt x="26818" y="16080"/>
                  <a:pt x="26984" y="16173"/>
                  <a:pt x="27132" y="16265"/>
                </a:cubicBezTo>
                <a:cubicBezTo>
                  <a:pt x="27298" y="16339"/>
                  <a:pt x="27464" y="16450"/>
                  <a:pt x="27557" y="16598"/>
                </a:cubicBezTo>
                <a:cubicBezTo>
                  <a:pt x="27533" y="16593"/>
                  <a:pt x="27512" y="16591"/>
                  <a:pt x="27493" y="16591"/>
                </a:cubicBezTo>
                <a:cubicBezTo>
                  <a:pt x="27408" y="16591"/>
                  <a:pt x="27373" y="16632"/>
                  <a:pt x="27312" y="16632"/>
                </a:cubicBezTo>
                <a:cubicBezTo>
                  <a:pt x="27284" y="16632"/>
                  <a:pt x="27251" y="16623"/>
                  <a:pt x="27206" y="16598"/>
                </a:cubicBezTo>
                <a:lnTo>
                  <a:pt x="27206" y="16598"/>
                </a:lnTo>
                <a:cubicBezTo>
                  <a:pt x="27238" y="16662"/>
                  <a:pt x="27256" y="16712"/>
                  <a:pt x="27309" y="16712"/>
                </a:cubicBezTo>
                <a:cubicBezTo>
                  <a:pt x="27317" y="16712"/>
                  <a:pt x="27325" y="16711"/>
                  <a:pt x="27335" y="16709"/>
                </a:cubicBezTo>
                <a:lnTo>
                  <a:pt x="27335" y="16709"/>
                </a:lnTo>
                <a:cubicBezTo>
                  <a:pt x="27298" y="16746"/>
                  <a:pt x="27557" y="16857"/>
                  <a:pt x="27594" y="16949"/>
                </a:cubicBezTo>
                <a:cubicBezTo>
                  <a:pt x="27575" y="16949"/>
                  <a:pt x="27557" y="16968"/>
                  <a:pt x="27520" y="16968"/>
                </a:cubicBezTo>
                <a:cubicBezTo>
                  <a:pt x="27557" y="17004"/>
                  <a:pt x="27686" y="17060"/>
                  <a:pt x="27557" y="17134"/>
                </a:cubicBezTo>
                <a:cubicBezTo>
                  <a:pt x="27535" y="17134"/>
                  <a:pt x="27520" y="17127"/>
                  <a:pt x="27511" y="17122"/>
                </a:cubicBezTo>
                <a:lnTo>
                  <a:pt x="27511" y="17122"/>
                </a:lnTo>
                <a:cubicBezTo>
                  <a:pt x="27533" y="17157"/>
                  <a:pt x="27408" y="17282"/>
                  <a:pt x="27612" y="17282"/>
                </a:cubicBezTo>
                <a:cubicBezTo>
                  <a:pt x="27520" y="17282"/>
                  <a:pt x="27446" y="17300"/>
                  <a:pt x="27372" y="17319"/>
                </a:cubicBezTo>
                <a:cubicBezTo>
                  <a:pt x="27317" y="17337"/>
                  <a:pt x="27261" y="17356"/>
                  <a:pt x="27169" y="17393"/>
                </a:cubicBezTo>
                <a:cubicBezTo>
                  <a:pt x="27002" y="17485"/>
                  <a:pt x="26855" y="17614"/>
                  <a:pt x="26688" y="17725"/>
                </a:cubicBezTo>
                <a:cubicBezTo>
                  <a:pt x="26393" y="17947"/>
                  <a:pt x="26097" y="18187"/>
                  <a:pt x="25801" y="18206"/>
                </a:cubicBezTo>
                <a:cubicBezTo>
                  <a:pt x="25813" y="18194"/>
                  <a:pt x="25826" y="18181"/>
                  <a:pt x="25838" y="18169"/>
                </a:cubicBezTo>
                <a:lnTo>
                  <a:pt x="25838" y="18169"/>
                </a:lnTo>
                <a:lnTo>
                  <a:pt x="25727" y="18224"/>
                </a:lnTo>
                <a:lnTo>
                  <a:pt x="25780" y="18224"/>
                </a:lnTo>
                <a:cubicBezTo>
                  <a:pt x="25487" y="18479"/>
                  <a:pt x="25111" y="18766"/>
                  <a:pt x="24840" y="18982"/>
                </a:cubicBezTo>
                <a:cubicBezTo>
                  <a:pt x="24840" y="18945"/>
                  <a:pt x="24803" y="18945"/>
                  <a:pt x="24859" y="18908"/>
                </a:cubicBezTo>
                <a:lnTo>
                  <a:pt x="24859" y="18908"/>
                </a:lnTo>
                <a:cubicBezTo>
                  <a:pt x="24396" y="19111"/>
                  <a:pt x="24803" y="19352"/>
                  <a:pt x="24267" y="19573"/>
                </a:cubicBezTo>
                <a:cubicBezTo>
                  <a:pt x="24255" y="19574"/>
                  <a:pt x="24244" y="19574"/>
                  <a:pt x="24234" y="19574"/>
                </a:cubicBezTo>
                <a:cubicBezTo>
                  <a:pt x="23972" y="19574"/>
                  <a:pt x="24381" y="19367"/>
                  <a:pt x="24295" y="19367"/>
                </a:cubicBezTo>
                <a:cubicBezTo>
                  <a:pt x="24289" y="19367"/>
                  <a:pt x="24279" y="19368"/>
                  <a:pt x="24267" y="19370"/>
                </a:cubicBezTo>
                <a:cubicBezTo>
                  <a:pt x="24224" y="19330"/>
                  <a:pt x="24182" y="19313"/>
                  <a:pt x="24139" y="19313"/>
                </a:cubicBezTo>
                <a:cubicBezTo>
                  <a:pt x="23905" y="19313"/>
                  <a:pt x="23662" y="19819"/>
                  <a:pt x="23288" y="19851"/>
                </a:cubicBezTo>
                <a:lnTo>
                  <a:pt x="23361" y="19777"/>
                </a:lnTo>
                <a:lnTo>
                  <a:pt x="23361" y="19777"/>
                </a:lnTo>
                <a:cubicBezTo>
                  <a:pt x="23047" y="19851"/>
                  <a:pt x="22844" y="20313"/>
                  <a:pt x="22437" y="20553"/>
                </a:cubicBezTo>
                <a:cubicBezTo>
                  <a:pt x="22437" y="20553"/>
                  <a:pt x="22437" y="20516"/>
                  <a:pt x="22419" y="20516"/>
                </a:cubicBezTo>
                <a:cubicBezTo>
                  <a:pt x="22253" y="20849"/>
                  <a:pt x="21791" y="21255"/>
                  <a:pt x="21439" y="21570"/>
                </a:cubicBezTo>
                <a:cubicBezTo>
                  <a:pt x="21476" y="21366"/>
                  <a:pt x="21569" y="21385"/>
                  <a:pt x="21402" y="21311"/>
                </a:cubicBezTo>
                <a:lnTo>
                  <a:pt x="21402" y="21311"/>
                </a:lnTo>
                <a:cubicBezTo>
                  <a:pt x="21255" y="21459"/>
                  <a:pt x="21587" y="21477"/>
                  <a:pt x="21273" y="21754"/>
                </a:cubicBezTo>
                <a:cubicBezTo>
                  <a:pt x="21169" y="21754"/>
                  <a:pt x="21000" y="21810"/>
                  <a:pt x="20864" y="21810"/>
                </a:cubicBezTo>
                <a:cubicBezTo>
                  <a:pt x="20807" y="21810"/>
                  <a:pt x="20757" y="21800"/>
                  <a:pt x="20719" y="21773"/>
                </a:cubicBezTo>
                <a:lnTo>
                  <a:pt x="21033" y="21533"/>
                </a:lnTo>
                <a:cubicBezTo>
                  <a:pt x="21013" y="21529"/>
                  <a:pt x="20993" y="21527"/>
                  <a:pt x="20975" y="21527"/>
                </a:cubicBezTo>
                <a:cubicBezTo>
                  <a:pt x="20736" y="21527"/>
                  <a:pt x="20613" y="21835"/>
                  <a:pt x="20441" y="21921"/>
                </a:cubicBezTo>
                <a:lnTo>
                  <a:pt x="20404" y="21828"/>
                </a:lnTo>
                <a:cubicBezTo>
                  <a:pt x="19942" y="22198"/>
                  <a:pt x="20053" y="22383"/>
                  <a:pt x="19536" y="22734"/>
                </a:cubicBezTo>
                <a:lnTo>
                  <a:pt x="19628" y="22752"/>
                </a:lnTo>
                <a:cubicBezTo>
                  <a:pt x="19462" y="23141"/>
                  <a:pt x="19314" y="22826"/>
                  <a:pt x="19111" y="23159"/>
                </a:cubicBezTo>
                <a:lnTo>
                  <a:pt x="18907" y="23030"/>
                </a:lnTo>
                <a:cubicBezTo>
                  <a:pt x="18741" y="23214"/>
                  <a:pt x="18371" y="23677"/>
                  <a:pt x="18057" y="23954"/>
                </a:cubicBezTo>
                <a:cubicBezTo>
                  <a:pt x="18150" y="23677"/>
                  <a:pt x="18501" y="23325"/>
                  <a:pt x="18686" y="23085"/>
                </a:cubicBezTo>
                <a:lnTo>
                  <a:pt x="18686" y="23085"/>
                </a:lnTo>
                <a:cubicBezTo>
                  <a:pt x="18501" y="23214"/>
                  <a:pt x="18057" y="23529"/>
                  <a:pt x="18020" y="23695"/>
                </a:cubicBezTo>
                <a:cubicBezTo>
                  <a:pt x="18076" y="23621"/>
                  <a:pt x="18150" y="23510"/>
                  <a:pt x="18242" y="23492"/>
                </a:cubicBezTo>
                <a:lnTo>
                  <a:pt x="18242" y="23492"/>
                </a:lnTo>
                <a:cubicBezTo>
                  <a:pt x="18113" y="23806"/>
                  <a:pt x="17872" y="24083"/>
                  <a:pt x="17484" y="24342"/>
                </a:cubicBezTo>
                <a:cubicBezTo>
                  <a:pt x="17453" y="24273"/>
                  <a:pt x="17402" y="24244"/>
                  <a:pt x="17337" y="24244"/>
                </a:cubicBezTo>
                <a:cubicBezTo>
                  <a:pt x="17038" y="24244"/>
                  <a:pt x="16439" y="24847"/>
                  <a:pt x="16051" y="24847"/>
                </a:cubicBezTo>
                <a:cubicBezTo>
                  <a:pt x="16029" y="24847"/>
                  <a:pt x="16008" y="24845"/>
                  <a:pt x="15987" y="24841"/>
                </a:cubicBezTo>
                <a:cubicBezTo>
                  <a:pt x="15414" y="25432"/>
                  <a:pt x="14638" y="25710"/>
                  <a:pt x="13880" y="26264"/>
                </a:cubicBezTo>
                <a:cubicBezTo>
                  <a:pt x="14342" y="26356"/>
                  <a:pt x="13658" y="26430"/>
                  <a:pt x="13917" y="26689"/>
                </a:cubicBezTo>
                <a:cubicBezTo>
                  <a:pt x="13805" y="26776"/>
                  <a:pt x="13735" y="26830"/>
                  <a:pt x="13690" y="26855"/>
                </a:cubicBezTo>
                <a:lnTo>
                  <a:pt x="13690" y="26855"/>
                </a:lnTo>
                <a:cubicBezTo>
                  <a:pt x="13658" y="26855"/>
                  <a:pt x="13657" y="26856"/>
                  <a:pt x="13640" y="26874"/>
                </a:cubicBezTo>
                <a:lnTo>
                  <a:pt x="13682" y="26860"/>
                </a:lnTo>
                <a:lnTo>
                  <a:pt x="13682" y="26860"/>
                </a:lnTo>
                <a:cubicBezTo>
                  <a:pt x="13664" y="26869"/>
                  <a:pt x="13650" y="26874"/>
                  <a:pt x="13640" y="26874"/>
                </a:cubicBezTo>
                <a:lnTo>
                  <a:pt x="12975" y="27077"/>
                </a:lnTo>
                <a:cubicBezTo>
                  <a:pt x="12790" y="27077"/>
                  <a:pt x="13104" y="26892"/>
                  <a:pt x="13049" y="26837"/>
                </a:cubicBezTo>
                <a:lnTo>
                  <a:pt x="13049" y="26837"/>
                </a:lnTo>
                <a:cubicBezTo>
                  <a:pt x="12894" y="26931"/>
                  <a:pt x="12818" y="26957"/>
                  <a:pt x="12768" y="26957"/>
                </a:cubicBezTo>
                <a:cubicBezTo>
                  <a:pt x="12708" y="26957"/>
                  <a:pt x="12687" y="26919"/>
                  <a:pt x="12613" y="26919"/>
                </a:cubicBezTo>
                <a:cubicBezTo>
                  <a:pt x="12580" y="26919"/>
                  <a:pt x="12537" y="26926"/>
                  <a:pt x="12476" y="26948"/>
                </a:cubicBezTo>
                <a:cubicBezTo>
                  <a:pt x="12605" y="27003"/>
                  <a:pt x="12439" y="27188"/>
                  <a:pt x="12198" y="27299"/>
                </a:cubicBezTo>
                <a:lnTo>
                  <a:pt x="12605" y="27207"/>
                </a:lnTo>
                <a:lnTo>
                  <a:pt x="12605" y="27207"/>
                </a:lnTo>
                <a:cubicBezTo>
                  <a:pt x="12161" y="27743"/>
                  <a:pt x="11958" y="27299"/>
                  <a:pt x="11514" y="27835"/>
                </a:cubicBezTo>
                <a:lnTo>
                  <a:pt x="11625" y="27632"/>
                </a:lnTo>
                <a:lnTo>
                  <a:pt x="11625" y="27632"/>
                </a:lnTo>
                <a:cubicBezTo>
                  <a:pt x="11554" y="27720"/>
                  <a:pt x="11245" y="27928"/>
                  <a:pt x="11269" y="27928"/>
                </a:cubicBezTo>
                <a:cubicBezTo>
                  <a:pt x="11270" y="27928"/>
                  <a:pt x="11272" y="27928"/>
                  <a:pt x="11274" y="27927"/>
                </a:cubicBezTo>
                <a:lnTo>
                  <a:pt x="11274" y="27927"/>
                </a:lnTo>
                <a:cubicBezTo>
                  <a:pt x="11256" y="27964"/>
                  <a:pt x="11237" y="28020"/>
                  <a:pt x="11163" y="28168"/>
                </a:cubicBezTo>
                <a:cubicBezTo>
                  <a:pt x="11145" y="28205"/>
                  <a:pt x="11108" y="28223"/>
                  <a:pt x="11089" y="28260"/>
                </a:cubicBezTo>
                <a:cubicBezTo>
                  <a:pt x="11089" y="28186"/>
                  <a:pt x="11126" y="28057"/>
                  <a:pt x="11163" y="28057"/>
                </a:cubicBezTo>
                <a:cubicBezTo>
                  <a:pt x="11145" y="28001"/>
                  <a:pt x="11126" y="27983"/>
                  <a:pt x="11071" y="27964"/>
                </a:cubicBezTo>
                <a:lnTo>
                  <a:pt x="11034" y="27927"/>
                </a:lnTo>
                <a:lnTo>
                  <a:pt x="10942" y="27798"/>
                </a:lnTo>
                <a:lnTo>
                  <a:pt x="10720" y="27539"/>
                </a:lnTo>
                <a:cubicBezTo>
                  <a:pt x="10443" y="27188"/>
                  <a:pt x="10202" y="26855"/>
                  <a:pt x="10110" y="26541"/>
                </a:cubicBezTo>
                <a:lnTo>
                  <a:pt x="10221" y="26541"/>
                </a:lnTo>
                <a:cubicBezTo>
                  <a:pt x="10110" y="26430"/>
                  <a:pt x="9944" y="26393"/>
                  <a:pt x="9907" y="26190"/>
                </a:cubicBezTo>
                <a:cubicBezTo>
                  <a:pt x="9944" y="26172"/>
                  <a:pt x="10017" y="26190"/>
                  <a:pt x="9980" y="26135"/>
                </a:cubicBezTo>
                <a:cubicBezTo>
                  <a:pt x="9925" y="26079"/>
                  <a:pt x="9648" y="25857"/>
                  <a:pt x="9592" y="25654"/>
                </a:cubicBezTo>
                <a:lnTo>
                  <a:pt x="9592" y="25654"/>
                </a:lnTo>
                <a:lnTo>
                  <a:pt x="9759" y="25765"/>
                </a:lnTo>
                <a:cubicBezTo>
                  <a:pt x="9445" y="25007"/>
                  <a:pt x="8927" y="24822"/>
                  <a:pt x="8520" y="24268"/>
                </a:cubicBezTo>
                <a:cubicBezTo>
                  <a:pt x="8742" y="24139"/>
                  <a:pt x="8483" y="23547"/>
                  <a:pt x="8354" y="23251"/>
                </a:cubicBezTo>
                <a:lnTo>
                  <a:pt x="8391" y="23251"/>
                </a:lnTo>
                <a:cubicBezTo>
                  <a:pt x="7947" y="22420"/>
                  <a:pt x="7393" y="21976"/>
                  <a:pt x="6857" y="21292"/>
                </a:cubicBezTo>
                <a:cubicBezTo>
                  <a:pt x="6820" y="20682"/>
                  <a:pt x="6025" y="19647"/>
                  <a:pt x="5711" y="18834"/>
                </a:cubicBezTo>
                <a:lnTo>
                  <a:pt x="5711" y="18834"/>
                </a:lnTo>
                <a:cubicBezTo>
                  <a:pt x="5719" y="18887"/>
                  <a:pt x="5689" y="18909"/>
                  <a:pt x="5645" y="18909"/>
                </a:cubicBezTo>
                <a:cubicBezTo>
                  <a:pt x="5582" y="18909"/>
                  <a:pt x="5489" y="18863"/>
                  <a:pt x="5434" y="18797"/>
                </a:cubicBezTo>
                <a:cubicBezTo>
                  <a:pt x="5360" y="18594"/>
                  <a:pt x="4990" y="18409"/>
                  <a:pt x="5212" y="18317"/>
                </a:cubicBezTo>
                <a:lnTo>
                  <a:pt x="5212" y="18317"/>
                </a:lnTo>
                <a:lnTo>
                  <a:pt x="5231" y="18372"/>
                </a:lnTo>
                <a:cubicBezTo>
                  <a:pt x="5360" y="18132"/>
                  <a:pt x="5083" y="17799"/>
                  <a:pt x="4916" y="17504"/>
                </a:cubicBezTo>
                <a:lnTo>
                  <a:pt x="4639" y="17614"/>
                </a:lnTo>
                <a:cubicBezTo>
                  <a:pt x="4584" y="16653"/>
                  <a:pt x="3345" y="15785"/>
                  <a:pt x="3438" y="15175"/>
                </a:cubicBezTo>
                <a:cubicBezTo>
                  <a:pt x="3272" y="15045"/>
                  <a:pt x="3142" y="14824"/>
                  <a:pt x="2976" y="14676"/>
                </a:cubicBezTo>
                <a:lnTo>
                  <a:pt x="3124" y="14602"/>
                </a:lnTo>
                <a:cubicBezTo>
                  <a:pt x="2865" y="14103"/>
                  <a:pt x="2736" y="13844"/>
                  <a:pt x="2329" y="13253"/>
                </a:cubicBezTo>
                <a:lnTo>
                  <a:pt x="2329" y="13253"/>
                </a:lnTo>
                <a:lnTo>
                  <a:pt x="2514" y="13327"/>
                </a:lnTo>
                <a:cubicBezTo>
                  <a:pt x="2310" y="12975"/>
                  <a:pt x="1848" y="13123"/>
                  <a:pt x="1645" y="12809"/>
                </a:cubicBezTo>
                <a:lnTo>
                  <a:pt x="1811" y="12606"/>
                </a:lnTo>
                <a:cubicBezTo>
                  <a:pt x="1682" y="12384"/>
                  <a:pt x="1701" y="12384"/>
                  <a:pt x="1682" y="12329"/>
                </a:cubicBezTo>
                <a:lnTo>
                  <a:pt x="1664" y="12218"/>
                </a:lnTo>
                <a:cubicBezTo>
                  <a:pt x="1756" y="12181"/>
                  <a:pt x="1774" y="12162"/>
                  <a:pt x="1830" y="12014"/>
                </a:cubicBezTo>
                <a:cubicBezTo>
                  <a:pt x="1830" y="12051"/>
                  <a:pt x="1867" y="12107"/>
                  <a:pt x="1848" y="12125"/>
                </a:cubicBezTo>
                <a:lnTo>
                  <a:pt x="1885" y="12125"/>
                </a:lnTo>
                <a:cubicBezTo>
                  <a:pt x="1941" y="12088"/>
                  <a:pt x="1996" y="12070"/>
                  <a:pt x="2052" y="12033"/>
                </a:cubicBezTo>
                <a:cubicBezTo>
                  <a:pt x="2181" y="11977"/>
                  <a:pt x="2310" y="11922"/>
                  <a:pt x="2421" y="11848"/>
                </a:cubicBezTo>
                <a:cubicBezTo>
                  <a:pt x="2623" y="11730"/>
                  <a:pt x="2779" y="11597"/>
                  <a:pt x="2694" y="11490"/>
                </a:cubicBezTo>
                <a:lnTo>
                  <a:pt x="2694" y="11490"/>
                </a:lnTo>
                <a:cubicBezTo>
                  <a:pt x="2706" y="11496"/>
                  <a:pt x="2719" y="11499"/>
                  <a:pt x="2734" y="11499"/>
                </a:cubicBezTo>
                <a:cubicBezTo>
                  <a:pt x="2918" y="11499"/>
                  <a:pt x="3330" y="11087"/>
                  <a:pt x="3567" y="10850"/>
                </a:cubicBezTo>
                <a:lnTo>
                  <a:pt x="3604" y="11016"/>
                </a:lnTo>
                <a:cubicBezTo>
                  <a:pt x="3771" y="10684"/>
                  <a:pt x="3752" y="10628"/>
                  <a:pt x="4103" y="10351"/>
                </a:cubicBezTo>
                <a:cubicBezTo>
                  <a:pt x="4119" y="10346"/>
                  <a:pt x="4133" y="10343"/>
                  <a:pt x="4145" y="10343"/>
                </a:cubicBezTo>
                <a:cubicBezTo>
                  <a:pt x="4211" y="10343"/>
                  <a:pt x="4227" y="10409"/>
                  <a:pt x="4145" y="10447"/>
                </a:cubicBezTo>
                <a:lnTo>
                  <a:pt x="4145" y="10447"/>
                </a:lnTo>
                <a:cubicBezTo>
                  <a:pt x="4438" y="10337"/>
                  <a:pt x="4270" y="10178"/>
                  <a:pt x="4695" y="10037"/>
                </a:cubicBezTo>
                <a:lnTo>
                  <a:pt x="4695" y="10037"/>
                </a:lnTo>
                <a:cubicBezTo>
                  <a:pt x="4639" y="10111"/>
                  <a:pt x="4621" y="10148"/>
                  <a:pt x="4602" y="10222"/>
                </a:cubicBezTo>
                <a:cubicBezTo>
                  <a:pt x="4639" y="10185"/>
                  <a:pt x="4676" y="10166"/>
                  <a:pt x="4695" y="10166"/>
                </a:cubicBezTo>
                <a:cubicBezTo>
                  <a:pt x="4732" y="10129"/>
                  <a:pt x="4769" y="10111"/>
                  <a:pt x="4806" y="10092"/>
                </a:cubicBezTo>
                <a:cubicBezTo>
                  <a:pt x="4861" y="10055"/>
                  <a:pt x="4916" y="10018"/>
                  <a:pt x="4935" y="9981"/>
                </a:cubicBezTo>
                <a:cubicBezTo>
                  <a:pt x="5009" y="9907"/>
                  <a:pt x="5027" y="9852"/>
                  <a:pt x="5083" y="9741"/>
                </a:cubicBezTo>
                <a:cubicBezTo>
                  <a:pt x="5268" y="9556"/>
                  <a:pt x="5896" y="9316"/>
                  <a:pt x="6210" y="9297"/>
                </a:cubicBezTo>
                <a:cubicBezTo>
                  <a:pt x="6155" y="9242"/>
                  <a:pt x="6173" y="9094"/>
                  <a:pt x="6487" y="8946"/>
                </a:cubicBezTo>
                <a:cubicBezTo>
                  <a:pt x="6508" y="8944"/>
                  <a:pt x="6525" y="8943"/>
                  <a:pt x="6539" y="8943"/>
                </a:cubicBezTo>
                <a:cubicBezTo>
                  <a:pt x="6630" y="8943"/>
                  <a:pt x="6614" y="8988"/>
                  <a:pt x="6598" y="9020"/>
                </a:cubicBezTo>
                <a:cubicBezTo>
                  <a:pt x="6672" y="8965"/>
                  <a:pt x="6746" y="8928"/>
                  <a:pt x="6839" y="8891"/>
                </a:cubicBezTo>
                <a:cubicBezTo>
                  <a:pt x="6894" y="8854"/>
                  <a:pt x="6986" y="8817"/>
                  <a:pt x="6968" y="8798"/>
                </a:cubicBezTo>
                <a:cubicBezTo>
                  <a:pt x="6672" y="8669"/>
                  <a:pt x="6340" y="8577"/>
                  <a:pt x="6099" y="8503"/>
                </a:cubicBezTo>
                <a:cubicBezTo>
                  <a:pt x="5822" y="8429"/>
                  <a:pt x="5637" y="8336"/>
                  <a:pt x="5489" y="8207"/>
                </a:cubicBezTo>
                <a:cubicBezTo>
                  <a:pt x="5545" y="8170"/>
                  <a:pt x="5526" y="8133"/>
                  <a:pt x="5508" y="8096"/>
                </a:cubicBezTo>
                <a:lnTo>
                  <a:pt x="5508" y="8096"/>
                </a:lnTo>
                <a:cubicBezTo>
                  <a:pt x="6130" y="8399"/>
                  <a:pt x="6630" y="8610"/>
                  <a:pt x="6659" y="8631"/>
                </a:cubicBezTo>
                <a:lnTo>
                  <a:pt x="6659" y="8631"/>
                </a:lnTo>
                <a:cubicBezTo>
                  <a:pt x="6800" y="8612"/>
                  <a:pt x="6746" y="8539"/>
                  <a:pt x="6746" y="8484"/>
                </a:cubicBezTo>
                <a:cubicBezTo>
                  <a:pt x="6746" y="8462"/>
                  <a:pt x="6766" y="8434"/>
                  <a:pt x="6879" y="8434"/>
                </a:cubicBezTo>
                <a:cubicBezTo>
                  <a:pt x="6956" y="8434"/>
                  <a:pt x="7077" y="8447"/>
                  <a:pt x="7264" y="8484"/>
                </a:cubicBezTo>
                <a:cubicBezTo>
                  <a:pt x="6912" y="8392"/>
                  <a:pt x="6413" y="8262"/>
                  <a:pt x="5914" y="8133"/>
                </a:cubicBezTo>
                <a:cubicBezTo>
                  <a:pt x="5489" y="8004"/>
                  <a:pt x="5120" y="7893"/>
                  <a:pt x="4879" y="7726"/>
                </a:cubicBezTo>
                <a:cubicBezTo>
                  <a:pt x="4861" y="7690"/>
                  <a:pt x="4842" y="7671"/>
                  <a:pt x="4842" y="7634"/>
                </a:cubicBezTo>
                <a:lnTo>
                  <a:pt x="4842" y="7634"/>
                </a:lnTo>
                <a:lnTo>
                  <a:pt x="4898" y="7653"/>
                </a:lnTo>
                <a:cubicBezTo>
                  <a:pt x="4769" y="7560"/>
                  <a:pt x="4713" y="7560"/>
                  <a:pt x="4639" y="7542"/>
                </a:cubicBezTo>
                <a:cubicBezTo>
                  <a:pt x="4547" y="7468"/>
                  <a:pt x="4510" y="7412"/>
                  <a:pt x="4417" y="7357"/>
                </a:cubicBezTo>
                <a:cubicBezTo>
                  <a:pt x="4454" y="7227"/>
                  <a:pt x="4122" y="7080"/>
                  <a:pt x="4011" y="6969"/>
                </a:cubicBezTo>
                <a:cubicBezTo>
                  <a:pt x="3919" y="7097"/>
                  <a:pt x="3755" y="6953"/>
                  <a:pt x="3842" y="7166"/>
                </a:cubicBezTo>
                <a:lnTo>
                  <a:pt x="3842" y="7166"/>
                </a:lnTo>
                <a:cubicBezTo>
                  <a:pt x="3842" y="7165"/>
                  <a:pt x="3843" y="7165"/>
                  <a:pt x="3843" y="7165"/>
                </a:cubicBezTo>
                <a:cubicBezTo>
                  <a:pt x="3854" y="7165"/>
                  <a:pt x="3903" y="7189"/>
                  <a:pt x="3974" y="7246"/>
                </a:cubicBezTo>
                <a:cubicBezTo>
                  <a:pt x="3992" y="7264"/>
                  <a:pt x="4029" y="7283"/>
                  <a:pt x="4048" y="7283"/>
                </a:cubicBezTo>
                <a:lnTo>
                  <a:pt x="4029" y="7283"/>
                </a:lnTo>
                <a:cubicBezTo>
                  <a:pt x="4122" y="7357"/>
                  <a:pt x="4251" y="7431"/>
                  <a:pt x="4399" y="7523"/>
                </a:cubicBezTo>
                <a:cubicBezTo>
                  <a:pt x="4233" y="7523"/>
                  <a:pt x="4066" y="7505"/>
                  <a:pt x="3955" y="7301"/>
                </a:cubicBezTo>
                <a:cubicBezTo>
                  <a:pt x="3826" y="7320"/>
                  <a:pt x="3678" y="7357"/>
                  <a:pt x="3604" y="7357"/>
                </a:cubicBezTo>
                <a:cubicBezTo>
                  <a:pt x="3567" y="7172"/>
                  <a:pt x="3493" y="7006"/>
                  <a:pt x="3456" y="6839"/>
                </a:cubicBezTo>
                <a:cubicBezTo>
                  <a:pt x="3419" y="6673"/>
                  <a:pt x="3382" y="6544"/>
                  <a:pt x="3419" y="6488"/>
                </a:cubicBezTo>
                <a:cubicBezTo>
                  <a:pt x="3253" y="6322"/>
                  <a:pt x="3124" y="6119"/>
                  <a:pt x="3031" y="5915"/>
                </a:cubicBezTo>
                <a:cubicBezTo>
                  <a:pt x="2939" y="5693"/>
                  <a:pt x="2902" y="5490"/>
                  <a:pt x="2772" y="5305"/>
                </a:cubicBezTo>
                <a:cubicBezTo>
                  <a:pt x="2772" y="5139"/>
                  <a:pt x="2902" y="5157"/>
                  <a:pt x="2976" y="5120"/>
                </a:cubicBezTo>
                <a:lnTo>
                  <a:pt x="2976" y="5120"/>
                </a:lnTo>
                <a:cubicBezTo>
                  <a:pt x="2976" y="5213"/>
                  <a:pt x="2939" y="5305"/>
                  <a:pt x="2976" y="5342"/>
                </a:cubicBezTo>
                <a:cubicBezTo>
                  <a:pt x="2939" y="5065"/>
                  <a:pt x="3253" y="4603"/>
                  <a:pt x="3142" y="4418"/>
                </a:cubicBezTo>
                <a:cubicBezTo>
                  <a:pt x="3211" y="4353"/>
                  <a:pt x="3252" y="4331"/>
                  <a:pt x="3276" y="4331"/>
                </a:cubicBezTo>
                <a:cubicBezTo>
                  <a:pt x="3327" y="4331"/>
                  <a:pt x="3304" y="4430"/>
                  <a:pt x="3324" y="4430"/>
                </a:cubicBezTo>
                <a:cubicBezTo>
                  <a:pt x="3337" y="4430"/>
                  <a:pt x="3369" y="4385"/>
                  <a:pt x="3456" y="4233"/>
                </a:cubicBezTo>
                <a:lnTo>
                  <a:pt x="3475" y="4326"/>
                </a:lnTo>
                <a:cubicBezTo>
                  <a:pt x="3918" y="3975"/>
                  <a:pt x="4085" y="3568"/>
                  <a:pt x="4288" y="3143"/>
                </a:cubicBezTo>
                <a:cubicBezTo>
                  <a:pt x="4499" y="2739"/>
                  <a:pt x="4777" y="2335"/>
                  <a:pt x="5328" y="2137"/>
                </a:cubicBezTo>
                <a:lnTo>
                  <a:pt x="5328" y="2137"/>
                </a:lnTo>
                <a:cubicBezTo>
                  <a:pt x="5320" y="2138"/>
                  <a:pt x="5312" y="2139"/>
                  <a:pt x="5305" y="2139"/>
                </a:cubicBezTo>
                <a:cubicBezTo>
                  <a:pt x="5283" y="2139"/>
                  <a:pt x="5264" y="2134"/>
                  <a:pt x="5249" y="2126"/>
                </a:cubicBezTo>
                <a:cubicBezTo>
                  <a:pt x="5859" y="1794"/>
                  <a:pt x="6450" y="1443"/>
                  <a:pt x="7116" y="1258"/>
                </a:cubicBezTo>
                <a:cubicBezTo>
                  <a:pt x="7376" y="1200"/>
                  <a:pt x="7635" y="1154"/>
                  <a:pt x="7895" y="1154"/>
                </a:cubicBezTo>
                <a:cubicBezTo>
                  <a:pt x="7968" y="1154"/>
                  <a:pt x="8041" y="1157"/>
                  <a:pt x="8114" y="1165"/>
                </a:cubicBezTo>
                <a:cubicBezTo>
                  <a:pt x="8280" y="1202"/>
                  <a:pt x="8428" y="1239"/>
                  <a:pt x="8576" y="1295"/>
                </a:cubicBezTo>
                <a:cubicBezTo>
                  <a:pt x="8650" y="1313"/>
                  <a:pt x="8724" y="1369"/>
                  <a:pt x="8779" y="1406"/>
                </a:cubicBezTo>
                <a:cubicBezTo>
                  <a:pt x="8835" y="1443"/>
                  <a:pt x="8853" y="1480"/>
                  <a:pt x="8890" y="1535"/>
                </a:cubicBezTo>
                <a:cubicBezTo>
                  <a:pt x="8982" y="1701"/>
                  <a:pt x="9112" y="1701"/>
                  <a:pt x="9297" y="1868"/>
                </a:cubicBezTo>
                <a:lnTo>
                  <a:pt x="9149" y="1997"/>
                </a:lnTo>
                <a:cubicBezTo>
                  <a:pt x="9260" y="2089"/>
                  <a:pt x="9352" y="2200"/>
                  <a:pt x="9445" y="2311"/>
                </a:cubicBezTo>
                <a:cubicBezTo>
                  <a:pt x="9703" y="2866"/>
                  <a:pt x="9167" y="3346"/>
                  <a:pt x="9463" y="4049"/>
                </a:cubicBezTo>
                <a:lnTo>
                  <a:pt x="9574" y="3956"/>
                </a:lnTo>
                <a:lnTo>
                  <a:pt x="9574" y="3956"/>
                </a:lnTo>
                <a:cubicBezTo>
                  <a:pt x="9556" y="4203"/>
                  <a:pt x="9623" y="4755"/>
                  <a:pt x="9516" y="4755"/>
                </a:cubicBezTo>
                <a:cubicBezTo>
                  <a:pt x="9511" y="4755"/>
                  <a:pt x="9506" y="4753"/>
                  <a:pt x="9500" y="4751"/>
                </a:cubicBezTo>
                <a:lnTo>
                  <a:pt x="9500" y="4751"/>
                </a:lnTo>
                <a:cubicBezTo>
                  <a:pt x="9518" y="4788"/>
                  <a:pt x="9611" y="4843"/>
                  <a:pt x="9555" y="4954"/>
                </a:cubicBezTo>
                <a:lnTo>
                  <a:pt x="9463" y="4954"/>
                </a:lnTo>
                <a:lnTo>
                  <a:pt x="9592" y="5620"/>
                </a:lnTo>
                <a:cubicBezTo>
                  <a:pt x="9481" y="6137"/>
                  <a:pt x="9241" y="5527"/>
                  <a:pt x="9149" y="6266"/>
                </a:cubicBezTo>
                <a:cubicBezTo>
                  <a:pt x="9166" y="6521"/>
                  <a:pt x="9308" y="6980"/>
                  <a:pt x="9388" y="6980"/>
                </a:cubicBezTo>
                <a:cubicBezTo>
                  <a:pt x="9395" y="6980"/>
                  <a:pt x="9402" y="6976"/>
                  <a:pt x="9408" y="6969"/>
                </a:cubicBezTo>
                <a:cubicBezTo>
                  <a:pt x="9408" y="6950"/>
                  <a:pt x="9426" y="6913"/>
                  <a:pt x="9426" y="6895"/>
                </a:cubicBezTo>
                <a:cubicBezTo>
                  <a:pt x="9436" y="6900"/>
                  <a:pt x="9447" y="6902"/>
                  <a:pt x="9459" y="6902"/>
                </a:cubicBezTo>
                <a:cubicBezTo>
                  <a:pt x="9493" y="6902"/>
                  <a:pt x="9533" y="6885"/>
                  <a:pt x="9574" y="6858"/>
                </a:cubicBezTo>
                <a:lnTo>
                  <a:pt x="9574" y="6691"/>
                </a:lnTo>
                <a:lnTo>
                  <a:pt x="9592" y="6691"/>
                </a:lnTo>
                <a:lnTo>
                  <a:pt x="9611" y="6950"/>
                </a:lnTo>
                <a:cubicBezTo>
                  <a:pt x="9735" y="6986"/>
                  <a:pt x="9855" y="7059"/>
                  <a:pt x="9974" y="7059"/>
                </a:cubicBezTo>
                <a:cubicBezTo>
                  <a:pt x="10104" y="7059"/>
                  <a:pt x="10234" y="6972"/>
                  <a:pt x="10369" y="6655"/>
                </a:cubicBezTo>
                <a:lnTo>
                  <a:pt x="10350" y="6544"/>
                </a:lnTo>
                <a:cubicBezTo>
                  <a:pt x="10369" y="6525"/>
                  <a:pt x="10406" y="6507"/>
                  <a:pt x="10424" y="6470"/>
                </a:cubicBezTo>
                <a:cubicBezTo>
                  <a:pt x="10498" y="6470"/>
                  <a:pt x="10461" y="6544"/>
                  <a:pt x="10480" y="6581"/>
                </a:cubicBezTo>
                <a:cubicBezTo>
                  <a:pt x="10590" y="6414"/>
                  <a:pt x="10683" y="6174"/>
                  <a:pt x="10498" y="6082"/>
                </a:cubicBezTo>
                <a:lnTo>
                  <a:pt x="10498" y="6082"/>
                </a:lnTo>
                <a:cubicBezTo>
                  <a:pt x="10480" y="6155"/>
                  <a:pt x="10461" y="6211"/>
                  <a:pt x="10443" y="6248"/>
                </a:cubicBezTo>
                <a:cubicBezTo>
                  <a:pt x="10443" y="6137"/>
                  <a:pt x="10387" y="6026"/>
                  <a:pt x="10350" y="5915"/>
                </a:cubicBezTo>
                <a:cubicBezTo>
                  <a:pt x="10424" y="5897"/>
                  <a:pt x="10480" y="5841"/>
                  <a:pt x="10516" y="5749"/>
                </a:cubicBezTo>
                <a:lnTo>
                  <a:pt x="10276" y="5287"/>
                </a:lnTo>
                <a:cubicBezTo>
                  <a:pt x="10284" y="5284"/>
                  <a:pt x="10292" y="5283"/>
                  <a:pt x="10299" y="5283"/>
                </a:cubicBezTo>
                <a:cubicBezTo>
                  <a:pt x="10359" y="5283"/>
                  <a:pt x="10414" y="5357"/>
                  <a:pt x="10463" y="5357"/>
                </a:cubicBezTo>
                <a:cubicBezTo>
                  <a:pt x="10496" y="5357"/>
                  <a:pt x="10526" y="5323"/>
                  <a:pt x="10553" y="5213"/>
                </a:cubicBezTo>
                <a:cubicBezTo>
                  <a:pt x="10527" y="5160"/>
                  <a:pt x="10499" y="5143"/>
                  <a:pt x="10471" y="5143"/>
                </a:cubicBezTo>
                <a:cubicBezTo>
                  <a:pt x="10422" y="5143"/>
                  <a:pt x="10373" y="5196"/>
                  <a:pt x="10329" y="5196"/>
                </a:cubicBezTo>
                <a:cubicBezTo>
                  <a:pt x="10295" y="5196"/>
                  <a:pt x="10264" y="5164"/>
                  <a:pt x="10239" y="5047"/>
                </a:cubicBezTo>
                <a:cubicBezTo>
                  <a:pt x="10369" y="4843"/>
                  <a:pt x="10480" y="4899"/>
                  <a:pt x="10369" y="4640"/>
                </a:cubicBezTo>
                <a:cubicBezTo>
                  <a:pt x="10378" y="4638"/>
                  <a:pt x="10387" y="4636"/>
                  <a:pt x="10395" y="4636"/>
                </a:cubicBezTo>
                <a:cubicBezTo>
                  <a:pt x="10452" y="4636"/>
                  <a:pt x="10484" y="4689"/>
                  <a:pt x="10516" y="4769"/>
                </a:cubicBezTo>
                <a:cubicBezTo>
                  <a:pt x="10443" y="4548"/>
                  <a:pt x="10480" y="4159"/>
                  <a:pt x="10350" y="4049"/>
                </a:cubicBezTo>
                <a:cubicBezTo>
                  <a:pt x="10491" y="3837"/>
                  <a:pt x="10296" y="3340"/>
                  <a:pt x="10502" y="3294"/>
                </a:cubicBezTo>
                <a:lnTo>
                  <a:pt x="10502" y="3294"/>
                </a:lnTo>
                <a:cubicBezTo>
                  <a:pt x="10510" y="3301"/>
                  <a:pt x="10517" y="3305"/>
                  <a:pt x="10523" y="3305"/>
                </a:cubicBezTo>
                <a:cubicBezTo>
                  <a:pt x="10530" y="3305"/>
                  <a:pt x="10535" y="3300"/>
                  <a:pt x="10535" y="3291"/>
                </a:cubicBezTo>
                <a:cubicBezTo>
                  <a:pt x="10461" y="3217"/>
                  <a:pt x="10295" y="2903"/>
                  <a:pt x="10258" y="2681"/>
                </a:cubicBezTo>
                <a:lnTo>
                  <a:pt x="10258" y="2681"/>
                </a:lnTo>
                <a:cubicBezTo>
                  <a:pt x="10308" y="2731"/>
                  <a:pt x="10343" y="2753"/>
                  <a:pt x="10367" y="2753"/>
                </a:cubicBezTo>
                <a:cubicBezTo>
                  <a:pt x="10431" y="2753"/>
                  <a:pt x="10414" y="2597"/>
                  <a:pt x="10387" y="2422"/>
                </a:cubicBezTo>
                <a:cubicBezTo>
                  <a:pt x="10350" y="2182"/>
                  <a:pt x="10295" y="1886"/>
                  <a:pt x="10461" y="1886"/>
                </a:cubicBezTo>
                <a:cubicBezTo>
                  <a:pt x="10295" y="1757"/>
                  <a:pt x="10202" y="1498"/>
                  <a:pt x="9999" y="1165"/>
                </a:cubicBezTo>
                <a:cubicBezTo>
                  <a:pt x="9888" y="999"/>
                  <a:pt x="9722" y="777"/>
                  <a:pt x="9537" y="648"/>
                </a:cubicBezTo>
                <a:cubicBezTo>
                  <a:pt x="9315" y="518"/>
                  <a:pt x="9112" y="463"/>
                  <a:pt x="8964" y="445"/>
                </a:cubicBezTo>
                <a:cubicBezTo>
                  <a:pt x="8992" y="445"/>
                  <a:pt x="9024" y="440"/>
                  <a:pt x="9054" y="440"/>
                </a:cubicBezTo>
                <a:cubicBezTo>
                  <a:pt x="9066" y="440"/>
                  <a:pt x="9077" y="441"/>
                  <a:pt x="9088" y="443"/>
                </a:cubicBezTo>
                <a:lnTo>
                  <a:pt x="9088" y="443"/>
                </a:lnTo>
                <a:cubicBezTo>
                  <a:pt x="8809" y="306"/>
                  <a:pt x="8733" y="218"/>
                  <a:pt x="8539" y="130"/>
                </a:cubicBezTo>
                <a:cubicBezTo>
                  <a:pt x="8483" y="241"/>
                  <a:pt x="8336" y="278"/>
                  <a:pt x="8169" y="315"/>
                </a:cubicBezTo>
                <a:cubicBezTo>
                  <a:pt x="8003" y="371"/>
                  <a:pt x="7818" y="408"/>
                  <a:pt x="7689" y="481"/>
                </a:cubicBezTo>
                <a:cubicBezTo>
                  <a:pt x="7301" y="297"/>
                  <a:pt x="7911" y="204"/>
                  <a:pt x="780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_centr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E9B749-F2BE-45BB-B34D-42D465670D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4413" y="3469683"/>
            <a:ext cx="7115175" cy="391114"/>
          </a:xfrm>
        </p:spPr>
        <p:txBody>
          <a:bodyPr rtlCol="0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7F2E03-8BBF-4A9C-A004-C3807BB5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DFA494-1817-445C-9ACF-4020934D6DC8}" type="datetime1">
              <a:rPr lang="pt-BR" noProof="0" smtClean="0"/>
              <a:t>13/09/2022</a:t>
            </a:fld>
            <a:endParaRPr lang="pt-BR" noProof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6C8BC3-3FA7-4F23-B793-4F5DA208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E7CEF240-DD06-4F27-8707-2E6A53497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D164B4E-BB64-4235-AA14-F42088F189EC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A6EB33C-1430-4381-BC10-3C6BC5D2A8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4413" y="1107282"/>
            <a:ext cx="7115175" cy="1281395"/>
          </a:xfrm>
        </p:spPr>
        <p:txBody>
          <a:bodyPr rtlCol="0" anchor="t" anchorCtr="0"/>
          <a:lstStyle>
            <a:lvl1pPr algn="ctr">
              <a:defRPr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2831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FE6FF-202B-4CE5-866E-D285E89DADE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602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●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○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■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●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○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■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●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○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Karla"/>
              <a:buChar char="■"/>
              <a:defRPr sz="16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72" r:id="rId5"/>
    <p:sldLayoutId id="2147483673" r:id="rId6"/>
    <p:sldLayoutId id="2147483678" r:id="rId7"/>
    <p:sldLayoutId id="214748367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VtYGmQTQifnSaQLbb5u18Yu6BcWwd03v?usp=shar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"/>
          <p:cNvSpPr txBox="1">
            <a:spLocks noGrp="1"/>
          </p:cNvSpPr>
          <p:nvPr>
            <p:ph type="subTitle" idx="1"/>
          </p:nvPr>
        </p:nvSpPr>
        <p:spPr>
          <a:xfrm>
            <a:off x="2072850" y="3454350"/>
            <a:ext cx="49986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13,14,15/09/22</a:t>
            </a:r>
            <a:endParaRPr dirty="0"/>
          </a:p>
        </p:txBody>
      </p:sp>
      <p:sp>
        <p:nvSpPr>
          <p:cNvPr id="357" name="Google Shape;357;p31"/>
          <p:cNvSpPr txBox="1">
            <a:spLocks noGrp="1"/>
          </p:cNvSpPr>
          <p:nvPr>
            <p:ph type="ctrTitle"/>
          </p:nvPr>
        </p:nvSpPr>
        <p:spPr>
          <a:xfrm>
            <a:off x="713225" y="1425201"/>
            <a:ext cx="7717500" cy="9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 smtClean="0">
                <a:solidFill>
                  <a:schemeClr val="dk1"/>
                </a:solidFill>
              </a:rPr>
              <a:t>Reunião dos Diretores de Ensino</a:t>
            </a:r>
            <a:r>
              <a:rPr lang="en" sz="8600" dirty="0" smtClean="0">
                <a:solidFill>
                  <a:schemeClr val="dk1"/>
                </a:solidFill>
              </a:rPr>
              <a:t> </a:t>
            </a:r>
            <a:endParaRPr sz="8600" dirty="0">
              <a:solidFill>
                <a:schemeClr val="dk1"/>
              </a:solidFill>
            </a:endParaRPr>
          </a:p>
        </p:txBody>
      </p:sp>
      <p:sp>
        <p:nvSpPr>
          <p:cNvPr id="358" name="Google Shape;358;p31"/>
          <p:cNvSpPr/>
          <p:nvPr/>
        </p:nvSpPr>
        <p:spPr>
          <a:xfrm>
            <a:off x="1209951" y="2423876"/>
            <a:ext cx="5861500" cy="6848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t-BR" b="1" dirty="0" smtClean="0">
                <a:gradFill>
                  <a:gsLst>
                    <a:gs pos="0">
                      <a:schemeClr val="accent1"/>
                    </a:gs>
                    <a:gs pos="39000">
                      <a:schemeClr val="lt2"/>
                    </a:gs>
                    <a:gs pos="69000">
                      <a:schemeClr val="accent2"/>
                    </a:gs>
                    <a:gs pos="92000">
                      <a:schemeClr val="lt1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atin typeface="Neucha"/>
              </a:rPr>
              <a:t>PROEN/ Campus Abaetetuba</a:t>
            </a:r>
            <a:endParaRPr b="1" i="0" dirty="0">
              <a:ln>
                <a:noFill/>
              </a:ln>
              <a:gradFill>
                <a:gsLst>
                  <a:gs pos="0">
                    <a:schemeClr val="accent1"/>
                  </a:gs>
                  <a:gs pos="39000">
                    <a:schemeClr val="lt2"/>
                  </a:gs>
                  <a:gs pos="69000">
                    <a:schemeClr val="accent2"/>
                  </a:gs>
                  <a:gs pos="92000">
                    <a:schemeClr val="lt1"/>
                  </a:gs>
                  <a:gs pos="100000">
                    <a:schemeClr val="accent3"/>
                  </a:gs>
                </a:gsLst>
                <a:lin ang="2700006" scaled="0"/>
              </a:gradFill>
              <a:latin typeface="Neuch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000" dirty="0">
                <a:solidFill>
                  <a:srgbClr val="008000"/>
                </a:solidFill>
              </a:rPr>
              <a:t>Índice Geral de Cursos (IGC)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spcAft>
                <a:spcPts val="1800"/>
              </a:spcAft>
            </a:pPr>
            <a:r>
              <a:rPr lang="pt-BR" sz="2100" dirty="0"/>
              <a:t>O </a:t>
            </a:r>
            <a:r>
              <a:rPr lang="pt-BR" sz="2100" b="1" dirty="0"/>
              <a:t>IGC</a:t>
            </a:r>
            <a:r>
              <a:rPr lang="pt-BR" sz="2100" dirty="0"/>
              <a:t> é uma média ponderada envolvendo:</a:t>
            </a:r>
          </a:p>
          <a:p>
            <a:pPr lvl="1" algn="just">
              <a:spcAft>
                <a:spcPts val="1800"/>
              </a:spcAft>
            </a:pPr>
            <a:r>
              <a:rPr lang="pt-BR" sz="1800" dirty="0"/>
              <a:t> as notas contínuas de </a:t>
            </a:r>
            <a:r>
              <a:rPr lang="pt-BR" sz="1800" b="1" dirty="0"/>
              <a:t>Conceitos Preliminares de Curso </a:t>
            </a:r>
            <a:r>
              <a:rPr lang="pt-BR" sz="1800" dirty="0"/>
              <a:t>(NCPC) dos cursos de graduação e </a:t>
            </a:r>
          </a:p>
          <a:p>
            <a:pPr lvl="1" algn="just">
              <a:spcAft>
                <a:spcPts val="1800"/>
              </a:spcAft>
            </a:pPr>
            <a:r>
              <a:rPr lang="pt-BR" sz="1800" dirty="0"/>
              <a:t>os </a:t>
            </a:r>
            <a:r>
              <a:rPr lang="pt-BR" sz="1800" b="1" dirty="0"/>
              <a:t>conceitos Capes </a:t>
            </a:r>
            <a:r>
              <a:rPr lang="pt-BR" sz="1800" dirty="0"/>
              <a:t>de programas de pós-graduação stricto sensu da Instituição de Educação Superior (IES). </a:t>
            </a:r>
          </a:p>
          <a:p>
            <a:pPr algn="just">
              <a:spcAft>
                <a:spcPts val="1800"/>
              </a:spcAft>
            </a:pPr>
            <a:r>
              <a:rPr lang="pt-BR" sz="2100" dirty="0"/>
              <a:t>A ponderação é feita a partir dos estudantes nos referidos níveis de ensino.</a:t>
            </a:r>
          </a:p>
        </p:txBody>
      </p:sp>
    </p:spTree>
    <p:extLst>
      <p:ext uri="{BB962C8B-B14F-4D97-AF65-F5344CB8AC3E}">
        <p14:creationId xmlns:p14="http://schemas.microsoft.com/office/powerpoint/2010/main" val="60122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Parâmetros de conversão do valor contínuo do IGC em faixa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Espaço Reservado para Conteúdo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10722203"/>
                  </p:ext>
                </p:extLst>
              </p:nvPr>
            </p:nvGraphicFramePr>
            <p:xfrm>
              <a:off x="5555244" y="1613058"/>
              <a:ext cx="3302184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4655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556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086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IGC</a:t>
                          </a:r>
                        </a:p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(Faixa)</a:t>
                          </a:r>
                          <a:endParaRPr lang="pt-BR" sz="1400" dirty="0">
                            <a:solidFill>
                              <a:schemeClr val="accent6"/>
                            </a:solidFill>
                          </a:endParaRPr>
                        </a:p>
                      </a:txBody>
                      <a:tcPr marL="68580" marR="68580" marT="34290" marB="34290">
                        <a:solidFill>
                          <a:schemeClr val="accent3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IGC</a:t>
                          </a:r>
                        </a:p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(Valor Contínuo)</a:t>
                          </a:r>
                          <a:endParaRPr lang="pt-BR" sz="1400" dirty="0">
                            <a:solidFill>
                              <a:schemeClr val="accent6"/>
                            </a:solidFill>
                          </a:endParaRPr>
                        </a:p>
                      </a:txBody>
                      <a:tcPr marL="68580" marR="68580" marT="34290" marB="34290">
                        <a:solidFill>
                          <a:schemeClr val="accent3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0 ≤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pt-BR" sz="1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𝐼𝐺𝐶</m:t>
                                  </m:r>
                                </m:e>
                                <m:sub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𝐼𝐸𝑆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&lt; 0,945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2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0,945 ≤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pt-BR" sz="1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𝐼𝐺𝐶</m:t>
                                  </m:r>
                                </m:e>
                                <m:sub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𝐼𝐸𝑆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&lt; 1,945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3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1,945 ≤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pt-BR" sz="1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𝐼𝐺𝐶</m:t>
                                  </m:r>
                                </m:e>
                                <m:sub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𝐼𝐸𝑆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&lt; 2,945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2,945 ≤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pt-BR" sz="1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𝐼𝐺𝐶</m:t>
                                  </m:r>
                                </m:e>
                                <m:sub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𝐼𝐸𝑆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&lt; 3,945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3,945 ≤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pt-BR" sz="1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𝐼𝐺𝐶</m:t>
                                  </m:r>
                                </m:e>
                                <m:sub>
                                  <m:r>
                                    <a:rPr lang="pt-BR" sz="1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𝐼𝐸𝑆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 ≤ 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Espaço Reservado para Conteúdo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10722203"/>
                  </p:ext>
                </p:extLst>
              </p:nvPr>
            </p:nvGraphicFramePr>
            <p:xfrm>
              <a:off x="5555244" y="1613058"/>
              <a:ext cx="3302184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46556"/>
                    <a:gridCol w="2055628"/>
                  </a:tblGrid>
                  <a:tr h="7086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IGC</a:t>
                          </a:r>
                        </a:p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(Faixa)</a:t>
                          </a:r>
                          <a:endParaRPr lang="pt-BR" sz="1400" dirty="0">
                            <a:solidFill>
                              <a:schemeClr val="accent6"/>
                            </a:solidFill>
                          </a:endParaRPr>
                        </a:p>
                      </a:txBody>
                      <a:tcPr marL="68580" marR="68580" marT="34290" marB="34290">
                        <a:solidFill>
                          <a:schemeClr val="accent3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IGC</a:t>
                          </a:r>
                        </a:p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6"/>
                              </a:solidFill>
                            </a:rPr>
                            <a:t>(Valor Contínuo)</a:t>
                          </a:r>
                          <a:endParaRPr lang="pt-BR" sz="1400" dirty="0">
                            <a:solidFill>
                              <a:schemeClr val="accent6"/>
                            </a:solidFill>
                          </a:endParaRPr>
                        </a:p>
                      </a:txBody>
                      <a:tcPr marL="68580" marR="68580" marT="34290" marB="34290">
                        <a:solidFill>
                          <a:schemeClr val="accent3">
                            <a:lumMod val="75000"/>
                          </a:schemeClr>
                        </a:solidFill>
                      </a:tcPr>
                    </a:tc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61128" t="-190476" r="-1484" b="-409524"/>
                          </a:stretch>
                        </a:blipFill>
                      </a:tcPr>
                    </a:tc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2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61128" t="-285938" r="-1484" b="-303125"/>
                          </a:stretch>
                        </a:blipFill>
                      </a:tcPr>
                    </a:tc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3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61128" t="-385938" r="-1484" b="-203125"/>
                          </a:stretch>
                        </a:blipFill>
                      </a:tcPr>
                    </a:tc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61128" t="-485938" r="-1484" b="-103125"/>
                          </a:stretch>
                        </a:blipFill>
                      </a:tcPr>
                    </a:tc>
                  </a:tr>
                  <a:tr h="388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400" dirty="0" smtClean="0">
                              <a:solidFill>
                                <a:schemeClr val="accent4"/>
                              </a:solidFill>
                            </a:rPr>
                            <a:t>5</a:t>
                          </a:r>
                          <a:endParaRPr lang="pt-BR" sz="1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68580" marR="68580" marT="34290" marB="34290">
                        <a:blipFill rotWithShape="0">
                          <a:blip r:embed="rId2"/>
                          <a:stretch>
                            <a:fillRect l="-61128" t="-585938" r="-1484" b="-312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135463492"/>
              </p:ext>
            </p:extLst>
          </p:nvPr>
        </p:nvGraphicFramePr>
        <p:xfrm>
          <a:off x="253413" y="1407494"/>
          <a:ext cx="5030470" cy="2955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794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002060"/>
                </a:solidFill>
              </a:rPr>
              <a:t>E o CC (Conceito de Curso)?</a:t>
            </a:r>
            <a:br>
              <a:rPr lang="pt-BR" sz="2800" dirty="0" smtClean="0">
                <a:solidFill>
                  <a:srgbClr val="002060"/>
                </a:solidFill>
              </a:rPr>
            </a:br>
            <a:endParaRPr lang="pt-BR" sz="2800" dirty="0">
              <a:solidFill>
                <a:srgbClr val="002060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076602026"/>
              </p:ext>
            </p:extLst>
          </p:nvPr>
        </p:nvGraphicFramePr>
        <p:xfrm>
          <a:off x="713225" y="1325525"/>
          <a:ext cx="3185380" cy="2218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791" y="1747827"/>
            <a:ext cx="4186866" cy="314014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180" y="65420"/>
            <a:ext cx="3527359" cy="190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16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4121" y="2846193"/>
            <a:ext cx="7887108" cy="1708200"/>
          </a:xfrm>
        </p:spPr>
        <p:txBody>
          <a:bodyPr/>
          <a:lstStyle/>
          <a:p>
            <a:pPr marL="127000" indent="0">
              <a:buNone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A)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Além do impacto positivo para os cursos, essas excelentes avaliações também entram no cálculo do IGC do IFPA e devem ajudar a melhorá-lo.</a:t>
            </a:r>
          </a:p>
          <a:p>
            <a:pPr marL="127000" indent="0"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B) O bom desempenho nas avaliações in loco do MEC permite a continuidade da oferta desses cursos, reconhecidos pelo MEC com notas muito boa (4) e excelente (5).</a:t>
            </a:r>
          </a:p>
          <a:p>
            <a:pPr marL="127000" indent="0"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C) As duas alternativas estão corretas.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E23FE6FF-202B-4CE5-866E-D285E89DADE6}" type="slidenum">
              <a:rPr lang="pt-BR" altLang="pt-BR" smtClean="0"/>
              <a:pPr>
                <a:defRPr/>
              </a:pPr>
              <a:t>13</a:t>
            </a:fld>
            <a:endParaRPr lang="pt-BR" alt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21" y="868729"/>
            <a:ext cx="2537361" cy="1457268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420286" y="689422"/>
            <a:ext cx="50952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Karla" panose="020B0604020202020204" charset="0"/>
              </a:rPr>
              <a:t>Três cursos do IFPA receberam visita de avaliação in loco do </a:t>
            </a:r>
            <a:r>
              <a:rPr lang="pt-BR" sz="1600" dirty="0" smtClean="0">
                <a:latin typeface="Karla" panose="020B0604020202020204" charset="0"/>
              </a:rPr>
              <a:t>INEP em 2022, </a:t>
            </a:r>
            <a:r>
              <a:rPr lang="pt-BR" sz="1600" dirty="0">
                <a:latin typeface="Karla" panose="020B0604020202020204" charset="0"/>
              </a:rPr>
              <a:t>para fins de reconhecimento de </a:t>
            </a:r>
            <a:r>
              <a:rPr lang="pt-BR" sz="1600" dirty="0" smtClean="0">
                <a:latin typeface="Karla" panose="020B0604020202020204" charset="0"/>
              </a:rPr>
              <a:t>curso, todos com ótimas avaliações. </a:t>
            </a:r>
            <a:r>
              <a:rPr lang="pt-BR" sz="1600" dirty="0">
                <a:latin typeface="Karla" panose="020B0604020202020204" charset="0"/>
              </a:rPr>
              <a:t>Engenharia de Alimentos </a:t>
            </a:r>
            <a:r>
              <a:rPr lang="pt-BR" sz="1600" dirty="0" smtClean="0">
                <a:latin typeface="Karla" panose="020B0604020202020204" charset="0"/>
              </a:rPr>
              <a:t>de Castanhal recebeu </a:t>
            </a:r>
            <a:r>
              <a:rPr lang="pt-BR" sz="1600" dirty="0">
                <a:latin typeface="Karla" panose="020B0604020202020204" charset="0"/>
              </a:rPr>
              <a:t>nota 5 e Automação Industrial </a:t>
            </a:r>
            <a:r>
              <a:rPr lang="pt-BR" sz="1600" dirty="0" smtClean="0">
                <a:latin typeface="Karla" panose="020B0604020202020204" charset="0"/>
              </a:rPr>
              <a:t>de Parauapebas e </a:t>
            </a:r>
            <a:r>
              <a:rPr lang="pt-BR" sz="1600" dirty="0">
                <a:latin typeface="Karla" panose="020B0604020202020204" charset="0"/>
              </a:rPr>
              <a:t>Ciências Biológicas </a:t>
            </a:r>
            <a:r>
              <a:rPr lang="pt-BR" sz="1600" dirty="0" smtClean="0">
                <a:latin typeface="Karla" panose="020B0604020202020204" charset="0"/>
              </a:rPr>
              <a:t>de Itaituba receberam </a:t>
            </a:r>
            <a:r>
              <a:rPr lang="pt-BR" sz="1600" dirty="0">
                <a:latin typeface="Karla" panose="020B0604020202020204" charset="0"/>
              </a:rPr>
              <a:t>nota 4. Em relação a isso, é correto afirmar:</a:t>
            </a:r>
          </a:p>
        </p:txBody>
      </p:sp>
    </p:spTree>
    <p:extLst>
      <p:ext uri="{BB962C8B-B14F-4D97-AF65-F5344CB8AC3E}">
        <p14:creationId xmlns:p14="http://schemas.microsoft.com/office/powerpoint/2010/main" val="2323199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8221" y="3004048"/>
            <a:ext cx="7542028" cy="572700"/>
          </a:xfrm>
        </p:spPr>
        <p:txBody>
          <a:bodyPr/>
          <a:lstStyle/>
          <a:p>
            <a:pPr algn="ctr"/>
            <a:r>
              <a:rPr lang="pt-BR" sz="1600" dirty="0" smtClean="0">
                <a:latin typeface="Karla" panose="020B0604020202020204" charset="0"/>
              </a:rPr>
              <a:t>CC e CPC são conceitos distintos de avaliação dos cursos. </a:t>
            </a:r>
            <a:br>
              <a:rPr lang="pt-BR" sz="1600" dirty="0" smtClean="0">
                <a:latin typeface="Karla" panose="020B0604020202020204" charset="0"/>
              </a:rPr>
            </a:br>
            <a:r>
              <a:rPr lang="pt-BR" sz="1600" dirty="0" smtClean="0">
                <a:latin typeface="Karla" panose="020B0604020202020204" charset="0"/>
              </a:rPr>
              <a:t>O MEC tem isentado os cursos com CPC satisfatório da necessidade de visita de avaliação in loco para renovação de reconhecimento </a:t>
            </a:r>
            <a:endParaRPr lang="pt-BR" sz="1600" dirty="0">
              <a:latin typeface="Karla" panose="020B060402020202020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endParaRPr lang="pt-BR" alt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4" y="898857"/>
            <a:ext cx="1154771" cy="1147893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725503" y="1356762"/>
            <a:ext cx="65749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pt-BR" sz="1600" dirty="0" smtClean="0">
                <a:solidFill>
                  <a:srgbClr val="C00000"/>
                </a:solidFill>
              </a:rPr>
              <a:t>Mito: Meu curso tirou notão no CC e ajudou a elevar o IGC da minha Instituição!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382381" y="239662"/>
            <a:ext cx="600650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</a:rPr>
              <a:t>Desfazendo Mitos</a:t>
            </a:r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913375" y="1837348"/>
            <a:ext cx="643687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Verdade: o Conceito de Curso (CC) serve para avaliar a qualidade do curso de graduação e verificar se pode prosseguir sua oferta. Não tem nada a ver com IGC.</a:t>
            </a: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1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endParaRPr lang="pt-BR" alt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9" y="570911"/>
            <a:ext cx="1194093" cy="1194093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690061" y="971494"/>
            <a:ext cx="6596246" cy="572700"/>
          </a:xfrm>
        </p:spPr>
        <p:txBody>
          <a:bodyPr/>
          <a:lstStyle/>
          <a:p>
            <a:r>
              <a:rPr lang="pt-BR" sz="2000" dirty="0" smtClean="0"/>
              <a:t>Nosso curso está na lista de cursos sem resultados no </a:t>
            </a:r>
            <a:r>
              <a:rPr lang="pt-BR" sz="2000" dirty="0" err="1" smtClean="0"/>
              <a:t>Enade</a:t>
            </a:r>
            <a:r>
              <a:rPr lang="pt-BR" sz="2000" dirty="0" smtClean="0"/>
              <a:t> 2021. E aí, devo pedir a visita in loco?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688005" y="1714768"/>
            <a:ext cx="559830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Com exceção dos cursos de Licenciatura em Ciências Biológicas e Física do Campus Belém, que estão sem CPC em 2017, todos os demais cursos listados podem optar por permanecer com o CPC 3 de 2017, para fins de renovação de reconhecimento. </a:t>
            </a:r>
          </a:p>
          <a:p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Ou podem optar por receber a visita de avaliação in loco se quiserem melhorar suas notas. </a:t>
            </a:r>
            <a:b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568807" y="101359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pt-BR" sz="2800" dirty="0" smtClean="0">
                <a:solidFill>
                  <a:srgbClr val="C00000"/>
                </a:solidFill>
              </a:rPr>
              <a:t>Dúvidas</a:t>
            </a:r>
            <a:br>
              <a:rPr lang="pt-BR" sz="2800" dirty="0" smtClean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23" y="3028211"/>
            <a:ext cx="1219209" cy="1219209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690061" y="3351465"/>
            <a:ext cx="659624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BR" sz="2000" dirty="0" smtClean="0"/>
              <a:t>Meu curso já está aguardando marcação de visita in loco. Mudou alguma coisa?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688005" y="4094739"/>
            <a:ext cx="559830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Neucha"/>
              <a:buNone/>
              <a:defRPr sz="3500" b="1" i="0" u="none" strike="noStrike" cap="none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Para os cursos que já estavam aguardando a marcação da visita de avaliação in loco, nada mudou e devem prosseguir os preparativos. </a:t>
            </a:r>
            <a:b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262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Encaminhamentos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3225" y="1365126"/>
            <a:ext cx="7717500" cy="3416400"/>
          </a:xfrm>
        </p:spPr>
        <p:txBody>
          <a:bodyPr/>
          <a:lstStyle/>
          <a:p>
            <a:r>
              <a:rPr lang="pt-BR" dirty="0" smtClean="0"/>
              <a:t>Reunião da PI e Departamento de Ensino Superior da PROEN com a Diretoria de Avaliação da Educação Superior do INEP, com solicitação de esclarecimentos</a:t>
            </a:r>
          </a:p>
          <a:p>
            <a:r>
              <a:rPr lang="pt-BR" dirty="0" smtClean="0"/>
              <a:t>Comunicação ao Reitor do IFPA e aos campi</a:t>
            </a:r>
          </a:p>
          <a:p>
            <a:r>
              <a:rPr lang="pt-BR" dirty="0" smtClean="0"/>
              <a:t>Prazo </a:t>
            </a:r>
            <a:r>
              <a:rPr lang="pt-BR" dirty="0"/>
              <a:t>para manifestação: </a:t>
            </a:r>
            <a:r>
              <a:rPr lang="pt-BR" dirty="0" smtClean="0"/>
              <a:t>13/09/2022 (Ofício do INEP dá até 14/09 para as IES)</a:t>
            </a:r>
          </a:p>
          <a:p>
            <a:r>
              <a:rPr lang="pt-BR" dirty="0" smtClean="0"/>
              <a:t>Orientação encaminhadas por </a:t>
            </a:r>
            <a:r>
              <a:rPr lang="pt-BR" dirty="0" err="1" smtClean="0"/>
              <a:t>email</a:t>
            </a:r>
            <a:r>
              <a:rPr lang="pt-BR" dirty="0" smtClean="0"/>
              <a:t> e </a:t>
            </a:r>
            <a:r>
              <a:rPr lang="pt-BR" dirty="0" err="1" smtClean="0"/>
              <a:t>whatsapp</a:t>
            </a:r>
            <a:r>
              <a:rPr lang="pt-BR" dirty="0" smtClean="0"/>
              <a:t>, em 08/09/2022, solicitando que a decisão seja deliberada pelo colegiado do curso e dialogada com a gestão do campus (manifestação simples por </a:t>
            </a:r>
            <a:r>
              <a:rPr lang="pt-BR" dirty="0" err="1" smtClean="0"/>
              <a:t>email</a:t>
            </a:r>
            <a:r>
              <a:rPr lang="pt-BR" dirty="0" smtClean="0"/>
              <a:t>, sem necessidade de envio de ata) 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E23FE6FF-202B-4CE5-866E-D285E89DADE6}" type="slidenum">
              <a:rPr lang="pt-BR" altLang="pt-BR" smtClean="0"/>
              <a:pPr>
                <a:defRPr/>
              </a:pPr>
              <a:t>16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684148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5"/>
          <p:cNvSpPr txBox="1">
            <a:spLocks noGrp="1"/>
          </p:cNvSpPr>
          <p:nvPr>
            <p:ph type="title"/>
          </p:nvPr>
        </p:nvSpPr>
        <p:spPr>
          <a:xfrm>
            <a:off x="1283675" y="2508196"/>
            <a:ext cx="65769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PROJETOS DE ENSINO</a:t>
            </a:r>
            <a:endParaRPr dirty="0"/>
          </a:p>
        </p:txBody>
      </p:sp>
      <p:sp>
        <p:nvSpPr>
          <p:cNvPr id="415" name="Google Shape;415;p35"/>
          <p:cNvSpPr txBox="1">
            <a:spLocks noGrp="1"/>
          </p:cNvSpPr>
          <p:nvPr>
            <p:ph type="subTitle" idx="1"/>
          </p:nvPr>
        </p:nvSpPr>
        <p:spPr>
          <a:xfrm>
            <a:off x="1283425" y="3341125"/>
            <a:ext cx="6577200" cy="3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Conhecendo a nova Instrução Normativa</a:t>
            </a:r>
            <a:endParaRPr dirty="0"/>
          </a:p>
        </p:txBody>
      </p:sp>
      <p:sp>
        <p:nvSpPr>
          <p:cNvPr id="416" name="Google Shape;416;p35"/>
          <p:cNvSpPr txBox="1">
            <a:spLocks noGrp="1"/>
          </p:cNvSpPr>
          <p:nvPr>
            <p:ph type="title" idx="2"/>
          </p:nvPr>
        </p:nvSpPr>
        <p:spPr>
          <a:xfrm>
            <a:off x="3798600" y="1606350"/>
            <a:ext cx="15468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17" name="Google Shape;417;p35"/>
          <p:cNvSpPr/>
          <p:nvPr/>
        </p:nvSpPr>
        <p:spPr>
          <a:xfrm>
            <a:off x="4078425" y="1491775"/>
            <a:ext cx="1045175" cy="9909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accent1"/>
                    </a:gs>
                    <a:gs pos="39000">
                      <a:schemeClr val="lt2"/>
                    </a:gs>
                    <a:gs pos="69000">
                      <a:schemeClr val="accent2"/>
                    </a:gs>
                    <a:gs pos="92000">
                      <a:schemeClr val="lt1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atin typeface="Neucha"/>
              </a:rPr>
              <a:t>01</a:t>
            </a:r>
          </a:p>
        </p:txBody>
      </p:sp>
      <p:sp>
        <p:nvSpPr>
          <p:cNvPr id="418" name="Google Shape;418;p35"/>
          <p:cNvSpPr/>
          <p:nvPr/>
        </p:nvSpPr>
        <p:spPr>
          <a:xfrm rot="-1340351">
            <a:off x="4973378" y="4165560"/>
            <a:ext cx="299206" cy="259500"/>
          </a:xfrm>
          <a:custGeom>
            <a:avLst/>
            <a:gdLst/>
            <a:ahLst/>
            <a:cxnLst/>
            <a:rect l="l" t="t" r="r" b="b"/>
            <a:pathLst>
              <a:path w="20164" h="17487" extrusionOk="0">
                <a:moveTo>
                  <a:pt x="9173" y="567"/>
                </a:moveTo>
                <a:lnTo>
                  <a:pt x="9173" y="567"/>
                </a:lnTo>
                <a:cubicBezTo>
                  <a:pt x="9205" y="575"/>
                  <a:pt x="9245" y="582"/>
                  <a:pt x="9297" y="588"/>
                </a:cubicBezTo>
                <a:cubicBezTo>
                  <a:pt x="9258" y="582"/>
                  <a:pt x="9215" y="573"/>
                  <a:pt x="9173" y="567"/>
                </a:cubicBezTo>
                <a:close/>
                <a:moveTo>
                  <a:pt x="10757" y="1863"/>
                </a:moveTo>
                <a:lnTo>
                  <a:pt x="10738" y="1900"/>
                </a:lnTo>
                <a:lnTo>
                  <a:pt x="10794" y="1919"/>
                </a:lnTo>
                <a:lnTo>
                  <a:pt x="10757" y="1863"/>
                </a:lnTo>
                <a:close/>
                <a:moveTo>
                  <a:pt x="8483" y="1900"/>
                </a:moveTo>
                <a:cubicBezTo>
                  <a:pt x="8539" y="1919"/>
                  <a:pt x="8613" y="1937"/>
                  <a:pt x="8668" y="1956"/>
                </a:cubicBezTo>
                <a:lnTo>
                  <a:pt x="8594" y="1900"/>
                </a:lnTo>
                <a:close/>
                <a:moveTo>
                  <a:pt x="15507" y="2861"/>
                </a:moveTo>
                <a:cubicBezTo>
                  <a:pt x="15580" y="2917"/>
                  <a:pt x="15654" y="3009"/>
                  <a:pt x="15728" y="3120"/>
                </a:cubicBezTo>
                <a:cubicBezTo>
                  <a:pt x="15719" y="3148"/>
                  <a:pt x="15701" y="3162"/>
                  <a:pt x="15677" y="3162"/>
                </a:cubicBezTo>
                <a:cubicBezTo>
                  <a:pt x="15654" y="3162"/>
                  <a:pt x="15627" y="3148"/>
                  <a:pt x="15599" y="3120"/>
                </a:cubicBezTo>
                <a:lnTo>
                  <a:pt x="15599" y="3120"/>
                </a:lnTo>
                <a:cubicBezTo>
                  <a:pt x="15602" y="3121"/>
                  <a:pt x="15604" y="3121"/>
                  <a:pt x="15606" y="3121"/>
                </a:cubicBezTo>
                <a:cubicBezTo>
                  <a:pt x="15645" y="3121"/>
                  <a:pt x="15559" y="2966"/>
                  <a:pt x="15507" y="2861"/>
                </a:cubicBezTo>
                <a:close/>
                <a:moveTo>
                  <a:pt x="14749" y="3379"/>
                </a:moveTo>
                <a:cubicBezTo>
                  <a:pt x="14744" y="3379"/>
                  <a:pt x="14743" y="3381"/>
                  <a:pt x="14745" y="3385"/>
                </a:cubicBezTo>
                <a:lnTo>
                  <a:pt x="14745" y="3385"/>
                </a:lnTo>
                <a:cubicBezTo>
                  <a:pt x="14746" y="3383"/>
                  <a:pt x="14748" y="3381"/>
                  <a:pt x="14749" y="3379"/>
                </a:cubicBezTo>
                <a:close/>
                <a:moveTo>
                  <a:pt x="5360" y="3545"/>
                </a:moveTo>
                <a:cubicBezTo>
                  <a:pt x="5360" y="3546"/>
                  <a:pt x="5359" y="3547"/>
                  <a:pt x="5359" y="3548"/>
                </a:cubicBezTo>
                <a:lnTo>
                  <a:pt x="5359" y="3548"/>
                </a:lnTo>
                <a:cubicBezTo>
                  <a:pt x="5366" y="3547"/>
                  <a:pt x="5372" y="3546"/>
                  <a:pt x="5378" y="3545"/>
                </a:cubicBezTo>
                <a:close/>
                <a:moveTo>
                  <a:pt x="15969" y="3508"/>
                </a:moveTo>
                <a:cubicBezTo>
                  <a:pt x="16006" y="3582"/>
                  <a:pt x="16024" y="3638"/>
                  <a:pt x="16043" y="3674"/>
                </a:cubicBezTo>
                <a:cubicBezTo>
                  <a:pt x="16024" y="3638"/>
                  <a:pt x="16006" y="3601"/>
                  <a:pt x="15969" y="3508"/>
                </a:cubicBezTo>
                <a:close/>
                <a:moveTo>
                  <a:pt x="15044" y="4247"/>
                </a:moveTo>
                <a:cubicBezTo>
                  <a:pt x="15044" y="4247"/>
                  <a:pt x="15044" y="4266"/>
                  <a:pt x="15044" y="4284"/>
                </a:cubicBezTo>
                <a:cubicBezTo>
                  <a:pt x="15044" y="4303"/>
                  <a:pt x="15063" y="4321"/>
                  <a:pt x="15063" y="4414"/>
                </a:cubicBezTo>
                <a:cubicBezTo>
                  <a:pt x="15063" y="4414"/>
                  <a:pt x="15063" y="4419"/>
                  <a:pt x="15066" y="4424"/>
                </a:cubicBezTo>
                <a:lnTo>
                  <a:pt x="15066" y="4424"/>
                </a:lnTo>
                <a:cubicBezTo>
                  <a:pt x="15038" y="4408"/>
                  <a:pt x="15020" y="4390"/>
                  <a:pt x="14989" y="4358"/>
                </a:cubicBezTo>
                <a:lnTo>
                  <a:pt x="15008" y="4358"/>
                </a:lnTo>
                <a:cubicBezTo>
                  <a:pt x="14971" y="4247"/>
                  <a:pt x="15008" y="4266"/>
                  <a:pt x="15044" y="4247"/>
                </a:cubicBezTo>
                <a:close/>
                <a:moveTo>
                  <a:pt x="15137" y="4820"/>
                </a:moveTo>
                <a:cubicBezTo>
                  <a:pt x="15134" y="4824"/>
                  <a:pt x="15131" y="4828"/>
                  <a:pt x="15128" y="4832"/>
                </a:cubicBezTo>
                <a:lnTo>
                  <a:pt x="15128" y="4832"/>
                </a:lnTo>
                <a:cubicBezTo>
                  <a:pt x="15130" y="4830"/>
                  <a:pt x="15133" y="4826"/>
                  <a:pt x="15137" y="4820"/>
                </a:cubicBezTo>
                <a:close/>
                <a:moveTo>
                  <a:pt x="18648" y="5430"/>
                </a:moveTo>
                <a:cubicBezTo>
                  <a:pt x="18640" y="5439"/>
                  <a:pt x="18635" y="5448"/>
                  <a:pt x="18633" y="5459"/>
                </a:cubicBezTo>
                <a:lnTo>
                  <a:pt x="18633" y="5459"/>
                </a:lnTo>
                <a:cubicBezTo>
                  <a:pt x="18638" y="5450"/>
                  <a:pt x="18643" y="5440"/>
                  <a:pt x="18648" y="5430"/>
                </a:cubicBezTo>
                <a:close/>
                <a:moveTo>
                  <a:pt x="18667" y="5245"/>
                </a:moveTo>
                <a:lnTo>
                  <a:pt x="18667" y="5245"/>
                </a:lnTo>
                <a:cubicBezTo>
                  <a:pt x="18685" y="5319"/>
                  <a:pt x="18667" y="5393"/>
                  <a:pt x="18648" y="5449"/>
                </a:cubicBezTo>
                <a:cubicBezTo>
                  <a:pt x="18656" y="5433"/>
                  <a:pt x="18670" y="5427"/>
                  <a:pt x="18686" y="5427"/>
                </a:cubicBezTo>
                <a:cubicBezTo>
                  <a:pt x="18735" y="5427"/>
                  <a:pt x="18809" y="5485"/>
                  <a:pt x="18827" y="5485"/>
                </a:cubicBezTo>
                <a:cubicBezTo>
                  <a:pt x="18843" y="5485"/>
                  <a:pt x="18811" y="5435"/>
                  <a:pt x="18667" y="5245"/>
                </a:cubicBezTo>
                <a:close/>
                <a:moveTo>
                  <a:pt x="9777" y="6669"/>
                </a:moveTo>
                <a:cubicBezTo>
                  <a:pt x="9777" y="6724"/>
                  <a:pt x="9787" y="6746"/>
                  <a:pt x="9796" y="6764"/>
                </a:cubicBezTo>
                <a:lnTo>
                  <a:pt x="9796" y="6764"/>
                </a:lnTo>
                <a:lnTo>
                  <a:pt x="9777" y="6669"/>
                </a:lnTo>
                <a:close/>
                <a:moveTo>
                  <a:pt x="18062" y="6741"/>
                </a:moveTo>
                <a:lnTo>
                  <a:pt x="18062" y="6741"/>
                </a:lnTo>
                <a:cubicBezTo>
                  <a:pt x="18049" y="6750"/>
                  <a:pt x="18037" y="6763"/>
                  <a:pt x="18020" y="6779"/>
                </a:cubicBezTo>
                <a:cubicBezTo>
                  <a:pt x="18035" y="6767"/>
                  <a:pt x="18049" y="6754"/>
                  <a:pt x="18062" y="6741"/>
                </a:cubicBezTo>
                <a:close/>
                <a:moveTo>
                  <a:pt x="9796" y="6764"/>
                </a:moveTo>
                <a:lnTo>
                  <a:pt x="9808" y="6823"/>
                </a:lnTo>
                <a:lnTo>
                  <a:pt x="9808" y="6823"/>
                </a:lnTo>
                <a:cubicBezTo>
                  <a:pt x="9810" y="6793"/>
                  <a:pt x="9804" y="6779"/>
                  <a:pt x="9796" y="6764"/>
                </a:cubicBezTo>
                <a:close/>
                <a:moveTo>
                  <a:pt x="10794" y="6743"/>
                </a:moveTo>
                <a:cubicBezTo>
                  <a:pt x="10794" y="6761"/>
                  <a:pt x="10794" y="6779"/>
                  <a:pt x="10794" y="6798"/>
                </a:cubicBezTo>
                <a:cubicBezTo>
                  <a:pt x="10794" y="6816"/>
                  <a:pt x="10794" y="6835"/>
                  <a:pt x="10775" y="6835"/>
                </a:cubicBezTo>
                <a:lnTo>
                  <a:pt x="10794" y="6743"/>
                </a:lnTo>
                <a:close/>
                <a:moveTo>
                  <a:pt x="12439" y="7611"/>
                </a:moveTo>
                <a:cubicBezTo>
                  <a:pt x="12457" y="7611"/>
                  <a:pt x="12457" y="7630"/>
                  <a:pt x="12475" y="7630"/>
                </a:cubicBezTo>
                <a:cubicBezTo>
                  <a:pt x="12457" y="7630"/>
                  <a:pt x="12457" y="7630"/>
                  <a:pt x="12439" y="7611"/>
                </a:cubicBezTo>
                <a:close/>
                <a:moveTo>
                  <a:pt x="12328" y="7556"/>
                </a:moveTo>
                <a:cubicBezTo>
                  <a:pt x="12346" y="7556"/>
                  <a:pt x="12365" y="7574"/>
                  <a:pt x="12383" y="7593"/>
                </a:cubicBezTo>
                <a:cubicBezTo>
                  <a:pt x="12351" y="7625"/>
                  <a:pt x="12319" y="7670"/>
                  <a:pt x="12311" y="7670"/>
                </a:cubicBezTo>
                <a:cubicBezTo>
                  <a:pt x="12310" y="7670"/>
                  <a:pt x="12309" y="7669"/>
                  <a:pt x="12309" y="7667"/>
                </a:cubicBezTo>
                <a:cubicBezTo>
                  <a:pt x="12328" y="7648"/>
                  <a:pt x="12328" y="7593"/>
                  <a:pt x="12328" y="7556"/>
                </a:cubicBezTo>
                <a:close/>
                <a:moveTo>
                  <a:pt x="10350" y="8018"/>
                </a:moveTo>
                <a:lnTo>
                  <a:pt x="10313" y="8092"/>
                </a:lnTo>
                <a:lnTo>
                  <a:pt x="10350" y="8036"/>
                </a:lnTo>
                <a:lnTo>
                  <a:pt x="10350" y="8018"/>
                </a:lnTo>
                <a:close/>
                <a:moveTo>
                  <a:pt x="13381" y="8073"/>
                </a:moveTo>
                <a:lnTo>
                  <a:pt x="13381" y="8073"/>
                </a:lnTo>
                <a:cubicBezTo>
                  <a:pt x="13363" y="8129"/>
                  <a:pt x="13326" y="8166"/>
                  <a:pt x="13289" y="8203"/>
                </a:cubicBezTo>
                <a:cubicBezTo>
                  <a:pt x="13381" y="8110"/>
                  <a:pt x="13455" y="8129"/>
                  <a:pt x="13381" y="8073"/>
                </a:cubicBezTo>
                <a:close/>
                <a:moveTo>
                  <a:pt x="11708" y="8223"/>
                </a:moveTo>
                <a:cubicBezTo>
                  <a:pt x="11705" y="8228"/>
                  <a:pt x="11702" y="8234"/>
                  <a:pt x="11699" y="8240"/>
                </a:cubicBezTo>
                <a:cubicBezTo>
                  <a:pt x="11702" y="8234"/>
                  <a:pt x="11706" y="8228"/>
                  <a:pt x="11708" y="8223"/>
                </a:cubicBezTo>
                <a:close/>
                <a:moveTo>
                  <a:pt x="13289" y="8203"/>
                </a:moveTo>
                <a:cubicBezTo>
                  <a:pt x="13270" y="8203"/>
                  <a:pt x="13270" y="8221"/>
                  <a:pt x="13252" y="8240"/>
                </a:cubicBezTo>
                <a:lnTo>
                  <a:pt x="13252" y="8240"/>
                </a:lnTo>
                <a:cubicBezTo>
                  <a:pt x="13264" y="8227"/>
                  <a:pt x="13276" y="8215"/>
                  <a:pt x="13289" y="8203"/>
                </a:cubicBezTo>
                <a:close/>
                <a:moveTo>
                  <a:pt x="11810" y="8277"/>
                </a:moveTo>
                <a:cubicBezTo>
                  <a:pt x="11809" y="8278"/>
                  <a:pt x="11807" y="8280"/>
                  <a:pt x="11807" y="8281"/>
                </a:cubicBezTo>
                <a:lnTo>
                  <a:pt x="11807" y="8281"/>
                </a:lnTo>
                <a:cubicBezTo>
                  <a:pt x="11808" y="8280"/>
                  <a:pt x="11809" y="8278"/>
                  <a:pt x="11810" y="8277"/>
                </a:cubicBezTo>
                <a:close/>
                <a:moveTo>
                  <a:pt x="12069" y="8406"/>
                </a:moveTo>
                <a:lnTo>
                  <a:pt x="12032" y="8443"/>
                </a:lnTo>
                <a:lnTo>
                  <a:pt x="12050" y="8443"/>
                </a:lnTo>
                <a:cubicBezTo>
                  <a:pt x="12069" y="8424"/>
                  <a:pt x="12069" y="8424"/>
                  <a:pt x="12069" y="8406"/>
                </a:cubicBezTo>
                <a:close/>
                <a:moveTo>
                  <a:pt x="12069" y="8443"/>
                </a:moveTo>
                <a:lnTo>
                  <a:pt x="12069" y="8443"/>
                </a:lnTo>
                <a:cubicBezTo>
                  <a:pt x="12067" y="8447"/>
                  <a:pt x="12065" y="8451"/>
                  <a:pt x="12064" y="8455"/>
                </a:cubicBezTo>
                <a:lnTo>
                  <a:pt x="12064" y="8455"/>
                </a:lnTo>
                <a:cubicBezTo>
                  <a:pt x="12067" y="8453"/>
                  <a:pt x="12069" y="8449"/>
                  <a:pt x="12069" y="8443"/>
                </a:cubicBezTo>
                <a:close/>
                <a:moveTo>
                  <a:pt x="11958" y="8554"/>
                </a:moveTo>
                <a:cubicBezTo>
                  <a:pt x="11921" y="8572"/>
                  <a:pt x="11921" y="8591"/>
                  <a:pt x="11903" y="8609"/>
                </a:cubicBezTo>
                <a:cubicBezTo>
                  <a:pt x="11896" y="8613"/>
                  <a:pt x="11891" y="8614"/>
                  <a:pt x="11887" y="8614"/>
                </a:cubicBezTo>
                <a:cubicBezTo>
                  <a:pt x="11872" y="8614"/>
                  <a:pt x="11887" y="8584"/>
                  <a:pt x="11903" y="8554"/>
                </a:cubicBezTo>
                <a:close/>
                <a:moveTo>
                  <a:pt x="18168" y="8591"/>
                </a:moveTo>
                <a:lnTo>
                  <a:pt x="18168" y="8591"/>
                </a:lnTo>
                <a:cubicBezTo>
                  <a:pt x="18127" y="8600"/>
                  <a:pt x="18092" y="8609"/>
                  <a:pt x="18062" y="8617"/>
                </a:cubicBezTo>
                <a:lnTo>
                  <a:pt x="18062" y="8617"/>
                </a:lnTo>
                <a:cubicBezTo>
                  <a:pt x="18094" y="8610"/>
                  <a:pt x="18129" y="8601"/>
                  <a:pt x="18168" y="8591"/>
                </a:cubicBezTo>
                <a:close/>
                <a:moveTo>
                  <a:pt x="3031" y="8646"/>
                </a:moveTo>
                <a:lnTo>
                  <a:pt x="3031" y="8646"/>
                </a:lnTo>
                <a:cubicBezTo>
                  <a:pt x="2791" y="8720"/>
                  <a:pt x="2717" y="8683"/>
                  <a:pt x="2643" y="8739"/>
                </a:cubicBezTo>
                <a:cubicBezTo>
                  <a:pt x="2678" y="8760"/>
                  <a:pt x="2721" y="8773"/>
                  <a:pt x="2769" y="8773"/>
                </a:cubicBezTo>
                <a:cubicBezTo>
                  <a:pt x="2848" y="8773"/>
                  <a:pt x="2939" y="8738"/>
                  <a:pt x="3031" y="8646"/>
                </a:cubicBezTo>
                <a:close/>
                <a:moveTo>
                  <a:pt x="13936" y="8931"/>
                </a:moveTo>
                <a:cubicBezTo>
                  <a:pt x="13936" y="8934"/>
                  <a:pt x="13936" y="8938"/>
                  <a:pt x="13936" y="8942"/>
                </a:cubicBezTo>
                <a:cubicBezTo>
                  <a:pt x="13941" y="8937"/>
                  <a:pt x="13940" y="8933"/>
                  <a:pt x="13936" y="8931"/>
                </a:cubicBezTo>
                <a:close/>
                <a:moveTo>
                  <a:pt x="12786" y="8947"/>
                </a:moveTo>
                <a:cubicBezTo>
                  <a:pt x="12777" y="8957"/>
                  <a:pt x="12771" y="8968"/>
                  <a:pt x="12771" y="8979"/>
                </a:cubicBezTo>
                <a:cubicBezTo>
                  <a:pt x="12777" y="8967"/>
                  <a:pt x="12782" y="8957"/>
                  <a:pt x="12786" y="8947"/>
                </a:cubicBezTo>
                <a:close/>
                <a:moveTo>
                  <a:pt x="18753" y="9065"/>
                </a:moveTo>
                <a:cubicBezTo>
                  <a:pt x="18768" y="9068"/>
                  <a:pt x="18782" y="9070"/>
                  <a:pt x="18796" y="9071"/>
                </a:cubicBezTo>
                <a:cubicBezTo>
                  <a:pt x="18781" y="9068"/>
                  <a:pt x="18767" y="9066"/>
                  <a:pt x="18753" y="9065"/>
                </a:cubicBezTo>
                <a:close/>
                <a:moveTo>
                  <a:pt x="8409" y="9071"/>
                </a:moveTo>
                <a:cubicBezTo>
                  <a:pt x="8409" y="9090"/>
                  <a:pt x="8336" y="9108"/>
                  <a:pt x="8354" y="9108"/>
                </a:cubicBezTo>
                <a:cubicBezTo>
                  <a:pt x="8446" y="9108"/>
                  <a:pt x="8502" y="9090"/>
                  <a:pt x="8409" y="9071"/>
                </a:cubicBezTo>
                <a:close/>
                <a:moveTo>
                  <a:pt x="8335" y="9308"/>
                </a:moveTo>
                <a:cubicBezTo>
                  <a:pt x="8299" y="9308"/>
                  <a:pt x="8229" y="9326"/>
                  <a:pt x="8167" y="9331"/>
                </a:cubicBezTo>
                <a:lnTo>
                  <a:pt x="8167" y="9331"/>
                </a:lnTo>
                <a:cubicBezTo>
                  <a:pt x="8201" y="9332"/>
                  <a:pt x="8218" y="9335"/>
                  <a:pt x="8234" y="9335"/>
                </a:cubicBezTo>
                <a:cubicBezTo>
                  <a:pt x="8257" y="9335"/>
                  <a:pt x="8280" y="9330"/>
                  <a:pt x="8354" y="9312"/>
                </a:cubicBezTo>
                <a:cubicBezTo>
                  <a:pt x="8350" y="9309"/>
                  <a:pt x="8343" y="9308"/>
                  <a:pt x="8335" y="9308"/>
                </a:cubicBezTo>
                <a:close/>
                <a:moveTo>
                  <a:pt x="8446" y="9404"/>
                </a:moveTo>
                <a:cubicBezTo>
                  <a:pt x="8441" y="9404"/>
                  <a:pt x="8435" y="9405"/>
                  <a:pt x="8428" y="9407"/>
                </a:cubicBezTo>
                <a:lnTo>
                  <a:pt x="8428" y="9407"/>
                </a:lnTo>
                <a:cubicBezTo>
                  <a:pt x="8434" y="9406"/>
                  <a:pt x="8440" y="9405"/>
                  <a:pt x="8446" y="9404"/>
                </a:cubicBezTo>
                <a:close/>
                <a:moveTo>
                  <a:pt x="8631" y="9737"/>
                </a:moveTo>
                <a:cubicBezTo>
                  <a:pt x="8631" y="9737"/>
                  <a:pt x="8631" y="9755"/>
                  <a:pt x="8613" y="9755"/>
                </a:cubicBezTo>
                <a:lnTo>
                  <a:pt x="8631" y="9755"/>
                </a:lnTo>
                <a:lnTo>
                  <a:pt x="8631" y="9737"/>
                </a:lnTo>
                <a:close/>
                <a:moveTo>
                  <a:pt x="8768" y="9661"/>
                </a:moveTo>
                <a:cubicBezTo>
                  <a:pt x="8766" y="9661"/>
                  <a:pt x="8764" y="9662"/>
                  <a:pt x="8761" y="9663"/>
                </a:cubicBezTo>
                <a:lnTo>
                  <a:pt x="8650" y="9792"/>
                </a:lnTo>
                <a:cubicBezTo>
                  <a:pt x="8667" y="9792"/>
                  <a:pt x="8799" y="9661"/>
                  <a:pt x="8768" y="9661"/>
                </a:cubicBezTo>
                <a:close/>
                <a:moveTo>
                  <a:pt x="8842" y="9898"/>
                </a:moveTo>
                <a:cubicBezTo>
                  <a:pt x="8840" y="9898"/>
                  <a:pt x="8838" y="9899"/>
                  <a:pt x="8835" y="9903"/>
                </a:cubicBezTo>
                <a:cubicBezTo>
                  <a:pt x="8835" y="9903"/>
                  <a:pt x="8835" y="9921"/>
                  <a:pt x="8835" y="9921"/>
                </a:cubicBezTo>
                <a:cubicBezTo>
                  <a:pt x="8835" y="9913"/>
                  <a:pt x="8838" y="9909"/>
                  <a:pt x="8841" y="9908"/>
                </a:cubicBezTo>
                <a:lnTo>
                  <a:pt x="8841" y="9908"/>
                </a:lnTo>
                <a:cubicBezTo>
                  <a:pt x="8838" y="9914"/>
                  <a:pt x="8835" y="9921"/>
                  <a:pt x="8835" y="9921"/>
                </a:cubicBezTo>
                <a:cubicBezTo>
                  <a:pt x="8844" y="9912"/>
                  <a:pt x="8844" y="9908"/>
                  <a:pt x="8841" y="9908"/>
                </a:cubicBezTo>
                <a:lnTo>
                  <a:pt x="8841" y="9908"/>
                </a:lnTo>
                <a:cubicBezTo>
                  <a:pt x="8841" y="9908"/>
                  <a:pt x="8841" y="9908"/>
                  <a:pt x="8841" y="9908"/>
                </a:cubicBezTo>
                <a:lnTo>
                  <a:pt x="8841" y="9908"/>
                </a:lnTo>
                <a:cubicBezTo>
                  <a:pt x="8843" y="9903"/>
                  <a:pt x="8844" y="9898"/>
                  <a:pt x="8842" y="9898"/>
                </a:cubicBezTo>
                <a:close/>
                <a:moveTo>
                  <a:pt x="6932" y="9919"/>
                </a:moveTo>
                <a:cubicBezTo>
                  <a:pt x="6925" y="9919"/>
                  <a:pt x="6907" y="9924"/>
                  <a:pt x="6875" y="9940"/>
                </a:cubicBezTo>
                <a:cubicBezTo>
                  <a:pt x="6857" y="9940"/>
                  <a:pt x="6838" y="9958"/>
                  <a:pt x="6820" y="9977"/>
                </a:cubicBezTo>
                <a:cubicBezTo>
                  <a:pt x="6861" y="9950"/>
                  <a:pt x="6901" y="9933"/>
                  <a:pt x="6913" y="9933"/>
                </a:cubicBezTo>
                <a:cubicBezTo>
                  <a:pt x="6917" y="9933"/>
                  <a:pt x="6917" y="9935"/>
                  <a:pt x="6912" y="9940"/>
                </a:cubicBezTo>
                <a:cubicBezTo>
                  <a:pt x="6934" y="9929"/>
                  <a:pt x="6943" y="9919"/>
                  <a:pt x="6932" y="9919"/>
                </a:cubicBezTo>
                <a:close/>
                <a:moveTo>
                  <a:pt x="13270" y="9977"/>
                </a:moveTo>
                <a:lnTo>
                  <a:pt x="13344" y="10014"/>
                </a:lnTo>
                <a:lnTo>
                  <a:pt x="13363" y="10014"/>
                </a:lnTo>
                <a:lnTo>
                  <a:pt x="13270" y="9977"/>
                </a:lnTo>
                <a:close/>
                <a:moveTo>
                  <a:pt x="6266" y="10217"/>
                </a:moveTo>
                <a:lnTo>
                  <a:pt x="6266" y="10217"/>
                </a:lnTo>
                <a:cubicBezTo>
                  <a:pt x="6265" y="10217"/>
                  <a:pt x="6149" y="10267"/>
                  <a:pt x="6090" y="10304"/>
                </a:cubicBezTo>
                <a:lnTo>
                  <a:pt x="6090" y="10304"/>
                </a:lnTo>
                <a:cubicBezTo>
                  <a:pt x="6158" y="10274"/>
                  <a:pt x="6218" y="10245"/>
                  <a:pt x="6266" y="10217"/>
                </a:cubicBezTo>
                <a:close/>
                <a:moveTo>
                  <a:pt x="13422" y="10307"/>
                </a:moveTo>
                <a:cubicBezTo>
                  <a:pt x="13420" y="10307"/>
                  <a:pt x="13418" y="10308"/>
                  <a:pt x="13418" y="10310"/>
                </a:cubicBezTo>
                <a:lnTo>
                  <a:pt x="13435" y="10310"/>
                </a:lnTo>
                <a:cubicBezTo>
                  <a:pt x="13430" y="10308"/>
                  <a:pt x="13425" y="10307"/>
                  <a:pt x="13422" y="10307"/>
                </a:cubicBezTo>
                <a:close/>
                <a:moveTo>
                  <a:pt x="13483" y="10120"/>
                </a:moveTo>
                <a:cubicBezTo>
                  <a:pt x="13397" y="10120"/>
                  <a:pt x="13400" y="10156"/>
                  <a:pt x="13492" y="10217"/>
                </a:cubicBezTo>
                <a:cubicBezTo>
                  <a:pt x="13437" y="10217"/>
                  <a:pt x="13400" y="10180"/>
                  <a:pt x="13363" y="10162"/>
                </a:cubicBezTo>
                <a:lnTo>
                  <a:pt x="13363" y="10162"/>
                </a:lnTo>
                <a:cubicBezTo>
                  <a:pt x="13437" y="10236"/>
                  <a:pt x="13566" y="10328"/>
                  <a:pt x="13732" y="10402"/>
                </a:cubicBezTo>
                <a:cubicBezTo>
                  <a:pt x="13584" y="10291"/>
                  <a:pt x="13658" y="10310"/>
                  <a:pt x="13474" y="10199"/>
                </a:cubicBezTo>
                <a:cubicBezTo>
                  <a:pt x="13466" y="10185"/>
                  <a:pt x="13476" y="10179"/>
                  <a:pt x="13493" y="10179"/>
                </a:cubicBezTo>
                <a:cubicBezTo>
                  <a:pt x="13520" y="10179"/>
                  <a:pt x="13569" y="10194"/>
                  <a:pt x="13603" y="10217"/>
                </a:cubicBezTo>
                <a:cubicBezTo>
                  <a:pt x="13566" y="10180"/>
                  <a:pt x="13658" y="10180"/>
                  <a:pt x="13547" y="10125"/>
                </a:cubicBezTo>
                <a:cubicBezTo>
                  <a:pt x="13522" y="10122"/>
                  <a:pt x="13501" y="10120"/>
                  <a:pt x="13483" y="10120"/>
                </a:cubicBezTo>
                <a:close/>
                <a:moveTo>
                  <a:pt x="13695" y="10402"/>
                </a:moveTo>
                <a:lnTo>
                  <a:pt x="13714" y="10457"/>
                </a:lnTo>
                <a:cubicBezTo>
                  <a:pt x="13714" y="10457"/>
                  <a:pt x="13732" y="10439"/>
                  <a:pt x="13695" y="10402"/>
                </a:cubicBezTo>
                <a:close/>
                <a:moveTo>
                  <a:pt x="13732" y="10476"/>
                </a:moveTo>
                <a:lnTo>
                  <a:pt x="13732" y="10494"/>
                </a:lnTo>
                <a:lnTo>
                  <a:pt x="13751" y="10494"/>
                </a:lnTo>
                <a:cubicBezTo>
                  <a:pt x="13751" y="10494"/>
                  <a:pt x="13732" y="10476"/>
                  <a:pt x="13732" y="10476"/>
                </a:cubicBezTo>
                <a:close/>
                <a:moveTo>
                  <a:pt x="12420" y="10402"/>
                </a:moveTo>
                <a:cubicBezTo>
                  <a:pt x="12420" y="10457"/>
                  <a:pt x="12420" y="10476"/>
                  <a:pt x="12475" y="10513"/>
                </a:cubicBezTo>
                <a:cubicBezTo>
                  <a:pt x="12475" y="10476"/>
                  <a:pt x="12420" y="10439"/>
                  <a:pt x="12420" y="10402"/>
                </a:cubicBezTo>
                <a:close/>
                <a:moveTo>
                  <a:pt x="12594" y="10353"/>
                </a:moveTo>
                <a:cubicBezTo>
                  <a:pt x="12577" y="10353"/>
                  <a:pt x="12720" y="10498"/>
                  <a:pt x="12660" y="10513"/>
                </a:cubicBezTo>
                <a:lnTo>
                  <a:pt x="12734" y="10513"/>
                </a:lnTo>
                <a:cubicBezTo>
                  <a:pt x="12697" y="10476"/>
                  <a:pt x="12642" y="10420"/>
                  <a:pt x="12642" y="10383"/>
                </a:cubicBezTo>
                <a:cubicBezTo>
                  <a:pt x="12612" y="10361"/>
                  <a:pt x="12598" y="10353"/>
                  <a:pt x="12594" y="10353"/>
                </a:cubicBezTo>
                <a:close/>
                <a:moveTo>
                  <a:pt x="4756" y="10334"/>
                </a:moveTo>
                <a:cubicBezTo>
                  <a:pt x="4728" y="10334"/>
                  <a:pt x="4674" y="10348"/>
                  <a:pt x="4584" y="10383"/>
                </a:cubicBezTo>
                <a:cubicBezTo>
                  <a:pt x="4528" y="10457"/>
                  <a:pt x="4473" y="10531"/>
                  <a:pt x="4417" y="10605"/>
                </a:cubicBezTo>
                <a:cubicBezTo>
                  <a:pt x="4592" y="10532"/>
                  <a:pt x="4858" y="10334"/>
                  <a:pt x="4756" y="10334"/>
                </a:cubicBezTo>
                <a:close/>
                <a:moveTo>
                  <a:pt x="11792" y="10624"/>
                </a:moveTo>
                <a:cubicBezTo>
                  <a:pt x="11793" y="10631"/>
                  <a:pt x="11795" y="10638"/>
                  <a:pt x="11798" y="10645"/>
                </a:cubicBezTo>
                <a:lnTo>
                  <a:pt x="11798" y="10645"/>
                </a:lnTo>
                <a:cubicBezTo>
                  <a:pt x="11796" y="10638"/>
                  <a:pt x="11794" y="10630"/>
                  <a:pt x="11792" y="10624"/>
                </a:cubicBezTo>
                <a:close/>
                <a:moveTo>
                  <a:pt x="12457" y="10679"/>
                </a:moveTo>
                <a:cubicBezTo>
                  <a:pt x="12457" y="10679"/>
                  <a:pt x="12457" y="10679"/>
                  <a:pt x="12457" y="10679"/>
                </a:cubicBezTo>
                <a:cubicBezTo>
                  <a:pt x="12457" y="10679"/>
                  <a:pt x="12457" y="10679"/>
                  <a:pt x="12457" y="10679"/>
                </a:cubicBezTo>
                <a:close/>
                <a:moveTo>
                  <a:pt x="13566" y="10661"/>
                </a:moveTo>
                <a:cubicBezTo>
                  <a:pt x="13566" y="10661"/>
                  <a:pt x="13566" y="10679"/>
                  <a:pt x="13566" y="10679"/>
                </a:cubicBezTo>
                <a:lnTo>
                  <a:pt x="13575" y="10688"/>
                </a:lnTo>
                <a:lnTo>
                  <a:pt x="13575" y="10688"/>
                </a:lnTo>
                <a:cubicBezTo>
                  <a:pt x="13571" y="10679"/>
                  <a:pt x="13566" y="10670"/>
                  <a:pt x="13566" y="10661"/>
                </a:cubicBezTo>
                <a:close/>
                <a:moveTo>
                  <a:pt x="7855" y="10605"/>
                </a:moveTo>
                <a:cubicBezTo>
                  <a:pt x="7836" y="10605"/>
                  <a:pt x="7836" y="10605"/>
                  <a:pt x="7818" y="10624"/>
                </a:cubicBezTo>
                <a:lnTo>
                  <a:pt x="7800" y="10716"/>
                </a:lnTo>
                <a:cubicBezTo>
                  <a:pt x="7836" y="10661"/>
                  <a:pt x="7836" y="10624"/>
                  <a:pt x="7855" y="10605"/>
                </a:cubicBezTo>
                <a:close/>
                <a:moveTo>
                  <a:pt x="11163" y="10568"/>
                </a:moveTo>
                <a:cubicBezTo>
                  <a:pt x="11145" y="10605"/>
                  <a:pt x="11163" y="10642"/>
                  <a:pt x="11163" y="10716"/>
                </a:cubicBezTo>
                <a:lnTo>
                  <a:pt x="11163" y="10568"/>
                </a:lnTo>
                <a:close/>
                <a:moveTo>
                  <a:pt x="13510" y="10661"/>
                </a:moveTo>
                <a:lnTo>
                  <a:pt x="13510" y="10661"/>
                </a:lnTo>
                <a:cubicBezTo>
                  <a:pt x="13547" y="10679"/>
                  <a:pt x="13547" y="10698"/>
                  <a:pt x="13547" y="10716"/>
                </a:cubicBezTo>
                <a:lnTo>
                  <a:pt x="13547" y="10698"/>
                </a:lnTo>
                <a:cubicBezTo>
                  <a:pt x="13547" y="10698"/>
                  <a:pt x="13566" y="10698"/>
                  <a:pt x="13566" y="10679"/>
                </a:cubicBezTo>
                <a:cubicBezTo>
                  <a:pt x="13548" y="10679"/>
                  <a:pt x="13511" y="10661"/>
                  <a:pt x="13510" y="10661"/>
                </a:cubicBezTo>
                <a:close/>
                <a:moveTo>
                  <a:pt x="13575" y="10688"/>
                </a:moveTo>
                <a:lnTo>
                  <a:pt x="13575" y="10688"/>
                </a:lnTo>
                <a:cubicBezTo>
                  <a:pt x="13580" y="10698"/>
                  <a:pt x="13584" y="10707"/>
                  <a:pt x="13584" y="10716"/>
                </a:cubicBezTo>
                <a:lnTo>
                  <a:pt x="13584" y="10698"/>
                </a:lnTo>
                <a:lnTo>
                  <a:pt x="13575" y="10688"/>
                </a:lnTo>
                <a:close/>
                <a:moveTo>
                  <a:pt x="3918" y="10698"/>
                </a:moveTo>
                <a:lnTo>
                  <a:pt x="3770" y="10716"/>
                </a:lnTo>
                <a:cubicBezTo>
                  <a:pt x="3770" y="10716"/>
                  <a:pt x="3789" y="10735"/>
                  <a:pt x="3807" y="10735"/>
                </a:cubicBezTo>
                <a:cubicBezTo>
                  <a:pt x="3826" y="10735"/>
                  <a:pt x="3881" y="10716"/>
                  <a:pt x="3918" y="10698"/>
                </a:cubicBezTo>
                <a:close/>
                <a:moveTo>
                  <a:pt x="13510" y="10790"/>
                </a:moveTo>
                <a:lnTo>
                  <a:pt x="13519" y="10808"/>
                </a:lnTo>
                <a:lnTo>
                  <a:pt x="13519" y="10808"/>
                </a:lnTo>
                <a:cubicBezTo>
                  <a:pt x="13519" y="10804"/>
                  <a:pt x="13516" y="10798"/>
                  <a:pt x="13510" y="10790"/>
                </a:cubicBezTo>
                <a:close/>
                <a:moveTo>
                  <a:pt x="13416" y="10807"/>
                </a:moveTo>
                <a:cubicBezTo>
                  <a:pt x="13393" y="10807"/>
                  <a:pt x="13381" y="10815"/>
                  <a:pt x="13400" y="10846"/>
                </a:cubicBezTo>
                <a:cubicBezTo>
                  <a:pt x="13405" y="10843"/>
                  <a:pt x="13413" y="10842"/>
                  <a:pt x="13421" y="10842"/>
                </a:cubicBezTo>
                <a:cubicBezTo>
                  <a:pt x="13448" y="10842"/>
                  <a:pt x="13485" y="10852"/>
                  <a:pt x="13509" y="10852"/>
                </a:cubicBezTo>
                <a:cubicBezTo>
                  <a:pt x="13526" y="10852"/>
                  <a:pt x="13536" y="10847"/>
                  <a:pt x="13529" y="10827"/>
                </a:cubicBezTo>
                <a:lnTo>
                  <a:pt x="13519" y="10808"/>
                </a:lnTo>
                <a:lnTo>
                  <a:pt x="13519" y="10808"/>
                </a:lnTo>
                <a:cubicBezTo>
                  <a:pt x="13520" y="10815"/>
                  <a:pt x="13513" y="10817"/>
                  <a:pt x="13503" y="10817"/>
                </a:cubicBezTo>
                <a:cubicBezTo>
                  <a:pt x="13481" y="10817"/>
                  <a:pt x="13442" y="10807"/>
                  <a:pt x="13416" y="10807"/>
                </a:cubicBezTo>
                <a:close/>
                <a:moveTo>
                  <a:pt x="19573" y="10901"/>
                </a:moveTo>
                <a:cubicBezTo>
                  <a:pt x="19536" y="10901"/>
                  <a:pt x="19517" y="10919"/>
                  <a:pt x="19480" y="10938"/>
                </a:cubicBezTo>
                <a:lnTo>
                  <a:pt x="19591" y="10938"/>
                </a:lnTo>
                <a:lnTo>
                  <a:pt x="19573" y="10901"/>
                </a:lnTo>
                <a:close/>
                <a:moveTo>
                  <a:pt x="11940" y="10938"/>
                </a:moveTo>
                <a:cubicBezTo>
                  <a:pt x="11936" y="10944"/>
                  <a:pt x="11934" y="10954"/>
                  <a:pt x="11933" y="10967"/>
                </a:cubicBezTo>
                <a:lnTo>
                  <a:pt x="11933" y="10967"/>
                </a:lnTo>
                <a:cubicBezTo>
                  <a:pt x="11937" y="10956"/>
                  <a:pt x="11940" y="10945"/>
                  <a:pt x="11940" y="10938"/>
                </a:cubicBezTo>
                <a:close/>
                <a:moveTo>
                  <a:pt x="7883" y="1400"/>
                </a:moveTo>
                <a:cubicBezTo>
                  <a:pt x="7932" y="1400"/>
                  <a:pt x="7958" y="1423"/>
                  <a:pt x="7929" y="1512"/>
                </a:cubicBezTo>
                <a:lnTo>
                  <a:pt x="7892" y="1512"/>
                </a:lnTo>
                <a:cubicBezTo>
                  <a:pt x="7929" y="1734"/>
                  <a:pt x="8169" y="1752"/>
                  <a:pt x="8336" y="1845"/>
                </a:cubicBezTo>
                <a:lnTo>
                  <a:pt x="8502" y="1568"/>
                </a:lnTo>
                <a:cubicBezTo>
                  <a:pt x="8631" y="1882"/>
                  <a:pt x="8964" y="2048"/>
                  <a:pt x="9241" y="2233"/>
                </a:cubicBezTo>
                <a:cubicBezTo>
                  <a:pt x="9537" y="2418"/>
                  <a:pt x="9777" y="2621"/>
                  <a:pt x="9722" y="2861"/>
                </a:cubicBezTo>
                <a:cubicBezTo>
                  <a:pt x="9851" y="2917"/>
                  <a:pt x="9962" y="3065"/>
                  <a:pt x="10091" y="3138"/>
                </a:cubicBezTo>
                <a:lnTo>
                  <a:pt x="9943" y="3212"/>
                </a:lnTo>
                <a:cubicBezTo>
                  <a:pt x="10017" y="3379"/>
                  <a:pt x="10073" y="3508"/>
                  <a:pt x="10128" y="3638"/>
                </a:cubicBezTo>
                <a:cubicBezTo>
                  <a:pt x="10128" y="3656"/>
                  <a:pt x="10184" y="3748"/>
                  <a:pt x="10202" y="3822"/>
                </a:cubicBezTo>
                <a:cubicBezTo>
                  <a:pt x="10239" y="3915"/>
                  <a:pt x="10276" y="3989"/>
                  <a:pt x="10295" y="4081"/>
                </a:cubicBezTo>
                <a:cubicBezTo>
                  <a:pt x="10369" y="4266"/>
                  <a:pt x="10424" y="4469"/>
                  <a:pt x="10479" y="4746"/>
                </a:cubicBezTo>
                <a:cubicBezTo>
                  <a:pt x="10442" y="4728"/>
                  <a:pt x="10387" y="4691"/>
                  <a:pt x="10350" y="4636"/>
                </a:cubicBezTo>
                <a:lnTo>
                  <a:pt x="10350" y="4636"/>
                </a:lnTo>
                <a:cubicBezTo>
                  <a:pt x="10405" y="4987"/>
                  <a:pt x="10516" y="5098"/>
                  <a:pt x="10627" y="5098"/>
                </a:cubicBezTo>
                <a:cubicBezTo>
                  <a:pt x="10757" y="5135"/>
                  <a:pt x="10868" y="5061"/>
                  <a:pt x="10905" y="5301"/>
                </a:cubicBezTo>
                <a:lnTo>
                  <a:pt x="10738" y="6022"/>
                </a:lnTo>
                <a:cubicBezTo>
                  <a:pt x="10775" y="6225"/>
                  <a:pt x="10794" y="6465"/>
                  <a:pt x="10812" y="6706"/>
                </a:cubicBezTo>
                <a:lnTo>
                  <a:pt x="10738" y="6835"/>
                </a:lnTo>
                <a:lnTo>
                  <a:pt x="10738" y="6632"/>
                </a:lnTo>
                <a:lnTo>
                  <a:pt x="10683" y="6669"/>
                </a:lnTo>
                <a:cubicBezTo>
                  <a:pt x="10701" y="6687"/>
                  <a:pt x="10701" y="6743"/>
                  <a:pt x="10701" y="6798"/>
                </a:cubicBezTo>
                <a:cubicBezTo>
                  <a:pt x="10691" y="6808"/>
                  <a:pt x="10681" y="6813"/>
                  <a:pt x="10672" y="6813"/>
                </a:cubicBezTo>
                <a:cubicBezTo>
                  <a:pt x="10613" y="6813"/>
                  <a:pt x="10572" y="6637"/>
                  <a:pt x="10572" y="6558"/>
                </a:cubicBezTo>
                <a:cubicBezTo>
                  <a:pt x="10516" y="6613"/>
                  <a:pt x="10461" y="6650"/>
                  <a:pt x="10405" y="6706"/>
                </a:cubicBezTo>
                <a:cubicBezTo>
                  <a:pt x="10405" y="6632"/>
                  <a:pt x="10442" y="6613"/>
                  <a:pt x="10461" y="6558"/>
                </a:cubicBezTo>
                <a:lnTo>
                  <a:pt x="10461" y="6558"/>
                </a:lnTo>
                <a:cubicBezTo>
                  <a:pt x="10442" y="6597"/>
                  <a:pt x="10430" y="6611"/>
                  <a:pt x="10424" y="6611"/>
                </a:cubicBezTo>
                <a:cubicBezTo>
                  <a:pt x="10405" y="6611"/>
                  <a:pt x="10425" y="6495"/>
                  <a:pt x="10404" y="6495"/>
                </a:cubicBezTo>
                <a:cubicBezTo>
                  <a:pt x="10397" y="6495"/>
                  <a:pt x="10386" y="6507"/>
                  <a:pt x="10369" y="6539"/>
                </a:cubicBezTo>
                <a:cubicBezTo>
                  <a:pt x="10369" y="6576"/>
                  <a:pt x="10350" y="6650"/>
                  <a:pt x="10350" y="6687"/>
                </a:cubicBezTo>
                <a:cubicBezTo>
                  <a:pt x="10327" y="6617"/>
                  <a:pt x="10281" y="6591"/>
                  <a:pt x="10236" y="6591"/>
                </a:cubicBezTo>
                <a:cubicBezTo>
                  <a:pt x="10211" y="6591"/>
                  <a:pt x="10186" y="6600"/>
                  <a:pt x="10165" y="6613"/>
                </a:cubicBezTo>
                <a:lnTo>
                  <a:pt x="10184" y="6484"/>
                </a:lnTo>
                <a:cubicBezTo>
                  <a:pt x="10165" y="6479"/>
                  <a:pt x="10147" y="6476"/>
                  <a:pt x="10129" y="6476"/>
                </a:cubicBezTo>
                <a:cubicBezTo>
                  <a:pt x="10018" y="6476"/>
                  <a:pt x="9907" y="6560"/>
                  <a:pt x="9796" y="6576"/>
                </a:cubicBezTo>
                <a:cubicBezTo>
                  <a:pt x="9851" y="6613"/>
                  <a:pt x="9851" y="6835"/>
                  <a:pt x="9814" y="6853"/>
                </a:cubicBezTo>
                <a:lnTo>
                  <a:pt x="9808" y="6823"/>
                </a:lnTo>
                <a:lnTo>
                  <a:pt x="9808" y="6823"/>
                </a:lnTo>
                <a:cubicBezTo>
                  <a:pt x="9807" y="6839"/>
                  <a:pt x="9803" y="6861"/>
                  <a:pt x="9796" y="6890"/>
                </a:cubicBezTo>
                <a:cubicBezTo>
                  <a:pt x="9740" y="6872"/>
                  <a:pt x="9740" y="6669"/>
                  <a:pt x="9759" y="6613"/>
                </a:cubicBezTo>
                <a:lnTo>
                  <a:pt x="9759" y="6613"/>
                </a:lnTo>
                <a:lnTo>
                  <a:pt x="9703" y="6687"/>
                </a:lnTo>
                <a:cubicBezTo>
                  <a:pt x="9685" y="6632"/>
                  <a:pt x="9703" y="6595"/>
                  <a:pt x="9703" y="6521"/>
                </a:cubicBezTo>
                <a:lnTo>
                  <a:pt x="9703" y="6521"/>
                </a:lnTo>
                <a:cubicBezTo>
                  <a:pt x="9700" y="6546"/>
                  <a:pt x="9692" y="6555"/>
                  <a:pt x="9682" y="6555"/>
                </a:cubicBezTo>
                <a:cubicBezTo>
                  <a:pt x="9655" y="6555"/>
                  <a:pt x="9611" y="6491"/>
                  <a:pt x="9582" y="6491"/>
                </a:cubicBezTo>
                <a:cubicBezTo>
                  <a:pt x="9566" y="6491"/>
                  <a:pt x="9555" y="6511"/>
                  <a:pt x="9555" y="6576"/>
                </a:cubicBezTo>
                <a:lnTo>
                  <a:pt x="9537" y="6521"/>
                </a:lnTo>
                <a:cubicBezTo>
                  <a:pt x="9389" y="6539"/>
                  <a:pt x="9352" y="6632"/>
                  <a:pt x="9241" y="6669"/>
                </a:cubicBezTo>
                <a:cubicBezTo>
                  <a:pt x="9297" y="6816"/>
                  <a:pt x="9241" y="6798"/>
                  <a:pt x="9241" y="6927"/>
                </a:cubicBezTo>
                <a:cubicBezTo>
                  <a:pt x="9184" y="6913"/>
                  <a:pt x="9082" y="6854"/>
                  <a:pt x="9005" y="6854"/>
                </a:cubicBezTo>
                <a:cubicBezTo>
                  <a:pt x="8983" y="6854"/>
                  <a:pt x="8962" y="6859"/>
                  <a:pt x="8945" y="6872"/>
                </a:cubicBezTo>
                <a:cubicBezTo>
                  <a:pt x="8908" y="6983"/>
                  <a:pt x="8982" y="7001"/>
                  <a:pt x="8982" y="7112"/>
                </a:cubicBezTo>
                <a:cubicBezTo>
                  <a:pt x="8927" y="6983"/>
                  <a:pt x="8835" y="7020"/>
                  <a:pt x="8835" y="6909"/>
                </a:cubicBezTo>
                <a:cubicBezTo>
                  <a:pt x="8742" y="6983"/>
                  <a:pt x="8724" y="7020"/>
                  <a:pt x="8650" y="7186"/>
                </a:cubicBezTo>
                <a:cubicBezTo>
                  <a:pt x="8705" y="7242"/>
                  <a:pt x="8724" y="7242"/>
                  <a:pt x="8742" y="7297"/>
                </a:cubicBezTo>
                <a:cubicBezTo>
                  <a:pt x="8742" y="7305"/>
                  <a:pt x="8739" y="7309"/>
                  <a:pt x="8733" y="7309"/>
                </a:cubicBezTo>
                <a:cubicBezTo>
                  <a:pt x="8711" y="7309"/>
                  <a:pt x="8660" y="7262"/>
                  <a:pt x="8631" y="7205"/>
                </a:cubicBezTo>
                <a:lnTo>
                  <a:pt x="8631" y="7186"/>
                </a:lnTo>
                <a:cubicBezTo>
                  <a:pt x="8631" y="7265"/>
                  <a:pt x="8579" y="7285"/>
                  <a:pt x="8508" y="7285"/>
                </a:cubicBezTo>
                <a:cubicBezTo>
                  <a:pt x="8429" y="7285"/>
                  <a:pt x="8327" y="7260"/>
                  <a:pt x="8251" y="7260"/>
                </a:cubicBezTo>
                <a:cubicBezTo>
                  <a:pt x="8170" y="7260"/>
                  <a:pt x="8118" y="7288"/>
                  <a:pt x="8151" y="7408"/>
                </a:cubicBezTo>
                <a:cubicBezTo>
                  <a:pt x="8151" y="7473"/>
                  <a:pt x="8151" y="7525"/>
                  <a:pt x="8151" y="7593"/>
                </a:cubicBezTo>
                <a:cubicBezTo>
                  <a:pt x="8147" y="7594"/>
                  <a:pt x="8144" y="7594"/>
                  <a:pt x="8141" y="7594"/>
                </a:cubicBezTo>
                <a:cubicBezTo>
                  <a:pt x="8097" y="7594"/>
                  <a:pt x="8106" y="7481"/>
                  <a:pt x="8003" y="7463"/>
                </a:cubicBezTo>
                <a:lnTo>
                  <a:pt x="8003" y="7463"/>
                </a:lnTo>
                <a:cubicBezTo>
                  <a:pt x="8095" y="7741"/>
                  <a:pt x="7836" y="7611"/>
                  <a:pt x="7873" y="7796"/>
                </a:cubicBezTo>
                <a:cubicBezTo>
                  <a:pt x="7804" y="7761"/>
                  <a:pt x="7753" y="7747"/>
                  <a:pt x="7715" y="7747"/>
                </a:cubicBezTo>
                <a:cubicBezTo>
                  <a:pt x="7536" y="7747"/>
                  <a:pt x="7629" y="8057"/>
                  <a:pt x="7423" y="8057"/>
                </a:cubicBezTo>
                <a:cubicBezTo>
                  <a:pt x="7414" y="8057"/>
                  <a:pt x="7404" y="8056"/>
                  <a:pt x="7393" y="8055"/>
                </a:cubicBezTo>
                <a:lnTo>
                  <a:pt x="7393" y="8055"/>
                </a:lnTo>
                <a:lnTo>
                  <a:pt x="7485" y="8110"/>
                </a:lnTo>
                <a:cubicBezTo>
                  <a:pt x="7511" y="8136"/>
                  <a:pt x="7510" y="8144"/>
                  <a:pt x="7496" y="8144"/>
                </a:cubicBezTo>
                <a:cubicBezTo>
                  <a:pt x="7474" y="8144"/>
                  <a:pt x="7423" y="8126"/>
                  <a:pt x="7392" y="8126"/>
                </a:cubicBezTo>
                <a:cubicBezTo>
                  <a:pt x="7385" y="8126"/>
                  <a:pt x="7379" y="8126"/>
                  <a:pt x="7374" y="8129"/>
                </a:cubicBezTo>
                <a:cubicBezTo>
                  <a:pt x="7448" y="8166"/>
                  <a:pt x="7485" y="8129"/>
                  <a:pt x="7522" y="8184"/>
                </a:cubicBezTo>
                <a:cubicBezTo>
                  <a:pt x="7485" y="8480"/>
                  <a:pt x="7116" y="8702"/>
                  <a:pt x="7005" y="9127"/>
                </a:cubicBezTo>
                <a:cubicBezTo>
                  <a:pt x="6986" y="9275"/>
                  <a:pt x="7541" y="9201"/>
                  <a:pt x="7319" y="9367"/>
                </a:cubicBezTo>
                <a:cubicBezTo>
                  <a:pt x="7245" y="9367"/>
                  <a:pt x="7171" y="9348"/>
                  <a:pt x="7116" y="9348"/>
                </a:cubicBezTo>
                <a:cubicBezTo>
                  <a:pt x="7245" y="9459"/>
                  <a:pt x="7282" y="9589"/>
                  <a:pt x="7301" y="9718"/>
                </a:cubicBezTo>
                <a:cubicBezTo>
                  <a:pt x="7319" y="9774"/>
                  <a:pt x="7337" y="9811"/>
                  <a:pt x="7356" y="9866"/>
                </a:cubicBezTo>
                <a:lnTo>
                  <a:pt x="7319" y="9866"/>
                </a:lnTo>
                <a:cubicBezTo>
                  <a:pt x="7208" y="9903"/>
                  <a:pt x="7079" y="9958"/>
                  <a:pt x="6968" y="9995"/>
                </a:cubicBezTo>
                <a:cubicBezTo>
                  <a:pt x="6857" y="10032"/>
                  <a:pt x="6783" y="10051"/>
                  <a:pt x="6746" y="10051"/>
                </a:cubicBezTo>
                <a:cubicBezTo>
                  <a:pt x="6728" y="10051"/>
                  <a:pt x="6746" y="10032"/>
                  <a:pt x="6820" y="9977"/>
                </a:cubicBezTo>
                <a:lnTo>
                  <a:pt x="6820" y="9977"/>
                </a:lnTo>
                <a:cubicBezTo>
                  <a:pt x="6709" y="10032"/>
                  <a:pt x="6561" y="10106"/>
                  <a:pt x="6432" y="10180"/>
                </a:cubicBezTo>
                <a:cubicBezTo>
                  <a:pt x="6358" y="10217"/>
                  <a:pt x="6321" y="10236"/>
                  <a:pt x="6266" y="10254"/>
                </a:cubicBezTo>
                <a:cubicBezTo>
                  <a:pt x="6192" y="10291"/>
                  <a:pt x="6118" y="10310"/>
                  <a:pt x="6081" y="10310"/>
                </a:cubicBezTo>
                <a:cubicBezTo>
                  <a:pt x="6084" y="10308"/>
                  <a:pt x="6087" y="10306"/>
                  <a:pt x="6090" y="10304"/>
                </a:cubicBezTo>
                <a:lnTo>
                  <a:pt x="6090" y="10304"/>
                </a:lnTo>
                <a:cubicBezTo>
                  <a:pt x="5894" y="10390"/>
                  <a:pt x="5637" y="10489"/>
                  <a:pt x="5458" y="10637"/>
                </a:cubicBezTo>
                <a:lnTo>
                  <a:pt x="5458" y="10637"/>
                </a:lnTo>
                <a:cubicBezTo>
                  <a:pt x="5591" y="10525"/>
                  <a:pt x="5581" y="10485"/>
                  <a:pt x="5492" y="10485"/>
                </a:cubicBezTo>
                <a:cubicBezTo>
                  <a:pt x="5367" y="10485"/>
                  <a:pt x="5083" y="10567"/>
                  <a:pt x="4824" y="10642"/>
                </a:cubicBezTo>
                <a:cubicBezTo>
                  <a:pt x="4506" y="10731"/>
                  <a:pt x="4224" y="10803"/>
                  <a:pt x="4024" y="10803"/>
                </a:cubicBezTo>
                <a:cubicBezTo>
                  <a:pt x="3933" y="10803"/>
                  <a:pt x="3859" y="10788"/>
                  <a:pt x="3807" y="10753"/>
                </a:cubicBezTo>
                <a:cubicBezTo>
                  <a:pt x="3549" y="10827"/>
                  <a:pt x="3290" y="10882"/>
                  <a:pt x="3068" y="10919"/>
                </a:cubicBezTo>
                <a:lnTo>
                  <a:pt x="3050" y="10901"/>
                </a:lnTo>
                <a:cubicBezTo>
                  <a:pt x="2939" y="10919"/>
                  <a:pt x="2809" y="10938"/>
                  <a:pt x="2717" y="10938"/>
                </a:cubicBezTo>
                <a:cubicBezTo>
                  <a:pt x="2643" y="10938"/>
                  <a:pt x="2569" y="10956"/>
                  <a:pt x="2495" y="10956"/>
                </a:cubicBezTo>
                <a:cubicBezTo>
                  <a:pt x="2514" y="10919"/>
                  <a:pt x="2514" y="10901"/>
                  <a:pt x="2551" y="10901"/>
                </a:cubicBezTo>
                <a:cubicBezTo>
                  <a:pt x="2509" y="10885"/>
                  <a:pt x="2474" y="10878"/>
                  <a:pt x="2443" y="10878"/>
                </a:cubicBezTo>
                <a:cubicBezTo>
                  <a:pt x="2275" y="10878"/>
                  <a:pt x="2260" y="11093"/>
                  <a:pt x="2084" y="11093"/>
                </a:cubicBezTo>
                <a:cubicBezTo>
                  <a:pt x="2041" y="11093"/>
                  <a:pt x="1989" y="11080"/>
                  <a:pt x="1922" y="11049"/>
                </a:cubicBezTo>
                <a:cubicBezTo>
                  <a:pt x="1844" y="10945"/>
                  <a:pt x="1888" y="10926"/>
                  <a:pt x="1945" y="10926"/>
                </a:cubicBezTo>
                <a:cubicBezTo>
                  <a:pt x="1977" y="10926"/>
                  <a:pt x="2013" y="10932"/>
                  <a:pt x="2035" y="10932"/>
                </a:cubicBezTo>
                <a:cubicBezTo>
                  <a:pt x="2057" y="10932"/>
                  <a:pt x="2063" y="10926"/>
                  <a:pt x="2033" y="10901"/>
                </a:cubicBezTo>
                <a:cubicBezTo>
                  <a:pt x="2052" y="10513"/>
                  <a:pt x="1534" y="10846"/>
                  <a:pt x="1497" y="10550"/>
                </a:cubicBezTo>
                <a:lnTo>
                  <a:pt x="1553" y="10550"/>
                </a:lnTo>
                <a:cubicBezTo>
                  <a:pt x="1534" y="10457"/>
                  <a:pt x="1460" y="10457"/>
                  <a:pt x="1386" y="10439"/>
                </a:cubicBezTo>
                <a:cubicBezTo>
                  <a:pt x="1312" y="10420"/>
                  <a:pt x="1201" y="10347"/>
                  <a:pt x="1201" y="10236"/>
                </a:cubicBezTo>
                <a:lnTo>
                  <a:pt x="1201" y="10236"/>
                </a:lnTo>
                <a:cubicBezTo>
                  <a:pt x="1201" y="10236"/>
                  <a:pt x="1218" y="10244"/>
                  <a:pt x="1234" y="10244"/>
                </a:cubicBezTo>
                <a:cubicBezTo>
                  <a:pt x="1243" y="10244"/>
                  <a:pt x="1251" y="10242"/>
                  <a:pt x="1257" y="10236"/>
                </a:cubicBezTo>
                <a:cubicBezTo>
                  <a:pt x="1164" y="10199"/>
                  <a:pt x="1091" y="10051"/>
                  <a:pt x="1109" y="9903"/>
                </a:cubicBezTo>
                <a:cubicBezTo>
                  <a:pt x="1109" y="9737"/>
                  <a:pt x="1183" y="9570"/>
                  <a:pt x="1275" y="9441"/>
                </a:cubicBezTo>
                <a:lnTo>
                  <a:pt x="1275" y="9441"/>
                </a:lnTo>
                <a:cubicBezTo>
                  <a:pt x="1312" y="9607"/>
                  <a:pt x="1238" y="9589"/>
                  <a:pt x="1386" y="9644"/>
                </a:cubicBezTo>
                <a:cubicBezTo>
                  <a:pt x="1460" y="9533"/>
                  <a:pt x="1164" y="9515"/>
                  <a:pt x="1349" y="9275"/>
                </a:cubicBezTo>
                <a:cubicBezTo>
                  <a:pt x="1419" y="9275"/>
                  <a:pt x="1531" y="9238"/>
                  <a:pt x="1633" y="9238"/>
                </a:cubicBezTo>
                <a:cubicBezTo>
                  <a:pt x="1694" y="9238"/>
                  <a:pt x="1751" y="9251"/>
                  <a:pt x="1793" y="9293"/>
                </a:cubicBezTo>
                <a:cubicBezTo>
                  <a:pt x="1719" y="9348"/>
                  <a:pt x="1664" y="9404"/>
                  <a:pt x="1608" y="9478"/>
                </a:cubicBezTo>
                <a:cubicBezTo>
                  <a:pt x="1628" y="9483"/>
                  <a:pt x="1646" y="9485"/>
                  <a:pt x="1663" y="9485"/>
                </a:cubicBezTo>
                <a:cubicBezTo>
                  <a:pt x="1834" y="9485"/>
                  <a:pt x="1862" y="9249"/>
                  <a:pt x="1996" y="9182"/>
                </a:cubicBezTo>
                <a:lnTo>
                  <a:pt x="2033" y="9275"/>
                </a:lnTo>
                <a:cubicBezTo>
                  <a:pt x="2347" y="9016"/>
                  <a:pt x="2236" y="8831"/>
                  <a:pt x="2643" y="8628"/>
                </a:cubicBezTo>
                <a:lnTo>
                  <a:pt x="2569" y="8591"/>
                </a:lnTo>
                <a:cubicBezTo>
                  <a:pt x="2620" y="8467"/>
                  <a:pt x="2671" y="8444"/>
                  <a:pt x="2727" y="8444"/>
                </a:cubicBezTo>
                <a:cubicBezTo>
                  <a:pt x="2762" y="8444"/>
                  <a:pt x="2799" y="8453"/>
                  <a:pt x="2840" y="8453"/>
                </a:cubicBezTo>
                <a:cubicBezTo>
                  <a:pt x="2901" y="8453"/>
                  <a:pt x="2969" y="8433"/>
                  <a:pt x="3050" y="8332"/>
                </a:cubicBezTo>
                <a:cubicBezTo>
                  <a:pt x="3142" y="8387"/>
                  <a:pt x="3234" y="8443"/>
                  <a:pt x="3327" y="8480"/>
                </a:cubicBezTo>
                <a:cubicBezTo>
                  <a:pt x="3549" y="8350"/>
                  <a:pt x="4011" y="8092"/>
                  <a:pt x="4306" y="7999"/>
                </a:cubicBezTo>
                <a:lnTo>
                  <a:pt x="4306" y="7999"/>
                </a:lnTo>
                <a:cubicBezTo>
                  <a:pt x="4473" y="8166"/>
                  <a:pt x="3918" y="8313"/>
                  <a:pt x="3660" y="8498"/>
                </a:cubicBezTo>
                <a:cubicBezTo>
                  <a:pt x="3918" y="8406"/>
                  <a:pt x="4768" y="8277"/>
                  <a:pt x="4676" y="8184"/>
                </a:cubicBezTo>
                <a:lnTo>
                  <a:pt x="4676" y="8184"/>
                </a:lnTo>
                <a:cubicBezTo>
                  <a:pt x="4602" y="8221"/>
                  <a:pt x="4528" y="8277"/>
                  <a:pt x="4343" y="8277"/>
                </a:cubicBezTo>
                <a:cubicBezTo>
                  <a:pt x="4436" y="8092"/>
                  <a:pt x="4547" y="7962"/>
                  <a:pt x="5027" y="7907"/>
                </a:cubicBezTo>
                <a:cubicBezTo>
                  <a:pt x="5397" y="7981"/>
                  <a:pt x="5720" y="8004"/>
                  <a:pt x="6021" y="8004"/>
                </a:cubicBezTo>
                <a:cubicBezTo>
                  <a:pt x="6321" y="8004"/>
                  <a:pt x="6598" y="7981"/>
                  <a:pt x="6875" y="7962"/>
                </a:cubicBezTo>
                <a:cubicBezTo>
                  <a:pt x="6894" y="7944"/>
                  <a:pt x="6746" y="7888"/>
                  <a:pt x="6672" y="7870"/>
                </a:cubicBezTo>
                <a:cubicBezTo>
                  <a:pt x="6580" y="7833"/>
                  <a:pt x="6506" y="7796"/>
                  <a:pt x="6450" y="7759"/>
                </a:cubicBezTo>
                <a:cubicBezTo>
                  <a:pt x="6358" y="7685"/>
                  <a:pt x="6321" y="7630"/>
                  <a:pt x="6487" y="7611"/>
                </a:cubicBezTo>
                <a:cubicBezTo>
                  <a:pt x="6062" y="7500"/>
                  <a:pt x="5748" y="7408"/>
                  <a:pt x="5452" y="7297"/>
                </a:cubicBezTo>
                <a:cubicBezTo>
                  <a:pt x="5120" y="7186"/>
                  <a:pt x="4842" y="7057"/>
                  <a:pt x="4547" y="6909"/>
                </a:cubicBezTo>
                <a:cubicBezTo>
                  <a:pt x="4251" y="6779"/>
                  <a:pt x="3937" y="6650"/>
                  <a:pt x="3715" y="6484"/>
                </a:cubicBezTo>
                <a:cubicBezTo>
                  <a:pt x="3567" y="6410"/>
                  <a:pt x="3493" y="6317"/>
                  <a:pt x="3345" y="6207"/>
                </a:cubicBezTo>
                <a:lnTo>
                  <a:pt x="3216" y="6077"/>
                </a:lnTo>
                <a:cubicBezTo>
                  <a:pt x="3176" y="6192"/>
                  <a:pt x="3150" y="6227"/>
                  <a:pt x="3126" y="6227"/>
                </a:cubicBezTo>
                <a:cubicBezTo>
                  <a:pt x="3090" y="6227"/>
                  <a:pt x="3060" y="6152"/>
                  <a:pt x="2993" y="6152"/>
                </a:cubicBezTo>
                <a:cubicBezTo>
                  <a:pt x="2961" y="6152"/>
                  <a:pt x="2920" y="6170"/>
                  <a:pt x="2865" y="6225"/>
                </a:cubicBezTo>
                <a:cubicBezTo>
                  <a:pt x="2754" y="6133"/>
                  <a:pt x="2735" y="6096"/>
                  <a:pt x="2754" y="6059"/>
                </a:cubicBezTo>
                <a:cubicBezTo>
                  <a:pt x="2754" y="6056"/>
                  <a:pt x="2754" y="6054"/>
                  <a:pt x="2754" y="6051"/>
                </a:cubicBezTo>
                <a:lnTo>
                  <a:pt x="2754" y="6051"/>
                </a:lnTo>
                <a:cubicBezTo>
                  <a:pt x="2836" y="6032"/>
                  <a:pt x="3067" y="6080"/>
                  <a:pt x="3050" y="5911"/>
                </a:cubicBezTo>
                <a:lnTo>
                  <a:pt x="3050" y="5911"/>
                </a:lnTo>
                <a:cubicBezTo>
                  <a:pt x="3035" y="5965"/>
                  <a:pt x="3009" y="5981"/>
                  <a:pt x="2977" y="5981"/>
                </a:cubicBezTo>
                <a:cubicBezTo>
                  <a:pt x="2929" y="5981"/>
                  <a:pt x="2868" y="5942"/>
                  <a:pt x="2819" y="5942"/>
                </a:cubicBezTo>
                <a:cubicBezTo>
                  <a:pt x="2795" y="5942"/>
                  <a:pt x="2773" y="5952"/>
                  <a:pt x="2758" y="5980"/>
                </a:cubicBezTo>
                <a:lnTo>
                  <a:pt x="2758" y="5980"/>
                </a:lnTo>
                <a:cubicBezTo>
                  <a:pt x="2768" y="5871"/>
                  <a:pt x="2801" y="5786"/>
                  <a:pt x="2846" y="5726"/>
                </a:cubicBezTo>
                <a:cubicBezTo>
                  <a:pt x="2866" y="5714"/>
                  <a:pt x="2881" y="5710"/>
                  <a:pt x="2893" y="5710"/>
                </a:cubicBezTo>
                <a:cubicBezTo>
                  <a:pt x="2933" y="5710"/>
                  <a:pt x="2948" y="5752"/>
                  <a:pt x="2984" y="5752"/>
                </a:cubicBezTo>
                <a:cubicBezTo>
                  <a:pt x="2992" y="5752"/>
                  <a:pt x="3002" y="5750"/>
                  <a:pt x="3013" y="5744"/>
                </a:cubicBezTo>
                <a:cubicBezTo>
                  <a:pt x="3023" y="5693"/>
                  <a:pt x="3067" y="5682"/>
                  <a:pt x="3121" y="5682"/>
                </a:cubicBezTo>
                <a:cubicBezTo>
                  <a:pt x="3164" y="5682"/>
                  <a:pt x="3212" y="5689"/>
                  <a:pt x="3253" y="5689"/>
                </a:cubicBezTo>
                <a:cubicBezTo>
                  <a:pt x="3124" y="5671"/>
                  <a:pt x="3068" y="5615"/>
                  <a:pt x="3161" y="5560"/>
                </a:cubicBezTo>
                <a:cubicBezTo>
                  <a:pt x="3105" y="5560"/>
                  <a:pt x="3031" y="5597"/>
                  <a:pt x="2976" y="5615"/>
                </a:cubicBezTo>
                <a:cubicBezTo>
                  <a:pt x="2902" y="5467"/>
                  <a:pt x="3013" y="5430"/>
                  <a:pt x="3105" y="5430"/>
                </a:cubicBezTo>
                <a:cubicBezTo>
                  <a:pt x="3125" y="5430"/>
                  <a:pt x="3144" y="5431"/>
                  <a:pt x="3161" y="5431"/>
                </a:cubicBezTo>
                <a:cubicBezTo>
                  <a:pt x="3236" y="5431"/>
                  <a:pt x="3284" y="5419"/>
                  <a:pt x="3343" y="5287"/>
                </a:cubicBezTo>
                <a:lnTo>
                  <a:pt x="3343" y="5287"/>
                </a:lnTo>
                <a:cubicBezTo>
                  <a:pt x="3328" y="5324"/>
                  <a:pt x="3345" y="5377"/>
                  <a:pt x="3345" y="5430"/>
                </a:cubicBezTo>
                <a:cubicBezTo>
                  <a:pt x="3382" y="5264"/>
                  <a:pt x="3844" y="5098"/>
                  <a:pt x="3974" y="4783"/>
                </a:cubicBezTo>
                <a:cubicBezTo>
                  <a:pt x="4029" y="4802"/>
                  <a:pt x="4103" y="4894"/>
                  <a:pt x="4029" y="4931"/>
                </a:cubicBezTo>
                <a:cubicBezTo>
                  <a:pt x="4269" y="4894"/>
                  <a:pt x="4528" y="4765"/>
                  <a:pt x="4787" y="4709"/>
                </a:cubicBezTo>
                <a:cubicBezTo>
                  <a:pt x="4895" y="4682"/>
                  <a:pt x="4994" y="4665"/>
                  <a:pt x="5089" y="4665"/>
                </a:cubicBezTo>
                <a:cubicBezTo>
                  <a:pt x="5124" y="4665"/>
                  <a:pt x="5159" y="4668"/>
                  <a:pt x="5194" y="4673"/>
                </a:cubicBezTo>
                <a:cubicBezTo>
                  <a:pt x="5397" y="4691"/>
                  <a:pt x="5637" y="4765"/>
                  <a:pt x="5859" y="4857"/>
                </a:cubicBezTo>
                <a:cubicBezTo>
                  <a:pt x="5840" y="4894"/>
                  <a:pt x="5822" y="4913"/>
                  <a:pt x="5785" y="4931"/>
                </a:cubicBezTo>
                <a:cubicBezTo>
                  <a:pt x="5840" y="4941"/>
                  <a:pt x="5887" y="4941"/>
                  <a:pt x="5931" y="4941"/>
                </a:cubicBezTo>
                <a:cubicBezTo>
                  <a:pt x="5974" y="4941"/>
                  <a:pt x="6016" y="4941"/>
                  <a:pt x="6062" y="4950"/>
                </a:cubicBezTo>
                <a:cubicBezTo>
                  <a:pt x="6136" y="4950"/>
                  <a:pt x="6229" y="4968"/>
                  <a:pt x="6413" y="5098"/>
                </a:cubicBezTo>
                <a:cubicBezTo>
                  <a:pt x="6413" y="5135"/>
                  <a:pt x="6376" y="5153"/>
                  <a:pt x="6487" y="5227"/>
                </a:cubicBezTo>
                <a:cubicBezTo>
                  <a:pt x="6598" y="5245"/>
                  <a:pt x="6986" y="5301"/>
                  <a:pt x="7374" y="5541"/>
                </a:cubicBezTo>
                <a:cubicBezTo>
                  <a:pt x="7337" y="5560"/>
                  <a:pt x="7282" y="5560"/>
                  <a:pt x="7208" y="5578"/>
                </a:cubicBezTo>
                <a:cubicBezTo>
                  <a:pt x="7670" y="5837"/>
                  <a:pt x="8040" y="6022"/>
                  <a:pt x="8317" y="6133"/>
                </a:cubicBezTo>
                <a:cubicBezTo>
                  <a:pt x="8594" y="6243"/>
                  <a:pt x="8742" y="6262"/>
                  <a:pt x="8835" y="6262"/>
                </a:cubicBezTo>
                <a:cubicBezTo>
                  <a:pt x="8668" y="6040"/>
                  <a:pt x="8631" y="5966"/>
                  <a:pt x="8428" y="5726"/>
                </a:cubicBezTo>
                <a:cubicBezTo>
                  <a:pt x="8262" y="5523"/>
                  <a:pt x="8114" y="5338"/>
                  <a:pt x="8003" y="5172"/>
                </a:cubicBezTo>
                <a:lnTo>
                  <a:pt x="8003" y="5172"/>
                </a:lnTo>
                <a:cubicBezTo>
                  <a:pt x="8129" y="5272"/>
                  <a:pt x="8213" y="5316"/>
                  <a:pt x="8264" y="5316"/>
                </a:cubicBezTo>
                <a:cubicBezTo>
                  <a:pt x="8324" y="5316"/>
                  <a:pt x="8337" y="5254"/>
                  <a:pt x="8317" y="5153"/>
                </a:cubicBezTo>
                <a:cubicBezTo>
                  <a:pt x="8262" y="4968"/>
                  <a:pt x="8095" y="4654"/>
                  <a:pt x="8003" y="4451"/>
                </a:cubicBezTo>
                <a:lnTo>
                  <a:pt x="8003" y="4451"/>
                </a:lnTo>
                <a:lnTo>
                  <a:pt x="8058" y="4488"/>
                </a:lnTo>
                <a:cubicBezTo>
                  <a:pt x="7633" y="3785"/>
                  <a:pt x="7282" y="3249"/>
                  <a:pt x="7023" y="2769"/>
                </a:cubicBezTo>
                <a:cubicBezTo>
                  <a:pt x="6949" y="2639"/>
                  <a:pt x="6931" y="2621"/>
                  <a:pt x="6894" y="2566"/>
                </a:cubicBezTo>
                <a:cubicBezTo>
                  <a:pt x="6857" y="2510"/>
                  <a:pt x="6838" y="2455"/>
                  <a:pt x="6802" y="2418"/>
                </a:cubicBezTo>
                <a:cubicBezTo>
                  <a:pt x="6746" y="2307"/>
                  <a:pt x="6709" y="2196"/>
                  <a:pt x="6691" y="2085"/>
                </a:cubicBezTo>
                <a:cubicBezTo>
                  <a:pt x="6765" y="2030"/>
                  <a:pt x="6820" y="1956"/>
                  <a:pt x="6857" y="1900"/>
                </a:cubicBezTo>
                <a:cubicBezTo>
                  <a:pt x="6912" y="1826"/>
                  <a:pt x="6986" y="1752"/>
                  <a:pt x="7042" y="1697"/>
                </a:cubicBezTo>
                <a:cubicBezTo>
                  <a:pt x="7107" y="1645"/>
                  <a:pt x="7219" y="1592"/>
                  <a:pt x="7357" y="1592"/>
                </a:cubicBezTo>
                <a:cubicBezTo>
                  <a:pt x="7414" y="1592"/>
                  <a:pt x="7476" y="1601"/>
                  <a:pt x="7541" y="1623"/>
                </a:cubicBezTo>
                <a:cubicBezTo>
                  <a:pt x="7467" y="1586"/>
                  <a:pt x="7541" y="1438"/>
                  <a:pt x="7633" y="1420"/>
                </a:cubicBezTo>
                <a:cubicBezTo>
                  <a:pt x="7646" y="1428"/>
                  <a:pt x="7663" y="1431"/>
                  <a:pt x="7683" y="1431"/>
                </a:cubicBezTo>
                <a:cubicBezTo>
                  <a:pt x="7744" y="1431"/>
                  <a:pt x="7828" y="1400"/>
                  <a:pt x="7883" y="1400"/>
                </a:cubicBezTo>
                <a:close/>
                <a:moveTo>
                  <a:pt x="12827" y="11160"/>
                </a:moveTo>
                <a:lnTo>
                  <a:pt x="12827" y="11160"/>
                </a:lnTo>
                <a:cubicBezTo>
                  <a:pt x="12827" y="11166"/>
                  <a:pt x="12829" y="11172"/>
                  <a:pt x="12831" y="11179"/>
                </a:cubicBezTo>
                <a:lnTo>
                  <a:pt x="12831" y="11179"/>
                </a:lnTo>
                <a:lnTo>
                  <a:pt x="12827" y="11160"/>
                </a:lnTo>
                <a:close/>
                <a:moveTo>
                  <a:pt x="12831" y="11179"/>
                </a:moveTo>
                <a:lnTo>
                  <a:pt x="12845" y="11234"/>
                </a:lnTo>
                <a:cubicBezTo>
                  <a:pt x="12845" y="11209"/>
                  <a:pt x="12837" y="11193"/>
                  <a:pt x="12831" y="11179"/>
                </a:cubicBezTo>
                <a:close/>
                <a:moveTo>
                  <a:pt x="10387" y="11252"/>
                </a:moveTo>
                <a:lnTo>
                  <a:pt x="10387" y="11252"/>
                </a:lnTo>
                <a:cubicBezTo>
                  <a:pt x="10369" y="11289"/>
                  <a:pt x="10369" y="11308"/>
                  <a:pt x="10350" y="11326"/>
                </a:cubicBezTo>
                <a:cubicBezTo>
                  <a:pt x="10356" y="11332"/>
                  <a:pt x="10360" y="11336"/>
                  <a:pt x="10363" y="11336"/>
                </a:cubicBezTo>
                <a:cubicBezTo>
                  <a:pt x="10370" y="11336"/>
                  <a:pt x="10374" y="11316"/>
                  <a:pt x="10387" y="11252"/>
                </a:cubicBezTo>
                <a:close/>
                <a:moveTo>
                  <a:pt x="10311" y="11300"/>
                </a:moveTo>
                <a:cubicBezTo>
                  <a:pt x="10305" y="11300"/>
                  <a:pt x="10300" y="11302"/>
                  <a:pt x="10295" y="11308"/>
                </a:cubicBezTo>
                <a:cubicBezTo>
                  <a:pt x="10305" y="11329"/>
                  <a:pt x="10316" y="11338"/>
                  <a:pt x="10327" y="11338"/>
                </a:cubicBezTo>
                <a:cubicBezTo>
                  <a:pt x="10335" y="11338"/>
                  <a:pt x="10342" y="11334"/>
                  <a:pt x="10350" y="11326"/>
                </a:cubicBezTo>
                <a:cubicBezTo>
                  <a:pt x="10337" y="11313"/>
                  <a:pt x="10324" y="11300"/>
                  <a:pt x="10311" y="11300"/>
                </a:cubicBezTo>
                <a:close/>
                <a:moveTo>
                  <a:pt x="9278" y="11363"/>
                </a:moveTo>
                <a:cubicBezTo>
                  <a:pt x="9270" y="11379"/>
                  <a:pt x="9269" y="11384"/>
                  <a:pt x="9272" y="11384"/>
                </a:cubicBezTo>
                <a:cubicBezTo>
                  <a:pt x="9275" y="11384"/>
                  <a:pt x="9286" y="11374"/>
                  <a:pt x="9297" y="11363"/>
                </a:cubicBezTo>
                <a:close/>
                <a:moveTo>
                  <a:pt x="10849" y="11418"/>
                </a:moveTo>
                <a:lnTo>
                  <a:pt x="10794" y="11455"/>
                </a:lnTo>
                <a:lnTo>
                  <a:pt x="10831" y="11548"/>
                </a:lnTo>
                <a:lnTo>
                  <a:pt x="10849" y="11418"/>
                </a:lnTo>
                <a:close/>
                <a:moveTo>
                  <a:pt x="14414" y="11683"/>
                </a:moveTo>
                <a:cubicBezTo>
                  <a:pt x="14378" y="11683"/>
                  <a:pt x="14437" y="11892"/>
                  <a:pt x="14453" y="11973"/>
                </a:cubicBezTo>
                <a:cubicBezTo>
                  <a:pt x="14453" y="11910"/>
                  <a:pt x="14462" y="11881"/>
                  <a:pt x="14485" y="11881"/>
                </a:cubicBezTo>
                <a:cubicBezTo>
                  <a:pt x="14496" y="11881"/>
                  <a:pt x="14509" y="11887"/>
                  <a:pt x="14527" y="11899"/>
                </a:cubicBezTo>
                <a:cubicBezTo>
                  <a:pt x="14509" y="11844"/>
                  <a:pt x="14490" y="11788"/>
                  <a:pt x="14435" y="11696"/>
                </a:cubicBezTo>
                <a:cubicBezTo>
                  <a:pt x="14426" y="11687"/>
                  <a:pt x="14419" y="11683"/>
                  <a:pt x="14414" y="11683"/>
                </a:cubicBezTo>
                <a:close/>
                <a:moveTo>
                  <a:pt x="19887" y="11086"/>
                </a:moveTo>
                <a:lnTo>
                  <a:pt x="19887" y="11086"/>
                </a:lnTo>
                <a:cubicBezTo>
                  <a:pt x="19794" y="11289"/>
                  <a:pt x="19813" y="11455"/>
                  <a:pt x="19905" y="11696"/>
                </a:cubicBezTo>
                <a:cubicBezTo>
                  <a:pt x="19894" y="11713"/>
                  <a:pt x="19882" y="11720"/>
                  <a:pt x="19870" y="11720"/>
                </a:cubicBezTo>
                <a:cubicBezTo>
                  <a:pt x="19845" y="11720"/>
                  <a:pt x="19820" y="11690"/>
                  <a:pt x="19794" y="11677"/>
                </a:cubicBezTo>
                <a:lnTo>
                  <a:pt x="19794" y="11677"/>
                </a:lnTo>
                <a:cubicBezTo>
                  <a:pt x="19861" y="11810"/>
                  <a:pt x="19942" y="12018"/>
                  <a:pt x="20106" y="12018"/>
                </a:cubicBezTo>
                <a:cubicBezTo>
                  <a:pt x="20124" y="12018"/>
                  <a:pt x="20144" y="12015"/>
                  <a:pt x="20164" y="12010"/>
                </a:cubicBezTo>
                <a:cubicBezTo>
                  <a:pt x="20016" y="11788"/>
                  <a:pt x="20109" y="11751"/>
                  <a:pt x="19905" y="11566"/>
                </a:cubicBezTo>
                <a:cubicBezTo>
                  <a:pt x="19887" y="11437"/>
                  <a:pt x="19942" y="11345"/>
                  <a:pt x="20016" y="11345"/>
                </a:cubicBezTo>
                <a:cubicBezTo>
                  <a:pt x="19979" y="11308"/>
                  <a:pt x="20035" y="11123"/>
                  <a:pt x="19887" y="11086"/>
                </a:cubicBezTo>
                <a:close/>
                <a:moveTo>
                  <a:pt x="3036" y="12023"/>
                </a:moveTo>
                <a:cubicBezTo>
                  <a:pt x="2997" y="12041"/>
                  <a:pt x="2984" y="12047"/>
                  <a:pt x="2994" y="12047"/>
                </a:cubicBezTo>
                <a:cubicBezTo>
                  <a:pt x="3009" y="12038"/>
                  <a:pt x="3023" y="12030"/>
                  <a:pt x="3036" y="12023"/>
                </a:cubicBezTo>
                <a:close/>
                <a:moveTo>
                  <a:pt x="3068" y="12028"/>
                </a:moveTo>
                <a:cubicBezTo>
                  <a:pt x="3052" y="12045"/>
                  <a:pt x="3050" y="12047"/>
                  <a:pt x="3050" y="12059"/>
                </a:cubicBezTo>
                <a:lnTo>
                  <a:pt x="3050" y="12059"/>
                </a:lnTo>
                <a:lnTo>
                  <a:pt x="3068" y="12047"/>
                </a:lnTo>
                <a:lnTo>
                  <a:pt x="3068" y="12028"/>
                </a:lnTo>
                <a:close/>
                <a:moveTo>
                  <a:pt x="3013" y="11973"/>
                </a:moveTo>
                <a:lnTo>
                  <a:pt x="3013" y="11973"/>
                </a:lnTo>
                <a:cubicBezTo>
                  <a:pt x="2994" y="11991"/>
                  <a:pt x="2976" y="12010"/>
                  <a:pt x="2939" y="12028"/>
                </a:cubicBezTo>
                <a:cubicBezTo>
                  <a:pt x="2939" y="12039"/>
                  <a:pt x="2932" y="12057"/>
                  <a:pt x="2919" y="12073"/>
                </a:cubicBezTo>
                <a:lnTo>
                  <a:pt x="2919" y="12073"/>
                </a:lnTo>
                <a:cubicBezTo>
                  <a:pt x="2970" y="12028"/>
                  <a:pt x="2997" y="11988"/>
                  <a:pt x="3013" y="11973"/>
                </a:cubicBezTo>
                <a:close/>
                <a:moveTo>
                  <a:pt x="3050" y="12059"/>
                </a:moveTo>
                <a:lnTo>
                  <a:pt x="3013" y="12084"/>
                </a:lnTo>
                <a:lnTo>
                  <a:pt x="3013" y="12084"/>
                </a:lnTo>
                <a:lnTo>
                  <a:pt x="3050" y="12065"/>
                </a:lnTo>
                <a:cubicBezTo>
                  <a:pt x="3050" y="12063"/>
                  <a:pt x="3050" y="12061"/>
                  <a:pt x="3050" y="12059"/>
                </a:cubicBezTo>
                <a:close/>
                <a:moveTo>
                  <a:pt x="2555" y="12073"/>
                </a:moveTo>
                <a:cubicBezTo>
                  <a:pt x="2537" y="12076"/>
                  <a:pt x="2517" y="12079"/>
                  <a:pt x="2495" y="12084"/>
                </a:cubicBezTo>
                <a:cubicBezTo>
                  <a:pt x="2512" y="12084"/>
                  <a:pt x="2535" y="12080"/>
                  <a:pt x="2555" y="12073"/>
                </a:cubicBezTo>
                <a:close/>
                <a:moveTo>
                  <a:pt x="2919" y="12073"/>
                </a:moveTo>
                <a:cubicBezTo>
                  <a:pt x="2908" y="12083"/>
                  <a:pt x="2896" y="12092"/>
                  <a:pt x="2883" y="12102"/>
                </a:cubicBezTo>
                <a:cubicBezTo>
                  <a:pt x="2898" y="12095"/>
                  <a:pt x="2910" y="12084"/>
                  <a:pt x="2919" y="12073"/>
                </a:cubicBezTo>
                <a:close/>
                <a:moveTo>
                  <a:pt x="14826" y="11936"/>
                </a:moveTo>
                <a:cubicBezTo>
                  <a:pt x="14776" y="11936"/>
                  <a:pt x="14810" y="11978"/>
                  <a:pt x="14952" y="12121"/>
                </a:cubicBezTo>
                <a:cubicBezTo>
                  <a:pt x="15000" y="12141"/>
                  <a:pt x="15029" y="12150"/>
                  <a:pt x="15046" y="12150"/>
                </a:cubicBezTo>
                <a:cubicBezTo>
                  <a:pt x="15118" y="12150"/>
                  <a:pt x="14934" y="11985"/>
                  <a:pt x="14934" y="11954"/>
                </a:cubicBezTo>
                <a:cubicBezTo>
                  <a:pt x="14884" y="11943"/>
                  <a:pt x="14847" y="11936"/>
                  <a:pt x="14826" y="11936"/>
                </a:cubicBezTo>
                <a:close/>
                <a:moveTo>
                  <a:pt x="19813" y="12102"/>
                </a:moveTo>
                <a:lnTo>
                  <a:pt x="19813" y="12102"/>
                </a:lnTo>
                <a:cubicBezTo>
                  <a:pt x="19776" y="12139"/>
                  <a:pt x="19739" y="12195"/>
                  <a:pt x="19702" y="12232"/>
                </a:cubicBezTo>
                <a:lnTo>
                  <a:pt x="19720" y="12250"/>
                </a:lnTo>
                <a:cubicBezTo>
                  <a:pt x="19730" y="12225"/>
                  <a:pt x="19746" y="12215"/>
                  <a:pt x="19763" y="12215"/>
                </a:cubicBezTo>
                <a:cubicBezTo>
                  <a:pt x="19795" y="12215"/>
                  <a:pt x="19832" y="12252"/>
                  <a:pt x="19846" y="12292"/>
                </a:cubicBezTo>
                <a:lnTo>
                  <a:pt x="19846" y="12292"/>
                </a:lnTo>
                <a:cubicBezTo>
                  <a:pt x="19859" y="12213"/>
                  <a:pt x="19851" y="12146"/>
                  <a:pt x="19813" y="12102"/>
                </a:cubicBezTo>
                <a:close/>
                <a:moveTo>
                  <a:pt x="20072" y="12158"/>
                </a:moveTo>
                <a:lnTo>
                  <a:pt x="20035" y="12324"/>
                </a:lnTo>
                <a:cubicBezTo>
                  <a:pt x="20053" y="12269"/>
                  <a:pt x="20090" y="12213"/>
                  <a:pt x="20072" y="12158"/>
                </a:cubicBezTo>
                <a:close/>
                <a:moveTo>
                  <a:pt x="20016" y="12398"/>
                </a:moveTo>
                <a:lnTo>
                  <a:pt x="19979" y="12490"/>
                </a:lnTo>
                <a:lnTo>
                  <a:pt x="20035" y="12417"/>
                </a:lnTo>
                <a:cubicBezTo>
                  <a:pt x="20035" y="12417"/>
                  <a:pt x="20016" y="12417"/>
                  <a:pt x="20016" y="12398"/>
                </a:cubicBezTo>
                <a:close/>
                <a:moveTo>
                  <a:pt x="19846" y="12292"/>
                </a:moveTo>
                <a:cubicBezTo>
                  <a:pt x="19833" y="12369"/>
                  <a:pt x="19802" y="12457"/>
                  <a:pt x="19760" y="12544"/>
                </a:cubicBezTo>
                <a:lnTo>
                  <a:pt x="19760" y="12544"/>
                </a:lnTo>
                <a:cubicBezTo>
                  <a:pt x="19802" y="12508"/>
                  <a:pt x="19837" y="12445"/>
                  <a:pt x="19850" y="12343"/>
                </a:cubicBezTo>
                <a:cubicBezTo>
                  <a:pt x="19854" y="12327"/>
                  <a:pt x="19852" y="12309"/>
                  <a:pt x="19846" y="12292"/>
                </a:cubicBezTo>
                <a:close/>
                <a:moveTo>
                  <a:pt x="4343" y="12657"/>
                </a:moveTo>
                <a:lnTo>
                  <a:pt x="4343" y="12657"/>
                </a:lnTo>
                <a:cubicBezTo>
                  <a:pt x="4306" y="12675"/>
                  <a:pt x="4269" y="12694"/>
                  <a:pt x="4233" y="12712"/>
                </a:cubicBezTo>
                <a:cubicBezTo>
                  <a:pt x="4237" y="12717"/>
                  <a:pt x="4242" y="12719"/>
                  <a:pt x="4247" y="12719"/>
                </a:cubicBezTo>
                <a:cubicBezTo>
                  <a:pt x="4264" y="12719"/>
                  <a:pt x="4288" y="12698"/>
                  <a:pt x="4343" y="12657"/>
                </a:cubicBezTo>
                <a:close/>
                <a:moveTo>
                  <a:pt x="14546" y="12694"/>
                </a:moveTo>
                <a:lnTo>
                  <a:pt x="14712" y="12860"/>
                </a:lnTo>
                <a:cubicBezTo>
                  <a:pt x="14638" y="12768"/>
                  <a:pt x="14582" y="12731"/>
                  <a:pt x="14546" y="12694"/>
                </a:cubicBezTo>
                <a:close/>
                <a:moveTo>
                  <a:pt x="16405" y="12667"/>
                </a:moveTo>
                <a:cubicBezTo>
                  <a:pt x="16361" y="12667"/>
                  <a:pt x="16452" y="12816"/>
                  <a:pt x="16315" y="12816"/>
                </a:cubicBezTo>
                <a:cubicBezTo>
                  <a:pt x="16282" y="12816"/>
                  <a:pt x="16236" y="12808"/>
                  <a:pt x="16172" y="12786"/>
                </a:cubicBezTo>
                <a:lnTo>
                  <a:pt x="16172" y="12786"/>
                </a:lnTo>
                <a:cubicBezTo>
                  <a:pt x="16283" y="12842"/>
                  <a:pt x="16394" y="12879"/>
                  <a:pt x="16505" y="12916"/>
                </a:cubicBezTo>
                <a:cubicBezTo>
                  <a:pt x="16473" y="12852"/>
                  <a:pt x="16427" y="12760"/>
                  <a:pt x="16510" y="12760"/>
                </a:cubicBezTo>
                <a:cubicBezTo>
                  <a:pt x="16523" y="12760"/>
                  <a:pt x="16540" y="12763"/>
                  <a:pt x="16560" y="12768"/>
                </a:cubicBezTo>
                <a:cubicBezTo>
                  <a:pt x="16467" y="12693"/>
                  <a:pt x="16424" y="12667"/>
                  <a:pt x="16405" y="12667"/>
                </a:cubicBezTo>
                <a:close/>
                <a:moveTo>
                  <a:pt x="19083" y="12926"/>
                </a:moveTo>
                <a:cubicBezTo>
                  <a:pt x="19051" y="12943"/>
                  <a:pt x="19034" y="12963"/>
                  <a:pt x="19023" y="12984"/>
                </a:cubicBezTo>
                <a:lnTo>
                  <a:pt x="19023" y="12984"/>
                </a:lnTo>
                <a:cubicBezTo>
                  <a:pt x="19044" y="12966"/>
                  <a:pt x="19064" y="12947"/>
                  <a:pt x="19083" y="12926"/>
                </a:cubicBezTo>
                <a:close/>
                <a:moveTo>
                  <a:pt x="9500" y="13082"/>
                </a:moveTo>
                <a:cubicBezTo>
                  <a:pt x="9463" y="13100"/>
                  <a:pt x="9444" y="13119"/>
                  <a:pt x="9426" y="13137"/>
                </a:cubicBezTo>
                <a:cubicBezTo>
                  <a:pt x="9444" y="13137"/>
                  <a:pt x="9463" y="13137"/>
                  <a:pt x="9463" y="13119"/>
                </a:cubicBezTo>
                <a:cubicBezTo>
                  <a:pt x="9471" y="13134"/>
                  <a:pt x="9479" y="13140"/>
                  <a:pt x="9485" y="13140"/>
                </a:cubicBezTo>
                <a:cubicBezTo>
                  <a:pt x="9494" y="13140"/>
                  <a:pt x="9500" y="13129"/>
                  <a:pt x="9500" y="13119"/>
                </a:cubicBezTo>
                <a:cubicBezTo>
                  <a:pt x="9500" y="13100"/>
                  <a:pt x="9500" y="13100"/>
                  <a:pt x="9500" y="13082"/>
                </a:cubicBezTo>
                <a:close/>
                <a:moveTo>
                  <a:pt x="19567" y="12410"/>
                </a:moveTo>
                <a:cubicBezTo>
                  <a:pt x="19425" y="12410"/>
                  <a:pt x="19356" y="12526"/>
                  <a:pt x="19258" y="12657"/>
                </a:cubicBezTo>
                <a:cubicBezTo>
                  <a:pt x="19216" y="12752"/>
                  <a:pt x="19155" y="12848"/>
                  <a:pt x="19083" y="12926"/>
                </a:cubicBezTo>
                <a:lnTo>
                  <a:pt x="19083" y="12926"/>
                </a:lnTo>
                <a:cubicBezTo>
                  <a:pt x="19104" y="12915"/>
                  <a:pt x="19131" y="12905"/>
                  <a:pt x="19166" y="12897"/>
                </a:cubicBezTo>
                <a:lnTo>
                  <a:pt x="19166" y="12897"/>
                </a:lnTo>
                <a:cubicBezTo>
                  <a:pt x="19166" y="12971"/>
                  <a:pt x="19184" y="13082"/>
                  <a:pt x="19129" y="13193"/>
                </a:cubicBezTo>
                <a:cubicBezTo>
                  <a:pt x="19314" y="13008"/>
                  <a:pt x="19425" y="12786"/>
                  <a:pt x="19554" y="12583"/>
                </a:cubicBezTo>
                <a:lnTo>
                  <a:pt x="19554" y="12583"/>
                </a:lnTo>
                <a:cubicBezTo>
                  <a:pt x="19665" y="12601"/>
                  <a:pt x="19554" y="12786"/>
                  <a:pt x="19536" y="12897"/>
                </a:cubicBezTo>
                <a:lnTo>
                  <a:pt x="19536" y="12897"/>
                </a:lnTo>
                <a:cubicBezTo>
                  <a:pt x="19614" y="12804"/>
                  <a:pt x="19698" y="12674"/>
                  <a:pt x="19760" y="12544"/>
                </a:cubicBezTo>
                <a:lnTo>
                  <a:pt x="19760" y="12544"/>
                </a:lnTo>
                <a:cubicBezTo>
                  <a:pt x="19721" y="12578"/>
                  <a:pt x="19677" y="12589"/>
                  <a:pt x="19639" y="12589"/>
                </a:cubicBezTo>
                <a:cubicBezTo>
                  <a:pt x="19599" y="12589"/>
                  <a:pt x="19566" y="12577"/>
                  <a:pt x="19554" y="12564"/>
                </a:cubicBezTo>
                <a:lnTo>
                  <a:pt x="19628" y="12417"/>
                </a:lnTo>
                <a:cubicBezTo>
                  <a:pt x="19606" y="12412"/>
                  <a:pt x="19586" y="12410"/>
                  <a:pt x="19567" y="12410"/>
                </a:cubicBezTo>
                <a:close/>
                <a:moveTo>
                  <a:pt x="19037" y="13248"/>
                </a:moveTo>
                <a:cubicBezTo>
                  <a:pt x="19037" y="13274"/>
                  <a:pt x="19037" y="13299"/>
                  <a:pt x="19025" y="13319"/>
                </a:cubicBezTo>
                <a:lnTo>
                  <a:pt x="19025" y="13319"/>
                </a:lnTo>
                <a:cubicBezTo>
                  <a:pt x="19037" y="13310"/>
                  <a:pt x="19052" y="13304"/>
                  <a:pt x="19074" y="13304"/>
                </a:cubicBezTo>
                <a:cubicBezTo>
                  <a:pt x="19055" y="13267"/>
                  <a:pt x="19055" y="13248"/>
                  <a:pt x="19037" y="13248"/>
                </a:cubicBezTo>
                <a:close/>
                <a:moveTo>
                  <a:pt x="19147" y="13211"/>
                </a:moveTo>
                <a:cubicBezTo>
                  <a:pt x="19129" y="13248"/>
                  <a:pt x="19092" y="13267"/>
                  <a:pt x="19074" y="13304"/>
                </a:cubicBezTo>
                <a:lnTo>
                  <a:pt x="19074" y="13322"/>
                </a:lnTo>
                <a:cubicBezTo>
                  <a:pt x="19111" y="13285"/>
                  <a:pt x="19129" y="13248"/>
                  <a:pt x="19147" y="13211"/>
                </a:cubicBezTo>
                <a:close/>
                <a:moveTo>
                  <a:pt x="19025" y="13319"/>
                </a:moveTo>
                <a:cubicBezTo>
                  <a:pt x="19015" y="13325"/>
                  <a:pt x="19007" y="13333"/>
                  <a:pt x="19000" y="13341"/>
                </a:cubicBezTo>
                <a:cubicBezTo>
                  <a:pt x="19011" y="13335"/>
                  <a:pt x="19019" y="13327"/>
                  <a:pt x="19025" y="13319"/>
                </a:cubicBezTo>
                <a:close/>
                <a:moveTo>
                  <a:pt x="18519" y="13562"/>
                </a:moveTo>
                <a:cubicBezTo>
                  <a:pt x="18503" y="13594"/>
                  <a:pt x="18466" y="13603"/>
                  <a:pt x="18417" y="13603"/>
                </a:cubicBezTo>
                <a:cubicBezTo>
                  <a:pt x="18349" y="13603"/>
                  <a:pt x="18259" y="13584"/>
                  <a:pt x="18181" y="13584"/>
                </a:cubicBezTo>
                <a:cubicBezTo>
                  <a:pt x="18121" y="13584"/>
                  <a:pt x="18068" y="13596"/>
                  <a:pt x="18039" y="13636"/>
                </a:cubicBezTo>
                <a:cubicBezTo>
                  <a:pt x="18052" y="13634"/>
                  <a:pt x="18067" y="13633"/>
                  <a:pt x="18082" y="13633"/>
                </a:cubicBezTo>
                <a:cubicBezTo>
                  <a:pt x="18145" y="13633"/>
                  <a:pt x="18224" y="13647"/>
                  <a:pt x="18307" y="13647"/>
                </a:cubicBezTo>
                <a:cubicBezTo>
                  <a:pt x="18378" y="13647"/>
                  <a:pt x="18452" y="13637"/>
                  <a:pt x="18519" y="13599"/>
                </a:cubicBezTo>
                <a:lnTo>
                  <a:pt x="18519" y="13562"/>
                </a:lnTo>
                <a:close/>
                <a:moveTo>
                  <a:pt x="6635" y="14191"/>
                </a:moveTo>
                <a:lnTo>
                  <a:pt x="6619" y="14202"/>
                </a:lnTo>
                <a:lnTo>
                  <a:pt x="6619" y="14202"/>
                </a:lnTo>
                <a:cubicBezTo>
                  <a:pt x="6624" y="14199"/>
                  <a:pt x="6630" y="14195"/>
                  <a:pt x="6635" y="14191"/>
                </a:cubicBezTo>
                <a:close/>
                <a:moveTo>
                  <a:pt x="6136" y="14450"/>
                </a:moveTo>
                <a:cubicBezTo>
                  <a:pt x="6109" y="14460"/>
                  <a:pt x="6088" y="14470"/>
                  <a:pt x="6072" y="14481"/>
                </a:cubicBezTo>
                <a:lnTo>
                  <a:pt x="6072" y="14481"/>
                </a:lnTo>
                <a:cubicBezTo>
                  <a:pt x="6096" y="14473"/>
                  <a:pt x="6117" y="14462"/>
                  <a:pt x="6136" y="14450"/>
                </a:cubicBezTo>
                <a:close/>
                <a:moveTo>
                  <a:pt x="8890" y="14487"/>
                </a:moveTo>
                <a:cubicBezTo>
                  <a:pt x="8871" y="14597"/>
                  <a:pt x="8871" y="14634"/>
                  <a:pt x="8890" y="14653"/>
                </a:cubicBezTo>
                <a:cubicBezTo>
                  <a:pt x="8890" y="14597"/>
                  <a:pt x="8908" y="14505"/>
                  <a:pt x="8890" y="14487"/>
                </a:cubicBezTo>
                <a:close/>
                <a:moveTo>
                  <a:pt x="8890" y="14653"/>
                </a:moveTo>
                <a:cubicBezTo>
                  <a:pt x="8890" y="14699"/>
                  <a:pt x="8890" y="14730"/>
                  <a:pt x="8912" y="14730"/>
                </a:cubicBezTo>
                <a:cubicBezTo>
                  <a:pt x="8925" y="14730"/>
                  <a:pt x="8947" y="14718"/>
                  <a:pt x="8982" y="14690"/>
                </a:cubicBezTo>
                <a:cubicBezTo>
                  <a:pt x="8945" y="14671"/>
                  <a:pt x="8908" y="14671"/>
                  <a:pt x="8890" y="14653"/>
                </a:cubicBezTo>
                <a:close/>
                <a:moveTo>
                  <a:pt x="10056" y="15282"/>
                </a:moveTo>
                <a:cubicBezTo>
                  <a:pt x="10092" y="15319"/>
                  <a:pt x="10129" y="15356"/>
                  <a:pt x="10165" y="15411"/>
                </a:cubicBezTo>
                <a:lnTo>
                  <a:pt x="10202" y="15448"/>
                </a:lnTo>
                <a:cubicBezTo>
                  <a:pt x="10165" y="15393"/>
                  <a:pt x="10111" y="15337"/>
                  <a:pt x="10056" y="15282"/>
                </a:cubicBezTo>
                <a:close/>
                <a:moveTo>
                  <a:pt x="4787" y="15928"/>
                </a:moveTo>
                <a:cubicBezTo>
                  <a:pt x="4722" y="15937"/>
                  <a:pt x="4713" y="15942"/>
                  <a:pt x="4729" y="15942"/>
                </a:cubicBezTo>
                <a:cubicBezTo>
                  <a:pt x="4745" y="15942"/>
                  <a:pt x="4787" y="15937"/>
                  <a:pt x="4824" y="15928"/>
                </a:cubicBezTo>
                <a:close/>
                <a:moveTo>
                  <a:pt x="13529" y="15984"/>
                </a:moveTo>
                <a:lnTo>
                  <a:pt x="13381" y="16094"/>
                </a:lnTo>
                <a:cubicBezTo>
                  <a:pt x="13387" y="16100"/>
                  <a:pt x="13393" y="16103"/>
                  <a:pt x="13400" y="16103"/>
                </a:cubicBezTo>
                <a:cubicBezTo>
                  <a:pt x="13436" y="16103"/>
                  <a:pt x="13482" y="16030"/>
                  <a:pt x="13529" y="15984"/>
                </a:cubicBezTo>
                <a:close/>
                <a:moveTo>
                  <a:pt x="11662" y="16704"/>
                </a:moveTo>
                <a:cubicBezTo>
                  <a:pt x="11559" y="16704"/>
                  <a:pt x="11648" y="16753"/>
                  <a:pt x="11646" y="16819"/>
                </a:cubicBezTo>
                <a:lnTo>
                  <a:pt x="11646" y="16819"/>
                </a:lnTo>
                <a:lnTo>
                  <a:pt x="11662" y="16704"/>
                </a:lnTo>
                <a:close/>
                <a:moveTo>
                  <a:pt x="11646" y="16819"/>
                </a:moveTo>
                <a:lnTo>
                  <a:pt x="11644" y="16834"/>
                </a:lnTo>
                <a:cubicBezTo>
                  <a:pt x="11645" y="16829"/>
                  <a:pt x="11646" y="16824"/>
                  <a:pt x="11646" y="16819"/>
                </a:cubicBezTo>
                <a:close/>
                <a:moveTo>
                  <a:pt x="9906" y="16778"/>
                </a:moveTo>
                <a:lnTo>
                  <a:pt x="9962" y="16963"/>
                </a:lnTo>
                <a:lnTo>
                  <a:pt x="10128" y="16908"/>
                </a:lnTo>
                <a:cubicBezTo>
                  <a:pt x="10054" y="16871"/>
                  <a:pt x="9980" y="16815"/>
                  <a:pt x="9906" y="16778"/>
                </a:cubicBezTo>
                <a:close/>
                <a:moveTo>
                  <a:pt x="7467" y="0"/>
                </a:moveTo>
                <a:cubicBezTo>
                  <a:pt x="7222" y="0"/>
                  <a:pt x="6960" y="39"/>
                  <a:pt x="6691" y="144"/>
                </a:cubicBezTo>
                <a:cubicBezTo>
                  <a:pt x="6266" y="311"/>
                  <a:pt x="5877" y="680"/>
                  <a:pt x="5656" y="1069"/>
                </a:cubicBezTo>
                <a:cubicBezTo>
                  <a:pt x="5727" y="991"/>
                  <a:pt x="5789" y="960"/>
                  <a:pt x="5837" y="960"/>
                </a:cubicBezTo>
                <a:cubicBezTo>
                  <a:pt x="5936" y="960"/>
                  <a:pt x="5971" y="1097"/>
                  <a:pt x="5896" y="1235"/>
                </a:cubicBezTo>
                <a:cubicBezTo>
                  <a:pt x="5840" y="1216"/>
                  <a:pt x="5767" y="1216"/>
                  <a:pt x="5693" y="1216"/>
                </a:cubicBezTo>
                <a:cubicBezTo>
                  <a:pt x="5701" y="1264"/>
                  <a:pt x="5716" y="1279"/>
                  <a:pt x="5733" y="1279"/>
                </a:cubicBezTo>
                <a:cubicBezTo>
                  <a:pt x="5764" y="1279"/>
                  <a:pt x="5804" y="1229"/>
                  <a:pt x="5830" y="1229"/>
                </a:cubicBezTo>
                <a:cubicBezTo>
                  <a:pt x="5852" y="1229"/>
                  <a:pt x="5865" y="1262"/>
                  <a:pt x="5859" y="1383"/>
                </a:cubicBezTo>
                <a:cubicBezTo>
                  <a:pt x="5810" y="1481"/>
                  <a:pt x="5758" y="1521"/>
                  <a:pt x="5713" y="1521"/>
                </a:cubicBezTo>
                <a:cubicBezTo>
                  <a:pt x="5641" y="1521"/>
                  <a:pt x="5589" y="1416"/>
                  <a:pt x="5600" y="1290"/>
                </a:cubicBezTo>
                <a:lnTo>
                  <a:pt x="5600" y="1290"/>
                </a:lnTo>
                <a:cubicBezTo>
                  <a:pt x="5563" y="1420"/>
                  <a:pt x="5526" y="1568"/>
                  <a:pt x="5526" y="1697"/>
                </a:cubicBezTo>
                <a:cubicBezTo>
                  <a:pt x="5471" y="1697"/>
                  <a:pt x="5471" y="1604"/>
                  <a:pt x="5397" y="1568"/>
                </a:cubicBezTo>
                <a:lnTo>
                  <a:pt x="5397" y="1568"/>
                </a:lnTo>
                <a:cubicBezTo>
                  <a:pt x="5434" y="1660"/>
                  <a:pt x="5360" y="1826"/>
                  <a:pt x="5304" y="2011"/>
                </a:cubicBezTo>
                <a:cubicBezTo>
                  <a:pt x="5267" y="2196"/>
                  <a:pt x="5249" y="2381"/>
                  <a:pt x="5360" y="2473"/>
                </a:cubicBezTo>
                <a:lnTo>
                  <a:pt x="5323" y="2510"/>
                </a:lnTo>
                <a:cubicBezTo>
                  <a:pt x="5341" y="2713"/>
                  <a:pt x="5397" y="2880"/>
                  <a:pt x="5434" y="3009"/>
                </a:cubicBezTo>
                <a:lnTo>
                  <a:pt x="5471" y="3102"/>
                </a:lnTo>
                <a:cubicBezTo>
                  <a:pt x="5489" y="3138"/>
                  <a:pt x="5489" y="3120"/>
                  <a:pt x="5489" y="3138"/>
                </a:cubicBezTo>
                <a:cubicBezTo>
                  <a:pt x="5489" y="3138"/>
                  <a:pt x="5508" y="3138"/>
                  <a:pt x="5508" y="3157"/>
                </a:cubicBezTo>
                <a:cubicBezTo>
                  <a:pt x="5526" y="3175"/>
                  <a:pt x="5563" y="3194"/>
                  <a:pt x="5582" y="3231"/>
                </a:cubicBezTo>
                <a:cubicBezTo>
                  <a:pt x="5803" y="3323"/>
                  <a:pt x="5767" y="3342"/>
                  <a:pt x="5988" y="3490"/>
                </a:cubicBezTo>
                <a:cubicBezTo>
                  <a:pt x="5988" y="3545"/>
                  <a:pt x="5951" y="3564"/>
                  <a:pt x="5914" y="3564"/>
                </a:cubicBezTo>
                <a:cubicBezTo>
                  <a:pt x="5893" y="3564"/>
                  <a:pt x="5890" y="3576"/>
                  <a:pt x="5878" y="3576"/>
                </a:cubicBezTo>
                <a:cubicBezTo>
                  <a:pt x="5868" y="3576"/>
                  <a:pt x="5854" y="3569"/>
                  <a:pt x="5822" y="3545"/>
                </a:cubicBezTo>
                <a:lnTo>
                  <a:pt x="5822" y="3545"/>
                </a:lnTo>
                <a:lnTo>
                  <a:pt x="5840" y="3564"/>
                </a:lnTo>
                <a:cubicBezTo>
                  <a:pt x="5896" y="3638"/>
                  <a:pt x="6044" y="3767"/>
                  <a:pt x="6155" y="3878"/>
                </a:cubicBezTo>
                <a:cubicBezTo>
                  <a:pt x="5896" y="3656"/>
                  <a:pt x="5803" y="3619"/>
                  <a:pt x="5711" y="3490"/>
                </a:cubicBezTo>
                <a:cubicBezTo>
                  <a:pt x="5685" y="3490"/>
                  <a:pt x="5667" y="3488"/>
                  <a:pt x="5651" y="3488"/>
                </a:cubicBezTo>
                <a:cubicBezTo>
                  <a:pt x="5610" y="3488"/>
                  <a:pt x="5574" y="3498"/>
                  <a:pt x="5415" y="3564"/>
                </a:cubicBezTo>
                <a:cubicBezTo>
                  <a:pt x="5452" y="3619"/>
                  <a:pt x="5489" y="3656"/>
                  <a:pt x="5489" y="3711"/>
                </a:cubicBezTo>
                <a:cubicBezTo>
                  <a:pt x="5416" y="3711"/>
                  <a:pt x="5343" y="3622"/>
                  <a:pt x="5359" y="3548"/>
                </a:cubicBezTo>
                <a:lnTo>
                  <a:pt x="5359" y="3548"/>
                </a:lnTo>
                <a:cubicBezTo>
                  <a:pt x="5309" y="3556"/>
                  <a:pt x="5253" y="3559"/>
                  <a:pt x="5193" y="3559"/>
                </a:cubicBezTo>
                <a:cubicBezTo>
                  <a:pt x="4877" y="3559"/>
                  <a:pt x="4447" y="3471"/>
                  <a:pt x="4066" y="3471"/>
                </a:cubicBezTo>
                <a:cubicBezTo>
                  <a:pt x="4029" y="3470"/>
                  <a:pt x="3991" y="3469"/>
                  <a:pt x="3954" y="3469"/>
                </a:cubicBezTo>
                <a:cubicBezTo>
                  <a:pt x="3529" y="3469"/>
                  <a:pt x="3093" y="3567"/>
                  <a:pt x="2871" y="3834"/>
                </a:cubicBezTo>
                <a:lnTo>
                  <a:pt x="2871" y="3834"/>
                </a:lnTo>
                <a:cubicBezTo>
                  <a:pt x="2690" y="3996"/>
                  <a:pt x="2510" y="4160"/>
                  <a:pt x="2366" y="4377"/>
                </a:cubicBezTo>
                <a:cubicBezTo>
                  <a:pt x="2309" y="4426"/>
                  <a:pt x="2278" y="4445"/>
                  <a:pt x="2264" y="4445"/>
                </a:cubicBezTo>
                <a:cubicBezTo>
                  <a:pt x="2216" y="4445"/>
                  <a:pt x="2337" y="4243"/>
                  <a:pt x="2251" y="4243"/>
                </a:cubicBezTo>
                <a:cubicBezTo>
                  <a:pt x="2235" y="4243"/>
                  <a:pt x="2213" y="4250"/>
                  <a:pt x="2181" y="4266"/>
                </a:cubicBezTo>
                <a:cubicBezTo>
                  <a:pt x="1959" y="4673"/>
                  <a:pt x="1774" y="4987"/>
                  <a:pt x="1682" y="5375"/>
                </a:cubicBezTo>
                <a:cubicBezTo>
                  <a:pt x="1590" y="5744"/>
                  <a:pt x="1645" y="6188"/>
                  <a:pt x="1904" y="6484"/>
                </a:cubicBezTo>
                <a:cubicBezTo>
                  <a:pt x="1885" y="6650"/>
                  <a:pt x="1959" y="6872"/>
                  <a:pt x="2107" y="7038"/>
                </a:cubicBezTo>
                <a:cubicBezTo>
                  <a:pt x="2163" y="7131"/>
                  <a:pt x="2255" y="7223"/>
                  <a:pt x="2329" y="7297"/>
                </a:cubicBezTo>
                <a:cubicBezTo>
                  <a:pt x="2366" y="7315"/>
                  <a:pt x="2366" y="7315"/>
                  <a:pt x="2384" y="7315"/>
                </a:cubicBezTo>
                <a:cubicBezTo>
                  <a:pt x="2440" y="7334"/>
                  <a:pt x="2625" y="7371"/>
                  <a:pt x="2403" y="7389"/>
                </a:cubicBezTo>
                <a:lnTo>
                  <a:pt x="2588" y="7389"/>
                </a:lnTo>
                <a:cubicBezTo>
                  <a:pt x="2809" y="7389"/>
                  <a:pt x="2514" y="7408"/>
                  <a:pt x="2477" y="7408"/>
                </a:cubicBezTo>
                <a:cubicBezTo>
                  <a:pt x="2588" y="7408"/>
                  <a:pt x="2616" y="7400"/>
                  <a:pt x="2662" y="7400"/>
                </a:cubicBezTo>
                <a:cubicBezTo>
                  <a:pt x="2684" y="7400"/>
                  <a:pt x="2711" y="7402"/>
                  <a:pt x="2754" y="7408"/>
                </a:cubicBezTo>
                <a:cubicBezTo>
                  <a:pt x="2883" y="7426"/>
                  <a:pt x="3031" y="7463"/>
                  <a:pt x="3013" y="7482"/>
                </a:cubicBezTo>
                <a:cubicBezTo>
                  <a:pt x="2930" y="7491"/>
                  <a:pt x="2828" y="7496"/>
                  <a:pt x="2729" y="7496"/>
                </a:cubicBezTo>
                <a:cubicBezTo>
                  <a:pt x="2629" y="7496"/>
                  <a:pt x="2532" y="7491"/>
                  <a:pt x="2458" y="7482"/>
                </a:cubicBezTo>
                <a:cubicBezTo>
                  <a:pt x="2384" y="7482"/>
                  <a:pt x="2329" y="7463"/>
                  <a:pt x="2310" y="7463"/>
                </a:cubicBezTo>
                <a:lnTo>
                  <a:pt x="2292" y="7445"/>
                </a:lnTo>
                <a:lnTo>
                  <a:pt x="2255" y="7463"/>
                </a:lnTo>
                <a:lnTo>
                  <a:pt x="2052" y="7537"/>
                </a:lnTo>
                <a:cubicBezTo>
                  <a:pt x="1922" y="7574"/>
                  <a:pt x="1793" y="7630"/>
                  <a:pt x="1682" y="7704"/>
                </a:cubicBezTo>
                <a:cubicBezTo>
                  <a:pt x="1201" y="7962"/>
                  <a:pt x="1700" y="8277"/>
                  <a:pt x="1054" y="8480"/>
                </a:cubicBezTo>
                <a:cubicBezTo>
                  <a:pt x="1054" y="8387"/>
                  <a:pt x="1072" y="8295"/>
                  <a:pt x="1091" y="8203"/>
                </a:cubicBezTo>
                <a:lnTo>
                  <a:pt x="1091" y="8203"/>
                </a:lnTo>
                <a:cubicBezTo>
                  <a:pt x="906" y="8406"/>
                  <a:pt x="721" y="8609"/>
                  <a:pt x="518" y="8868"/>
                </a:cubicBezTo>
                <a:cubicBezTo>
                  <a:pt x="333" y="9108"/>
                  <a:pt x="148" y="9441"/>
                  <a:pt x="74" y="9811"/>
                </a:cubicBezTo>
                <a:cubicBezTo>
                  <a:pt x="0" y="10180"/>
                  <a:pt x="37" y="10624"/>
                  <a:pt x="259" y="10975"/>
                </a:cubicBezTo>
                <a:cubicBezTo>
                  <a:pt x="462" y="11345"/>
                  <a:pt x="813" y="11566"/>
                  <a:pt x="1128" y="11640"/>
                </a:cubicBezTo>
                <a:cubicBezTo>
                  <a:pt x="1071" y="11651"/>
                  <a:pt x="1036" y="11670"/>
                  <a:pt x="991" y="11670"/>
                </a:cubicBezTo>
                <a:cubicBezTo>
                  <a:pt x="963" y="11670"/>
                  <a:pt x="931" y="11662"/>
                  <a:pt x="887" y="11640"/>
                </a:cubicBezTo>
                <a:lnTo>
                  <a:pt x="887" y="11640"/>
                </a:lnTo>
                <a:cubicBezTo>
                  <a:pt x="961" y="11770"/>
                  <a:pt x="1257" y="11899"/>
                  <a:pt x="1442" y="11899"/>
                </a:cubicBezTo>
                <a:cubicBezTo>
                  <a:pt x="1493" y="11909"/>
                  <a:pt x="1543" y="11914"/>
                  <a:pt x="1589" y="11914"/>
                </a:cubicBezTo>
                <a:cubicBezTo>
                  <a:pt x="1708" y="11914"/>
                  <a:pt x="1798" y="11884"/>
                  <a:pt x="1811" y="11844"/>
                </a:cubicBezTo>
                <a:cubicBezTo>
                  <a:pt x="1959" y="11881"/>
                  <a:pt x="1830" y="11936"/>
                  <a:pt x="1922" y="12010"/>
                </a:cubicBezTo>
                <a:cubicBezTo>
                  <a:pt x="1968" y="12039"/>
                  <a:pt x="2023" y="12050"/>
                  <a:pt x="2081" y="12050"/>
                </a:cubicBezTo>
                <a:cubicBezTo>
                  <a:pt x="2221" y="12050"/>
                  <a:pt x="2381" y="11989"/>
                  <a:pt x="2488" y="11989"/>
                </a:cubicBezTo>
                <a:cubicBezTo>
                  <a:pt x="2532" y="11989"/>
                  <a:pt x="2567" y="11999"/>
                  <a:pt x="2588" y="12028"/>
                </a:cubicBezTo>
                <a:cubicBezTo>
                  <a:pt x="2598" y="12049"/>
                  <a:pt x="2579" y="12064"/>
                  <a:pt x="2555" y="12073"/>
                </a:cubicBezTo>
                <a:lnTo>
                  <a:pt x="2555" y="12073"/>
                </a:lnTo>
                <a:cubicBezTo>
                  <a:pt x="2767" y="12038"/>
                  <a:pt x="2738" y="12089"/>
                  <a:pt x="2772" y="11936"/>
                </a:cubicBezTo>
                <a:cubicBezTo>
                  <a:pt x="2788" y="11952"/>
                  <a:pt x="2804" y="11957"/>
                  <a:pt x="2821" y="11957"/>
                </a:cubicBezTo>
                <a:cubicBezTo>
                  <a:pt x="2844" y="11957"/>
                  <a:pt x="2870" y="11947"/>
                  <a:pt x="2902" y="11936"/>
                </a:cubicBezTo>
                <a:cubicBezTo>
                  <a:pt x="2934" y="11925"/>
                  <a:pt x="2966" y="11915"/>
                  <a:pt x="2984" y="11915"/>
                </a:cubicBezTo>
                <a:cubicBezTo>
                  <a:pt x="2997" y="11915"/>
                  <a:pt x="3002" y="11920"/>
                  <a:pt x="2994" y="11936"/>
                </a:cubicBezTo>
                <a:cubicBezTo>
                  <a:pt x="3075" y="11867"/>
                  <a:pt x="3119" y="11848"/>
                  <a:pt x="3142" y="11848"/>
                </a:cubicBezTo>
                <a:cubicBezTo>
                  <a:pt x="3155" y="11848"/>
                  <a:pt x="3161" y="11855"/>
                  <a:pt x="3161" y="11862"/>
                </a:cubicBezTo>
                <a:cubicBezTo>
                  <a:pt x="3179" y="11862"/>
                  <a:pt x="3198" y="11862"/>
                  <a:pt x="3456" y="11696"/>
                </a:cubicBezTo>
                <a:lnTo>
                  <a:pt x="3456" y="11696"/>
                </a:lnTo>
                <a:cubicBezTo>
                  <a:pt x="3216" y="11862"/>
                  <a:pt x="3142" y="11917"/>
                  <a:pt x="3161" y="11917"/>
                </a:cubicBezTo>
                <a:cubicBezTo>
                  <a:pt x="3179" y="11917"/>
                  <a:pt x="3216" y="11899"/>
                  <a:pt x="3290" y="11862"/>
                </a:cubicBezTo>
                <a:cubicBezTo>
                  <a:pt x="3364" y="11825"/>
                  <a:pt x="3438" y="11788"/>
                  <a:pt x="3493" y="11770"/>
                </a:cubicBezTo>
                <a:lnTo>
                  <a:pt x="3493" y="11770"/>
                </a:lnTo>
                <a:cubicBezTo>
                  <a:pt x="3302" y="11874"/>
                  <a:pt x="3258" y="11897"/>
                  <a:pt x="3036" y="12023"/>
                </a:cubicBezTo>
                <a:lnTo>
                  <a:pt x="3036" y="12023"/>
                </a:lnTo>
                <a:cubicBezTo>
                  <a:pt x="3067" y="12009"/>
                  <a:pt x="3114" y="11987"/>
                  <a:pt x="3179" y="11954"/>
                </a:cubicBezTo>
                <a:cubicBezTo>
                  <a:pt x="3234" y="11936"/>
                  <a:pt x="3271" y="11917"/>
                  <a:pt x="3345" y="11881"/>
                </a:cubicBezTo>
                <a:lnTo>
                  <a:pt x="3345" y="11881"/>
                </a:lnTo>
                <a:cubicBezTo>
                  <a:pt x="2976" y="12084"/>
                  <a:pt x="3087" y="12028"/>
                  <a:pt x="3124" y="12047"/>
                </a:cubicBezTo>
                <a:cubicBezTo>
                  <a:pt x="3179" y="12065"/>
                  <a:pt x="3179" y="12121"/>
                  <a:pt x="2902" y="12176"/>
                </a:cubicBezTo>
                <a:cubicBezTo>
                  <a:pt x="2920" y="12195"/>
                  <a:pt x="2939" y="12232"/>
                  <a:pt x="2939" y="12287"/>
                </a:cubicBezTo>
                <a:cubicBezTo>
                  <a:pt x="2957" y="12306"/>
                  <a:pt x="2957" y="12324"/>
                  <a:pt x="2902" y="12453"/>
                </a:cubicBezTo>
                <a:cubicBezTo>
                  <a:pt x="2883" y="12546"/>
                  <a:pt x="2846" y="12638"/>
                  <a:pt x="2828" y="12749"/>
                </a:cubicBezTo>
                <a:cubicBezTo>
                  <a:pt x="2772" y="12934"/>
                  <a:pt x="2754" y="13137"/>
                  <a:pt x="2735" y="13322"/>
                </a:cubicBezTo>
                <a:cubicBezTo>
                  <a:pt x="2698" y="13544"/>
                  <a:pt x="2717" y="13747"/>
                  <a:pt x="2754" y="13951"/>
                </a:cubicBezTo>
                <a:cubicBezTo>
                  <a:pt x="2606" y="13951"/>
                  <a:pt x="2588" y="13710"/>
                  <a:pt x="2606" y="13470"/>
                </a:cubicBezTo>
                <a:cubicBezTo>
                  <a:pt x="2625" y="13248"/>
                  <a:pt x="2680" y="13063"/>
                  <a:pt x="2532" y="13045"/>
                </a:cubicBezTo>
                <a:lnTo>
                  <a:pt x="2532" y="13045"/>
                </a:lnTo>
                <a:cubicBezTo>
                  <a:pt x="2495" y="13415"/>
                  <a:pt x="2551" y="13803"/>
                  <a:pt x="2662" y="14098"/>
                </a:cubicBezTo>
                <a:cubicBezTo>
                  <a:pt x="2772" y="14413"/>
                  <a:pt x="2920" y="14708"/>
                  <a:pt x="3161" y="15059"/>
                </a:cubicBezTo>
                <a:cubicBezTo>
                  <a:pt x="3199" y="15115"/>
                  <a:pt x="3200" y="15135"/>
                  <a:pt x="3180" y="15135"/>
                </a:cubicBezTo>
                <a:cubicBezTo>
                  <a:pt x="3132" y="15135"/>
                  <a:pt x="2972" y="15024"/>
                  <a:pt x="2920" y="14986"/>
                </a:cubicBezTo>
                <a:lnTo>
                  <a:pt x="2920" y="14986"/>
                </a:lnTo>
                <a:cubicBezTo>
                  <a:pt x="3464" y="15593"/>
                  <a:pt x="4131" y="15855"/>
                  <a:pt x="4696" y="15855"/>
                </a:cubicBezTo>
                <a:cubicBezTo>
                  <a:pt x="4785" y="15855"/>
                  <a:pt x="4871" y="15848"/>
                  <a:pt x="4953" y="15836"/>
                </a:cubicBezTo>
                <a:lnTo>
                  <a:pt x="4953" y="15836"/>
                </a:lnTo>
                <a:cubicBezTo>
                  <a:pt x="4953" y="15854"/>
                  <a:pt x="4879" y="15873"/>
                  <a:pt x="4824" y="15891"/>
                </a:cubicBezTo>
                <a:cubicBezTo>
                  <a:pt x="4879" y="15891"/>
                  <a:pt x="4949" y="15905"/>
                  <a:pt x="5004" y="15905"/>
                </a:cubicBezTo>
                <a:cubicBezTo>
                  <a:pt x="5060" y="15905"/>
                  <a:pt x="5101" y="15891"/>
                  <a:pt x="5101" y="15836"/>
                </a:cubicBezTo>
                <a:lnTo>
                  <a:pt x="5101" y="15836"/>
                </a:lnTo>
                <a:lnTo>
                  <a:pt x="4972" y="15854"/>
                </a:lnTo>
                <a:cubicBezTo>
                  <a:pt x="4819" y="15701"/>
                  <a:pt x="5355" y="15532"/>
                  <a:pt x="5441" y="15434"/>
                </a:cubicBezTo>
                <a:lnTo>
                  <a:pt x="5441" y="15434"/>
                </a:lnTo>
                <a:cubicBezTo>
                  <a:pt x="5303" y="15747"/>
                  <a:pt x="6019" y="15440"/>
                  <a:pt x="5767" y="15891"/>
                </a:cubicBezTo>
                <a:cubicBezTo>
                  <a:pt x="5840" y="15854"/>
                  <a:pt x="5933" y="15799"/>
                  <a:pt x="5896" y="15706"/>
                </a:cubicBezTo>
                <a:lnTo>
                  <a:pt x="5896" y="15706"/>
                </a:lnTo>
                <a:cubicBezTo>
                  <a:pt x="6007" y="15725"/>
                  <a:pt x="6062" y="15762"/>
                  <a:pt x="5951" y="15873"/>
                </a:cubicBezTo>
                <a:cubicBezTo>
                  <a:pt x="6376" y="15725"/>
                  <a:pt x="6192" y="15632"/>
                  <a:pt x="6561" y="15540"/>
                </a:cubicBezTo>
                <a:lnTo>
                  <a:pt x="6561" y="15540"/>
                </a:lnTo>
                <a:cubicBezTo>
                  <a:pt x="6580" y="15595"/>
                  <a:pt x="6506" y="15651"/>
                  <a:pt x="6487" y="15725"/>
                </a:cubicBezTo>
                <a:cubicBezTo>
                  <a:pt x="6654" y="15558"/>
                  <a:pt x="6802" y="15411"/>
                  <a:pt x="7097" y="15337"/>
                </a:cubicBezTo>
                <a:cubicBezTo>
                  <a:pt x="7097" y="15374"/>
                  <a:pt x="7116" y="15392"/>
                  <a:pt x="7097" y="15411"/>
                </a:cubicBezTo>
                <a:cubicBezTo>
                  <a:pt x="7337" y="15318"/>
                  <a:pt x="7504" y="15170"/>
                  <a:pt x="7670" y="15022"/>
                </a:cubicBezTo>
                <a:cubicBezTo>
                  <a:pt x="7836" y="14893"/>
                  <a:pt x="8095" y="14708"/>
                  <a:pt x="8243" y="14671"/>
                </a:cubicBezTo>
                <a:lnTo>
                  <a:pt x="8243" y="14671"/>
                </a:lnTo>
                <a:cubicBezTo>
                  <a:pt x="8235" y="14806"/>
                  <a:pt x="8257" y="14822"/>
                  <a:pt x="8285" y="14822"/>
                </a:cubicBezTo>
                <a:cubicBezTo>
                  <a:pt x="8294" y="14822"/>
                  <a:pt x="8303" y="14820"/>
                  <a:pt x="8313" y="14820"/>
                </a:cubicBezTo>
                <a:cubicBezTo>
                  <a:pt x="8339" y="14820"/>
                  <a:pt x="8365" y="14833"/>
                  <a:pt x="8372" y="14930"/>
                </a:cubicBezTo>
                <a:cubicBezTo>
                  <a:pt x="8409" y="14893"/>
                  <a:pt x="8446" y="14838"/>
                  <a:pt x="8483" y="14782"/>
                </a:cubicBezTo>
                <a:cubicBezTo>
                  <a:pt x="8465" y="14745"/>
                  <a:pt x="8465" y="14727"/>
                  <a:pt x="8446" y="14690"/>
                </a:cubicBezTo>
                <a:cubicBezTo>
                  <a:pt x="8534" y="14637"/>
                  <a:pt x="8721" y="14336"/>
                  <a:pt x="8803" y="14336"/>
                </a:cubicBezTo>
                <a:cubicBezTo>
                  <a:pt x="8808" y="14336"/>
                  <a:pt x="8812" y="14337"/>
                  <a:pt x="8816" y="14339"/>
                </a:cubicBezTo>
                <a:lnTo>
                  <a:pt x="8668" y="14542"/>
                </a:lnTo>
                <a:cubicBezTo>
                  <a:pt x="8695" y="14515"/>
                  <a:pt x="8752" y="14459"/>
                  <a:pt x="8773" y="14459"/>
                </a:cubicBezTo>
                <a:cubicBezTo>
                  <a:pt x="8781" y="14459"/>
                  <a:pt x="8784" y="14466"/>
                  <a:pt x="8779" y="14487"/>
                </a:cubicBezTo>
                <a:lnTo>
                  <a:pt x="8798" y="14560"/>
                </a:lnTo>
                <a:lnTo>
                  <a:pt x="8835" y="14394"/>
                </a:lnTo>
                <a:cubicBezTo>
                  <a:pt x="8835" y="14357"/>
                  <a:pt x="8853" y="14302"/>
                  <a:pt x="8853" y="14283"/>
                </a:cubicBezTo>
                <a:cubicBezTo>
                  <a:pt x="8890" y="14246"/>
                  <a:pt x="8908" y="14228"/>
                  <a:pt x="8945" y="14154"/>
                </a:cubicBezTo>
                <a:cubicBezTo>
                  <a:pt x="8977" y="14101"/>
                  <a:pt x="9003" y="14031"/>
                  <a:pt x="9015" y="14031"/>
                </a:cubicBezTo>
                <a:cubicBezTo>
                  <a:pt x="9025" y="14031"/>
                  <a:pt x="9027" y="14071"/>
                  <a:pt x="9019" y="14191"/>
                </a:cubicBezTo>
                <a:cubicBezTo>
                  <a:pt x="9018" y="14189"/>
                  <a:pt x="9017" y="14187"/>
                  <a:pt x="9017" y="14187"/>
                </a:cubicBezTo>
                <a:lnTo>
                  <a:pt x="9017" y="14187"/>
                </a:lnTo>
                <a:cubicBezTo>
                  <a:pt x="9005" y="14187"/>
                  <a:pt x="9032" y="14445"/>
                  <a:pt x="8945" y="14653"/>
                </a:cubicBezTo>
                <a:cubicBezTo>
                  <a:pt x="9019" y="14671"/>
                  <a:pt x="9112" y="14745"/>
                  <a:pt x="9093" y="14930"/>
                </a:cubicBezTo>
                <a:cubicBezTo>
                  <a:pt x="9056" y="15004"/>
                  <a:pt x="8871" y="15022"/>
                  <a:pt x="8835" y="15059"/>
                </a:cubicBezTo>
                <a:cubicBezTo>
                  <a:pt x="8890" y="15059"/>
                  <a:pt x="8927" y="15078"/>
                  <a:pt x="8945" y="15115"/>
                </a:cubicBezTo>
                <a:cubicBezTo>
                  <a:pt x="8982" y="15170"/>
                  <a:pt x="9019" y="15244"/>
                  <a:pt x="9056" y="15318"/>
                </a:cubicBezTo>
                <a:cubicBezTo>
                  <a:pt x="9125" y="15473"/>
                  <a:pt x="9194" y="15612"/>
                  <a:pt x="9307" y="15660"/>
                </a:cubicBezTo>
                <a:lnTo>
                  <a:pt x="9307" y="15660"/>
                </a:lnTo>
                <a:cubicBezTo>
                  <a:pt x="9298" y="15658"/>
                  <a:pt x="9288" y="15657"/>
                  <a:pt x="9278" y="15657"/>
                </a:cubicBezTo>
                <a:cubicBezTo>
                  <a:pt x="9219" y="15657"/>
                  <a:pt x="9163" y="15692"/>
                  <a:pt x="9149" y="15706"/>
                </a:cubicBezTo>
                <a:lnTo>
                  <a:pt x="9334" y="15743"/>
                </a:lnTo>
                <a:cubicBezTo>
                  <a:pt x="9352" y="15891"/>
                  <a:pt x="9352" y="15910"/>
                  <a:pt x="9260" y="15947"/>
                </a:cubicBezTo>
                <a:cubicBezTo>
                  <a:pt x="9305" y="16033"/>
                  <a:pt x="9339" y="16062"/>
                  <a:pt x="9365" y="16062"/>
                </a:cubicBezTo>
                <a:cubicBezTo>
                  <a:pt x="9413" y="16062"/>
                  <a:pt x="9439" y="15969"/>
                  <a:pt x="9475" y="15969"/>
                </a:cubicBezTo>
                <a:cubicBezTo>
                  <a:pt x="9500" y="15969"/>
                  <a:pt x="9529" y="16010"/>
                  <a:pt x="9574" y="16150"/>
                </a:cubicBezTo>
                <a:cubicBezTo>
                  <a:pt x="9555" y="16131"/>
                  <a:pt x="9537" y="16150"/>
                  <a:pt x="9481" y="16094"/>
                </a:cubicBezTo>
                <a:lnTo>
                  <a:pt x="9481" y="16094"/>
                </a:lnTo>
                <a:cubicBezTo>
                  <a:pt x="9703" y="16538"/>
                  <a:pt x="10128" y="16723"/>
                  <a:pt x="10442" y="17019"/>
                </a:cubicBezTo>
                <a:cubicBezTo>
                  <a:pt x="10438" y="17081"/>
                  <a:pt x="10415" y="17103"/>
                  <a:pt x="10383" y="17103"/>
                </a:cubicBezTo>
                <a:cubicBezTo>
                  <a:pt x="10314" y="17103"/>
                  <a:pt x="10201" y="17000"/>
                  <a:pt x="10144" y="17000"/>
                </a:cubicBezTo>
                <a:cubicBezTo>
                  <a:pt x="10120" y="17000"/>
                  <a:pt x="10106" y="17019"/>
                  <a:pt x="10110" y="17074"/>
                </a:cubicBezTo>
                <a:cubicBezTo>
                  <a:pt x="10598" y="17421"/>
                  <a:pt x="11221" y="17485"/>
                  <a:pt x="11773" y="17485"/>
                </a:cubicBezTo>
                <a:cubicBezTo>
                  <a:pt x="11868" y="17485"/>
                  <a:pt x="11961" y="17483"/>
                  <a:pt x="12050" y="17481"/>
                </a:cubicBezTo>
                <a:lnTo>
                  <a:pt x="11940" y="17481"/>
                </a:lnTo>
                <a:cubicBezTo>
                  <a:pt x="11961" y="17385"/>
                  <a:pt x="12006" y="17357"/>
                  <a:pt x="12069" y="17357"/>
                </a:cubicBezTo>
                <a:cubicBezTo>
                  <a:pt x="12116" y="17357"/>
                  <a:pt x="12172" y="17372"/>
                  <a:pt x="12235" y="17388"/>
                </a:cubicBezTo>
                <a:cubicBezTo>
                  <a:pt x="12296" y="17403"/>
                  <a:pt x="12366" y="17415"/>
                  <a:pt x="12436" y="17415"/>
                </a:cubicBezTo>
                <a:cubicBezTo>
                  <a:pt x="12531" y="17415"/>
                  <a:pt x="12625" y="17394"/>
                  <a:pt x="12700" y="17329"/>
                </a:cubicBezTo>
                <a:lnTo>
                  <a:pt x="12700" y="17329"/>
                </a:lnTo>
                <a:cubicBezTo>
                  <a:pt x="12651" y="17385"/>
                  <a:pt x="12659" y="17486"/>
                  <a:pt x="12673" y="17486"/>
                </a:cubicBezTo>
                <a:cubicBezTo>
                  <a:pt x="12675" y="17486"/>
                  <a:pt x="12677" y="17485"/>
                  <a:pt x="12679" y="17481"/>
                </a:cubicBezTo>
                <a:cubicBezTo>
                  <a:pt x="13122" y="17370"/>
                  <a:pt x="13492" y="16982"/>
                  <a:pt x="13806" y="16446"/>
                </a:cubicBezTo>
                <a:lnTo>
                  <a:pt x="13806" y="16556"/>
                </a:lnTo>
                <a:cubicBezTo>
                  <a:pt x="14028" y="16409"/>
                  <a:pt x="14231" y="16039"/>
                  <a:pt x="14361" y="15799"/>
                </a:cubicBezTo>
                <a:cubicBezTo>
                  <a:pt x="14328" y="15701"/>
                  <a:pt x="14367" y="15589"/>
                  <a:pt x="14289" y="15589"/>
                </a:cubicBezTo>
                <a:cubicBezTo>
                  <a:pt x="14278" y="15589"/>
                  <a:pt x="14265" y="15591"/>
                  <a:pt x="14250" y="15595"/>
                </a:cubicBezTo>
                <a:cubicBezTo>
                  <a:pt x="14989" y="14967"/>
                  <a:pt x="14250" y="13951"/>
                  <a:pt x="14564" y="13544"/>
                </a:cubicBezTo>
                <a:lnTo>
                  <a:pt x="14564" y="13544"/>
                </a:lnTo>
                <a:cubicBezTo>
                  <a:pt x="14564" y="13592"/>
                  <a:pt x="14619" y="13640"/>
                  <a:pt x="14634" y="13640"/>
                </a:cubicBezTo>
                <a:cubicBezTo>
                  <a:pt x="14637" y="13640"/>
                  <a:pt x="14638" y="13639"/>
                  <a:pt x="14638" y="13636"/>
                </a:cubicBezTo>
                <a:lnTo>
                  <a:pt x="14509" y="13285"/>
                </a:lnTo>
                <a:cubicBezTo>
                  <a:pt x="14455" y="13259"/>
                  <a:pt x="14431" y="13249"/>
                  <a:pt x="14416" y="13249"/>
                </a:cubicBezTo>
                <a:cubicBezTo>
                  <a:pt x="14390" y="13249"/>
                  <a:pt x="14395" y="13280"/>
                  <a:pt x="14324" y="13304"/>
                </a:cubicBezTo>
                <a:cubicBezTo>
                  <a:pt x="14231" y="13211"/>
                  <a:pt x="14139" y="13026"/>
                  <a:pt x="14102" y="12897"/>
                </a:cubicBezTo>
                <a:lnTo>
                  <a:pt x="14102" y="12897"/>
                </a:lnTo>
                <a:cubicBezTo>
                  <a:pt x="14188" y="13050"/>
                  <a:pt x="14249" y="13084"/>
                  <a:pt x="14299" y="13084"/>
                </a:cubicBezTo>
                <a:cubicBezTo>
                  <a:pt x="14339" y="13084"/>
                  <a:pt x="14371" y="13062"/>
                  <a:pt x="14402" y="13062"/>
                </a:cubicBezTo>
                <a:cubicBezTo>
                  <a:pt x="14407" y="13062"/>
                  <a:pt x="14411" y="13062"/>
                  <a:pt x="14416" y="13063"/>
                </a:cubicBezTo>
                <a:cubicBezTo>
                  <a:pt x="14379" y="13045"/>
                  <a:pt x="14324" y="12971"/>
                  <a:pt x="14268" y="12934"/>
                </a:cubicBezTo>
                <a:lnTo>
                  <a:pt x="14268" y="12934"/>
                </a:lnTo>
                <a:cubicBezTo>
                  <a:pt x="14280" y="12936"/>
                  <a:pt x="14289" y="12937"/>
                  <a:pt x="14297" y="12937"/>
                </a:cubicBezTo>
                <a:cubicBezTo>
                  <a:pt x="14456" y="12937"/>
                  <a:pt x="13941" y="12593"/>
                  <a:pt x="14046" y="12435"/>
                </a:cubicBezTo>
                <a:lnTo>
                  <a:pt x="14046" y="12435"/>
                </a:lnTo>
                <a:lnTo>
                  <a:pt x="14139" y="12546"/>
                </a:lnTo>
                <a:cubicBezTo>
                  <a:pt x="14065" y="12380"/>
                  <a:pt x="13899" y="12102"/>
                  <a:pt x="13880" y="11973"/>
                </a:cubicBezTo>
                <a:lnTo>
                  <a:pt x="13880" y="11973"/>
                </a:lnTo>
                <a:cubicBezTo>
                  <a:pt x="14083" y="12213"/>
                  <a:pt x="14028" y="12250"/>
                  <a:pt x="14194" y="12472"/>
                </a:cubicBezTo>
                <a:cubicBezTo>
                  <a:pt x="14176" y="12398"/>
                  <a:pt x="14065" y="12213"/>
                  <a:pt x="13973" y="12047"/>
                </a:cubicBezTo>
                <a:cubicBezTo>
                  <a:pt x="13973" y="12026"/>
                  <a:pt x="13981" y="12010"/>
                  <a:pt x="14000" y="12010"/>
                </a:cubicBezTo>
                <a:cubicBezTo>
                  <a:pt x="14031" y="12010"/>
                  <a:pt x="14092" y="12051"/>
                  <a:pt x="14194" y="12176"/>
                </a:cubicBezTo>
                <a:cubicBezTo>
                  <a:pt x="14190" y="12184"/>
                  <a:pt x="14183" y="12187"/>
                  <a:pt x="14174" y="12187"/>
                </a:cubicBezTo>
                <a:cubicBezTo>
                  <a:pt x="14150" y="12187"/>
                  <a:pt x="14112" y="12166"/>
                  <a:pt x="14094" y="12166"/>
                </a:cubicBezTo>
                <a:cubicBezTo>
                  <a:pt x="14088" y="12166"/>
                  <a:pt x="14083" y="12168"/>
                  <a:pt x="14083" y="12176"/>
                </a:cubicBezTo>
                <a:cubicBezTo>
                  <a:pt x="14472" y="12638"/>
                  <a:pt x="14398" y="12546"/>
                  <a:pt x="14527" y="12657"/>
                </a:cubicBezTo>
                <a:lnTo>
                  <a:pt x="14527" y="12638"/>
                </a:lnTo>
                <a:lnTo>
                  <a:pt x="14786" y="12897"/>
                </a:lnTo>
                <a:lnTo>
                  <a:pt x="14786" y="12897"/>
                </a:lnTo>
                <a:lnTo>
                  <a:pt x="14693" y="12786"/>
                </a:lnTo>
                <a:cubicBezTo>
                  <a:pt x="14640" y="12636"/>
                  <a:pt x="14661" y="12592"/>
                  <a:pt x="14706" y="12592"/>
                </a:cubicBezTo>
                <a:cubicBezTo>
                  <a:pt x="14739" y="12592"/>
                  <a:pt x="14784" y="12615"/>
                  <a:pt x="14823" y="12638"/>
                </a:cubicBezTo>
                <a:cubicBezTo>
                  <a:pt x="14918" y="12679"/>
                  <a:pt x="14993" y="12740"/>
                  <a:pt x="15092" y="12740"/>
                </a:cubicBezTo>
                <a:cubicBezTo>
                  <a:pt x="15128" y="12740"/>
                  <a:pt x="15167" y="12732"/>
                  <a:pt x="15211" y="12712"/>
                </a:cubicBezTo>
                <a:lnTo>
                  <a:pt x="15211" y="12712"/>
                </a:lnTo>
                <a:cubicBezTo>
                  <a:pt x="14934" y="12842"/>
                  <a:pt x="15174" y="12860"/>
                  <a:pt x="15137" y="13026"/>
                </a:cubicBezTo>
                <a:cubicBezTo>
                  <a:pt x="15192" y="13119"/>
                  <a:pt x="15248" y="13193"/>
                  <a:pt x="15229" y="13248"/>
                </a:cubicBezTo>
                <a:cubicBezTo>
                  <a:pt x="15250" y="13228"/>
                  <a:pt x="15265" y="13220"/>
                  <a:pt x="15279" y="13220"/>
                </a:cubicBezTo>
                <a:cubicBezTo>
                  <a:pt x="15303" y="13220"/>
                  <a:pt x="15324" y="13243"/>
                  <a:pt x="15359" y="13267"/>
                </a:cubicBezTo>
                <a:cubicBezTo>
                  <a:pt x="15411" y="13306"/>
                  <a:pt x="15472" y="13345"/>
                  <a:pt x="15563" y="13345"/>
                </a:cubicBezTo>
                <a:cubicBezTo>
                  <a:pt x="15600" y="13345"/>
                  <a:pt x="15643" y="13338"/>
                  <a:pt x="15691" y="13322"/>
                </a:cubicBezTo>
                <a:lnTo>
                  <a:pt x="15691" y="13322"/>
                </a:lnTo>
                <a:cubicBezTo>
                  <a:pt x="15673" y="13396"/>
                  <a:pt x="15876" y="13396"/>
                  <a:pt x="15802" y="13525"/>
                </a:cubicBezTo>
                <a:cubicBezTo>
                  <a:pt x="15830" y="13529"/>
                  <a:pt x="15852" y="13531"/>
                  <a:pt x="15868" y="13531"/>
                </a:cubicBezTo>
                <a:cubicBezTo>
                  <a:pt x="16001" y="13531"/>
                  <a:pt x="15771" y="13409"/>
                  <a:pt x="15821" y="13359"/>
                </a:cubicBezTo>
                <a:cubicBezTo>
                  <a:pt x="15845" y="13355"/>
                  <a:pt x="15869" y="13353"/>
                  <a:pt x="15894" y="13353"/>
                </a:cubicBezTo>
                <a:cubicBezTo>
                  <a:pt x="16073" y="13353"/>
                  <a:pt x="16256" y="13463"/>
                  <a:pt x="16468" y="13544"/>
                </a:cubicBezTo>
                <a:cubicBezTo>
                  <a:pt x="16615" y="13601"/>
                  <a:pt x="16784" y="13650"/>
                  <a:pt x="16956" y="13650"/>
                </a:cubicBezTo>
                <a:cubicBezTo>
                  <a:pt x="17064" y="13650"/>
                  <a:pt x="17174" y="13631"/>
                  <a:pt x="17281" y="13581"/>
                </a:cubicBezTo>
                <a:cubicBezTo>
                  <a:pt x="17780" y="13452"/>
                  <a:pt x="17835" y="13248"/>
                  <a:pt x="18223" y="13063"/>
                </a:cubicBezTo>
                <a:lnTo>
                  <a:pt x="18223" y="13063"/>
                </a:lnTo>
                <a:cubicBezTo>
                  <a:pt x="18390" y="13119"/>
                  <a:pt x="18149" y="13304"/>
                  <a:pt x="18149" y="13304"/>
                </a:cubicBezTo>
                <a:cubicBezTo>
                  <a:pt x="18175" y="13305"/>
                  <a:pt x="18200" y="13306"/>
                  <a:pt x="18225" y="13306"/>
                </a:cubicBezTo>
                <a:cubicBezTo>
                  <a:pt x="18445" y="13306"/>
                  <a:pt x="18612" y="13232"/>
                  <a:pt x="18778" y="13082"/>
                </a:cubicBezTo>
                <a:lnTo>
                  <a:pt x="18778" y="13082"/>
                </a:lnTo>
                <a:cubicBezTo>
                  <a:pt x="18759" y="13156"/>
                  <a:pt x="18815" y="13174"/>
                  <a:pt x="18907" y="13193"/>
                </a:cubicBezTo>
                <a:cubicBezTo>
                  <a:pt x="19012" y="13123"/>
                  <a:pt x="18992" y="13046"/>
                  <a:pt x="19023" y="12984"/>
                </a:cubicBezTo>
                <a:lnTo>
                  <a:pt x="19023" y="12984"/>
                </a:lnTo>
                <a:cubicBezTo>
                  <a:pt x="18986" y="13016"/>
                  <a:pt x="18947" y="13043"/>
                  <a:pt x="18907" y="13063"/>
                </a:cubicBezTo>
                <a:cubicBezTo>
                  <a:pt x="18907" y="12971"/>
                  <a:pt x="18907" y="12879"/>
                  <a:pt x="18889" y="12805"/>
                </a:cubicBezTo>
                <a:cubicBezTo>
                  <a:pt x="18852" y="12916"/>
                  <a:pt x="18778" y="13008"/>
                  <a:pt x="18704" y="13119"/>
                </a:cubicBezTo>
                <a:cubicBezTo>
                  <a:pt x="18612" y="13100"/>
                  <a:pt x="18538" y="12989"/>
                  <a:pt x="18648" y="12897"/>
                </a:cubicBezTo>
                <a:cubicBezTo>
                  <a:pt x="18626" y="12894"/>
                  <a:pt x="18607" y="12892"/>
                  <a:pt x="18590" y="12892"/>
                </a:cubicBezTo>
                <a:cubicBezTo>
                  <a:pt x="18454" y="12892"/>
                  <a:pt x="18468" y="12989"/>
                  <a:pt x="18378" y="12989"/>
                </a:cubicBezTo>
                <a:cubicBezTo>
                  <a:pt x="18358" y="12989"/>
                  <a:pt x="18332" y="12984"/>
                  <a:pt x="18297" y="12971"/>
                </a:cubicBezTo>
                <a:cubicBezTo>
                  <a:pt x="18260" y="12971"/>
                  <a:pt x="18279" y="12952"/>
                  <a:pt x="18297" y="12934"/>
                </a:cubicBezTo>
                <a:lnTo>
                  <a:pt x="18297" y="12934"/>
                </a:lnTo>
                <a:cubicBezTo>
                  <a:pt x="18242" y="12971"/>
                  <a:pt x="18168" y="13008"/>
                  <a:pt x="18113" y="13045"/>
                </a:cubicBezTo>
                <a:cubicBezTo>
                  <a:pt x="18131" y="12989"/>
                  <a:pt x="18039" y="12897"/>
                  <a:pt x="18168" y="12897"/>
                </a:cubicBezTo>
                <a:cubicBezTo>
                  <a:pt x="18147" y="12895"/>
                  <a:pt x="18127" y="12894"/>
                  <a:pt x="18107" y="12894"/>
                </a:cubicBezTo>
                <a:cubicBezTo>
                  <a:pt x="17852" y="12894"/>
                  <a:pt x="17691" y="13057"/>
                  <a:pt x="17566" y="13057"/>
                </a:cubicBezTo>
                <a:cubicBezTo>
                  <a:pt x="17530" y="13057"/>
                  <a:pt x="17497" y="13043"/>
                  <a:pt x="17466" y="13008"/>
                </a:cubicBezTo>
                <a:lnTo>
                  <a:pt x="17503" y="12989"/>
                </a:lnTo>
                <a:lnTo>
                  <a:pt x="17503" y="12989"/>
                </a:lnTo>
                <a:cubicBezTo>
                  <a:pt x="17004" y="13082"/>
                  <a:pt x="17466" y="13174"/>
                  <a:pt x="17059" y="13378"/>
                </a:cubicBezTo>
                <a:cubicBezTo>
                  <a:pt x="16985" y="13211"/>
                  <a:pt x="16911" y="13063"/>
                  <a:pt x="16837" y="12916"/>
                </a:cubicBezTo>
                <a:lnTo>
                  <a:pt x="16763" y="13082"/>
                </a:lnTo>
                <a:cubicBezTo>
                  <a:pt x="16726" y="13063"/>
                  <a:pt x="16615" y="13026"/>
                  <a:pt x="16652" y="12971"/>
                </a:cubicBezTo>
                <a:lnTo>
                  <a:pt x="16652" y="12971"/>
                </a:lnTo>
                <a:cubicBezTo>
                  <a:pt x="16431" y="13045"/>
                  <a:pt x="16671" y="13045"/>
                  <a:pt x="16542" y="13137"/>
                </a:cubicBezTo>
                <a:cubicBezTo>
                  <a:pt x="16320" y="12934"/>
                  <a:pt x="15821" y="13026"/>
                  <a:pt x="15876" y="12731"/>
                </a:cubicBezTo>
                <a:lnTo>
                  <a:pt x="15876" y="12731"/>
                </a:lnTo>
                <a:cubicBezTo>
                  <a:pt x="15741" y="12815"/>
                  <a:pt x="16007" y="12899"/>
                  <a:pt x="15829" y="12899"/>
                </a:cubicBezTo>
                <a:cubicBezTo>
                  <a:pt x="15812" y="12899"/>
                  <a:pt x="15791" y="12899"/>
                  <a:pt x="15765" y="12897"/>
                </a:cubicBezTo>
                <a:cubicBezTo>
                  <a:pt x="15802" y="12601"/>
                  <a:pt x="15470" y="12842"/>
                  <a:pt x="15266" y="12583"/>
                </a:cubicBezTo>
                <a:cubicBezTo>
                  <a:pt x="15287" y="12546"/>
                  <a:pt x="15323" y="12538"/>
                  <a:pt x="15358" y="12538"/>
                </a:cubicBezTo>
                <a:cubicBezTo>
                  <a:pt x="15388" y="12538"/>
                  <a:pt x="15417" y="12544"/>
                  <a:pt x="15436" y="12544"/>
                </a:cubicBezTo>
                <a:cubicBezTo>
                  <a:pt x="15474" y="12544"/>
                  <a:pt x="15473" y="12520"/>
                  <a:pt x="15359" y="12380"/>
                </a:cubicBezTo>
                <a:cubicBezTo>
                  <a:pt x="15324" y="12408"/>
                  <a:pt x="15290" y="12421"/>
                  <a:pt x="15255" y="12421"/>
                </a:cubicBezTo>
                <a:cubicBezTo>
                  <a:pt x="15176" y="12421"/>
                  <a:pt x="15091" y="12358"/>
                  <a:pt x="14989" y="12269"/>
                </a:cubicBezTo>
                <a:cubicBezTo>
                  <a:pt x="14841" y="12139"/>
                  <a:pt x="14638" y="11936"/>
                  <a:pt x="14527" y="11899"/>
                </a:cubicBezTo>
                <a:lnTo>
                  <a:pt x="14527" y="11899"/>
                </a:lnTo>
                <a:cubicBezTo>
                  <a:pt x="14554" y="11970"/>
                  <a:pt x="14542" y="11998"/>
                  <a:pt x="14504" y="11998"/>
                </a:cubicBezTo>
                <a:cubicBezTo>
                  <a:pt x="14463" y="11998"/>
                  <a:pt x="14392" y="11965"/>
                  <a:pt x="14305" y="11917"/>
                </a:cubicBezTo>
                <a:cubicBezTo>
                  <a:pt x="14157" y="11807"/>
                  <a:pt x="13936" y="11640"/>
                  <a:pt x="13806" y="11603"/>
                </a:cubicBezTo>
                <a:cubicBezTo>
                  <a:pt x="13769" y="11529"/>
                  <a:pt x="13584" y="11382"/>
                  <a:pt x="13326" y="11160"/>
                </a:cubicBezTo>
                <a:lnTo>
                  <a:pt x="13326" y="11160"/>
                </a:lnTo>
                <a:cubicBezTo>
                  <a:pt x="13326" y="11326"/>
                  <a:pt x="13400" y="11640"/>
                  <a:pt x="13400" y="11807"/>
                </a:cubicBezTo>
                <a:lnTo>
                  <a:pt x="13344" y="11751"/>
                </a:lnTo>
                <a:lnTo>
                  <a:pt x="13344" y="11751"/>
                </a:lnTo>
                <a:cubicBezTo>
                  <a:pt x="13695" y="12176"/>
                  <a:pt x="13751" y="12509"/>
                  <a:pt x="13880" y="12860"/>
                </a:cubicBezTo>
                <a:cubicBezTo>
                  <a:pt x="13714" y="12731"/>
                  <a:pt x="13640" y="12638"/>
                  <a:pt x="13510" y="12380"/>
                </a:cubicBezTo>
                <a:lnTo>
                  <a:pt x="13510" y="12380"/>
                </a:lnTo>
                <a:lnTo>
                  <a:pt x="13603" y="12731"/>
                </a:lnTo>
                <a:cubicBezTo>
                  <a:pt x="13566" y="12694"/>
                  <a:pt x="13529" y="12638"/>
                  <a:pt x="13492" y="12583"/>
                </a:cubicBezTo>
                <a:lnTo>
                  <a:pt x="13492" y="12583"/>
                </a:lnTo>
                <a:lnTo>
                  <a:pt x="13621" y="12823"/>
                </a:lnTo>
                <a:lnTo>
                  <a:pt x="13603" y="12731"/>
                </a:lnTo>
                <a:lnTo>
                  <a:pt x="13603" y="12731"/>
                </a:lnTo>
                <a:cubicBezTo>
                  <a:pt x="13695" y="12860"/>
                  <a:pt x="13769" y="12971"/>
                  <a:pt x="13843" y="13174"/>
                </a:cubicBezTo>
                <a:lnTo>
                  <a:pt x="13640" y="13026"/>
                </a:lnTo>
                <a:lnTo>
                  <a:pt x="13640" y="13026"/>
                </a:lnTo>
                <a:cubicBezTo>
                  <a:pt x="13714" y="13267"/>
                  <a:pt x="13788" y="13488"/>
                  <a:pt x="13862" y="13710"/>
                </a:cubicBezTo>
                <a:cubicBezTo>
                  <a:pt x="13880" y="13840"/>
                  <a:pt x="13917" y="13895"/>
                  <a:pt x="13917" y="13969"/>
                </a:cubicBezTo>
                <a:cubicBezTo>
                  <a:pt x="13917" y="14061"/>
                  <a:pt x="13917" y="14135"/>
                  <a:pt x="13899" y="14228"/>
                </a:cubicBezTo>
                <a:cubicBezTo>
                  <a:pt x="13903" y="14228"/>
                  <a:pt x="13907" y="14229"/>
                  <a:pt x="13911" y="14229"/>
                </a:cubicBezTo>
                <a:cubicBezTo>
                  <a:pt x="14002" y="14229"/>
                  <a:pt x="14128" y="14117"/>
                  <a:pt x="14234" y="14117"/>
                </a:cubicBezTo>
                <a:cubicBezTo>
                  <a:pt x="14302" y="14117"/>
                  <a:pt x="14362" y="14164"/>
                  <a:pt x="14398" y="14320"/>
                </a:cubicBezTo>
                <a:cubicBezTo>
                  <a:pt x="14375" y="14326"/>
                  <a:pt x="14347" y="14330"/>
                  <a:pt x="14318" y="14330"/>
                </a:cubicBezTo>
                <a:cubicBezTo>
                  <a:pt x="14253" y="14330"/>
                  <a:pt x="14183" y="14310"/>
                  <a:pt x="14157" y="14246"/>
                </a:cubicBezTo>
                <a:lnTo>
                  <a:pt x="14157" y="14246"/>
                </a:lnTo>
                <a:cubicBezTo>
                  <a:pt x="14157" y="14283"/>
                  <a:pt x="14231" y="14357"/>
                  <a:pt x="14194" y="14431"/>
                </a:cubicBezTo>
                <a:lnTo>
                  <a:pt x="14046" y="14283"/>
                </a:lnTo>
                <a:lnTo>
                  <a:pt x="14046" y="14283"/>
                </a:lnTo>
                <a:cubicBezTo>
                  <a:pt x="13991" y="14431"/>
                  <a:pt x="14176" y="14357"/>
                  <a:pt x="14157" y="14505"/>
                </a:cubicBezTo>
                <a:cubicBezTo>
                  <a:pt x="14147" y="14504"/>
                  <a:pt x="14138" y="14503"/>
                  <a:pt x="14130" y="14503"/>
                </a:cubicBezTo>
                <a:cubicBezTo>
                  <a:pt x="14048" y="14503"/>
                  <a:pt x="14053" y="14568"/>
                  <a:pt x="14005" y="14568"/>
                </a:cubicBezTo>
                <a:cubicBezTo>
                  <a:pt x="13997" y="14568"/>
                  <a:pt x="13986" y="14566"/>
                  <a:pt x="13973" y="14560"/>
                </a:cubicBezTo>
                <a:cubicBezTo>
                  <a:pt x="13973" y="14542"/>
                  <a:pt x="14028" y="14450"/>
                  <a:pt x="13991" y="14413"/>
                </a:cubicBezTo>
                <a:lnTo>
                  <a:pt x="13991" y="14413"/>
                </a:lnTo>
                <a:cubicBezTo>
                  <a:pt x="13954" y="14560"/>
                  <a:pt x="13880" y="14708"/>
                  <a:pt x="13788" y="14764"/>
                </a:cubicBezTo>
                <a:cubicBezTo>
                  <a:pt x="13797" y="14761"/>
                  <a:pt x="13807" y="14759"/>
                  <a:pt x="13818" y="14759"/>
                </a:cubicBezTo>
                <a:cubicBezTo>
                  <a:pt x="13871" y="14759"/>
                  <a:pt x="13936" y="14798"/>
                  <a:pt x="13936" y="14875"/>
                </a:cubicBezTo>
                <a:cubicBezTo>
                  <a:pt x="13917" y="15013"/>
                  <a:pt x="13880" y="15032"/>
                  <a:pt x="13836" y="15032"/>
                </a:cubicBezTo>
                <a:cubicBezTo>
                  <a:pt x="13820" y="15032"/>
                  <a:pt x="13803" y="15029"/>
                  <a:pt x="13786" y="15029"/>
                </a:cubicBezTo>
                <a:cubicBezTo>
                  <a:pt x="13756" y="15029"/>
                  <a:pt x="13725" y="15037"/>
                  <a:pt x="13695" y="15078"/>
                </a:cubicBezTo>
                <a:cubicBezTo>
                  <a:pt x="13751" y="15152"/>
                  <a:pt x="13640" y="15281"/>
                  <a:pt x="13788" y="15337"/>
                </a:cubicBezTo>
                <a:cubicBezTo>
                  <a:pt x="13769" y="15411"/>
                  <a:pt x="13677" y="15411"/>
                  <a:pt x="13621" y="15411"/>
                </a:cubicBezTo>
                <a:cubicBezTo>
                  <a:pt x="13657" y="15569"/>
                  <a:pt x="13389" y="15931"/>
                  <a:pt x="13574" y="15931"/>
                </a:cubicBezTo>
                <a:cubicBezTo>
                  <a:pt x="13582" y="15931"/>
                  <a:pt x="13592" y="15930"/>
                  <a:pt x="13603" y="15928"/>
                </a:cubicBezTo>
                <a:lnTo>
                  <a:pt x="13603" y="15928"/>
                </a:lnTo>
                <a:lnTo>
                  <a:pt x="13584" y="15947"/>
                </a:lnTo>
                <a:cubicBezTo>
                  <a:pt x="13584" y="15947"/>
                  <a:pt x="13603" y="15928"/>
                  <a:pt x="13621" y="15928"/>
                </a:cubicBezTo>
                <a:lnTo>
                  <a:pt x="13603" y="15928"/>
                </a:lnTo>
                <a:lnTo>
                  <a:pt x="13621" y="15910"/>
                </a:lnTo>
                <a:cubicBezTo>
                  <a:pt x="13621" y="15910"/>
                  <a:pt x="13621" y="15928"/>
                  <a:pt x="13621" y="15928"/>
                </a:cubicBezTo>
                <a:cubicBezTo>
                  <a:pt x="13566" y="16168"/>
                  <a:pt x="13381" y="16353"/>
                  <a:pt x="13196" y="16501"/>
                </a:cubicBezTo>
                <a:cubicBezTo>
                  <a:pt x="12993" y="16630"/>
                  <a:pt x="12771" y="16723"/>
                  <a:pt x="12586" y="16834"/>
                </a:cubicBezTo>
                <a:lnTo>
                  <a:pt x="12568" y="16778"/>
                </a:lnTo>
                <a:cubicBezTo>
                  <a:pt x="12365" y="16945"/>
                  <a:pt x="12032" y="16982"/>
                  <a:pt x="11847" y="17092"/>
                </a:cubicBezTo>
                <a:cubicBezTo>
                  <a:pt x="11755" y="17092"/>
                  <a:pt x="11662" y="16963"/>
                  <a:pt x="11699" y="16908"/>
                </a:cubicBezTo>
                <a:lnTo>
                  <a:pt x="11699" y="16908"/>
                </a:lnTo>
                <a:cubicBezTo>
                  <a:pt x="11621" y="16915"/>
                  <a:pt x="11566" y="16930"/>
                  <a:pt x="11510" y="16930"/>
                </a:cubicBezTo>
                <a:cubicBezTo>
                  <a:pt x="11434" y="16930"/>
                  <a:pt x="11357" y="16903"/>
                  <a:pt x="11219" y="16797"/>
                </a:cubicBezTo>
                <a:cubicBezTo>
                  <a:pt x="11359" y="16785"/>
                  <a:pt x="11307" y="16751"/>
                  <a:pt x="11311" y="16751"/>
                </a:cubicBezTo>
                <a:lnTo>
                  <a:pt x="11311" y="16751"/>
                </a:lnTo>
                <a:cubicBezTo>
                  <a:pt x="11313" y="16751"/>
                  <a:pt x="11334" y="16763"/>
                  <a:pt x="11422" y="16797"/>
                </a:cubicBezTo>
                <a:cubicBezTo>
                  <a:pt x="11219" y="16678"/>
                  <a:pt x="11202" y="16591"/>
                  <a:pt x="10960" y="16591"/>
                </a:cubicBezTo>
                <a:cubicBezTo>
                  <a:pt x="10938" y="16591"/>
                  <a:pt x="10913" y="16592"/>
                  <a:pt x="10886" y="16593"/>
                </a:cubicBezTo>
                <a:cubicBezTo>
                  <a:pt x="11034" y="16501"/>
                  <a:pt x="10831" y="16353"/>
                  <a:pt x="10720" y="16298"/>
                </a:cubicBezTo>
                <a:lnTo>
                  <a:pt x="10720" y="16298"/>
                </a:lnTo>
                <a:cubicBezTo>
                  <a:pt x="10738" y="16372"/>
                  <a:pt x="10775" y="16427"/>
                  <a:pt x="10794" y="16483"/>
                </a:cubicBezTo>
                <a:cubicBezTo>
                  <a:pt x="10683" y="16427"/>
                  <a:pt x="10590" y="16335"/>
                  <a:pt x="10516" y="16242"/>
                </a:cubicBezTo>
                <a:lnTo>
                  <a:pt x="10683" y="16150"/>
                </a:lnTo>
                <a:cubicBezTo>
                  <a:pt x="10572" y="15910"/>
                  <a:pt x="10369" y="15817"/>
                  <a:pt x="10184" y="15688"/>
                </a:cubicBezTo>
                <a:cubicBezTo>
                  <a:pt x="9999" y="15558"/>
                  <a:pt x="9851" y="15392"/>
                  <a:pt x="9943" y="15133"/>
                </a:cubicBezTo>
                <a:cubicBezTo>
                  <a:pt x="9928" y="15127"/>
                  <a:pt x="9916" y="15124"/>
                  <a:pt x="9906" y="15124"/>
                </a:cubicBezTo>
                <a:cubicBezTo>
                  <a:pt x="9818" y="15124"/>
                  <a:pt x="9940" y="15379"/>
                  <a:pt x="9814" y="15379"/>
                </a:cubicBezTo>
                <a:cubicBezTo>
                  <a:pt x="9804" y="15379"/>
                  <a:pt x="9791" y="15378"/>
                  <a:pt x="9777" y="15374"/>
                </a:cubicBezTo>
                <a:cubicBezTo>
                  <a:pt x="9703" y="15133"/>
                  <a:pt x="9888" y="14856"/>
                  <a:pt x="9851" y="14616"/>
                </a:cubicBezTo>
                <a:cubicBezTo>
                  <a:pt x="9833" y="14450"/>
                  <a:pt x="9814" y="14320"/>
                  <a:pt x="9796" y="14228"/>
                </a:cubicBezTo>
                <a:cubicBezTo>
                  <a:pt x="9759" y="14135"/>
                  <a:pt x="9722" y="14098"/>
                  <a:pt x="9685" y="14043"/>
                </a:cubicBezTo>
                <a:cubicBezTo>
                  <a:pt x="9592" y="13951"/>
                  <a:pt x="9518" y="13895"/>
                  <a:pt x="9537" y="13525"/>
                </a:cubicBezTo>
                <a:lnTo>
                  <a:pt x="9537" y="13525"/>
                </a:lnTo>
                <a:cubicBezTo>
                  <a:pt x="9483" y="13673"/>
                  <a:pt x="9381" y="13859"/>
                  <a:pt x="9301" y="13859"/>
                </a:cubicBezTo>
                <a:cubicBezTo>
                  <a:pt x="9270" y="13859"/>
                  <a:pt x="9243" y="13832"/>
                  <a:pt x="9223" y="13766"/>
                </a:cubicBezTo>
                <a:cubicBezTo>
                  <a:pt x="9223" y="13710"/>
                  <a:pt x="9223" y="13655"/>
                  <a:pt x="9241" y="13599"/>
                </a:cubicBezTo>
                <a:cubicBezTo>
                  <a:pt x="9241" y="13525"/>
                  <a:pt x="9260" y="13470"/>
                  <a:pt x="9260" y="13396"/>
                </a:cubicBezTo>
                <a:cubicBezTo>
                  <a:pt x="9260" y="13359"/>
                  <a:pt x="9278" y="13322"/>
                  <a:pt x="9297" y="13267"/>
                </a:cubicBezTo>
                <a:cubicBezTo>
                  <a:pt x="9297" y="13211"/>
                  <a:pt x="9334" y="13156"/>
                  <a:pt x="9371" y="13100"/>
                </a:cubicBezTo>
                <a:cubicBezTo>
                  <a:pt x="9389" y="13082"/>
                  <a:pt x="9407" y="13045"/>
                  <a:pt x="9444" y="13026"/>
                </a:cubicBezTo>
                <a:cubicBezTo>
                  <a:pt x="9444" y="13008"/>
                  <a:pt x="9463" y="12989"/>
                  <a:pt x="9500" y="12971"/>
                </a:cubicBezTo>
                <a:cubicBezTo>
                  <a:pt x="9518" y="12971"/>
                  <a:pt x="9537" y="12971"/>
                  <a:pt x="9537" y="12989"/>
                </a:cubicBezTo>
                <a:cubicBezTo>
                  <a:pt x="9537" y="13045"/>
                  <a:pt x="9518" y="13082"/>
                  <a:pt x="9500" y="13100"/>
                </a:cubicBezTo>
                <a:cubicBezTo>
                  <a:pt x="9520" y="13151"/>
                  <a:pt x="9541" y="13225"/>
                  <a:pt x="9564" y="13225"/>
                </a:cubicBezTo>
                <a:cubicBezTo>
                  <a:pt x="9583" y="13225"/>
                  <a:pt x="9604" y="13176"/>
                  <a:pt x="9629" y="13026"/>
                </a:cubicBezTo>
                <a:lnTo>
                  <a:pt x="9629" y="13026"/>
                </a:lnTo>
                <a:lnTo>
                  <a:pt x="9555" y="13100"/>
                </a:lnTo>
                <a:cubicBezTo>
                  <a:pt x="9574" y="13026"/>
                  <a:pt x="9574" y="12952"/>
                  <a:pt x="9592" y="12879"/>
                </a:cubicBezTo>
                <a:cubicBezTo>
                  <a:pt x="9566" y="12865"/>
                  <a:pt x="9549" y="12852"/>
                  <a:pt x="9522" y="12852"/>
                </a:cubicBezTo>
                <a:cubicBezTo>
                  <a:pt x="9511" y="12852"/>
                  <a:pt x="9498" y="12855"/>
                  <a:pt x="9481" y="12860"/>
                </a:cubicBezTo>
                <a:cubicBezTo>
                  <a:pt x="9426" y="12879"/>
                  <a:pt x="9389" y="12916"/>
                  <a:pt x="9334" y="12934"/>
                </a:cubicBezTo>
                <a:cubicBezTo>
                  <a:pt x="9311" y="12940"/>
                  <a:pt x="9290" y="12944"/>
                  <a:pt x="9274" y="12944"/>
                </a:cubicBezTo>
                <a:cubicBezTo>
                  <a:pt x="9239" y="12944"/>
                  <a:pt x="9233" y="12924"/>
                  <a:pt x="9297" y="12860"/>
                </a:cubicBezTo>
                <a:lnTo>
                  <a:pt x="9297" y="12860"/>
                </a:lnTo>
                <a:cubicBezTo>
                  <a:pt x="9103" y="13032"/>
                  <a:pt x="9072" y="13085"/>
                  <a:pt x="9116" y="13085"/>
                </a:cubicBezTo>
                <a:cubicBezTo>
                  <a:pt x="9145" y="13085"/>
                  <a:pt x="9207" y="13062"/>
                  <a:pt x="9276" y="13035"/>
                </a:cubicBezTo>
                <a:lnTo>
                  <a:pt x="9276" y="13035"/>
                </a:lnTo>
                <a:cubicBezTo>
                  <a:pt x="8862" y="13203"/>
                  <a:pt x="8568" y="13511"/>
                  <a:pt x="8095" y="13747"/>
                </a:cubicBezTo>
                <a:cubicBezTo>
                  <a:pt x="8188" y="13747"/>
                  <a:pt x="8262" y="13784"/>
                  <a:pt x="8188" y="13840"/>
                </a:cubicBezTo>
                <a:cubicBezTo>
                  <a:pt x="7485" y="14191"/>
                  <a:pt x="7910" y="14154"/>
                  <a:pt x="7615" y="14357"/>
                </a:cubicBezTo>
                <a:cubicBezTo>
                  <a:pt x="7450" y="14357"/>
                  <a:pt x="7485" y="14245"/>
                  <a:pt x="7434" y="14245"/>
                </a:cubicBezTo>
                <a:cubicBezTo>
                  <a:pt x="7411" y="14245"/>
                  <a:pt x="7370" y="14269"/>
                  <a:pt x="7282" y="14339"/>
                </a:cubicBezTo>
                <a:cubicBezTo>
                  <a:pt x="7270" y="14340"/>
                  <a:pt x="7260" y="14340"/>
                  <a:pt x="7250" y="14340"/>
                </a:cubicBezTo>
                <a:cubicBezTo>
                  <a:pt x="7072" y="14340"/>
                  <a:pt x="7174" y="14187"/>
                  <a:pt x="7227" y="14117"/>
                </a:cubicBezTo>
                <a:lnTo>
                  <a:pt x="7227" y="14117"/>
                </a:lnTo>
                <a:cubicBezTo>
                  <a:pt x="7092" y="14262"/>
                  <a:pt x="6917" y="14286"/>
                  <a:pt x="6763" y="14286"/>
                </a:cubicBezTo>
                <a:cubicBezTo>
                  <a:pt x="6690" y="14286"/>
                  <a:pt x="6621" y="14281"/>
                  <a:pt x="6564" y="14281"/>
                </a:cubicBezTo>
                <a:cubicBezTo>
                  <a:pt x="6543" y="14281"/>
                  <a:pt x="6523" y="14281"/>
                  <a:pt x="6506" y="14283"/>
                </a:cubicBezTo>
                <a:lnTo>
                  <a:pt x="6619" y="14202"/>
                </a:lnTo>
                <a:lnTo>
                  <a:pt x="6619" y="14202"/>
                </a:lnTo>
                <a:cubicBezTo>
                  <a:pt x="6550" y="14249"/>
                  <a:pt x="6482" y="14266"/>
                  <a:pt x="6413" y="14283"/>
                </a:cubicBezTo>
                <a:lnTo>
                  <a:pt x="6543" y="14394"/>
                </a:lnTo>
                <a:cubicBezTo>
                  <a:pt x="6506" y="14394"/>
                  <a:pt x="6472" y="14397"/>
                  <a:pt x="6443" y="14397"/>
                </a:cubicBezTo>
                <a:cubicBezTo>
                  <a:pt x="6400" y="14397"/>
                  <a:pt x="6369" y="14390"/>
                  <a:pt x="6358" y="14357"/>
                </a:cubicBezTo>
                <a:lnTo>
                  <a:pt x="6358" y="14357"/>
                </a:lnTo>
                <a:cubicBezTo>
                  <a:pt x="6284" y="14487"/>
                  <a:pt x="6487" y="14560"/>
                  <a:pt x="6339" y="14727"/>
                </a:cubicBezTo>
                <a:cubicBezTo>
                  <a:pt x="6333" y="14726"/>
                  <a:pt x="6327" y="14725"/>
                  <a:pt x="6320" y="14725"/>
                </a:cubicBezTo>
                <a:cubicBezTo>
                  <a:pt x="6232" y="14725"/>
                  <a:pt x="6112" y="14797"/>
                  <a:pt x="6021" y="14797"/>
                </a:cubicBezTo>
                <a:cubicBezTo>
                  <a:pt x="5976" y="14797"/>
                  <a:pt x="5938" y="14779"/>
                  <a:pt x="5914" y="14727"/>
                </a:cubicBezTo>
                <a:cubicBezTo>
                  <a:pt x="6267" y="14710"/>
                  <a:pt x="5919" y="14587"/>
                  <a:pt x="6072" y="14481"/>
                </a:cubicBezTo>
                <a:lnTo>
                  <a:pt x="6072" y="14481"/>
                </a:lnTo>
                <a:cubicBezTo>
                  <a:pt x="6028" y="14497"/>
                  <a:pt x="5975" y="14505"/>
                  <a:pt x="5914" y="14505"/>
                </a:cubicBezTo>
                <a:cubicBezTo>
                  <a:pt x="5896" y="14487"/>
                  <a:pt x="5914" y="14468"/>
                  <a:pt x="5933" y="14450"/>
                </a:cubicBezTo>
                <a:cubicBezTo>
                  <a:pt x="5885" y="14434"/>
                  <a:pt x="5848" y="14428"/>
                  <a:pt x="5819" y="14428"/>
                </a:cubicBezTo>
                <a:cubicBezTo>
                  <a:pt x="5636" y="14428"/>
                  <a:pt x="5772" y="14692"/>
                  <a:pt x="5452" y="14708"/>
                </a:cubicBezTo>
                <a:cubicBezTo>
                  <a:pt x="5484" y="14630"/>
                  <a:pt x="5383" y="14552"/>
                  <a:pt x="5317" y="14552"/>
                </a:cubicBezTo>
                <a:cubicBezTo>
                  <a:pt x="5305" y="14552"/>
                  <a:pt x="5295" y="14555"/>
                  <a:pt x="5286" y="14560"/>
                </a:cubicBezTo>
                <a:cubicBezTo>
                  <a:pt x="5434" y="14560"/>
                  <a:pt x="5378" y="14727"/>
                  <a:pt x="5231" y="14801"/>
                </a:cubicBezTo>
                <a:cubicBezTo>
                  <a:pt x="5176" y="14784"/>
                  <a:pt x="5133" y="14778"/>
                  <a:pt x="5098" y="14778"/>
                </a:cubicBezTo>
                <a:cubicBezTo>
                  <a:pt x="4987" y="14778"/>
                  <a:pt x="4949" y="14839"/>
                  <a:pt x="4867" y="14839"/>
                </a:cubicBezTo>
                <a:cubicBezTo>
                  <a:pt x="4859" y="14839"/>
                  <a:pt x="4851" y="14839"/>
                  <a:pt x="4842" y="14838"/>
                </a:cubicBezTo>
                <a:lnTo>
                  <a:pt x="4842" y="14838"/>
                </a:lnTo>
                <a:lnTo>
                  <a:pt x="4990" y="14893"/>
                </a:lnTo>
                <a:cubicBezTo>
                  <a:pt x="4951" y="14959"/>
                  <a:pt x="4873" y="14969"/>
                  <a:pt x="4772" y="14969"/>
                </a:cubicBezTo>
                <a:cubicBezTo>
                  <a:pt x="4731" y="14969"/>
                  <a:pt x="4687" y="14967"/>
                  <a:pt x="4639" y="14967"/>
                </a:cubicBezTo>
                <a:cubicBezTo>
                  <a:pt x="4639" y="14893"/>
                  <a:pt x="4787" y="14930"/>
                  <a:pt x="4732" y="14893"/>
                </a:cubicBezTo>
                <a:lnTo>
                  <a:pt x="4732" y="14893"/>
                </a:lnTo>
                <a:cubicBezTo>
                  <a:pt x="4697" y="14916"/>
                  <a:pt x="4665" y="14926"/>
                  <a:pt x="4635" y="14926"/>
                </a:cubicBezTo>
                <a:cubicBezTo>
                  <a:pt x="4472" y="14926"/>
                  <a:pt x="4355" y="14652"/>
                  <a:pt x="4191" y="14652"/>
                </a:cubicBezTo>
                <a:cubicBezTo>
                  <a:pt x="4186" y="14652"/>
                  <a:pt x="4182" y="14652"/>
                  <a:pt x="4177" y="14653"/>
                </a:cubicBezTo>
                <a:cubicBezTo>
                  <a:pt x="4122" y="14542"/>
                  <a:pt x="4251" y="14468"/>
                  <a:pt x="4233" y="14394"/>
                </a:cubicBezTo>
                <a:cubicBezTo>
                  <a:pt x="3992" y="14376"/>
                  <a:pt x="4196" y="14209"/>
                  <a:pt x="4029" y="14135"/>
                </a:cubicBezTo>
                <a:lnTo>
                  <a:pt x="4029" y="14135"/>
                </a:lnTo>
                <a:cubicBezTo>
                  <a:pt x="3968" y="14186"/>
                  <a:pt x="3958" y="14215"/>
                  <a:pt x="3930" y="14215"/>
                </a:cubicBezTo>
                <a:cubicBezTo>
                  <a:pt x="3907" y="14215"/>
                  <a:pt x="3872" y="14195"/>
                  <a:pt x="3789" y="14154"/>
                </a:cubicBezTo>
                <a:lnTo>
                  <a:pt x="3789" y="14154"/>
                </a:lnTo>
                <a:cubicBezTo>
                  <a:pt x="3863" y="14265"/>
                  <a:pt x="3937" y="14339"/>
                  <a:pt x="4048" y="14394"/>
                </a:cubicBezTo>
                <a:cubicBezTo>
                  <a:pt x="3955" y="14394"/>
                  <a:pt x="3844" y="14376"/>
                  <a:pt x="3752" y="14339"/>
                </a:cubicBezTo>
                <a:lnTo>
                  <a:pt x="3752" y="14339"/>
                </a:lnTo>
                <a:cubicBezTo>
                  <a:pt x="3807" y="14450"/>
                  <a:pt x="3955" y="14487"/>
                  <a:pt x="3992" y="14542"/>
                </a:cubicBezTo>
                <a:cubicBezTo>
                  <a:pt x="3955" y="14542"/>
                  <a:pt x="3928" y="14541"/>
                  <a:pt x="3908" y="14541"/>
                </a:cubicBezTo>
                <a:cubicBezTo>
                  <a:pt x="3839" y="14541"/>
                  <a:pt x="3855" y="14552"/>
                  <a:pt x="3826" y="14653"/>
                </a:cubicBezTo>
                <a:cubicBezTo>
                  <a:pt x="3826" y="14505"/>
                  <a:pt x="3770" y="14468"/>
                  <a:pt x="3678" y="14413"/>
                </a:cubicBezTo>
                <a:cubicBezTo>
                  <a:pt x="3604" y="14339"/>
                  <a:pt x="3512" y="14265"/>
                  <a:pt x="3549" y="14135"/>
                </a:cubicBezTo>
                <a:lnTo>
                  <a:pt x="3881" y="14043"/>
                </a:lnTo>
                <a:cubicBezTo>
                  <a:pt x="3918" y="13914"/>
                  <a:pt x="3863" y="13821"/>
                  <a:pt x="3826" y="13673"/>
                </a:cubicBezTo>
                <a:cubicBezTo>
                  <a:pt x="3789" y="13562"/>
                  <a:pt x="3770" y="13341"/>
                  <a:pt x="3900" y="13156"/>
                </a:cubicBezTo>
                <a:lnTo>
                  <a:pt x="3900" y="13156"/>
                </a:lnTo>
                <a:cubicBezTo>
                  <a:pt x="3863" y="13193"/>
                  <a:pt x="3826" y="13230"/>
                  <a:pt x="3789" y="13267"/>
                </a:cubicBezTo>
                <a:cubicBezTo>
                  <a:pt x="3678" y="13174"/>
                  <a:pt x="3863" y="12989"/>
                  <a:pt x="3900" y="12842"/>
                </a:cubicBezTo>
                <a:cubicBezTo>
                  <a:pt x="3915" y="12857"/>
                  <a:pt x="3932" y="12864"/>
                  <a:pt x="3951" y="12864"/>
                </a:cubicBezTo>
                <a:cubicBezTo>
                  <a:pt x="4022" y="12864"/>
                  <a:pt x="4116" y="12771"/>
                  <a:pt x="4233" y="12712"/>
                </a:cubicBezTo>
                <a:cubicBezTo>
                  <a:pt x="4177" y="12694"/>
                  <a:pt x="4269" y="12564"/>
                  <a:pt x="4362" y="12417"/>
                </a:cubicBezTo>
                <a:cubicBezTo>
                  <a:pt x="4473" y="12269"/>
                  <a:pt x="4565" y="12121"/>
                  <a:pt x="4436" y="12102"/>
                </a:cubicBezTo>
                <a:cubicBezTo>
                  <a:pt x="4621" y="11991"/>
                  <a:pt x="4768" y="11881"/>
                  <a:pt x="5046" y="11733"/>
                </a:cubicBezTo>
                <a:cubicBezTo>
                  <a:pt x="5175" y="11640"/>
                  <a:pt x="5267" y="11548"/>
                  <a:pt x="5360" y="11474"/>
                </a:cubicBezTo>
                <a:cubicBezTo>
                  <a:pt x="5471" y="11400"/>
                  <a:pt x="5545" y="11345"/>
                  <a:pt x="5582" y="11289"/>
                </a:cubicBezTo>
                <a:cubicBezTo>
                  <a:pt x="5674" y="11178"/>
                  <a:pt x="5711" y="11104"/>
                  <a:pt x="5711" y="11067"/>
                </a:cubicBezTo>
                <a:cubicBezTo>
                  <a:pt x="5711" y="11012"/>
                  <a:pt x="5674" y="10975"/>
                  <a:pt x="5693" y="10919"/>
                </a:cubicBezTo>
                <a:cubicBezTo>
                  <a:pt x="5711" y="10864"/>
                  <a:pt x="5767" y="10790"/>
                  <a:pt x="6025" y="10624"/>
                </a:cubicBezTo>
                <a:cubicBezTo>
                  <a:pt x="6210" y="10550"/>
                  <a:pt x="6487" y="10420"/>
                  <a:pt x="6728" y="10310"/>
                </a:cubicBezTo>
                <a:cubicBezTo>
                  <a:pt x="6838" y="10254"/>
                  <a:pt x="6931" y="10213"/>
                  <a:pt x="6968" y="10213"/>
                </a:cubicBezTo>
                <a:cubicBezTo>
                  <a:pt x="7005" y="10213"/>
                  <a:pt x="6986" y="10254"/>
                  <a:pt x="6875" y="10365"/>
                </a:cubicBezTo>
                <a:cubicBezTo>
                  <a:pt x="7060" y="10217"/>
                  <a:pt x="7282" y="10069"/>
                  <a:pt x="7411" y="9977"/>
                </a:cubicBezTo>
                <a:cubicBezTo>
                  <a:pt x="7448" y="9995"/>
                  <a:pt x="7467" y="10014"/>
                  <a:pt x="7504" y="10032"/>
                </a:cubicBezTo>
                <a:cubicBezTo>
                  <a:pt x="7459" y="10032"/>
                  <a:pt x="7427" y="10056"/>
                  <a:pt x="7406" y="10056"/>
                </a:cubicBezTo>
                <a:cubicBezTo>
                  <a:pt x="7401" y="10056"/>
                  <a:pt x="7397" y="10054"/>
                  <a:pt x="7393" y="10051"/>
                </a:cubicBezTo>
                <a:lnTo>
                  <a:pt x="7393" y="10051"/>
                </a:lnTo>
                <a:cubicBezTo>
                  <a:pt x="7325" y="10132"/>
                  <a:pt x="7406" y="10183"/>
                  <a:pt x="7491" y="10183"/>
                </a:cubicBezTo>
                <a:cubicBezTo>
                  <a:pt x="7522" y="10183"/>
                  <a:pt x="7553" y="10177"/>
                  <a:pt x="7578" y="10162"/>
                </a:cubicBezTo>
                <a:lnTo>
                  <a:pt x="7578" y="10162"/>
                </a:lnTo>
                <a:cubicBezTo>
                  <a:pt x="7596" y="10199"/>
                  <a:pt x="7504" y="10217"/>
                  <a:pt x="7467" y="10273"/>
                </a:cubicBezTo>
                <a:cubicBezTo>
                  <a:pt x="7430" y="10365"/>
                  <a:pt x="7689" y="10273"/>
                  <a:pt x="7578" y="10383"/>
                </a:cubicBezTo>
                <a:cubicBezTo>
                  <a:pt x="7578" y="10396"/>
                  <a:pt x="7561" y="10400"/>
                  <a:pt x="7545" y="10401"/>
                </a:cubicBezTo>
                <a:lnTo>
                  <a:pt x="7545" y="10401"/>
                </a:lnTo>
                <a:cubicBezTo>
                  <a:pt x="7542" y="10401"/>
                  <a:pt x="7538" y="10400"/>
                  <a:pt x="7535" y="10400"/>
                </a:cubicBezTo>
                <a:cubicBezTo>
                  <a:pt x="7531" y="10400"/>
                  <a:pt x="7527" y="10401"/>
                  <a:pt x="7522" y="10402"/>
                </a:cubicBezTo>
                <a:cubicBezTo>
                  <a:pt x="7528" y="10402"/>
                  <a:pt x="7537" y="10402"/>
                  <a:pt x="7545" y="10401"/>
                </a:cubicBezTo>
                <a:lnTo>
                  <a:pt x="7545" y="10401"/>
                </a:lnTo>
                <a:cubicBezTo>
                  <a:pt x="7581" y="10409"/>
                  <a:pt x="7604" y="10456"/>
                  <a:pt x="7639" y="10456"/>
                </a:cubicBezTo>
                <a:cubicBezTo>
                  <a:pt x="7657" y="10456"/>
                  <a:pt x="7678" y="10442"/>
                  <a:pt x="7707" y="10402"/>
                </a:cubicBezTo>
                <a:cubicBezTo>
                  <a:pt x="7707" y="10513"/>
                  <a:pt x="7873" y="10476"/>
                  <a:pt x="7855" y="10587"/>
                </a:cubicBezTo>
                <a:cubicBezTo>
                  <a:pt x="7879" y="10572"/>
                  <a:pt x="7896" y="10566"/>
                  <a:pt x="7909" y="10566"/>
                </a:cubicBezTo>
                <a:cubicBezTo>
                  <a:pt x="7953" y="10566"/>
                  <a:pt x="7944" y="10637"/>
                  <a:pt x="7979" y="10637"/>
                </a:cubicBezTo>
                <a:cubicBezTo>
                  <a:pt x="7997" y="10637"/>
                  <a:pt x="8026" y="10620"/>
                  <a:pt x="8077" y="10568"/>
                </a:cubicBezTo>
                <a:lnTo>
                  <a:pt x="8077" y="10568"/>
                </a:lnTo>
                <a:cubicBezTo>
                  <a:pt x="7940" y="10705"/>
                  <a:pt x="7986" y="10781"/>
                  <a:pt x="8064" y="10781"/>
                </a:cubicBezTo>
                <a:cubicBezTo>
                  <a:pt x="8091" y="10781"/>
                  <a:pt x="8122" y="10772"/>
                  <a:pt x="8151" y="10753"/>
                </a:cubicBezTo>
                <a:lnTo>
                  <a:pt x="8151" y="10753"/>
                </a:lnTo>
                <a:cubicBezTo>
                  <a:pt x="8095" y="10809"/>
                  <a:pt x="8151" y="10846"/>
                  <a:pt x="8058" y="10919"/>
                </a:cubicBezTo>
                <a:cubicBezTo>
                  <a:pt x="8075" y="10931"/>
                  <a:pt x="8094" y="10937"/>
                  <a:pt x="8113" y="10937"/>
                </a:cubicBezTo>
                <a:cubicBezTo>
                  <a:pt x="8157" y="10937"/>
                  <a:pt x="8204" y="10904"/>
                  <a:pt x="8243" y="10827"/>
                </a:cubicBezTo>
                <a:lnTo>
                  <a:pt x="8243" y="10827"/>
                </a:lnTo>
                <a:cubicBezTo>
                  <a:pt x="8218" y="10932"/>
                  <a:pt x="8245" y="10956"/>
                  <a:pt x="8286" y="10956"/>
                </a:cubicBezTo>
                <a:cubicBezTo>
                  <a:pt x="8321" y="10956"/>
                  <a:pt x="8368" y="10937"/>
                  <a:pt x="8399" y="10937"/>
                </a:cubicBezTo>
                <a:cubicBezTo>
                  <a:pt x="8438" y="10937"/>
                  <a:pt x="8453" y="10967"/>
                  <a:pt x="8391" y="11104"/>
                </a:cubicBezTo>
                <a:cubicBezTo>
                  <a:pt x="8594" y="11067"/>
                  <a:pt x="8761" y="11049"/>
                  <a:pt x="8908" y="11049"/>
                </a:cubicBezTo>
                <a:cubicBezTo>
                  <a:pt x="8867" y="11131"/>
                  <a:pt x="8836" y="11147"/>
                  <a:pt x="8808" y="11147"/>
                </a:cubicBezTo>
                <a:cubicBezTo>
                  <a:pt x="8790" y="11147"/>
                  <a:pt x="8773" y="11141"/>
                  <a:pt x="8755" y="11141"/>
                </a:cubicBezTo>
                <a:cubicBezTo>
                  <a:pt x="8725" y="11141"/>
                  <a:pt x="8693" y="11158"/>
                  <a:pt x="8650" y="11252"/>
                </a:cubicBezTo>
                <a:cubicBezTo>
                  <a:pt x="8779" y="11224"/>
                  <a:pt x="8907" y="11106"/>
                  <a:pt x="8993" y="11106"/>
                </a:cubicBezTo>
                <a:cubicBezTo>
                  <a:pt x="9018" y="11106"/>
                  <a:pt x="9040" y="11116"/>
                  <a:pt x="9056" y="11141"/>
                </a:cubicBezTo>
                <a:cubicBezTo>
                  <a:pt x="9075" y="11197"/>
                  <a:pt x="9001" y="11234"/>
                  <a:pt x="8982" y="11271"/>
                </a:cubicBezTo>
                <a:cubicBezTo>
                  <a:pt x="8999" y="11266"/>
                  <a:pt x="9015" y="11265"/>
                  <a:pt x="9031" y="11265"/>
                </a:cubicBezTo>
                <a:cubicBezTo>
                  <a:pt x="9116" y="11265"/>
                  <a:pt x="9177" y="11320"/>
                  <a:pt x="9254" y="11320"/>
                </a:cubicBezTo>
                <a:cubicBezTo>
                  <a:pt x="9279" y="11320"/>
                  <a:pt x="9306" y="11314"/>
                  <a:pt x="9336" y="11299"/>
                </a:cubicBezTo>
                <a:lnTo>
                  <a:pt x="9336" y="11299"/>
                </a:lnTo>
                <a:cubicBezTo>
                  <a:pt x="9335" y="11302"/>
                  <a:pt x="9334" y="11305"/>
                  <a:pt x="9334" y="11308"/>
                </a:cubicBezTo>
                <a:lnTo>
                  <a:pt x="9339" y="11305"/>
                </a:lnTo>
                <a:lnTo>
                  <a:pt x="9339" y="11305"/>
                </a:lnTo>
                <a:cubicBezTo>
                  <a:pt x="9325" y="11323"/>
                  <a:pt x="9311" y="11345"/>
                  <a:pt x="9297" y="11345"/>
                </a:cubicBezTo>
                <a:cubicBezTo>
                  <a:pt x="9306" y="11345"/>
                  <a:pt x="9315" y="11358"/>
                  <a:pt x="9327" y="11358"/>
                </a:cubicBezTo>
                <a:cubicBezTo>
                  <a:pt x="9338" y="11358"/>
                  <a:pt x="9352" y="11345"/>
                  <a:pt x="9371" y="11289"/>
                </a:cubicBezTo>
                <a:lnTo>
                  <a:pt x="9371" y="11289"/>
                </a:lnTo>
                <a:lnTo>
                  <a:pt x="9339" y="11305"/>
                </a:lnTo>
                <a:lnTo>
                  <a:pt x="9339" y="11305"/>
                </a:lnTo>
                <a:cubicBezTo>
                  <a:pt x="9343" y="11299"/>
                  <a:pt x="9348" y="11294"/>
                  <a:pt x="9352" y="11289"/>
                </a:cubicBezTo>
                <a:lnTo>
                  <a:pt x="9352" y="11289"/>
                </a:lnTo>
                <a:cubicBezTo>
                  <a:pt x="9346" y="11293"/>
                  <a:pt x="9341" y="11296"/>
                  <a:pt x="9336" y="11299"/>
                </a:cubicBezTo>
                <a:lnTo>
                  <a:pt x="9336" y="11299"/>
                </a:lnTo>
                <a:cubicBezTo>
                  <a:pt x="9377" y="11136"/>
                  <a:pt x="9538" y="10992"/>
                  <a:pt x="9574" y="10919"/>
                </a:cubicBezTo>
                <a:lnTo>
                  <a:pt x="9574" y="10919"/>
                </a:lnTo>
                <a:cubicBezTo>
                  <a:pt x="9426" y="11234"/>
                  <a:pt x="9629" y="11030"/>
                  <a:pt x="9463" y="11418"/>
                </a:cubicBezTo>
                <a:cubicBezTo>
                  <a:pt x="9481" y="11400"/>
                  <a:pt x="9500" y="11345"/>
                  <a:pt x="9537" y="11271"/>
                </a:cubicBezTo>
                <a:lnTo>
                  <a:pt x="9537" y="11271"/>
                </a:lnTo>
                <a:cubicBezTo>
                  <a:pt x="9537" y="11308"/>
                  <a:pt x="9537" y="11345"/>
                  <a:pt x="9481" y="11418"/>
                </a:cubicBezTo>
                <a:cubicBezTo>
                  <a:pt x="9562" y="11386"/>
                  <a:pt x="9587" y="11283"/>
                  <a:pt x="9629" y="11283"/>
                </a:cubicBezTo>
                <a:cubicBezTo>
                  <a:pt x="9635" y="11283"/>
                  <a:pt x="9641" y="11285"/>
                  <a:pt x="9648" y="11289"/>
                </a:cubicBezTo>
                <a:cubicBezTo>
                  <a:pt x="9629" y="11345"/>
                  <a:pt x="9611" y="11363"/>
                  <a:pt x="9592" y="11418"/>
                </a:cubicBezTo>
                <a:cubicBezTo>
                  <a:pt x="9635" y="11347"/>
                  <a:pt x="9689" y="11265"/>
                  <a:pt x="9728" y="11265"/>
                </a:cubicBezTo>
                <a:cubicBezTo>
                  <a:pt x="9740" y="11265"/>
                  <a:pt x="9750" y="11272"/>
                  <a:pt x="9759" y="11289"/>
                </a:cubicBezTo>
                <a:cubicBezTo>
                  <a:pt x="9759" y="11308"/>
                  <a:pt x="9740" y="11363"/>
                  <a:pt x="9722" y="11363"/>
                </a:cubicBezTo>
                <a:cubicBezTo>
                  <a:pt x="9810" y="11363"/>
                  <a:pt x="9911" y="11197"/>
                  <a:pt x="9985" y="11197"/>
                </a:cubicBezTo>
                <a:cubicBezTo>
                  <a:pt x="10004" y="11197"/>
                  <a:pt x="10021" y="11208"/>
                  <a:pt x="10036" y="11234"/>
                </a:cubicBezTo>
                <a:cubicBezTo>
                  <a:pt x="9943" y="11474"/>
                  <a:pt x="10054" y="11326"/>
                  <a:pt x="10017" y="11529"/>
                </a:cubicBezTo>
                <a:lnTo>
                  <a:pt x="10091" y="11492"/>
                </a:lnTo>
                <a:lnTo>
                  <a:pt x="10091" y="11382"/>
                </a:lnTo>
                <a:cubicBezTo>
                  <a:pt x="10094" y="11383"/>
                  <a:pt x="10096" y="11383"/>
                  <a:pt x="10098" y="11383"/>
                </a:cubicBezTo>
                <a:cubicBezTo>
                  <a:pt x="10129" y="11383"/>
                  <a:pt x="10177" y="11305"/>
                  <a:pt x="10213" y="11305"/>
                </a:cubicBezTo>
                <a:cubicBezTo>
                  <a:pt x="10223" y="11305"/>
                  <a:pt x="10232" y="11311"/>
                  <a:pt x="10239" y="11326"/>
                </a:cubicBezTo>
                <a:lnTo>
                  <a:pt x="10184" y="11400"/>
                </a:lnTo>
                <a:lnTo>
                  <a:pt x="10276" y="11382"/>
                </a:lnTo>
                <a:lnTo>
                  <a:pt x="10239" y="11289"/>
                </a:lnTo>
                <a:cubicBezTo>
                  <a:pt x="10300" y="11213"/>
                  <a:pt x="10298" y="11086"/>
                  <a:pt x="10327" y="11086"/>
                </a:cubicBezTo>
                <a:cubicBezTo>
                  <a:pt x="10333" y="11086"/>
                  <a:pt x="10340" y="11091"/>
                  <a:pt x="10350" y="11104"/>
                </a:cubicBezTo>
                <a:cubicBezTo>
                  <a:pt x="10332" y="11123"/>
                  <a:pt x="10387" y="11104"/>
                  <a:pt x="10387" y="11234"/>
                </a:cubicBezTo>
                <a:cubicBezTo>
                  <a:pt x="10415" y="11192"/>
                  <a:pt x="10442" y="11140"/>
                  <a:pt x="10462" y="11140"/>
                </a:cubicBezTo>
                <a:cubicBezTo>
                  <a:pt x="10469" y="11140"/>
                  <a:pt x="10475" y="11146"/>
                  <a:pt x="10479" y="11160"/>
                </a:cubicBezTo>
                <a:cubicBezTo>
                  <a:pt x="10479" y="11234"/>
                  <a:pt x="10442" y="11400"/>
                  <a:pt x="10442" y="11437"/>
                </a:cubicBezTo>
                <a:cubicBezTo>
                  <a:pt x="10494" y="11283"/>
                  <a:pt x="10561" y="11398"/>
                  <a:pt x="10614" y="11270"/>
                </a:cubicBezTo>
                <a:lnTo>
                  <a:pt x="10614" y="11270"/>
                </a:lnTo>
                <a:cubicBezTo>
                  <a:pt x="10601" y="11318"/>
                  <a:pt x="10590" y="11386"/>
                  <a:pt x="10590" y="11400"/>
                </a:cubicBezTo>
                <a:lnTo>
                  <a:pt x="10627" y="11271"/>
                </a:lnTo>
                <a:cubicBezTo>
                  <a:pt x="10646" y="11308"/>
                  <a:pt x="10646" y="11326"/>
                  <a:pt x="10627" y="11418"/>
                </a:cubicBezTo>
                <a:cubicBezTo>
                  <a:pt x="10632" y="11421"/>
                  <a:pt x="10636" y="11422"/>
                  <a:pt x="10639" y="11422"/>
                </a:cubicBezTo>
                <a:cubicBezTo>
                  <a:pt x="10686" y="11422"/>
                  <a:pt x="10662" y="11246"/>
                  <a:pt x="10682" y="11246"/>
                </a:cubicBezTo>
                <a:cubicBezTo>
                  <a:pt x="10686" y="11246"/>
                  <a:pt x="10692" y="11253"/>
                  <a:pt x="10701" y="11271"/>
                </a:cubicBezTo>
                <a:cubicBezTo>
                  <a:pt x="10701" y="11289"/>
                  <a:pt x="10701" y="11308"/>
                  <a:pt x="10683" y="11326"/>
                </a:cubicBezTo>
                <a:cubicBezTo>
                  <a:pt x="10699" y="11342"/>
                  <a:pt x="10715" y="11348"/>
                  <a:pt x="10733" y="11348"/>
                </a:cubicBezTo>
                <a:cubicBezTo>
                  <a:pt x="10775" y="11348"/>
                  <a:pt x="10821" y="11313"/>
                  <a:pt x="10864" y="11313"/>
                </a:cubicBezTo>
                <a:cubicBezTo>
                  <a:pt x="10884" y="11313"/>
                  <a:pt x="10904" y="11321"/>
                  <a:pt x="10923" y="11345"/>
                </a:cubicBezTo>
                <a:cubicBezTo>
                  <a:pt x="10923" y="11548"/>
                  <a:pt x="10849" y="11382"/>
                  <a:pt x="10849" y="11566"/>
                </a:cubicBezTo>
                <a:cubicBezTo>
                  <a:pt x="10964" y="11550"/>
                  <a:pt x="11079" y="11373"/>
                  <a:pt x="11168" y="11373"/>
                </a:cubicBezTo>
                <a:cubicBezTo>
                  <a:pt x="11179" y="11373"/>
                  <a:pt x="11190" y="11375"/>
                  <a:pt x="11200" y="11382"/>
                </a:cubicBezTo>
                <a:lnTo>
                  <a:pt x="11182" y="11363"/>
                </a:lnTo>
                <a:cubicBezTo>
                  <a:pt x="11192" y="11280"/>
                  <a:pt x="11201" y="11251"/>
                  <a:pt x="11211" y="11251"/>
                </a:cubicBezTo>
                <a:cubicBezTo>
                  <a:pt x="11234" y="11251"/>
                  <a:pt x="11258" y="11393"/>
                  <a:pt x="11288" y="11393"/>
                </a:cubicBezTo>
                <a:cubicBezTo>
                  <a:pt x="11295" y="11393"/>
                  <a:pt x="11303" y="11384"/>
                  <a:pt x="11311" y="11363"/>
                </a:cubicBezTo>
                <a:lnTo>
                  <a:pt x="11311" y="11363"/>
                </a:lnTo>
                <a:cubicBezTo>
                  <a:pt x="11311" y="11398"/>
                  <a:pt x="11295" y="11513"/>
                  <a:pt x="11308" y="11513"/>
                </a:cubicBezTo>
                <a:cubicBezTo>
                  <a:pt x="11309" y="11513"/>
                  <a:pt x="11310" y="11512"/>
                  <a:pt x="11311" y="11511"/>
                </a:cubicBezTo>
                <a:cubicBezTo>
                  <a:pt x="11321" y="11516"/>
                  <a:pt x="11331" y="11518"/>
                  <a:pt x="11341" y="11518"/>
                </a:cubicBezTo>
                <a:cubicBezTo>
                  <a:pt x="11406" y="11518"/>
                  <a:pt x="11474" y="11422"/>
                  <a:pt x="11570" y="11326"/>
                </a:cubicBezTo>
                <a:lnTo>
                  <a:pt x="11570" y="11326"/>
                </a:lnTo>
                <a:lnTo>
                  <a:pt x="11551" y="11418"/>
                </a:lnTo>
                <a:cubicBezTo>
                  <a:pt x="11607" y="11474"/>
                  <a:pt x="11662" y="11437"/>
                  <a:pt x="11718" y="11474"/>
                </a:cubicBezTo>
                <a:cubicBezTo>
                  <a:pt x="11736" y="11400"/>
                  <a:pt x="11755" y="11400"/>
                  <a:pt x="11736" y="11289"/>
                </a:cubicBezTo>
                <a:lnTo>
                  <a:pt x="11736" y="11289"/>
                </a:lnTo>
                <a:cubicBezTo>
                  <a:pt x="11788" y="11403"/>
                  <a:pt x="11829" y="11441"/>
                  <a:pt x="11865" y="11441"/>
                </a:cubicBezTo>
                <a:cubicBezTo>
                  <a:pt x="11940" y="11441"/>
                  <a:pt x="11989" y="11270"/>
                  <a:pt x="12064" y="11270"/>
                </a:cubicBezTo>
                <a:cubicBezTo>
                  <a:pt x="12092" y="11270"/>
                  <a:pt x="12123" y="11295"/>
                  <a:pt x="12161" y="11363"/>
                </a:cubicBezTo>
                <a:cubicBezTo>
                  <a:pt x="12143" y="11382"/>
                  <a:pt x="12143" y="11437"/>
                  <a:pt x="12143" y="11437"/>
                </a:cubicBezTo>
                <a:lnTo>
                  <a:pt x="12254" y="11345"/>
                </a:lnTo>
                <a:cubicBezTo>
                  <a:pt x="12217" y="11215"/>
                  <a:pt x="12217" y="11271"/>
                  <a:pt x="12161" y="11178"/>
                </a:cubicBezTo>
                <a:cubicBezTo>
                  <a:pt x="12161" y="11104"/>
                  <a:pt x="12180" y="11030"/>
                  <a:pt x="12198" y="11030"/>
                </a:cubicBezTo>
                <a:lnTo>
                  <a:pt x="12198" y="11030"/>
                </a:lnTo>
                <a:cubicBezTo>
                  <a:pt x="12180" y="11123"/>
                  <a:pt x="12254" y="11234"/>
                  <a:pt x="12291" y="11289"/>
                </a:cubicBezTo>
                <a:cubicBezTo>
                  <a:pt x="12291" y="11252"/>
                  <a:pt x="12272" y="11215"/>
                  <a:pt x="12272" y="11178"/>
                </a:cubicBezTo>
                <a:lnTo>
                  <a:pt x="12272" y="11178"/>
                </a:lnTo>
                <a:cubicBezTo>
                  <a:pt x="12293" y="11216"/>
                  <a:pt x="12303" y="11231"/>
                  <a:pt x="12307" y="11231"/>
                </a:cubicBezTo>
                <a:cubicBezTo>
                  <a:pt x="12323" y="11231"/>
                  <a:pt x="12251" y="11026"/>
                  <a:pt x="12292" y="11026"/>
                </a:cubicBezTo>
                <a:cubicBezTo>
                  <a:pt x="12300" y="11026"/>
                  <a:pt x="12311" y="11032"/>
                  <a:pt x="12328" y="11049"/>
                </a:cubicBezTo>
                <a:lnTo>
                  <a:pt x="12328" y="11123"/>
                </a:lnTo>
                <a:cubicBezTo>
                  <a:pt x="12344" y="11072"/>
                  <a:pt x="12346" y="10991"/>
                  <a:pt x="12374" y="10991"/>
                </a:cubicBezTo>
                <a:cubicBezTo>
                  <a:pt x="12377" y="10991"/>
                  <a:pt x="12380" y="10992"/>
                  <a:pt x="12383" y="10993"/>
                </a:cubicBezTo>
                <a:cubicBezTo>
                  <a:pt x="12439" y="11123"/>
                  <a:pt x="12383" y="11067"/>
                  <a:pt x="12420" y="11178"/>
                </a:cubicBezTo>
                <a:cubicBezTo>
                  <a:pt x="12450" y="11163"/>
                  <a:pt x="12419" y="10978"/>
                  <a:pt x="12456" y="10978"/>
                </a:cubicBezTo>
                <a:cubicBezTo>
                  <a:pt x="12464" y="10978"/>
                  <a:pt x="12477" y="10988"/>
                  <a:pt x="12494" y="11012"/>
                </a:cubicBezTo>
                <a:cubicBezTo>
                  <a:pt x="12494" y="11049"/>
                  <a:pt x="12457" y="11067"/>
                  <a:pt x="12457" y="11104"/>
                </a:cubicBezTo>
                <a:cubicBezTo>
                  <a:pt x="12568" y="11271"/>
                  <a:pt x="12549" y="11215"/>
                  <a:pt x="12586" y="11234"/>
                </a:cubicBezTo>
                <a:lnTo>
                  <a:pt x="12697" y="11271"/>
                </a:lnTo>
                <a:lnTo>
                  <a:pt x="12660" y="11234"/>
                </a:lnTo>
                <a:cubicBezTo>
                  <a:pt x="12549" y="10846"/>
                  <a:pt x="12734" y="11123"/>
                  <a:pt x="12697" y="10864"/>
                </a:cubicBezTo>
                <a:lnTo>
                  <a:pt x="12697" y="10864"/>
                </a:lnTo>
                <a:cubicBezTo>
                  <a:pt x="12734" y="11104"/>
                  <a:pt x="12753" y="10993"/>
                  <a:pt x="12827" y="11141"/>
                </a:cubicBezTo>
                <a:cubicBezTo>
                  <a:pt x="12864" y="11178"/>
                  <a:pt x="12919" y="11215"/>
                  <a:pt x="12938" y="11252"/>
                </a:cubicBezTo>
                <a:cubicBezTo>
                  <a:pt x="12927" y="11215"/>
                  <a:pt x="12931" y="11205"/>
                  <a:pt x="12942" y="11205"/>
                </a:cubicBezTo>
                <a:cubicBezTo>
                  <a:pt x="12954" y="11205"/>
                  <a:pt x="12974" y="11219"/>
                  <a:pt x="12989" y="11219"/>
                </a:cubicBezTo>
                <a:cubicBezTo>
                  <a:pt x="13006" y="11219"/>
                  <a:pt x="13014" y="11201"/>
                  <a:pt x="12993" y="11123"/>
                </a:cubicBezTo>
                <a:lnTo>
                  <a:pt x="12993" y="11123"/>
                </a:lnTo>
                <a:cubicBezTo>
                  <a:pt x="13030" y="11160"/>
                  <a:pt x="13030" y="11104"/>
                  <a:pt x="13104" y="11215"/>
                </a:cubicBezTo>
                <a:cubicBezTo>
                  <a:pt x="13122" y="11160"/>
                  <a:pt x="13030" y="11141"/>
                  <a:pt x="13011" y="11086"/>
                </a:cubicBezTo>
                <a:cubicBezTo>
                  <a:pt x="12993" y="11020"/>
                  <a:pt x="13019" y="11004"/>
                  <a:pt x="13058" y="11004"/>
                </a:cubicBezTo>
                <a:cubicBezTo>
                  <a:pt x="13092" y="11004"/>
                  <a:pt x="13136" y="11015"/>
                  <a:pt x="13172" y="11015"/>
                </a:cubicBezTo>
                <a:cubicBezTo>
                  <a:pt x="13225" y="11015"/>
                  <a:pt x="13263" y="10993"/>
                  <a:pt x="13233" y="10882"/>
                </a:cubicBezTo>
                <a:cubicBezTo>
                  <a:pt x="13233" y="10735"/>
                  <a:pt x="13122" y="10587"/>
                  <a:pt x="13104" y="10457"/>
                </a:cubicBezTo>
                <a:lnTo>
                  <a:pt x="13104" y="10457"/>
                </a:lnTo>
                <a:cubicBezTo>
                  <a:pt x="13178" y="10494"/>
                  <a:pt x="13233" y="10624"/>
                  <a:pt x="13233" y="10624"/>
                </a:cubicBezTo>
                <a:cubicBezTo>
                  <a:pt x="13249" y="10627"/>
                  <a:pt x="13263" y="10628"/>
                  <a:pt x="13274" y="10628"/>
                </a:cubicBezTo>
                <a:cubicBezTo>
                  <a:pt x="13331" y="10628"/>
                  <a:pt x="13341" y="10593"/>
                  <a:pt x="13326" y="10531"/>
                </a:cubicBezTo>
                <a:lnTo>
                  <a:pt x="13326" y="10531"/>
                </a:lnTo>
                <a:cubicBezTo>
                  <a:pt x="13344" y="10568"/>
                  <a:pt x="13381" y="10587"/>
                  <a:pt x="13455" y="10605"/>
                </a:cubicBezTo>
                <a:cubicBezTo>
                  <a:pt x="13455" y="10571"/>
                  <a:pt x="13329" y="10474"/>
                  <a:pt x="13383" y="10474"/>
                </a:cubicBezTo>
                <a:cubicBezTo>
                  <a:pt x="13387" y="10474"/>
                  <a:pt x="13393" y="10474"/>
                  <a:pt x="13400" y="10476"/>
                </a:cubicBezTo>
                <a:cubicBezTo>
                  <a:pt x="13437" y="10513"/>
                  <a:pt x="13510" y="10587"/>
                  <a:pt x="13547" y="10642"/>
                </a:cubicBezTo>
                <a:cubicBezTo>
                  <a:pt x="13547" y="10568"/>
                  <a:pt x="13474" y="10476"/>
                  <a:pt x="13455" y="10402"/>
                </a:cubicBezTo>
                <a:lnTo>
                  <a:pt x="13455" y="10402"/>
                </a:lnTo>
                <a:cubicBezTo>
                  <a:pt x="13547" y="10457"/>
                  <a:pt x="13566" y="10513"/>
                  <a:pt x="13621" y="10568"/>
                </a:cubicBezTo>
                <a:cubicBezTo>
                  <a:pt x="13603" y="10494"/>
                  <a:pt x="13621" y="10383"/>
                  <a:pt x="13492" y="10310"/>
                </a:cubicBezTo>
                <a:lnTo>
                  <a:pt x="13435" y="10310"/>
                </a:lnTo>
                <a:cubicBezTo>
                  <a:pt x="13471" y="10322"/>
                  <a:pt x="13552" y="10369"/>
                  <a:pt x="13566" y="10383"/>
                </a:cubicBezTo>
                <a:cubicBezTo>
                  <a:pt x="13595" y="10427"/>
                  <a:pt x="13587" y="10442"/>
                  <a:pt x="13564" y="10442"/>
                </a:cubicBezTo>
                <a:cubicBezTo>
                  <a:pt x="13529" y="10442"/>
                  <a:pt x="13459" y="10406"/>
                  <a:pt x="13437" y="10383"/>
                </a:cubicBezTo>
                <a:lnTo>
                  <a:pt x="13418" y="10347"/>
                </a:lnTo>
                <a:cubicBezTo>
                  <a:pt x="13354" y="10314"/>
                  <a:pt x="13317" y="10301"/>
                  <a:pt x="13297" y="10301"/>
                </a:cubicBezTo>
                <a:cubicBezTo>
                  <a:pt x="13227" y="10301"/>
                  <a:pt x="13388" y="10469"/>
                  <a:pt x="13344" y="10513"/>
                </a:cubicBezTo>
                <a:lnTo>
                  <a:pt x="13159" y="10347"/>
                </a:lnTo>
                <a:lnTo>
                  <a:pt x="13159" y="10347"/>
                </a:lnTo>
                <a:cubicBezTo>
                  <a:pt x="13196" y="10402"/>
                  <a:pt x="13252" y="10457"/>
                  <a:pt x="13289" y="10513"/>
                </a:cubicBezTo>
                <a:cubicBezTo>
                  <a:pt x="13233" y="10494"/>
                  <a:pt x="13122" y="10402"/>
                  <a:pt x="13104" y="10365"/>
                </a:cubicBezTo>
                <a:cubicBezTo>
                  <a:pt x="13089" y="10360"/>
                  <a:pt x="13080" y="10358"/>
                  <a:pt x="13073" y="10358"/>
                </a:cubicBezTo>
                <a:cubicBezTo>
                  <a:pt x="13042" y="10358"/>
                  <a:pt x="13094" y="10407"/>
                  <a:pt x="13079" y="10407"/>
                </a:cubicBezTo>
                <a:cubicBezTo>
                  <a:pt x="13074" y="10407"/>
                  <a:pt x="13060" y="10400"/>
                  <a:pt x="13030" y="10383"/>
                </a:cubicBezTo>
                <a:cubicBezTo>
                  <a:pt x="13011" y="10383"/>
                  <a:pt x="13011" y="10365"/>
                  <a:pt x="12993" y="10365"/>
                </a:cubicBezTo>
                <a:lnTo>
                  <a:pt x="13030" y="10439"/>
                </a:lnTo>
                <a:cubicBezTo>
                  <a:pt x="12993" y="10402"/>
                  <a:pt x="12901" y="10328"/>
                  <a:pt x="12938" y="10328"/>
                </a:cubicBezTo>
                <a:cubicBezTo>
                  <a:pt x="12925" y="10323"/>
                  <a:pt x="12915" y="10320"/>
                  <a:pt x="12908" y="10320"/>
                </a:cubicBezTo>
                <a:cubicBezTo>
                  <a:pt x="12858" y="10320"/>
                  <a:pt x="12945" y="10448"/>
                  <a:pt x="12913" y="10448"/>
                </a:cubicBezTo>
                <a:cubicBezTo>
                  <a:pt x="12905" y="10448"/>
                  <a:pt x="12890" y="10440"/>
                  <a:pt x="12864" y="10420"/>
                </a:cubicBezTo>
                <a:lnTo>
                  <a:pt x="12845" y="10402"/>
                </a:lnTo>
                <a:lnTo>
                  <a:pt x="12845" y="10402"/>
                </a:lnTo>
                <a:cubicBezTo>
                  <a:pt x="12845" y="10513"/>
                  <a:pt x="12975" y="10531"/>
                  <a:pt x="13048" y="10735"/>
                </a:cubicBezTo>
                <a:cubicBezTo>
                  <a:pt x="12938" y="10642"/>
                  <a:pt x="12845" y="10531"/>
                  <a:pt x="12734" y="10420"/>
                </a:cubicBezTo>
                <a:lnTo>
                  <a:pt x="12734" y="10420"/>
                </a:lnTo>
                <a:lnTo>
                  <a:pt x="12845" y="10568"/>
                </a:lnTo>
                <a:cubicBezTo>
                  <a:pt x="12845" y="10568"/>
                  <a:pt x="12808" y="10568"/>
                  <a:pt x="12771" y="10513"/>
                </a:cubicBezTo>
                <a:lnTo>
                  <a:pt x="12771" y="10513"/>
                </a:lnTo>
                <a:cubicBezTo>
                  <a:pt x="12808" y="10624"/>
                  <a:pt x="12827" y="10568"/>
                  <a:pt x="12864" y="10679"/>
                </a:cubicBezTo>
                <a:cubicBezTo>
                  <a:pt x="12837" y="10656"/>
                  <a:pt x="12819" y="10648"/>
                  <a:pt x="12805" y="10648"/>
                </a:cubicBezTo>
                <a:cubicBezTo>
                  <a:pt x="12777" y="10648"/>
                  <a:pt x="12770" y="10685"/>
                  <a:pt x="12746" y="10685"/>
                </a:cubicBezTo>
                <a:cubicBezTo>
                  <a:pt x="12728" y="10685"/>
                  <a:pt x="12699" y="10663"/>
                  <a:pt x="12642" y="10587"/>
                </a:cubicBezTo>
                <a:lnTo>
                  <a:pt x="12642" y="10587"/>
                </a:lnTo>
                <a:cubicBezTo>
                  <a:pt x="12697" y="10698"/>
                  <a:pt x="12734" y="10642"/>
                  <a:pt x="12753" y="10753"/>
                </a:cubicBezTo>
                <a:cubicBezTo>
                  <a:pt x="12704" y="10677"/>
                  <a:pt x="12680" y="10652"/>
                  <a:pt x="12669" y="10652"/>
                </a:cubicBezTo>
                <a:cubicBezTo>
                  <a:pt x="12649" y="10652"/>
                  <a:pt x="12672" y="10740"/>
                  <a:pt x="12652" y="10740"/>
                </a:cubicBezTo>
                <a:cubicBezTo>
                  <a:pt x="12646" y="10740"/>
                  <a:pt x="12637" y="10733"/>
                  <a:pt x="12623" y="10716"/>
                </a:cubicBezTo>
                <a:cubicBezTo>
                  <a:pt x="12549" y="10587"/>
                  <a:pt x="12623" y="10642"/>
                  <a:pt x="12531" y="10531"/>
                </a:cubicBezTo>
                <a:lnTo>
                  <a:pt x="12531" y="10531"/>
                </a:lnTo>
                <a:cubicBezTo>
                  <a:pt x="12561" y="10610"/>
                  <a:pt x="12562" y="10635"/>
                  <a:pt x="12549" y="10635"/>
                </a:cubicBezTo>
                <a:cubicBezTo>
                  <a:pt x="12526" y="10635"/>
                  <a:pt x="12462" y="10560"/>
                  <a:pt x="12444" y="10560"/>
                </a:cubicBezTo>
                <a:cubicBezTo>
                  <a:pt x="12440" y="10560"/>
                  <a:pt x="12439" y="10563"/>
                  <a:pt x="12439" y="10568"/>
                </a:cubicBezTo>
                <a:lnTo>
                  <a:pt x="12383" y="10457"/>
                </a:lnTo>
                <a:lnTo>
                  <a:pt x="12383" y="10457"/>
                </a:lnTo>
                <a:cubicBezTo>
                  <a:pt x="12383" y="10458"/>
                  <a:pt x="12439" y="10605"/>
                  <a:pt x="12457" y="10679"/>
                </a:cubicBezTo>
                <a:cubicBezTo>
                  <a:pt x="12439" y="10605"/>
                  <a:pt x="12439" y="10587"/>
                  <a:pt x="12439" y="10568"/>
                </a:cubicBezTo>
                <a:lnTo>
                  <a:pt x="12439" y="10568"/>
                </a:lnTo>
                <a:cubicBezTo>
                  <a:pt x="12457" y="10624"/>
                  <a:pt x="12457" y="10661"/>
                  <a:pt x="12457" y="10679"/>
                </a:cubicBezTo>
                <a:cubicBezTo>
                  <a:pt x="12457" y="10716"/>
                  <a:pt x="12402" y="10698"/>
                  <a:pt x="12383" y="10753"/>
                </a:cubicBezTo>
                <a:cubicBezTo>
                  <a:pt x="12365" y="10698"/>
                  <a:pt x="12254" y="10698"/>
                  <a:pt x="12180" y="10624"/>
                </a:cubicBezTo>
                <a:lnTo>
                  <a:pt x="12161" y="10587"/>
                </a:lnTo>
                <a:lnTo>
                  <a:pt x="12161" y="10587"/>
                </a:lnTo>
                <a:cubicBezTo>
                  <a:pt x="12217" y="10809"/>
                  <a:pt x="12161" y="10772"/>
                  <a:pt x="12124" y="10827"/>
                </a:cubicBezTo>
                <a:cubicBezTo>
                  <a:pt x="12106" y="10698"/>
                  <a:pt x="12087" y="10661"/>
                  <a:pt x="12106" y="10587"/>
                </a:cubicBezTo>
                <a:lnTo>
                  <a:pt x="12106" y="10587"/>
                </a:lnTo>
                <a:lnTo>
                  <a:pt x="12069" y="10605"/>
                </a:lnTo>
                <a:cubicBezTo>
                  <a:pt x="12069" y="10679"/>
                  <a:pt x="12069" y="10716"/>
                  <a:pt x="12050" y="10735"/>
                </a:cubicBezTo>
                <a:lnTo>
                  <a:pt x="12032" y="10587"/>
                </a:lnTo>
                <a:cubicBezTo>
                  <a:pt x="12003" y="10601"/>
                  <a:pt x="11986" y="10714"/>
                  <a:pt x="11945" y="10714"/>
                </a:cubicBezTo>
                <a:cubicBezTo>
                  <a:pt x="11933" y="10714"/>
                  <a:pt x="11919" y="10704"/>
                  <a:pt x="11903" y="10679"/>
                </a:cubicBezTo>
                <a:lnTo>
                  <a:pt x="11903" y="10679"/>
                </a:lnTo>
                <a:cubicBezTo>
                  <a:pt x="11921" y="10827"/>
                  <a:pt x="12013" y="11086"/>
                  <a:pt x="11958" y="11197"/>
                </a:cubicBezTo>
                <a:cubicBezTo>
                  <a:pt x="11943" y="11136"/>
                  <a:pt x="11928" y="11025"/>
                  <a:pt x="11933" y="10967"/>
                </a:cubicBezTo>
                <a:lnTo>
                  <a:pt x="11933" y="10967"/>
                </a:lnTo>
                <a:cubicBezTo>
                  <a:pt x="11929" y="10978"/>
                  <a:pt x="11922" y="10987"/>
                  <a:pt x="11916" y="10987"/>
                </a:cubicBezTo>
                <a:cubicBezTo>
                  <a:pt x="11911" y="10987"/>
                  <a:pt x="11907" y="10984"/>
                  <a:pt x="11903" y="10975"/>
                </a:cubicBezTo>
                <a:lnTo>
                  <a:pt x="11921" y="10846"/>
                </a:lnTo>
                <a:cubicBezTo>
                  <a:pt x="11916" y="10838"/>
                  <a:pt x="11912" y="10834"/>
                  <a:pt x="11909" y="10834"/>
                </a:cubicBezTo>
                <a:cubicBezTo>
                  <a:pt x="11893" y="10834"/>
                  <a:pt x="11916" y="10956"/>
                  <a:pt x="11884" y="10956"/>
                </a:cubicBezTo>
                <a:cubicBezTo>
                  <a:pt x="11884" y="10846"/>
                  <a:pt x="11866" y="10864"/>
                  <a:pt x="11847" y="10790"/>
                </a:cubicBezTo>
                <a:cubicBezTo>
                  <a:pt x="11850" y="10787"/>
                  <a:pt x="11853" y="10786"/>
                  <a:pt x="11855" y="10786"/>
                </a:cubicBezTo>
                <a:cubicBezTo>
                  <a:pt x="11866" y="10786"/>
                  <a:pt x="11876" y="10803"/>
                  <a:pt x="11881" y="10803"/>
                </a:cubicBezTo>
                <a:cubicBezTo>
                  <a:pt x="11883" y="10803"/>
                  <a:pt x="11884" y="10800"/>
                  <a:pt x="11884" y="10790"/>
                </a:cubicBezTo>
                <a:cubicBezTo>
                  <a:pt x="11851" y="10773"/>
                  <a:pt x="11817" y="10711"/>
                  <a:pt x="11798" y="10645"/>
                </a:cubicBezTo>
                <a:lnTo>
                  <a:pt x="11798" y="10645"/>
                </a:lnTo>
                <a:cubicBezTo>
                  <a:pt x="11810" y="10700"/>
                  <a:pt x="11808" y="10774"/>
                  <a:pt x="11792" y="10790"/>
                </a:cubicBezTo>
                <a:cubicBezTo>
                  <a:pt x="11790" y="10791"/>
                  <a:pt x="11787" y="10792"/>
                  <a:pt x="11786" y="10792"/>
                </a:cubicBezTo>
                <a:cubicBezTo>
                  <a:pt x="11755" y="10792"/>
                  <a:pt x="11754" y="10657"/>
                  <a:pt x="11736" y="10605"/>
                </a:cubicBezTo>
                <a:cubicBezTo>
                  <a:pt x="11736" y="10679"/>
                  <a:pt x="11699" y="10605"/>
                  <a:pt x="11699" y="10772"/>
                </a:cubicBezTo>
                <a:cubicBezTo>
                  <a:pt x="11699" y="10772"/>
                  <a:pt x="11681" y="10698"/>
                  <a:pt x="11681" y="10642"/>
                </a:cubicBezTo>
                <a:cubicBezTo>
                  <a:pt x="11663" y="10712"/>
                  <a:pt x="11563" y="10683"/>
                  <a:pt x="11584" y="10820"/>
                </a:cubicBezTo>
                <a:lnTo>
                  <a:pt x="11584" y="10820"/>
                </a:lnTo>
                <a:lnTo>
                  <a:pt x="11551" y="10772"/>
                </a:lnTo>
                <a:lnTo>
                  <a:pt x="11551" y="10772"/>
                </a:lnTo>
                <a:cubicBezTo>
                  <a:pt x="11551" y="10823"/>
                  <a:pt x="11567" y="10811"/>
                  <a:pt x="11584" y="10823"/>
                </a:cubicBezTo>
                <a:lnTo>
                  <a:pt x="11584" y="10823"/>
                </a:lnTo>
                <a:cubicBezTo>
                  <a:pt x="11585" y="10830"/>
                  <a:pt x="11587" y="10838"/>
                  <a:pt x="11588" y="10846"/>
                </a:cubicBezTo>
                <a:lnTo>
                  <a:pt x="11607" y="10864"/>
                </a:lnTo>
                <a:cubicBezTo>
                  <a:pt x="11583" y="10912"/>
                  <a:pt x="11559" y="10929"/>
                  <a:pt x="11535" y="10929"/>
                </a:cubicBezTo>
                <a:cubicBezTo>
                  <a:pt x="11478" y="10929"/>
                  <a:pt x="11421" y="10833"/>
                  <a:pt x="11364" y="10833"/>
                </a:cubicBezTo>
                <a:cubicBezTo>
                  <a:pt x="11352" y="10833"/>
                  <a:pt x="11341" y="10836"/>
                  <a:pt x="11330" y="10846"/>
                </a:cubicBezTo>
                <a:lnTo>
                  <a:pt x="11330" y="10790"/>
                </a:lnTo>
                <a:cubicBezTo>
                  <a:pt x="11293" y="10864"/>
                  <a:pt x="11219" y="10827"/>
                  <a:pt x="11182" y="10956"/>
                </a:cubicBezTo>
                <a:cubicBezTo>
                  <a:pt x="11163" y="10956"/>
                  <a:pt x="11145" y="10846"/>
                  <a:pt x="11163" y="10772"/>
                </a:cubicBezTo>
                <a:lnTo>
                  <a:pt x="11163" y="10772"/>
                </a:lnTo>
                <a:cubicBezTo>
                  <a:pt x="11139" y="10795"/>
                  <a:pt x="11123" y="10835"/>
                  <a:pt x="11100" y="10835"/>
                </a:cubicBezTo>
                <a:cubicBezTo>
                  <a:pt x="11087" y="10835"/>
                  <a:pt x="11072" y="10823"/>
                  <a:pt x="11052" y="10790"/>
                </a:cubicBezTo>
                <a:cubicBezTo>
                  <a:pt x="11087" y="10721"/>
                  <a:pt x="11078" y="10702"/>
                  <a:pt x="11080" y="10702"/>
                </a:cubicBezTo>
                <a:lnTo>
                  <a:pt x="11080" y="10702"/>
                </a:lnTo>
                <a:cubicBezTo>
                  <a:pt x="11082" y="10702"/>
                  <a:pt x="11087" y="10709"/>
                  <a:pt x="11108" y="10716"/>
                </a:cubicBezTo>
                <a:cubicBezTo>
                  <a:pt x="11075" y="10683"/>
                  <a:pt x="11061" y="10636"/>
                  <a:pt x="11044" y="10636"/>
                </a:cubicBezTo>
                <a:cubicBezTo>
                  <a:pt x="11032" y="10636"/>
                  <a:pt x="11019" y="10657"/>
                  <a:pt x="10997" y="10716"/>
                </a:cubicBezTo>
                <a:cubicBezTo>
                  <a:pt x="11011" y="10603"/>
                  <a:pt x="10982" y="10555"/>
                  <a:pt x="10959" y="10555"/>
                </a:cubicBezTo>
                <a:cubicBezTo>
                  <a:pt x="10952" y="10555"/>
                  <a:pt x="10946" y="10560"/>
                  <a:pt x="10941" y="10568"/>
                </a:cubicBezTo>
                <a:lnTo>
                  <a:pt x="10960" y="10679"/>
                </a:lnTo>
                <a:cubicBezTo>
                  <a:pt x="10955" y="10685"/>
                  <a:pt x="10949" y="10687"/>
                  <a:pt x="10944" y="10687"/>
                </a:cubicBezTo>
                <a:cubicBezTo>
                  <a:pt x="10931" y="10687"/>
                  <a:pt x="10918" y="10674"/>
                  <a:pt x="10905" y="10661"/>
                </a:cubicBezTo>
                <a:lnTo>
                  <a:pt x="10923" y="10476"/>
                </a:lnTo>
                <a:cubicBezTo>
                  <a:pt x="10913" y="10434"/>
                  <a:pt x="10900" y="10418"/>
                  <a:pt x="10885" y="10418"/>
                </a:cubicBezTo>
                <a:cubicBezTo>
                  <a:pt x="10836" y="10418"/>
                  <a:pt x="10765" y="10590"/>
                  <a:pt x="10721" y="10590"/>
                </a:cubicBezTo>
                <a:cubicBezTo>
                  <a:pt x="10702" y="10590"/>
                  <a:pt x="10687" y="10556"/>
                  <a:pt x="10683" y="10457"/>
                </a:cubicBezTo>
                <a:lnTo>
                  <a:pt x="10683" y="10457"/>
                </a:lnTo>
                <a:cubicBezTo>
                  <a:pt x="10627" y="10587"/>
                  <a:pt x="10720" y="10550"/>
                  <a:pt x="10664" y="10698"/>
                </a:cubicBezTo>
                <a:cubicBezTo>
                  <a:pt x="10627" y="10679"/>
                  <a:pt x="10627" y="10383"/>
                  <a:pt x="10609" y="10383"/>
                </a:cubicBezTo>
                <a:cubicBezTo>
                  <a:pt x="10604" y="10369"/>
                  <a:pt x="10599" y="10363"/>
                  <a:pt x="10593" y="10363"/>
                </a:cubicBezTo>
                <a:cubicBezTo>
                  <a:pt x="10558" y="10363"/>
                  <a:pt x="10506" y="10583"/>
                  <a:pt x="10461" y="10583"/>
                </a:cubicBezTo>
                <a:cubicBezTo>
                  <a:pt x="10455" y="10583"/>
                  <a:pt x="10448" y="10578"/>
                  <a:pt x="10442" y="10568"/>
                </a:cubicBezTo>
                <a:cubicBezTo>
                  <a:pt x="10442" y="10642"/>
                  <a:pt x="10424" y="10827"/>
                  <a:pt x="10350" y="10882"/>
                </a:cubicBezTo>
                <a:cubicBezTo>
                  <a:pt x="10313" y="10846"/>
                  <a:pt x="10350" y="10587"/>
                  <a:pt x="10387" y="10531"/>
                </a:cubicBezTo>
                <a:cubicBezTo>
                  <a:pt x="10405" y="10531"/>
                  <a:pt x="10405" y="10550"/>
                  <a:pt x="10405" y="10587"/>
                </a:cubicBezTo>
                <a:cubicBezTo>
                  <a:pt x="10424" y="10550"/>
                  <a:pt x="10442" y="10531"/>
                  <a:pt x="10442" y="10457"/>
                </a:cubicBezTo>
                <a:lnTo>
                  <a:pt x="10442" y="10457"/>
                </a:lnTo>
                <a:lnTo>
                  <a:pt x="10424" y="10531"/>
                </a:lnTo>
                <a:cubicBezTo>
                  <a:pt x="10424" y="10457"/>
                  <a:pt x="10350" y="10439"/>
                  <a:pt x="10387" y="10347"/>
                </a:cubicBezTo>
                <a:lnTo>
                  <a:pt x="10387" y="10347"/>
                </a:lnTo>
                <a:cubicBezTo>
                  <a:pt x="10350" y="10402"/>
                  <a:pt x="10350" y="10439"/>
                  <a:pt x="10369" y="10494"/>
                </a:cubicBezTo>
                <a:cubicBezTo>
                  <a:pt x="10332" y="10383"/>
                  <a:pt x="10276" y="10457"/>
                  <a:pt x="10239" y="10383"/>
                </a:cubicBezTo>
                <a:cubicBezTo>
                  <a:pt x="10239" y="10417"/>
                  <a:pt x="10224" y="10497"/>
                  <a:pt x="10221" y="10497"/>
                </a:cubicBezTo>
                <a:cubicBezTo>
                  <a:pt x="10221" y="10497"/>
                  <a:pt x="10221" y="10496"/>
                  <a:pt x="10221" y="10494"/>
                </a:cubicBezTo>
                <a:cubicBezTo>
                  <a:pt x="10208" y="10479"/>
                  <a:pt x="10198" y="10472"/>
                  <a:pt x="10189" y="10472"/>
                </a:cubicBezTo>
                <a:cubicBezTo>
                  <a:pt x="10145" y="10472"/>
                  <a:pt x="10137" y="10627"/>
                  <a:pt x="10091" y="10642"/>
                </a:cubicBezTo>
                <a:cubicBezTo>
                  <a:pt x="10076" y="10550"/>
                  <a:pt x="10125" y="10444"/>
                  <a:pt x="10098" y="10444"/>
                </a:cubicBezTo>
                <a:cubicBezTo>
                  <a:pt x="10093" y="10444"/>
                  <a:pt x="10085" y="10448"/>
                  <a:pt x="10073" y="10457"/>
                </a:cubicBezTo>
                <a:cubicBezTo>
                  <a:pt x="10054" y="10383"/>
                  <a:pt x="10110" y="10291"/>
                  <a:pt x="10147" y="10236"/>
                </a:cubicBezTo>
                <a:lnTo>
                  <a:pt x="10147" y="10236"/>
                </a:lnTo>
                <a:cubicBezTo>
                  <a:pt x="10128" y="10258"/>
                  <a:pt x="10114" y="10267"/>
                  <a:pt x="10104" y="10267"/>
                </a:cubicBezTo>
                <a:cubicBezTo>
                  <a:pt x="10059" y="10267"/>
                  <a:pt x="10065" y="10121"/>
                  <a:pt x="10036" y="10106"/>
                </a:cubicBezTo>
                <a:lnTo>
                  <a:pt x="10091" y="10051"/>
                </a:lnTo>
                <a:lnTo>
                  <a:pt x="10091" y="10051"/>
                </a:lnTo>
                <a:cubicBezTo>
                  <a:pt x="10073" y="10069"/>
                  <a:pt x="10064" y="10074"/>
                  <a:pt x="10057" y="10074"/>
                </a:cubicBezTo>
                <a:cubicBezTo>
                  <a:pt x="10050" y="10074"/>
                  <a:pt x="10045" y="10069"/>
                  <a:pt x="10036" y="10069"/>
                </a:cubicBezTo>
                <a:lnTo>
                  <a:pt x="10017" y="10199"/>
                </a:lnTo>
                <a:cubicBezTo>
                  <a:pt x="9999" y="10180"/>
                  <a:pt x="9980" y="10180"/>
                  <a:pt x="9999" y="10125"/>
                </a:cubicBezTo>
                <a:lnTo>
                  <a:pt x="9999" y="10125"/>
                </a:lnTo>
                <a:cubicBezTo>
                  <a:pt x="9962" y="10199"/>
                  <a:pt x="9962" y="10347"/>
                  <a:pt x="9888" y="10457"/>
                </a:cubicBezTo>
                <a:cubicBezTo>
                  <a:pt x="9888" y="10428"/>
                  <a:pt x="9873" y="10428"/>
                  <a:pt x="9859" y="10428"/>
                </a:cubicBezTo>
                <a:lnTo>
                  <a:pt x="9859" y="10428"/>
                </a:lnTo>
                <a:cubicBezTo>
                  <a:pt x="9838" y="10428"/>
                  <a:pt x="9818" y="10428"/>
                  <a:pt x="9851" y="10328"/>
                </a:cubicBezTo>
                <a:lnTo>
                  <a:pt x="9851" y="10328"/>
                </a:lnTo>
                <a:cubicBezTo>
                  <a:pt x="9856" y="10337"/>
                  <a:pt x="9860" y="10341"/>
                  <a:pt x="9863" y="10341"/>
                </a:cubicBezTo>
                <a:cubicBezTo>
                  <a:pt x="9886" y="10341"/>
                  <a:pt x="9895" y="10186"/>
                  <a:pt x="9942" y="10150"/>
                </a:cubicBezTo>
                <a:lnTo>
                  <a:pt x="9942" y="10150"/>
                </a:lnTo>
                <a:cubicBezTo>
                  <a:pt x="9943" y="10151"/>
                  <a:pt x="9945" y="10151"/>
                  <a:pt x="9946" y="10151"/>
                </a:cubicBezTo>
                <a:cubicBezTo>
                  <a:pt x="9951" y="10151"/>
                  <a:pt x="9957" y="10149"/>
                  <a:pt x="9962" y="10143"/>
                </a:cubicBezTo>
                <a:cubicBezTo>
                  <a:pt x="9955" y="10143"/>
                  <a:pt x="9948" y="10146"/>
                  <a:pt x="9942" y="10150"/>
                </a:cubicBezTo>
                <a:lnTo>
                  <a:pt x="9942" y="10150"/>
                </a:lnTo>
                <a:cubicBezTo>
                  <a:pt x="9932" y="10148"/>
                  <a:pt x="9925" y="10136"/>
                  <a:pt x="9925" y="10125"/>
                </a:cubicBezTo>
                <a:cubicBezTo>
                  <a:pt x="9925" y="10106"/>
                  <a:pt x="9925" y="10088"/>
                  <a:pt x="9943" y="10088"/>
                </a:cubicBezTo>
                <a:cubicBezTo>
                  <a:pt x="9940" y="10050"/>
                  <a:pt x="9934" y="10036"/>
                  <a:pt x="9926" y="10036"/>
                </a:cubicBezTo>
                <a:cubicBezTo>
                  <a:pt x="9897" y="10036"/>
                  <a:pt x="9843" y="10238"/>
                  <a:pt x="9788" y="10238"/>
                </a:cubicBezTo>
                <a:cubicBezTo>
                  <a:pt x="9784" y="10238"/>
                  <a:pt x="9781" y="10237"/>
                  <a:pt x="9777" y="10236"/>
                </a:cubicBezTo>
                <a:cubicBezTo>
                  <a:pt x="9828" y="10151"/>
                  <a:pt x="9832" y="10067"/>
                  <a:pt x="9818" y="10067"/>
                </a:cubicBezTo>
                <a:cubicBezTo>
                  <a:pt x="9817" y="10067"/>
                  <a:pt x="9816" y="10068"/>
                  <a:pt x="9814" y="10069"/>
                </a:cubicBezTo>
                <a:cubicBezTo>
                  <a:pt x="9833" y="10088"/>
                  <a:pt x="9777" y="10236"/>
                  <a:pt x="9722" y="10310"/>
                </a:cubicBezTo>
                <a:cubicBezTo>
                  <a:pt x="9717" y="10285"/>
                  <a:pt x="9710" y="10276"/>
                  <a:pt x="9703" y="10276"/>
                </a:cubicBezTo>
                <a:cubicBezTo>
                  <a:pt x="9685" y="10276"/>
                  <a:pt x="9661" y="10330"/>
                  <a:pt x="9637" y="10330"/>
                </a:cubicBezTo>
                <a:cubicBezTo>
                  <a:pt x="9634" y="10330"/>
                  <a:pt x="9632" y="10329"/>
                  <a:pt x="9629" y="10328"/>
                </a:cubicBezTo>
                <a:lnTo>
                  <a:pt x="9629" y="10328"/>
                </a:lnTo>
                <a:lnTo>
                  <a:pt x="9648" y="10365"/>
                </a:lnTo>
                <a:cubicBezTo>
                  <a:pt x="9611" y="10457"/>
                  <a:pt x="9592" y="10439"/>
                  <a:pt x="9555" y="10457"/>
                </a:cubicBezTo>
                <a:cubicBezTo>
                  <a:pt x="9574" y="10383"/>
                  <a:pt x="9592" y="10420"/>
                  <a:pt x="9592" y="10383"/>
                </a:cubicBezTo>
                <a:lnTo>
                  <a:pt x="9592" y="10383"/>
                </a:lnTo>
                <a:cubicBezTo>
                  <a:pt x="9576" y="10410"/>
                  <a:pt x="9565" y="10420"/>
                  <a:pt x="9558" y="10420"/>
                </a:cubicBezTo>
                <a:cubicBezTo>
                  <a:pt x="9532" y="10420"/>
                  <a:pt x="9563" y="10257"/>
                  <a:pt x="9526" y="10257"/>
                </a:cubicBezTo>
                <a:cubicBezTo>
                  <a:pt x="9519" y="10257"/>
                  <a:pt x="9511" y="10262"/>
                  <a:pt x="9500" y="10273"/>
                </a:cubicBezTo>
                <a:cubicBezTo>
                  <a:pt x="9500" y="10199"/>
                  <a:pt x="9574" y="10088"/>
                  <a:pt x="9574" y="10051"/>
                </a:cubicBezTo>
                <a:lnTo>
                  <a:pt x="9574" y="10051"/>
                </a:lnTo>
                <a:cubicBezTo>
                  <a:pt x="9555" y="10066"/>
                  <a:pt x="9543" y="10072"/>
                  <a:pt x="9535" y="10072"/>
                </a:cubicBezTo>
                <a:cubicBezTo>
                  <a:pt x="9501" y="10072"/>
                  <a:pt x="9540" y="9963"/>
                  <a:pt x="9509" y="9963"/>
                </a:cubicBezTo>
                <a:cubicBezTo>
                  <a:pt x="9503" y="9963"/>
                  <a:pt x="9494" y="9967"/>
                  <a:pt x="9481" y="9977"/>
                </a:cubicBezTo>
                <a:cubicBezTo>
                  <a:pt x="9444" y="10106"/>
                  <a:pt x="9463" y="10088"/>
                  <a:pt x="9371" y="10180"/>
                </a:cubicBezTo>
                <a:lnTo>
                  <a:pt x="9500" y="10143"/>
                </a:lnTo>
                <a:lnTo>
                  <a:pt x="9352" y="10291"/>
                </a:lnTo>
                <a:cubicBezTo>
                  <a:pt x="9356" y="10293"/>
                  <a:pt x="9361" y="10294"/>
                  <a:pt x="9365" y="10294"/>
                </a:cubicBezTo>
                <a:cubicBezTo>
                  <a:pt x="9393" y="10294"/>
                  <a:pt x="9426" y="10262"/>
                  <a:pt x="9447" y="10262"/>
                </a:cubicBezTo>
                <a:cubicBezTo>
                  <a:pt x="9454" y="10262"/>
                  <a:pt x="9459" y="10265"/>
                  <a:pt x="9463" y="10273"/>
                </a:cubicBezTo>
                <a:cubicBezTo>
                  <a:pt x="9389" y="10365"/>
                  <a:pt x="9407" y="10328"/>
                  <a:pt x="9371" y="10439"/>
                </a:cubicBezTo>
                <a:cubicBezTo>
                  <a:pt x="9381" y="10380"/>
                  <a:pt x="9376" y="10361"/>
                  <a:pt x="9364" y="10361"/>
                </a:cubicBezTo>
                <a:cubicBezTo>
                  <a:pt x="9344" y="10361"/>
                  <a:pt x="9303" y="10411"/>
                  <a:pt x="9279" y="10411"/>
                </a:cubicBezTo>
                <a:cubicBezTo>
                  <a:pt x="9267" y="10411"/>
                  <a:pt x="9260" y="10399"/>
                  <a:pt x="9260" y="10365"/>
                </a:cubicBezTo>
                <a:lnTo>
                  <a:pt x="9407" y="10069"/>
                </a:lnTo>
                <a:cubicBezTo>
                  <a:pt x="9407" y="10029"/>
                  <a:pt x="9396" y="10014"/>
                  <a:pt x="9379" y="10014"/>
                </a:cubicBezTo>
                <a:cubicBezTo>
                  <a:pt x="9340" y="10014"/>
                  <a:pt x="9269" y="10086"/>
                  <a:pt x="9223" y="10086"/>
                </a:cubicBezTo>
                <a:cubicBezTo>
                  <a:pt x="9207" y="10086"/>
                  <a:pt x="9193" y="10077"/>
                  <a:pt x="9186" y="10051"/>
                </a:cubicBezTo>
                <a:lnTo>
                  <a:pt x="9186" y="10125"/>
                </a:lnTo>
                <a:cubicBezTo>
                  <a:pt x="9162" y="10160"/>
                  <a:pt x="9148" y="10171"/>
                  <a:pt x="9139" y="10171"/>
                </a:cubicBezTo>
                <a:cubicBezTo>
                  <a:pt x="9122" y="10171"/>
                  <a:pt x="9119" y="10136"/>
                  <a:pt x="9105" y="10136"/>
                </a:cubicBezTo>
                <a:cubicBezTo>
                  <a:pt x="9102" y="10136"/>
                  <a:pt x="9098" y="10138"/>
                  <a:pt x="9093" y="10143"/>
                </a:cubicBezTo>
                <a:cubicBezTo>
                  <a:pt x="9149" y="10051"/>
                  <a:pt x="9149" y="9995"/>
                  <a:pt x="9167" y="9940"/>
                </a:cubicBezTo>
                <a:lnTo>
                  <a:pt x="9167" y="9940"/>
                </a:lnTo>
                <a:cubicBezTo>
                  <a:pt x="9130" y="10014"/>
                  <a:pt x="9130" y="9903"/>
                  <a:pt x="9001" y="10088"/>
                </a:cubicBezTo>
                <a:lnTo>
                  <a:pt x="9056" y="9940"/>
                </a:lnTo>
                <a:cubicBezTo>
                  <a:pt x="9054" y="9932"/>
                  <a:pt x="9050" y="9929"/>
                  <a:pt x="9044" y="9929"/>
                </a:cubicBezTo>
                <a:cubicBezTo>
                  <a:pt x="8999" y="9929"/>
                  <a:pt x="8853" y="10118"/>
                  <a:pt x="8797" y="10118"/>
                </a:cubicBezTo>
                <a:cubicBezTo>
                  <a:pt x="8789" y="10118"/>
                  <a:pt x="8783" y="10114"/>
                  <a:pt x="8779" y="10106"/>
                </a:cubicBezTo>
                <a:cubicBezTo>
                  <a:pt x="8871" y="10014"/>
                  <a:pt x="8890" y="9940"/>
                  <a:pt x="8964" y="9884"/>
                </a:cubicBezTo>
                <a:cubicBezTo>
                  <a:pt x="8964" y="9875"/>
                  <a:pt x="8959" y="9866"/>
                  <a:pt x="8950" y="9866"/>
                </a:cubicBezTo>
                <a:cubicBezTo>
                  <a:pt x="8941" y="9866"/>
                  <a:pt x="8927" y="9875"/>
                  <a:pt x="8908" y="9903"/>
                </a:cubicBezTo>
                <a:cubicBezTo>
                  <a:pt x="8915" y="9894"/>
                  <a:pt x="8915" y="9890"/>
                  <a:pt x="8911" y="9890"/>
                </a:cubicBezTo>
                <a:cubicBezTo>
                  <a:pt x="8897" y="9890"/>
                  <a:pt x="8833" y="9934"/>
                  <a:pt x="8812" y="9934"/>
                </a:cubicBezTo>
                <a:cubicBezTo>
                  <a:pt x="8803" y="9934"/>
                  <a:pt x="8802" y="9926"/>
                  <a:pt x="8816" y="9903"/>
                </a:cubicBezTo>
                <a:lnTo>
                  <a:pt x="8816" y="9903"/>
                </a:lnTo>
                <a:cubicBezTo>
                  <a:pt x="8782" y="9937"/>
                  <a:pt x="8718" y="10016"/>
                  <a:pt x="8693" y="10016"/>
                </a:cubicBezTo>
                <a:cubicBezTo>
                  <a:pt x="8690" y="10016"/>
                  <a:pt x="8688" y="10015"/>
                  <a:pt x="8687" y="10014"/>
                </a:cubicBezTo>
                <a:cubicBezTo>
                  <a:pt x="8705" y="9995"/>
                  <a:pt x="8724" y="9958"/>
                  <a:pt x="8724" y="9958"/>
                </a:cubicBezTo>
                <a:lnTo>
                  <a:pt x="8724" y="9958"/>
                </a:lnTo>
                <a:cubicBezTo>
                  <a:pt x="8688" y="10011"/>
                  <a:pt x="8653" y="9997"/>
                  <a:pt x="8601" y="10093"/>
                </a:cubicBezTo>
                <a:lnTo>
                  <a:pt x="8601" y="10093"/>
                </a:lnTo>
                <a:cubicBezTo>
                  <a:pt x="8751" y="9798"/>
                  <a:pt x="8431" y="9991"/>
                  <a:pt x="8613" y="9737"/>
                </a:cubicBezTo>
                <a:cubicBezTo>
                  <a:pt x="8557" y="9737"/>
                  <a:pt x="8483" y="9718"/>
                  <a:pt x="8465" y="9700"/>
                </a:cubicBezTo>
                <a:cubicBezTo>
                  <a:pt x="8478" y="9687"/>
                  <a:pt x="8491" y="9674"/>
                  <a:pt x="8498" y="9674"/>
                </a:cubicBezTo>
                <a:cubicBezTo>
                  <a:pt x="8500" y="9674"/>
                  <a:pt x="8502" y="9676"/>
                  <a:pt x="8502" y="9681"/>
                </a:cubicBezTo>
                <a:cubicBezTo>
                  <a:pt x="8512" y="9661"/>
                  <a:pt x="8508" y="9653"/>
                  <a:pt x="8496" y="9653"/>
                </a:cubicBezTo>
                <a:cubicBezTo>
                  <a:pt x="8455" y="9653"/>
                  <a:pt x="8312" y="9746"/>
                  <a:pt x="8277" y="9746"/>
                </a:cubicBezTo>
                <a:cubicBezTo>
                  <a:pt x="8267" y="9746"/>
                  <a:pt x="8266" y="9739"/>
                  <a:pt x="8280" y="9718"/>
                </a:cubicBezTo>
                <a:cubicBezTo>
                  <a:pt x="8345" y="9653"/>
                  <a:pt x="8368" y="9644"/>
                  <a:pt x="8382" y="9644"/>
                </a:cubicBezTo>
                <a:cubicBezTo>
                  <a:pt x="8387" y="9644"/>
                  <a:pt x="8391" y="9646"/>
                  <a:pt x="8396" y="9646"/>
                </a:cubicBezTo>
                <a:cubicBezTo>
                  <a:pt x="8403" y="9646"/>
                  <a:pt x="8411" y="9642"/>
                  <a:pt x="8428" y="9626"/>
                </a:cubicBezTo>
                <a:cubicBezTo>
                  <a:pt x="8585" y="9533"/>
                  <a:pt x="8562" y="9529"/>
                  <a:pt x="8523" y="9529"/>
                </a:cubicBezTo>
                <a:cubicBezTo>
                  <a:pt x="8518" y="9529"/>
                  <a:pt x="8514" y="9529"/>
                  <a:pt x="8509" y="9529"/>
                </a:cubicBezTo>
                <a:cubicBezTo>
                  <a:pt x="8473" y="9529"/>
                  <a:pt x="8438" y="9525"/>
                  <a:pt x="8520" y="9459"/>
                </a:cubicBezTo>
                <a:lnTo>
                  <a:pt x="8539" y="9459"/>
                </a:lnTo>
                <a:cubicBezTo>
                  <a:pt x="8574" y="9436"/>
                  <a:pt x="8572" y="9429"/>
                  <a:pt x="8553" y="9429"/>
                </a:cubicBezTo>
                <a:cubicBezTo>
                  <a:pt x="8527" y="9429"/>
                  <a:pt x="8471" y="9441"/>
                  <a:pt x="8432" y="9441"/>
                </a:cubicBezTo>
                <a:cubicBezTo>
                  <a:pt x="8408" y="9441"/>
                  <a:pt x="8391" y="9437"/>
                  <a:pt x="8391" y="9422"/>
                </a:cubicBezTo>
                <a:cubicBezTo>
                  <a:pt x="8391" y="9422"/>
                  <a:pt x="8410" y="9413"/>
                  <a:pt x="8428" y="9407"/>
                </a:cubicBezTo>
                <a:lnTo>
                  <a:pt x="8428" y="9407"/>
                </a:lnTo>
                <a:cubicBezTo>
                  <a:pt x="8394" y="9413"/>
                  <a:pt x="8364" y="9416"/>
                  <a:pt x="8337" y="9416"/>
                </a:cubicBezTo>
                <a:cubicBezTo>
                  <a:pt x="8230" y="9416"/>
                  <a:pt x="8173" y="9374"/>
                  <a:pt x="8116" y="9332"/>
                </a:cubicBezTo>
                <a:lnTo>
                  <a:pt x="8116" y="9332"/>
                </a:lnTo>
                <a:cubicBezTo>
                  <a:pt x="8122" y="9332"/>
                  <a:pt x="8128" y="9333"/>
                  <a:pt x="8134" y="9333"/>
                </a:cubicBezTo>
                <a:cubicBezTo>
                  <a:pt x="8144" y="9333"/>
                  <a:pt x="8156" y="9332"/>
                  <a:pt x="8167" y="9331"/>
                </a:cubicBezTo>
                <a:lnTo>
                  <a:pt x="8167" y="9331"/>
                </a:lnTo>
                <a:cubicBezTo>
                  <a:pt x="8153" y="9330"/>
                  <a:pt x="8135" y="9330"/>
                  <a:pt x="8114" y="9330"/>
                </a:cubicBezTo>
                <a:cubicBezTo>
                  <a:pt x="8115" y="9331"/>
                  <a:pt x="8115" y="9331"/>
                  <a:pt x="8116" y="9332"/>
                </a:cubicBezTo>
                <a:lnTo>
                  <a:pt x="8116" y="9332"/>
                </a:lnTo>
                <a:cubicBezTo>
                  <a:pt x="8092" y="9330"/>
                  <a:pt x="8071" y="9324"/>
                  <a:pt x="8058" y="9312"/>
                </a:cubicBezTo>
                <a:cubicBezTo>
                  <a:pt x="8132" y="9293"/>
                  <a:pt x="8206" y="9256"/>
                  <a:pt x="8354" y="9219"/>
                </a:cubicBezTo>
                <a:lnTo>
                  <a:pt x="8372" y="9256"/>
                </a:lnTo>
                <a:cubicBezTo>
                  <a:pt x="8576" y="9219"/>
                  <a:pt x="8354" y="9219"/>
                  <a:pt x="8391" y="9201"/>
                </a:cubicBezTo>
                <a:lnTo>
                  <a:pt x="8483" y="9201"/>
                </a:lnTo>
                <a:cubicBezTo>
                  <a:pt x="8446" y="9164"/>
                  <a:pt x="8225" y="9145"/>
                  <a:pt x="8243" y="9090"/>
                </a:cubicBezTo>
                <a:lnTo>
                  <a:pt x="8169" y="9090"/>
                </a:lnTo>
                <a:cubicBezTo>
                  <a:pt x="7966" y="9034"/>
                  <a:pt x="8299" y="9071"/>
                  <a:pt x="8151" y="9016"/>
                </a:cubicBezTo>
                <a:lnTo>
                  <a:pt x="8151" y="9016"/>
                </a:lnTo>
                <a:lnTo>
                  <a:pt x="8372" y="9034"/>
                </a:lnTo>
                <a:cubicBezTo>
                  <a:pt x="8317" y="9016"/>
                  <a:pt x="8169" y="8923"/>
                  <a:pt x="8151" y="8849"/>
                </a:cubicBezTo>
                <a:lnTo>
                  <a:pt x="8151" y="8849"/>
                </a:lnTo>
                <a:cubicBezTo>
                  <a:pt x="8299" y="8923"/>
                  <a:pt x="8372" y="8997"/>
                  <a:pt x="8465" y="9034"/>
                </a:cubicBezTo>
                <a:cubicBezTo>
                  <a:pt x="8465" y="9016"/>
                  <a:pt x="8465" y="8979"/>
                  <a:pt x="8354" y="8923"/>
                </a:cubicBezTo>
                <a:lnTo>
                  <a:pt x="8354" y="8923"/>
                </a:lnTo>
                <a:cubicBezTo>
                  <a:pt x="8372" y="8942"/>
                  <a:pt x="8428" y="8960"/>
                  <a:pt x="8391" y="8960"/>
                </a:cubicBezTo>
                <a:cubicBezTo>
                  <a:pt x="8225" y="8905"/>
                  <a:pt x="8151" y="8831"/>
                  <a:pt x="8188" y="8776"/>
                </a:cubicBezTo>
                <a:lnTo>
                  <a:pt x="8188" y="8776"/>
                </a:lnTo>
                <a:cubicBezTo>
                  <a:pt x="8299" y="8821"/>
                  <a:pt x="8361" y="8836"/>
                  <a:pt x="8398" y="8836"/>
                </a:cubicBezTo>
                <a:cubicBezTo>
                  <a:pt x="8468" y="8836"/>
                  <a:pt x="8450" y="8782"/>
                  <a:pt x="8519" y="8782"/>
                </a:cubicBezTo>
                <a:cubicBezTo>
                  <a:pt x="8546" y="8782"/>
                  <a:pt x="8586" y="8790"/>
                  <a:pt x="8650" y="8812"/>
                </a:cubicBezTo>
                <a:cubicBezTo>
                  <a:pt x="8557" y="8665"/>
                  <a:pt x="8798" y="8720"/>
                  <a:pt x="8816" y="8646"/>
                </a:cubicBezTo>
                <a:cubicBezTo>
                  <a:pt x="8520" y="8461"/>
                  <a:pt x="8835" y="8609"/>
                  <a:pt x="8557" y="8406"/>
                </a:cubicBezTo>
                <a:cubicBezTo>
                  <a:pt x="8557" y="8384"/>
                  <a:pt x="8557" y="8375"/>
                  <a:pt x="8561" y="8375"/>
                </a:cubicBezTo>
                <a:cubicBezTo>
                  <a:pt x="8564" y="8375"/>
                  <a:pt x="8568" y="8380"/>
                  <a:pt x="8576" y="8387"/>
                </a:cubicBezTo>
                <a:lnTo>
                  <a:pt x="8603" y="8396"/>
                </a:lnTo>
                <a:lnTo>
                  <a:pt x="8603" y="8396"/>
                </a:lnTo>
                <a:cubicBezTo>
                  <a:pt x="8648" y="8446"/>
                  <a:pt x="8767" y="8592"/>
                  <a:pt x="8853" y="8609"/>
                </a:cubicBezTo>
                <a:cubicBezTo>
                  <a:pt x="8733" y="8558"/>
                  <a:pt x="8740" y="8474"/>
                  <a:pt x="8623" y="8403"/>
                </a:cubicBezTo>
                <a:lnTo>
                  <a:pt x="8623" y="8403"/>
                </a:lnTo>
                <a:lnTo>
                  <a:pt x="8798" y="8461"/>
                </a:lnTo>
                <a:cubicBezTo>
                  <a:pt x="8890" y="8517"/>
                  <a:pt x="8835" y="8517"/>
                  <a:pt x="8908" y="8572"/>
                </a:cubicBezTo>
                <a:cubicBezTo>
                  <a:pt x="8911" y="8571"/>
                  <a:pt x="8914" y="8570"/>
                  <a:pt x="8918" y="8570"/>
                </a:cubicBezTo>
                <a:cubicBezTo>
                  <a:pt x="8957" y="8570"/>
                  <a:pt x="9026" y="8667"/>
                  <a:pt x="9112" y="8702"/>
                </a:cubicBezTo>
                <a:cubicBezTo>
                  <a:pt x="9019" y="8628"/>
                  <a:pt x="9001" y="8572"/>
                  <a:pt x="9038" y="8572"/>
                </a:cubicBezTo>
                <a:lnTo>
                  <a:pt x="8890" y="8498"/>
                </a:lnTo>
                <a:cubicBezTo>
                  <a:pt x="8874" y="8457"/>
                  <a:pt x="8877" y="8443"/>
                  <a:pt x="8892" y="8443"/>
                </a:cubicBezTo>
                <a:cubicBezTo>
                  <a:pt x="8928" y="8443"/>
                  <a:pt x="9034" y="8535"/>
                  <a:pt x="9064" y="8535"/>
                </a:cubicBezTo>
                <a:cubicBezTo>
                  <a:pt x="9076" y="8535"/>
                  <a:pt x="9077" y="8521"/>
                  <a:pt x="9056" y="8480"/>
                </a:cubicBezTo>
                <a:lnTo>
                  <a:pt x="9056" y="8480"/>
                </a:lnTo>
                <a:lnTo>
                  <a:pt x="9130" y="8572"/>
                </a:lnTo>
                <a:cubicBezTo>
                  <a:pt x="9093" y="8498"/>
                  <a:pt x="9204" y="8498"/>
                  <a:pt x="9056" y="8258"/>
                </a:cubicBezTo>
                <a:lnTo>
                  <a:pt x="9056" y="8258"/>
                </a:lnTo>
                <a:cubicBezTo>
                  <a:pt x="9093" y="8295"/>
                  <a:pt x="9149" y="8369"/>
                  <a:pt x="9149" y="8387"/>
                </a:cubicBezTo>
                <a:cubicBezTo>
                  <a:pt x="9212" y="8372"/>
                  <a:pt x="9153" y="8125"/>
                  <a:pt x="9228" y="8125"/>
                </a:cubicBezTo>
                <a:cubicBezTo>
                  <a:pt x="9241" y="8125"/>
                  <a:pt x="9257" y="8131"/>
                  <a:pt x="9278" y="8147"/>
                </a:cubicBezTo>
                <a:lnTo>
                  <a:pt x="9315" y="8221"/>
                </a:lnTo>
                <a:cubicBezTo>
                  <a:pt x="9315" y="8207"/>
                  <a:pt x="9281" y="8125"/>
                  <a:pt x="9293" y="8125"/>
                </a:cubicBezTo>
                <a:cubicBezTo>
                  <a:pt x="9296" y="8125"/>
                  <a:pt x="9303" y="8131"/>
                  <a:pt x="9315" y="8147"/>
                </a:cubicBezTo>
                <a:cubicBezTo>
                  <a:pt x="9334" y="8166"/>
                  <a:pt x="9352" y="8221"/>
                  <a:pt x="9371" y="8221"/>
                </a:cubicBezTo>
                <a:cubicBezTo>
                  <a:pt x="9353" y="8187"/>
                  <a:pt x="9336" y="8090"/>
                  <a:pt x="9363" y="8090"/>
                </a:cubicBezTo>
                <a:cubicBezTo>
                  <a:pt x="9365" y="8090"/>
                  <a:pt x="9368" y="8090"/>
                  <a:pt x="9371" y="8092"/>
                </a:cubicBezTo>
                <a:lnTo>
                  <a:pt x="9389" y="8184"/>
                </a:lnTo>
                <a:cubicBezTo>
                  <a:pt x="9400" y="8192"/>
                  <a:pt x="9410" y="8195"/>
                  <a:pt x="9417" y="8195"/>
                </a:cubicBezTo>
                <a:cubicBezTo>
                  <a:pt x="9482" y="8195"/>
                  <a:pt x="9413" y="7934"/>
                  <a:pt x="9463" y="7851"/>
                </a:cubicBezTo>
                <a:lnTo>
                  <a:pt x="9463" y="7851"/>
                </a:lnTo>
                <a:cubicBezTo>
                  <a:pt x="9555" y="8073"/>
                  <a:pt x="9629" y="8129"/>
                  <a:pt x="9666" y="8166"/>
                </a:cubicBezTo>
                <a:lnTo>
                  <a:pt x="9685" y="8203"/>
                </a:lnTo>
                <a:cubicBezTo>
                  <a:pt x="9687" y="8203"/>
                  <a:pt x="9690" y="8204"/>
                  <a:pt x="9692" y="8204"/>
                </a:cubicBezTo>
                <a:cubicBezTo>
                  <a:pt x="9759" y="8204"/>
                  <a:pt x="9761" y="7959"/>
                  <a:pt x="9833" y="7851"/>
                </a:cubicBezTo>
                <a:cubicBezTo>
                  <a:pt x="9943" y="8110"/>
                  <a:pt x="10036" y="7944"/>
                  <a:pt x="10128" y="8092"/>
                </a:cubicBezTo>
                <a:cubicBezTo>
                  <a:pt x="10128" y="8036"/>
                  <a:pt x="10128" y="7888"/>
                  <a:pt x="10147" y="7870"/>
                </a:cubicBezTo>
                <a:cubicBezTo>
                  <a:pt x="10149" y="7876"/>
                  <a:pt x="10151" y="7879"/>
                  <a:pt x="10154" y="7879"/>
                </a:cubicBezTo>
                <a:cubicBezTo>
                  <a:pt x="10168" y="7879"/>
                  <a:pt x="10189" y="7816"/>
                  <a:pt x="10199" y="7816"/>
                </a:cubicBezTo>
                <a:cubicBezTo>
                  <a:pt x="10206" y="7816"/>
                  <a:pt x="10209" y="7842"/>
                  <a:pt x="10202" y="7925"/>
                </a:cubicBezTo>
                <a:cubicBezTo>
                  <a:pt x="10215" y="8073"/>
                  <a:pt x="10235" y="8098"/>
                  <a:pt x="10258" y="8098"/>
                </a:cubicBezTo>
                <a:cubicBezTo>
                  <a:pt x="10270" y="8098"/>
                  <a:pt x="10282" y="8092"/>
                  <a:pt x="10295" y="8092"/>
                </a:cubicBezTo>
                <a:lnTo>
                  <a:pt x="10313" y="7796"/>
                </a:lnTo>
                <a:cubicBezTo>
                  <a:pt x="10331" y="7935"/>
                  <a:pt x="10364" y="7974"/>
                  <a:pt x="10402" y="7974"/>
                </a:cubicBezTo>
                <a:cubicBezTo>
                  <a:pt x="10450" y="7974"/>
                  <a:pt x="10504" y="7911"/>
                  <a:pt x="10538" y="7911"/>
                </a:cubicBezTo>
                <a:cubicBezTo>
                  <a:pt x="10563" y="7911"/>
                  <a:pt x="10577" y="7944"/>
                  <a:pt x="10572" y="8055"/>
                </a:cubicBezTo>
                <a:cubicBezTo>
                  <a:pt x="10609" y="7981"/>
                  <a:pt x="10646" y="7999"/>
                  <a:pt x="10683" y="7925"/>
                </a:cubicBezTo>
                <a:lnTo>
                  <a:pt x="10683" y="7925"/>
                </a:lnTo>
                <a:lnTo>
                  <a:pt x="10646" y="8092"/>
                </a:lnTo>
                <a:cubicBezTo>
                  <a:pt x="10687" y="8133"/>
                  <a:pt x="10708" y="8154"/>
                  <a:pt x="10755" y="8154"/>
                </a:cubicBezTo>
                <a:cubicBezTo>
                  <a:pt x="10771" y="8154"/>
                  <a:pt x="10789" y="8152"/>
                  <a:pt x="10812" y="8147"/>
                </a:cubicBezTo>
                <a:lnTo>
                  <a:pt x="10812" y="8147"/>
                </a:lnTo>
                <a:lnTo>
                  <a:pt x="10757" y="8258"/>
                </a:lnTo>
                <a:cubicBezTo>
                  <a:pt x="10757" y="8258"/>
                  <a:pt x="10758" y="8259"/>
                  <a:pt x="10759" y="8259"/>
                </a:cubicBezTo>
                <a:cubicBezTo>
                  <a:pt x="10799" y="8259"/>
                  <a:pt x="10942" y="7814"/>
                  <a:pt x="10978" y="7814"/>
                </a:cubicBezTo>
                <a:lnTo>
                  <a:pt x="10978" y="7814"/>
                </a:lnTo>
                <a:lnTo>
                  <a:pt x="10923" y="8055"/>
                </a:lnTo>
                <a:cubicBezTo>
                  <a:pt x="10976" y="8081"/>
                  <a:pt x="10991" y="8201"/>
                  <a:pt x="11049" y="8201"/>
                </a:cubicBezTo>
                <a:cubicBezTo>
                  <a:pt x="11072" y="8201"/>
                  <a:pt x="11102" y="8182"/>
                  <a:pt x="11145" y="8129"/>
                </a:cubicBezTo>
                <a:lnTo>
                  <a:pt x="11145" y="8129"/>
                </a:lnTo>
                <a:cubicBezTo>
                  <a:pt x="11145" y="8166"/>
                  <a:pt x="11108" y="8221"/>
                  <a:pt x="11089" y="8221"/>
                </a:cubicBezTo>
                <a:cubicBezTo>
                  <a:pt x="11110" y="8232"/>
                  <a:pt x="11132" y="8303"/>
                  <a:pt x="11167" y="8303"/>
                </a:cubicBezTo>
                <a:cubicBezTo>
                  <a:pt x="11191" y="8303"/>
                  <a:pt x="11221" y="8269"/>
                  <a:pt x="11263" y="8159"/>
                </a:cubicBezTo>
                <a:lnTo>
                  <a:pt x="11263" y="8159"/>
                </a:lnTo>
                <a:cubicBezTo>
                  <a:pt x="11248" y="8206"/>
                  <a:pt x="11253" y="8224"/>
                  <a:pt x="11269" y="8224"/>
                </a:cubicBezTo>
                <a:cubicBezTo>
                  <a:pt x="11302" y="8224"/>
                  <a:pt x="11376" y="8156"/>
                  <a:pt x="11422" y="8110"/>
                </a:cubicBezTo>
                <a:lnTo>
                  <a:pt x="11422" y="8110"/>
                </a:lnTo>
                <a:lnTo>
                  <a:pt x="11348" y="8258"/>
                </a:lnTo>
                <a:cubicBezTo>
                  <a:pt x="11477" y="8073"/>
                  <a:pt x="11496" y="8036"/>
                  <a:pt x="11570" y="7999"/>
                </a:cubicBezTo>
                <a:lnTo>
                  <a:pt x="11570" y="7999"/>
                </a:lnTo>
                <a:cubicBezTo>
                  <a:pt x="11570" y="8018"/>
                  <a:pt x="11551" y="8073"/>
                  <a:pt x="11533" y="8092"/>
                </a:cubicBezTo>
                <a:cubicBezTo>
                  <a:pt x="11535" y="8096"/>
                  <a:pt x="11537" y="8097"/>
                  <a:pt x="11540" y="8097"/>
                </a:cubicBezTo>
                <a:cubicBezTo>
                  <a:pt x="11560" y="8097"/>
                  <a:pt x="11599" y="8026"/>
                  <a:pt x="11624" y="8026"/>
                </a:cubicBezTo>
                <a:cubicBezTo>
                  <a:pt x="11633" y="8026"/>
                  <a:pt x="11640" y="8034"/>
                  <a:pt x="11644" y="8055"/>
                </a:cubicBezTo>
                <a:lnTo>
                  <a:pt x="11570" y="8147"/>
                </a:lnTo>
                <a:cubicBezTo>
                  <a:pt x="11578" y="8155"/>
                  <a:pt x="11585" y="8159"/>
                  <a:pt x="11592" y="8159"/>
                </a:cubicBezTo>
                <a:cubicBezTo>
                  <a:pt x="11617" y="8159"/>
                  <a:pt x="11641" y="8109"/>
                  <a:pt x="11699" y="8036"/>
                </a:cubicBezTo>
                <a:cubicBezTo>
                  <a:pt x="11707" y="8031"/>
                  <a:pt x="11713" y="8029"/>
                  <a:pt x="11719" y="8029"/>
                </a:cubicBezTo>
                <a:cubicBezTo>
                  <a:pt x="11756" y="8029"/>
                  <a:pt x="11763" y="8118"/>
                  <a:pt x="11708" y="8223"/>
                </a:cubicBezTo>
                <a:lnTo>
                  <a:pt x="11708" y="8223"/>
                </a:lnTo>
                <a:cubicBezTo>
                  <a:pt x="11740" y="8169"/>
                  <a:pt x="11794" y="8112"/>
                  <a:pt x="11817" y="8112"/>
                </a:cubicBezTo>
                <a:cubicBezTo>
                  <a:pt x="11824" y="8112"/>
                  <a:pt x="11829" y="8117"/>
                  <a:pt x="11829" y="8129"/>
                </a:cubicBezTo>
                <a:cubicBezTo>
                  <a:pt x="11810" y="8166"/>
                  <a:pt x="11773" y="8203"/>
                  <a:pt x="11773" y="8203"/>
                </a:cubicBezTo>
                <a:cubicBezTo>
                  <a:pt x="11773" y="8235"/>
                  <a:pt x="11785" y="8245"/>
                  <a:pt x="11801" y="8245"/>
                </a:cubicBezTo>
                <a:cubicBezTo>
                  <a:pt x="11832" y="8245"/>
                  <a:pt x="11879" y="8212"/>
                  <a:pt x="11905" y="8212"/>
                </a:cubicBezTo>
                <a:cubicBezTo>
                  <a:pt x="11923" y="8212"/>
                  <a:pt x="11932" y="8227"/>
                  <a:pt x="11921" y="8277"/>
                </a:cubicBezTo>
                <a:cubicBezTo>
                  <a:pt x="11884" y="8313"/>
                  <a:pt x="11884" y="8350"/>
                  <a:pt x="11866" y="8350"/>
                </a:cubicBezTo>
                <a:cubicBezTo>
                  <a:pt x="11832" y="8333"/>
                  <a:pt x="11798" y="8301"/>
                  <a:pt x="11807" y="8281"/>
                </a:cubicBezTo>
                <a:lnTo>
                  <a:pt x="11807" y="8281"/>
                </a:lnTo>
                <a:cubicBezTo>
                  <a:pt x="11719" y="8407"/>
                  <a:pt x="11753" y="8463"/>
                  <a:pt x="11607" y="8609"/>
                </a:cubicBezTo>
                <a:cubicBezTo>
                  <a:pt x="11683" y="8548"/>
                  <a:pt x="11822" y="8424"/>
                  <a:pt x="11869" y="8424"/>
                </a:cubicBezTo>
                <a:cubicBezTo>
                  <a:pt x="11878" y="8424"/>
                  <a:pt x="11884" y="8430"/>
                  <a:pt x="11884" y="8443"/>
                </a:cubicBezTo>
                <a:cubicBezTo>
                  <a:pt x="11866" y="8461"/>
                  <a:pt x="11866" y="8480"/>
                  <a:pt x="11866" y="8498"/>
                </a:cubicBezTo>
                <a:lnTo>
                  <a:pt x="11847" y="8498"/>
                </a:lnTo>
                <a:cubicBezTo>
                  <a:pt x="11847" y="8508"/>
                  <a:pt x="11852" y="8512"/>
                  <a:pt x="11859" y="8512"/>
                </a:cubicBezTo>
                <a:cubicBezTo>
                  <a:pt x="11866" y="8512"/>
                  <a:pt x="11875" y="8508"/>
                  <a:pt x="11884" y="8498"/>
                </a:cubicBezTo>
                <a:cubicBezTo>
                  <a:pt x="11884" y="8535"/>
                  <a:pt x="11884" y="8554"/>
                  <a:pt x="11884" y="8554"/>
                </a:cubicBezTo>
                <a:cubicBezTo>
                  <a:pt x="11829" y="8665"/>
                  <a:pt x="11884" y="8646"/>
                  <a:pt x="11903" y="8665"/>
                </a:cubicBezTo>
                <a:cubicBezTo>
                  <a:pt x="11992" y="8540"/>
                  <a:pt x="12012" y="8570"/>
                  <a:pt x="12064" y="8455"/>
                </a:cubicBezTo>
                <a:lnTo>
                  <a:pt x="12064" y="8455"/>
                </a:lnTo>
                <a:cubicBezTo>
                  <a:pt x="12062" y="8456"/>
                  <a:pt x="12060" y="8457"/>
                  <a:pt x="12057" y="8457"/>
                </a:cubicBezTo>
                <a:cubicBezTo>
                  <a:pt x="12050" y="8457"/>
                  <a:pt x="12041" y="8452"/>
                  <a:pt x="12032" y="8443"/>
                </a:cubicBezTo>
                <a:cubicBezTo>
                  <a:pt x="12013" y="8443"/>
                  <a:pt x="11995" y="8424"/>
                  <a:pt x="11976" y="8424"/>
                </a:cubicBezTo>
                <a:cubicBezTo>
                  <a:pt x="12010" y="8390"/>
                  <a:pt x="12044" y="8356"/>
                  <a:pt x="12057" y="8356"/>
                </a:cubicBezTo>
                <a:cubicBezTo>
                  <a:pt x="12065" y="8356"/>
                  <a:pt x="12065" y="8370"/>
                  <a:pt x="12050" y="8406"/>
                </a:cubicBezTo>
                <a:cubicBezTo>
                  <a:pt x="12124" y="8332"/>
                  <a:pt x="12198" y="8258"/>
                  <a:pt x="12235" y="8221"/>
                </a:cubicBezTo>
                <a:lnTo>
                  <a:pt x="12235" y="8221"/>
                </a:lnTo>
                <a:cubicBezTo>
                  <a:pt x="12143" y="8424"/>
                  <a:pt x="12106" y="8554"/>
                  <a:pt x="12032" y="8665"/>
                </a:cubicBezTo>
                <a:cubicBezTo>
                  <a:pt x="12047" y="8662"/>
                  <a:pt x="12062" y="8661"/>
                  <a:pt x="12075" y="8661"/>
                </a:cubicBezTo>
                <a:cubicBezTo>
                  <a:pt x="12098" y="8661"/>
                  <a:pt x="12119" y="8663"/>
                  <a:pt x="12141" y="8663"/>
                </a:cubicBezTo>
                <a:cubicBezTo>
                  <a:pt x="12205" y="8663"/>
                  <a:pt x="12278" y="8647"/>
                  <a:pt x="12420" y="8517"/>
                </a:cubicBezTo>
                <a:cubicBezTo>
                  <a:pt x="12475" y="8517"/>
                  <a:pt x="12383" y="8609"/>
                  <a:pt x="12365" y="8646"/>
                </a:cubicBezTo>
                <a:cubicBezTo>
                  <a:pt x="12328" y="8665"/>
                  <a:pt x="12328" y="8646"/>
                  <a:pt x="12291" y="8683"/>
                </a:cubicBezTo>
                <a:cubicBezTo>
                  <a:pt x="12309" y="8676"/>
                  <a:pt x="12325" y="8674"/>
                  <a:pt x="12339" y="8674"/>
                </a:cubicBezTo>
                <a:cubicBezTo>
                  <a:pt x="12360" y="8674"/>
                  <a:pt x="12378" y="8679"/>
                  <a:pt x="12399" y="8679"/>
                </a:cubicBezTo>
                <a:cubicBezTo>
                  <a:pt x="12434" y="8679"/>
                  <a:pt x="12475" y="8665"/>
                  <a:pt x="12549" y="8591"/>
                </a:cubicBezTo>
                <a:lnTo>
                  <a:pt x="12549" y="8591"/>
                </a:lnTo>
                <a:cubicBezTo>
                  <a:pt x="12531" y="8702"/>
                  <a:pt x="12402" y="8720"/>
                  <a:pt x="12475" y="8739"/>
                </a:cubicBezTo>
                <a:lnTo>
                  <a:pt x="12420" y="8776"/>
                </a:lnTo>
                <a:cubicBezTo>
                  <a:pt x="12386" y="8863"/>
                  <a:pt x="12408" y="8891"/>
                  <a:pt x="12457" y="8891"/>
                </a:cubicBezTo>
                <a:cubicBezTo>
                  <a:pt x="12535" y="8891"/>
                  <a:pt x="12680" y="8818"/>
                  <a:pt x="12758" y="8818"/>
                </a:cubicBezTo>
                <a:cubicBezTo>
                  <a:pt x="12808" y="8818"/>
                  <a:pt x="12829" y="8848"/>
                  <a:pt x="12786" y="8947"/>
                </a:cubicBezTo>
                <a:lnTo>
                  <a:pt x="12786" y="8947"/>
                </a:lnTo>
                <a:cubicBezTo>
                  <a:pt x="12793" y="8939"/>
                  <a:pt x="12800" y="8931"/>
                  <a:pt x="12808" y="8923"/>
                </a:cubicBezTo>
                <a:cubicBezTo>
                  <a:pt x="12808" y="9053"/>
                  <a:pt x="12882" y="9071"/>
                  <a:pt x="12956" y="9127"/>
                </a:cubicBezTo>
                <a:cubicBezTo>
                  <a:pt x="13030" y="9182"/>
                  <a:pt x="13085" y="9256"/>
                  <a:pt x="12956" y="9367"/>
                </a:cubicBezTo>
                <a:cubicBezTo>
                  <a:pt x="12940" y="9391"/>
                  <a:pt x="12955" y="9398"/>
                  <a:pt x="12986" y="9398"/>
                </a:cubicBezTo>
                <a:cubicBezTo>
                  <a:pt x="13027" y="9398"/>
                  <a:pt x="13096" y="9385"/>
                  <a:pt x="13159" y="9385"/>
                </a:cubicBezTo>
                <a:lnTo>
                  <a:pt x="12993" y="9441"/>
                </a:lnTo>
                <a:lnTo>
                  <a:pt x="13196" y="9441"/>
                </a:lnTo>
                <a:cubicBezTo>
                  <a:pt x="13363" y="9478"/>
                  <a:pt x="12790" y="9607"/>
                  <a:pt x="13067" y="9644"/>
                </a:cubicBezTo>
                <a:lnTo>
                  <a:pt x="13196" y="9626"/>
                </a:lnTo>
                <a:lnTo>
                  <a:pt x="13196" y="9626"/>
                </a:lnTo>
                <a:cubicBezTo>
                  <a:pt x="13180" y="9642"/>
                  <a:pt x="13237" y="9703"/>
                  <a:pt x="13158" y="9703"/>
                </a:cubicBezTo>
                <a:cubicBezTo>
                  <a:pt x="13148" y="9703"/>
                  <a:pt x="13137" y="9702"/>
                  <a:pt x="13122" y="9700"/>
                </a:cubicBezTo>
                <a:lnTo>
                  <a:pt x="13122" y="9700"/>
                </a:lnTo>
                <a:cubicBezTo>
                  <a:pt x="13141" y="9718"/>
                  <a:pt x="13252" y="9718"/>
                  <a:pt x="13178" y="9737"/>
                </a:cubicBezTo>
                <a:lnTo>
                  <a:pt x="13085" y="9718"/>
                </a:lnTo>
                <a:lnTo>
                  <a:pt x="13085" y="9718"/>
                </a:lnTo>
                <a:cubicBezTo>
                  <a:pt x="13141" y="9755"/>
                  <a:pt x="13196" y="9774"/>
                  <a:pt x="13233" y="9811"/>
                </a:cubicBezTo>
                <a:cubicBezTo>
                  <a:pt x="13220" y="9817"/>
                  <a:pt x="13202" y="9819"/>
                  <a:pt x="13179" y="9819"/>
                </a:cubicBezTo>
                <a:cubicBezTo>
                  <a:pt x="13094" y="9819"/>
                  <a:pt x="12956" y="9783"/>
                  <a:pt x="12894" y="9783"/>
                </a:cubicBezTo>
                <a:cubicBezTo>
                  <a:pt x="12878" y="9783"/>
                  <a:pt x="12867" y="9786"/>
                  <a:pt x="12864" y="9792"/>
                </a:cubicBezTo>
                <a:cubicBezTo>
                  <a:pt x="12882" y="9829"/>
                  <a:pt x="13085" y="9940"/>
                  <a:pt x="13159" y="9940"/>
                </a:cubicBezTo>
                <a:cubicBezTo>
                  <a:pt x="13159" y="9940"/>
                  <a:pt x="13215" y="9940"/>
                  <a:pt x="13307" y="9958"/>
                </a:cubicBezTo>
                <a:lnTo>
                  <a:pt x="13344" y="9995"/>
                </a:lnTo>
                <a:cubicBezTo>
                  <a:pt x="13437" y="10032"/>
                  <a:pt x="13547" y="10069"/>
                  <a:pt x="13640" y="10106"/>
                </a:cubicBezTo>
                <a:cubicBezTo>
                  <a:pt x="13621" y="10106"/>
                  <a:pt x="13603" y="10106"/>
                  <a:pt x="13603" y="10125"/>
                </a:cubicBezTo>
                <a:lnTo>
                  <a:pt x="13788" y="10199"/>
                </a:lnTo>
                <a:lnTo>
                  <a:pt x="13753" y="10147"/>
                </a:lnTo>
                <a:lnTo>
                  <a:pt x="13753" y="10147"/>
                </a:lnTo>
                <a:cubicBezTo>
                  <a:pt x="13810" y="10156"/>
                  <a:pt x="13867" y="10165"/>
                  <a:pt x="13924" y="10165"/>
                </a:cubicBezTo>
                <a:cubicBezTo>
                  <a:pt x="13971" y="10165"/>
                  <a:pt x="14018" y="10159"/>
                  <a:pt x="14065" y="10143"/>
                </a:cubicBezTo>
                <a:cubicBezTo>
                  <a:pt x="14009" y="10106"/>
                  <a:pt x="13973" y="10051"/>
                  <a:pt x="13917" y="10014"/>
                </a:cubicBezTo>
                <a:lnTo>
                  <a:pt x="14046" y="10014"/>
                </a:lnTo>
                <a:lnTo>
                  <a:pt x="14046" y="10088"/>
                </a:lnTo>
                <a:cubicBezTo>
                  <a:pt x="14176" y="10069"/>
                  <a:pt x="14083" y="10014"/>
                  <a:pt x="14009" y="9977"/>
                </a:cubicBezTo>
                <a:cubicBezTo>
                  <a:pt x="14083" y="9977"/>
                  <a:pt x="14120" y="9977"/>
                  <a:pt x="14157" y="9958"/>
                </a:cubicBezTo>
                <a:cubicBezTo>
                  <a:pt x="14083" y="9921"/>
                  <a:pt x="13991" y="9884"/>
                  <a:pt x="13917" y="9847"/>
                </a:cubicBezTo>
                <a:cubicBezTo>
                  <a:pt x="13991" y="9847"/>
                  <a:pt x="14057" y="9872"/>
                  <a:pt x="14109" y="9872"/>
                </a:cubicBezTo>
                <a:cubicBezTo>
                  <a:pt x="14135" y="9872"/>
                  <a:pt x="14157" y="9866"/>
                  <a:pt x="14176" y="9847"/>
                </a:cubicBezTo>
                <a:cubicBezTo>
                  <a:pt x="14139" y="9829"/>
                  <a:pt x="14100" y="9825"/>
                  <a:pt x="14062" y="9825"/>
                </a:cubicBezTo>
                <a:cubicBezTo>
                  <a:pt x="14032" y="9825"/>
                  <a:pt x="14003" y="9828"/>
                  <a:pt x="13976" y="9828"/>
                </a:cubicBezTo>
                <a:cubicBezTo>
                  <a:pt x="13936" y="9828"/>
                  <a:pt x="13902" y="9822"/>
                  <a:pt x="13880" y="9792"/>
                </a:cubicBezTo>
                <a:cubicBezTo>
                  <a:pt x="13991" y="9755"/>
                  <a:pt x="14102" y="9774"/>
                  <a:pt x="13991" y="9718"/>
                </a:cubicBezTo>
                <a:cubicBezTo>
                  <a:pt x="14065" y="9718"/>
                  <a:pt x="14102" y="9737"/>
                  <a:pt x="14139" y="9755"/>
                </a:cubicBezTo>
                <a:cubicBezTo>
                  <a:pt x="14065" y="9700"/>
                  <a:pt x="14102" y="9626"/>
                  <a:pt x="13954" y="9607"/>
                </a:cubicBezTo>
                <a:cubicBezTo>
                  <a:pt x="14102" y="9552"/>
                  <a:pt x="13917" y="9459"/>
                  <a:pt x="14157" y="9441"/>
                </a:cubicBezTo>
                <a:cubicBezTo>
                  <a:pt x="14102" y="9441"/>
                  <a:pt x="13954" y="9385"/>
                  <a:pt x="13936" y="9348"/>
                </a:cubicBezTo>
                <a:lnTo>
                  <a:pt x="13936" y="9348"/>
                </a:lnTo>
                <a:cubicBezTo>
                  <a:pt x="13952" y="9349"/>
                  <a:pt x="13967" y="9350"/>
                  <a:pt x="13980" y="9350"/>
                </a:cubicBezTo>
                <a:cubicBezTo>
                  <a:pt x="14217" y="9350"/>
                  <a:pt x="13934" y="9198"/>
                  <a:pt x="14250" y="9145"/>
                </a:cubicBezTo>
                <a:cubicBezTo>
                  <a:pt x="13973" y="9145"/>
                  <a:pt x="14065" y="8960"/>
                  <a:pt x="13880" y="8942"/>
                </a:cubicBezTo>
                <a:cubicBezTo>
                  <a:pt x="13889" y="8933"/>
                  <a:pt x="13908" y="8928"/>
                  <a:pt x="13922" y="8928"/>
                </a:cubicBezTo>
                <a:cubicBezTo>
                  <a:pt x="13928" y="8928"/>
                  <a:pt x="13933" y="8929"/>
                  <a:pt x="13936" y="8931"/>
                </a:cubicBezTo>
                <a:lnTo>
                  <a:pt x="13936" y="8931"/>
                </a:lnTo>
                <a:cubicBezTo>
                  <a:pt x="13943" y="8864"/>
                  <a:pt x="14011" y="8828"/>
                  <a:pt x="14046" y="8776"/>
                </a:cubicBezTo>
                <a:lnTo>
                  <a:pt x="14046" y="8776"/>
                </a:lnTo>
                <a:cubicBezTo>
                  <a:pt x="13825" y="8868"/>
                  <a:pt x="13751" y="8812"/>
                  <a:pt x="13603" y="8849"/>
                </a:cubicBezTo>
                <a:cubicBezTo>
                  <a:pt x="13769" y="8683"/>
                  <a:pt x="13862" y="8757"/>
                  <a:pt x="14028" y="8628"/>
                </a:cubicBezTo>
                <a:lnTo>
                  <a:pt x="14028" y="8628"/>
                </a:lnTo>
                <a:cubicBezTo>
                  <a:pt x="13954" y="8674"/>
                  <a:pt x="13899" y="8674"/>
                  <a:pt x="13848" y="8674"/>
                </a:cubicBezTo>
                <a:cubicBezTo>
                  <a:pt x="13797" y="8674"/>
                  <a:pt x="13751" y="8674"/>
                  <a:pt x="13695" y="8720"/>
                </a:cubicBezTo>
                <a:cubicBezTo>
                  <a:pt x="13788" y="8609"/>
                  <a:pt x="13732" y="8646"/>
                  <a:pt x="13880" y="8535"/>
                </a:cubicBezTo>
                <a:lnTo>
                  <a:pt x="13880" y="8535"/>
                </a:lnTo>
                <a:cubicBezTo>
                  <a:pt x="13802" y="8583"/>
                  <a:pt x="13767" y="8598"/>
                  <a:pt x="13749" y="8598"/>
                </a:cubicBezTo>
                <a:cubicBezTo>
                  <a:pt x="13721" y="8598"/>
                  <a:pt x="13738" y="8560"/>
                  <a:pt x="13696" y="8560"/>
                </a:cubicBezTo>
                <a:cubicBezTo>
                  <a:pt x="13683" y="8560"/>
                  <a:pt x="13665" y="8564"/>
                  <a:pt x="13640" y="8572"/>
                </a:cubicBezTo>
                <a:cubicBezTo>
                  <a:pt x="13714" y="8443"/>
                  <a:pt x="13843" y="8406"/>
                  <a:pt x="13732" y="8406"/>
                </a:cubicBezTo>
                <a:cubicBezTo>
                  <a:pt x="13769" y="8313"/>
                  <a:pt x="13899" y="8313"/>
                  <a:pt x="13899" y="8313"/>
                </a:cubicBezTo>
                <a:cubicBezTo>
                  <a:pt x="13889" y="8300"/>
                  <a:pt x="13877" y="8295"/>
                  <a:pt x="13863" y="8295"/>
                </a:cubicBezTo>
                <a:cubicBezTo>
                  <a:pt x="13798" y="8295"/>
                  <a:pt x="13694" y="8416"/>
                  <a:pt x="13603" y="8461"/>
                </a:cubicBezTo>
                <a:cubicBezTo>
                  <a:pt x="13510" y="8443"/>
                  <a:pt x="13695" y="8332"/>
                  <a:pt x="13769" y="8240"/>
                </a:cubicBezTo>
                <a:cubicBezTo>
                  <a:pt x="13685" y="8240"/>
                  <a:pt x="13540" y="8316"/>
                  <a:pt x="13501" y="8316"/>
                </a:cubicBezTo>
                <a:cubicBezTo>
                  <a:pt x="13497" y="8316"/>
                  <a:pt x="13494" y="8315"/>
                  <a:pt x="13492" y="8313"/>
                </a:cubicBezTo>
                <a:cubicBezTo>
                  <a:pt x="13529" y="8277"/>
                  <a:pt x="13529" y="8277"/>
                  <a:pt x="13566" y="8240"/>
                </a:cubicBezTo>
                <a:lnTo>
                  <a:pt x="13566" y="8240"/>
                </a:lnTo>
                <a:cubicBezTo>
                  <a:pt x="13537" y="8253"/>
                  <a:pt x="13514" y="8258"/>
                  <a:pt x="13496" y="8258"/>
                </a:cubicBezTo>
                <a:cubicBezTo>
                  <a:pt x="13436" y="8258"/>
                  <a:pt x="13423" y="8203"/>
                  <a:pt x="13361" y="8203"/>
                </a:cubicBezTo>
                <a:cubicBezTo>
                  <a:pt x="13335" y="8203"/>
                  <a:pt x="13301" y="8213"/>
                  <a:pt x="13252" y="8240"/>
                </a:cubicBezTo>
                <a:lnTo>
                  <a:pt x="13252" y="8240"/>
                </a:lnTo>
                <a:cubicBezTo>
                  <a:pt x="13191" y="8301"/>
                  <a:pt x="13132" y="8360"/>
                  <a:pt x="13085" y="8406"/>
                </a:cubicBezTo>
                <a:cubicBezTo>
                  <a:pt x="13083" y="8404"/>
                  <a:pt x="13079" y="8403"/>
                  <a:pt x="13075" y="8403"/>
                </a:cubicBezTo>
                <a:cubicBezTo>
                  <a:pt x="13060" y="8403"/>
                  <a:pt x="13034" y="8413"/>
                  <a:pt x="13021" y="8413"/>
                </a:cubicBezTo>
                <a:cubicBezTo>
                  <a:pt x="13006" y="8413"/>
                  <a:pt x="13006" y="8401"/>
                  <a:pt x="13048" y="8350"/>
                </a:cubicBezTo>
                <a:cubicBezTo>
                  <a:pt x="13052" y="8354"/>
                  <a:pt x="13056" y="8355"/>
                  <a:pt x="13061" y="8355"/>
                </a:cubicBezTo>
                <a:cubicBezTo>
                  <a:pt x="13081" y="8355"/>
                  <a:pt x="13111" y="8328"/>
                  <a:pt x="13141" y="8313"/>
                </a:cubicBezTo>
                <a:lnTo>
                  <a:pt x="13141" y="8313"/>
                </a:lnTo>
                <a:lnTo>
                  <a:pt x="13067" y="8332"/>
                </a:lnTo>
                <a:cubicBezTo>
                  <a:pt x="13125" y="8258"/>
                  <a:pt x="13146" y="8246"/>
                  <a:pt x="13161" y="8246"/>
                </a:cubicBezTo>
                <a:cubicBezTo>
                  <a:pt x="13168" y="8246"/>
                  <a:pt x="13174" y="8249"/>
                  <a:pt x="13181" y="8249"/>
                </a:cubicBezTo>
                <a:cubicBezTo>
                  <a:pt x="13195" y="8249"/>
                  <a:pt x="13213" y="8241"/>
                  <a:pt x="13252" y="8203"/>
                </a:cubicBezTo>
                <a:cubicBezTo>
                  <a:pt x="13199" y="8203"/>
                  <a:pt x="13099" y="8250"/>
                  <a:pt x="13046" y="8250"/>
                </a:cubicBezTo>
                <a:cubicBezTo>
                  <a:pt x="13025" y="8250"/>
                  <a:pt x="13011" y="8242"/>
                  <a:pt x="13011" y="8221"/>
                </a:cubicBezTo>
                <a:cubicBezTo>
                  <a:pt x="13063" y="8162"/>
                  <a:pt x="13094" y="8153"/>
                  <a:pt x="13118" y="8153"/>
                </a:cubicBezTo>
                <a:cubicBezTo>
                  <a:pt x="13128" y="8153"/>
                  <a:pt x="13136" y="8155"/>
                  <a:pt x="13144" y="8155"/>
                </a:cubicBezTo>
                <a:cubicBezTo>
                  <a:pt x="13165" y="8155"/>
                  <a:pt x="13183" y="8145"/>
                  <a:pt x="13215" y="8073"/>
                </a:cubicBezTo>
                <a:lnTo>
                  <a:pt x="13215" y="8166"/>
                </a:lnTo>
                <a:cubicBezTo>
                  <a:pt x="13274" y="8081"/>
                  <a:pt x="13293" y="8063"/>
                  <a:pt x="13302" y="8063"/>
                </a:cubicBezTo>
                <a:cubicBezTo>
                  <a:pt x="13308" y="8063"/>
                  <a:pt x="13309" y="8073"/>
                  <a:pt x="13316" y="8073"/>
                </a:cubicBezTo>
                <a:cubicBezTo>
                  <a:pt x="13325" y="8073"/>
                  <a:pt x="13347" y="8051"/>
                  <a:pt x="13418" y="7944"/>
                </a:cubicBezTo>
                <a:cubicBezTo>
                  <a:pt x="13400" y="7851"/>
                  <a:pt x="13270" y="7944"/>
                  <a:pt x="13252" y="7833"/>
                </a:cubicBezTo>
                <a:cubicBezTo>
                  <a:pt x="13159" y="7907"/>
                  <a:pt x="13141" y="7962"/>
                  <a:pt x="13048" y="8036"/>
                </a:cubicBezTo>
                <a:cubicBezTo>
                  <a:pt x="13037" y="8039"/>
                  <a:pt x="13027" y="8041"/>
                  <a:pt x="13019" y="8041"/>
                </a:cubicBezTo>
                <a:cubicBezTo>
                  <a:pt x="12893" y="8041"/>
                  <a:pt x="13200" y="7701"/>
                  <a:pt x="13111" y="7701"/>
                </a:cubicBezTo>
                <a:cubicBezTo>
                  <a:pt x="13098" y="7701"/>
                  <a:pt x="13078" y="7707"/>
                  <a:pt x="13048" y="7722"/>
                </a:cubicBezTo>
                <a:cubicBezTo>
                  <a:pt x="12981" y="7790"/>
                  <a:pt x="12874" y="7907"/>
                  <a:pt x="12835" y="7907"/>
                </a:cubicBezTo>
                <a:cubicBezTo>
                  <a:pt x="12821" y="7907"/>
                  <a:pt x="12817" y="7891"/>
                  <a:pt x="12827" y="7851"/>
                </a:cubicBezTo>
                <a:lnTo>
                  <a:pt x="12975" y="7704"/>
                </a:lnTo>
                <a:cubicBezTo>
                  <a:pt x="12968" y="7695"/>
                  <a:pt x="12959" y="7691"/>
                  <a:pt x="12949" y="7691"/>
                </a:cubicBezTo>
                <a:cubicBezTo>
                  <a:pt x="12897" y="7691"/>
                  <a:pt x="12808" y="7795"/>
                  <a:pt x="12770" y="7795"/>
                </a:cubicBezTo>
                <a:cubicBezTo>
                  <a:pt x="12755" y="7795"/>
                  <a:pt x="12748" y="7780"/>
                  <a:pt x="12753" y="7741"/>
                </a:cubicBezTo>
                <a:cubicBezTo>
                  <a:pt x="12827" y="7685"/>
                  <a:pt x="12864" y="7722"/>
                  <a:pt x="12864" y="7685"/>
                </a:cubicBezTo>
                <a:cubicBezTo>
                  <a:pt x="12878" y="7642"/>
                  <a:pt x="12877" y="7626"/>
                  <a:pt x="12868" y="7626"/>
                </a:cubicBezTo>
                <a:cubicBezTo>
                  <a:pt x="12843" y="7626"/>
                  <a:pt x="12753" y="7742"/>
                  <a:pt x="12720" y="7742"/>
                </a:cubicBezTo>
                <a:cubicBezTo>
                  <a:pt x="12719" y="7742"/>
                  <a:pt x="12717" y="7741"/>
                  <a:pt x="12716" y="7741"/>
                </a:cubicBezTo>
                <a:lnTo>
                  <a:pt x="12827" y="7574"/>
                </a:lnTo>
                <a:cubicBezTo>
                  <a:pt x="12802" y="7565"/>
                  <a:pt x="12773" y="7561"/>
                  <a:pt x="12741" y="7561"/>
                </a:cubicBezTo>
                <a:cubicBezTo>
                  <a:pt x="12669" y="7561"/>
                  <a:pt x="12584" y="7578"/>
                  <a:pt x="12510" y="7578"/>
                </a:cubicBezTo>
                <a:cubicBezTo>
                  <a:pt x="12492" y="7578"/>
                  <a:pt x="12474" y="7577"/>
                  <a:pt x="12457" y="7574"/>
                </a:cubicBezTo>
                <a:cubicBezTo>
                  <a:pt x="12494" y="7519"/>
                  <a:pt x="12549" y="7482"/>
                  <a:pt x="12568" y="7426"/>
                </a:cubicBezTo>
                <a:cubicBezTo>
                  <a:pt x="12402" y="7426"/>
                  <a:pt x="12346" y="7242"/>
                  <a:pt x="12272" y="7075"/>
                </a:cubicBezTo>
                <a:lnTo>
                  <a:pt x="12143" y="7205"/>
                </a:lnTo>
                <a:cubicBezTo>
                  <a:pt x="12143" y="7205"/>
                  <a:pt x="12161" y="7131"/>
                  <a:pt x="12198" y="7112"/>
                </a:cubicBezTo>
                <a:cubicBezTo>
                  <a:pt x="12195" y="7094"/>
                  <a:pt x="12190" y="7087"/>
                  <a:pt x="12185" y="7087"/>
                </a:cubicBezTo>
                <a:cubicBezTo>
                  <a:pt x="12165" y="7087"/>
                  <a:pt x="12132" y="7212"/>
                  <a:pt x="12087" y="7242"/>
                </a:cubicBezTo>
                <a:cubicBezTo>
                  <a:pt x="12050" y="7242"/>
                  <a:pt x="12106" y="7131"/>
                  <a:pt x="12143" y="7094"/>
                </a:cubicBezTo>
                <a:lnTo>
                  <a:pt x="12143" y="7094"/>
                </a:lnTo>
                <a:cubicBezTo>
                  <a:pt x="12063" y="7144"/>
                  <a:pt x="11961" y="7194"/>
                  <a:pt x="11884" y="7194"/>
                </a:cubicBezTo>
                <a:cubicBezTo>
                  <a:pt x="11820" y="7194"/>
                  <a:pt x="11773" y="7158"/>
                  <a:pt x="11773" y="7057"/>
                </a:cubicBezTo>
                <a:lnTo>
                  <a:pt x="11810" y="7020"/>
                </a:lnTo>
                <a:cubicBezTo>
                  <a:pt x="11806" y="7010"/>
                  <a:pt x="11801" y="7005"/>
                  <a:pt x="11794" y="7005"/>
                </a:cubicBezTo>
                <a:cubicBezTo>
                  <a:pt x="11751" y="7005"/>
                  <a:pt x="11661" y="7181"/>
                  <a:pt x="11624" y="7181"/>
                </a:cubicBezTo>
                <a:cubicBezTo>
                  <a:pt x="11613" y="7181"/>
                  <a:pt x="11607" y="7167"/>
                  <a:pt x="11607" y="7131"/>
                </a:cubicBezTo>
                <a:lnTo>
                  <a:pt x="11625" y="7112"/>
                </a:lnTo>
                <a:cubicBezTo>
                  <a:pt x="11533" y="7020"/>
                  <a:pt x="11404" y="7057"/>
                  <a:pt x="11311" y="6964"/>
                </a:cubicBezTo>
                <a:cubicBezTo>
                  <a:pt x="11422" y="6687"/>
                  <a:pt x="11533" y="6391"/>
                  <a:pt x="11644" y="6077"/>
                </a:cubicBezTo>
                <a:lnTo>
                  <a:pt x="11644" y="6077"/>
                </a:lnTo>
                <a:cubicBezTo>
                  <a:pt x="11644" y="6170"/>
                  <a:pt x="11625" y="6373"/>
                  <a:pt x="11533" y="6576"/>
                </a:cubicBezTo>
                <a:cubicBezTo>
                  <a:pt x="11662" y="6336"/>
                  <a:pt x="11903" y="5892"/>
                  <a:pt x="12106" y="5467"/>
                </a:cubicBezTo>
                <a:cubicBezTo>
                  <a:pt x="12291" y="5063"/>
                  <a:pt x="12430" y="4781"/>
                  <a:pt x="12356" y="4651"/>
                </a:cubicBezTo>
                <a:lnTo>
                  <a:pt x="12356" y="4651"/>
                </a:lnTo>
                <a:cubicBezTo>
                  <a:pt x="12359" y="4652"/>
                  <a:pt x="12363" y="4653"/>
                  <a:pt x="12368" y="4653"/>
                </a:cubicBezTo>
                <a:cubicBezTo>
                  <a:pt x="12434" y="4653"/>
                  <a:pt x="12544" y="4456"/>
                  <a:pt x="12679" y="4247"/>
                </a:cubicBezTo>
                <a:cubicBezTo>
                  <a:pt x="12882" y="3915"/>
                  <a:pt x="12882" y="3841"/>
                  <a:pt x="12938" y="3711"/>
                </a:cubicBezTo>
                <a:lnTo>
                  <a:pt x="13030" y="3859"/>
                </a:lnTo>
                <a:cubicBezTo>
                  <a:pt x="13030" y="3582"/>
                  <a:pt x="13011" y="3508"/>
                  <a:pt x="13233" y="3323"/>
                </a:cubicBezTo>
                <a:cubicBezTo>
                  <a:pt x="13240" y="3322"/>
                  <a:pt x="13246" y="3321"/>
                  <a:pt x="13252" y="3321"/>
                </a:cubicBezTo>
                <a:cubicBezTo>
                  <a:pt x="13313" y="3321"/>
                  <a:pt x="13336" y="3399"/>
                  <a:pt x="13252" y="3416"/>
                </a:cubicBezTo>
                <a:cubicBezTo>
                  <a:pt x="13474" y="3379"/>
                  <a:pt x="13326" y="3175"/>
                  <a:pt x="13621" y="3175"/>
                </a:cubicBezTo>
                <a:lnTo>
                  <a:pt x="13566" y="3305"/>
                </a:lnTo>
                <a:cubicBezTo>
                  <a:pt x="13769" y="3231"/>
                  <a:pt x="13732" y="3194"/>
                  <a:pt x="13825" y="3046"/>
                </a:cubicBezTo>
                <a:cubicBezTo>
                  <a:pt x="13862" y="3023"/>
                  <a:pt x="13908" y="3013"/>
                  <a:pt x="13956" y="3013"/>
                </a:cubicBezTo>
                <a:cubicBezTo>
                  <a:pt x="14102" y="3013"/>
                  <a:pt x="14268" y="3106"/>
                  <a:pt x="14268" y="3231"/>
                </a:cubicBezTo>
                <a:cubicBezTo>
                  <a:pt x="14294" y="3166"/>
                  <a:pt x="14376" y="3100"/>
                  <a:pt x="14461" y="3100"/>
                </a:cubicBezTo>
                <a:cubicBezTo>
                  <a:pt x="14496" y="3100"/>
                  <a:pt x="14531" y="3111"/>
                  <a:pt x="14564" y="3138"/>
                </a:cubicBezTo>
                <a:cubicBezTo>
                  <a:pt x="14564" y="3194"/>
                  <a:pt x="14509" y="3212"/>
                  <a:pt x="14490" y="3212"/>
                </a:cubicBezTo>
                <a:cubicBezTo>
                  <a:pt x="14619" y="3305"/>
                  <a:pt x="14749" y="3342"/>
                  <a:pt x="14860" y="3379"/>
                </a:cubicBezTo>
                <a:cubicBezTo>
                  <a:pt x="14971" y="3416"/>
                  <a:pt x="15081" y="3453"/>
                  <a:pt x="15081" y="3601"/>
                </a:cubicBezTo>
                <a:cubicBezTo>
                  <a:pt x="15044" y="3638"/>
                  <a:pt x="15026" y="3656"/>
                  <a:pt x="15026" y="3693"/>
                </a:cubicBezTo>
                <a:cubicBezTo>
                  <a:pt x="14914" y="3518"/>
                  <a:pt x="14761" y="3411"/>
                  <a:pt x="14745" y="3385"/>
                </a:cubicBezTo>
                <a:lnTo>
                  <a:pt x="14745" y="3385"/>
                </a:lnTo>
                <a:cubicBezTo>
                  <a:pt x="14678" y="3512"/>
                  <a:pt x="14782" y="3621"/>
                  <a:pt x="14564" y="3711"/>
                </a:cubicBezTo>
                <a:cubicBezTo>
                  <a:pt x="14607" y="3701"/>
                  <a:pt x="14662" y="3690"/>
                  <a:pt x="14722" y="3690"/>
                </a:cubicBezTo>
                <a:cubicBezTo>
                  <a:pt x="14766" y="3690"/>
                  <a:pt x="14813" y="3696"/>
                  <a:pt x="14860" y="3711"/>
                </a:cubicBezTo>
                <a:cubicBezTo>
                  <a:pt x="14971" y="3748"/>
                  <a:pt x="15063" y="3822"/>
                  <a:pt x="15063" y="3915"/>
                </a:cubicBezTo>
                <a:cubicBezTo>
                  <a:pt x="15044" y="3933"/>
                  <a:pt x="15044" y="3952"/>
                  <a:pt x="15026" y="3952"/>
                </a:cubicBezTo>
                <a:lnTo>
                  <a:pt x="15008" y="3952"/>
                </a:lnTo>
                <a:cubicBezTo>
                  <a:pt x="15008" y="3989"/>
                  <a:pt x="15026" y="4026"/>
                  <a:pt x="15044" y="4044"/>
                </a:cubicBezTo>
                <a:cubicBezTo>
                  <a:pt x="15044" y="4100"/>
                  <a:pt x="15026" y="4155"/>
                  <a:pt x="15026" y="4210"/>
                </a:cubicBezTo>
                <a:cubicBezTo>
                  <a:pt x="15008" y="4210"/>
                  <a:pt x="14989" y="4229"/>
                  <a:pt x="14971" y="4247"/>
                </a:cubicBezTo>
                <a:cubicBezTo>
                  <a:pt x="14971" y="4266"/>
                  <a:pt x="14971" y="4284"/>
                  <a:pt x="14971" y="4284"/>
                </a:cubicBezTo>
                <a:cubicBezTo>
                  <a:pt x="14971" y="4303"/>
                  <a:pt x="14952" y="4303"/>
                  <a:pt x="14952" y="4377"/>
                </a:cubicBezTo>
                <a:cubicBezTo>
                  <a:pt x="14915" y="4580"/>
                  <a:pt x="14915" y="4765"/>
                  <a:pt x="14823" y="4931"/>
                </a:cubicBezTo>
                <a:cubicBezTo>
                  <a:pt x="14841" y="4924"/>
                  <a:pt x="14856" y="4921"/>
                  <a:pt x="14869" y="4921"/>
                </a:cubicBezTo>
                <a:cubicBezTo>
                  <a:pt x="14933" y="4921"/>
                  <a:pt x="14923" y="5007"/>
                  <a:pt x="14957" y="5007"/>
                </a:cubicBezTo>
                <a:cubicBezTo>
                  <a:pt x="14980" y="5007"/>
                  <a:pt x="15025" y="4967"/>
                  <a:pt x="15128" y="4832"/>
                </a:cubicBezTo>
                <a:lnTo>
                  <a:pt x="15128" y="4832"/>
                </a:lnTo>
                <a:cubicBezTo>
                  <a:pt x="15126" y="4834"/>
                  <a:pt x="15125" y="4835"/>
                  <a:pt x="15124" y="4835"/>
                </a:cubicBezTo>
                <a:cubicBezTo>
                  <a:pt x="15113" y="4835"/>
                  <a:pt x="15144" y="4738"/>
                  <a:pt x="15174" y="4617"/>
                </a:cubicBezTo>
                <a:cubicBezTo>
                  <a:pt x="15174" y="4623"/>
                  <a:pt x="15174" y="4629"/>
                  <a:pt x="15174" y="4636"/>
                </a:cubicBezTo>
                <a:cubicBezTo>
                  <a:pt x="15174" y="4654"/>
                  <a:pt x="15174" y="4654"/>
                  <a:pt x="15174" y="4691"/>
                </a:cubicBezTo>
                <a:cubicBezTo>
                  <a:pt x="15192" y="4654"/>
                  <a:pt x="15211" y="4617"/>
                  <a:pt x="15229" y="4599"/>
                </a:cubicBezTo>
                <a:lnTo>
                  <a:pt x="15174" y="4543"/>
                </a:lnTo>
                <a:cubicBezTo>
                  <a:pt x="15174" y="4536"/>
                  <a:pt x="15174" y="4530"/>
                  <a:pt x="15174" y="4525"/>
                </a:cubicBezTo>
                <a:lnTo>
                  <a:pt x="15192" y="4543"/>
                </a:lnTo>
                <a:cubicBezTo>
                  <a:pt x="15192" y="4506"/>
                  <a:pt x="15192" y="4451"/>
                  <a:pt x="15192" y="4414"/>
                </a:cubicBezTo>
                <a:cubicBezTo>
                  <a:pt x="15211" y="4377"/>
                  <a:pt x="15211" y="4303"/>
                  <a:pt x="15211" y="4284"/>
                </a:cubicBezTo>
                <a:cubicBezTo>
                  <a:pt x="15192" y="4247"/>
                  <a:pt x="15192" y="4192"/>
                  <a:pt x="15192" y="4137"/>
                </a:cubicBezTo>
                <a:lnTo>
                  <a:pt x="15192" y="4137"/>
                </a:lnTo>
                <a:cubicBezTo>
                  <a:pt x="15229" y="4173"/>
                  <a:pt x="15266" y="4229"/>
                  <a:pt x="15285" y="4284"/>
                </a:cubicBezTo>
                <a:cubicBezTo>
                  <a:pt x="15303" y="4284"/>
                  <a:pt x="15303" y="4303"/>
                  <a:pt x="15303" y="4321"/>
                </a:cubicBezTo>
                <a:cubicBezTo>
                  <a:pt x="15303" y="4340"/>
                  <a:pt x="15303" y="4377"/>
                  <a:pt x="15303" y="4395"/>
                </a:cubicBezTo>
                <a:cubicBezTo>
                  <a:pt x="15285" y="4451"/>
                  <a:pt x="15266" y="4506"/>
                  <a:pt x="15229" y="4580"/>
                </a:cubicBezTo>
                <a:cubicBezTo>
                  <a:pt x="15322" y="4673"/>
                  <a:pt x="15396" y="4746"/>
                  <a:pt x="15451" y="4765"/>
                </a:cubicBezTo>
                <a:cubicBezTo>
                  <a:pt x="15285" y="4950"/>
                  <a:pt x="15044" y="5264"/>
                  <a:pt x="14786" y="5634"/>
                </a:cubicBezTo>
                <a:cubicBezTo>
                  <a:pt x="14527" y="5985"/>
                  <a:pt x="14250" y="6373"/>
                  <a:pt x="14065" y="6558"/>
                </a:cubicBezTo>
                <a:cubicBezTo>
                  <a:pt x="14009" y="6724"/>
                  <a:pt x="13936" y="6890"/>
                  <a:pt x="13862" y="7057"/>
                </a:cubicBezTo>
                <a:cubicBezTo>
                  <a:pt x="13973" y="7001"/>
                  <a:pt x="14250" y="6835"/>
                  <a:pt x="14472" y="6706"/>
                </a:cubicBezTo>
                <a:cubicBezTo>
                  <a:pt x="14693" y="6576"/>
                  <a:pt x="14915" y="6447"/>
                  <a:pt x="15137" y="6317"/>
                </a:cubicBezTo>
                <a:cubicBezTo>
                  <a:pt x="15562" y="6059"/>
                  <a:pt x="15913" y="5837"/>
                  <a:pt x="16116" y="5634"/>
                </a:cubicBezTo>
                <a:cubicBezTo>
                  <a:pt x="16170" y="5604"/>
                  <a:pt x="16208" y="5593"/>
                  <a:pt x="16237" y="5593"/>
                </a:cubicBezTo>
                <a:cubicBezTo>
                  <a:pt x="16315" y="5593"/>
                  <a:pt x="16316" y="5680"/>
                  <a:pt x="16357" y="5708"/>
                </a:cubicBezTo>
                <a:cubicBezTo>
                  <a:pt x="16246" y="5763"/>
                  <a:pt x="16098" y="5800"/>
                  <a:pt x="16024" y="5892"/>
                </a:cubicBezTo>
                <a:cubicBezTo>
                  <a:pt x="16135" y="5818"/>
                  <a:pt x="16264" y="5763"/>
                  <a:pt x="16394" y="5726"/>
                </a:cubicBezTo>
                <a:cubicBezTo>
                  <a:pt x="16523" y="5689"/>
                  <a:pt x="16652" y="5652"/>
                  <a:pt x="16763" y="5634"/>
                </a:cubicBezTo>
                <a:cubicBezTo>
                  <a:pt x="16893" y="5597"/>
                  <a:pt x="17022" y="5541"/>
                  <a:pt x="17041" y="5449"/>
                </a:cubicBezTo>
                <a:lnTo>
                  <a:pt x="17041" y="5449"/>
                </a:lnTo>
                <a:cubicBezTo>
                  <a:pt x="17318" y="5560"/>
                  <a:pt x="16893" y="5634"/>
                  <a:pt x="17244" y="5634"/>
                </a:cubicBezTo>
                <a:lnTo>
                  <a:pt x="17188" y="5689"/>
                </a:lnTo>
                <a:cubicBezTo>
                  <a:pt x="17484" y="5911"/>
                  <a:pt x="17632" y="5837"/>
                  <a:pt x="17891" y="5966"/>
                </a:cubicBezTo>
                <a:cubicBezTo>
                  <a:pt x="18120" y="6072"/>
                  <a:pt x="18333" y="6464"/>
                  <a:pt x="18062" y="6741"/>
                </a:cubicBezTo>
                <a:lnTo>
                  <a:pt x="18062" y="6741"/>
                </a:lnTo>
                <a:cubicBezTo>
                  <a:pt x="18077" y="6730"/>
                  <a:pt x="18092" y="6724"/>
                  <a:pt x="18113" y="6724"/>
                </a:cubicBezTo>
                <a:cubicBezTo>
                  <a:pt x="18020" y="6909"/>
                  <a:pt x="17891" y="7094"/>
                  <a:pt x="17743" y="7278"/>
                </a:cubicBezTo>
                <a:cubicBezTo>
                  <a:pt x="17650" y="7371"/>
                  <a:pt x="17577" y="7463"/>
                  <a:pt x="17484" y="7556"/>
                </a:cubicBezTo>
                <a:lnTo>
                  <a:pt x="17299" y="7741"/>
                </a:lnTo>
                <a:lnTo>
                  <a:pt x="17059" y="7907"/>
                </a:lnTo>
                <a:cubicBezTo>
                  <a:pt x="16745" y="8129"/>
                  <a:pt x="16394" y="8313"/>
                  <a:pt x="15987" y="8498"/>
                </a:cubicBezTo>
                <a:cubicBezTo>
                  <a:pt x="15617" y="8665"/>
                  <a:pt x="15174" y="8831"/>
                  <a:pt x="14545" y="9034"/>
                </a:cubicBezTo>
                <a:lnTo>
                  <a:pt x="14545" y="9053"/>
                </a:lnTo>
                <a:cubicBezTo>
                  <a:pt x="14490" y="9090"/>
                  <a:pt x="14619" y="9108"/>
                  <a:pt x="14712" y="9127"/>
                </a:cubicBezTo>
                <a:cubicBezTo>
                  <a:pt x="14804" y="9127"/>
                  <a:pt x="14897" y="9145"/>
                  <a:pt x="15008" y="9145"/>
                </a:cubicBezTo>
                <a:cubicBezTo>
                  <a:pt x="15211" y="9127"/>
                  <a:pt x="15414" y="9127"/>
                  <a:pt x="15691" y="9108"/>
                </a:cubicBezTo>
                <a:lnTo>
                  <a:pt x="15691" y="9108"/>
                </a:lnTo>
                <a:lnTo>
                  <a:pt x="15359" y="9238"/>
                </a:lnTo>
                <a:cubicBezTo>
                  <a:pt x="15691" y="9219"/>
                  <a:pt x="15969" y="9219"/>
                  <a:pt x="16246" y="9201"/>
                </a:cubicBezTo>
                <a:cubicBezTo>
                  <a:pt x="16671" y="9201"/>
                  <a:pt x="16689" y="9312"/>
                  <a:pt x="16893" y="9459"/>
                </a:cubicBezTo>
                <a:cubicBezTo>
                  <a:pt x="17004" y="9533"/>
                  <a:pt x="17133" y="9607"/>
                  <a:pt x="17299" y="9663"/>
                </a:cubicBezTo>
                <a:cubicBezTo>
                  <a:pt x="17392" y="9681"/>
                  <a:pt x="17466" y="9718"/>
                  <a:pt x="17558" y="9737"/>
                </a:cubicBezTo>
                <a:cubicBezTo>
                  <a:pt x="17648" y="9752"/>
                  <a:pt x="17737" y="9779"/>
                  <a:pt x="17798" y="9779"/>
                </a:cubicBezTo>
                <a:cubicBezTo>
                  <a:pt x="17812" y="9779"/>
                  <a:pt x="17825" y="9777"/>
                  <a:pt x="17835" y="9774"/>
                </a:cubicBezTo>
                <a:lnTo>
                  <a:pt x="17817" y="9644"/>
                </a:lnTo>
                <a:lnTo>
                  <a:pt x="17817" y="9644"/>
                </a:lnTo>
                <a:cubicBezTo>
                  <a:pt x="18002" y="9737"/>
                  <a:pt x="18408" y="9847"/>
                  <a:pt x="18316" y="9958"/>
                </a:cubicBezTo>
                <a:cubicBezTo>
                  <a:pt x="18326" y="9948"/>
                  <a:pt x="18361" y="9925"/>
                  <a:pt x="18396" y="9925"/>
                </a:cubicBezTo>
                <a:cubicBezTo>
                  <a:pt x="18422" y="9925"/>
                  <a:pt x="18448" y="9938"/>
                  <a:pt x="18464" y="9977"/>
                </a:cubicBezTo>
                <a:lnTo>
                  <a:pt x="18408" y="10051"/>
                </a:lnTo>
                <a:cubicBezTo>
                  <a:pt x="18575" y="10088"/>
                  <a:pt x="18722" y="10143"/>
                  <a:pt x="18870" y="10217"/>
                </a:cubicBezTo>
                <a:cubicBezTo>
                  <a:pt x="19074" y="10513"/>
                  <a:pt x="18612" y="10439"/>
                  <a:pt x="18907" y="10790"/>
                </a:cubicBezTo>
                <a:cubicBezTo>
                  <a:pt x="19016" y="10868"/>
                  <a:pt x="19268" y="11010"/>
                  <a:pt x="19368" y="11010"/>
                </a:cubicBezTo>
                <a:cubicBezTo>
                  <a:pt x="19387" y="11010"/>
                  <a:pt x="19400" y="11005"/>
                  <a:pt x="19406" y="10993"/>
                </a:cubicBezTo>
                <a:cubicBezTo>
                  <a:pt x="19369" y="10919"/>
                  <a:pt x="19369" y="10790"/>
                  <a:pt x="19443" y="10735"/>
                </a:cubicBezTo>
                <a:cubicBezTo>
                  <a:pt x="19480" y="10772"/>
                  <a:pt x="19517" y="10827"/>
                  <a:pt x="19573" y="10882"/>
                </a:cubicBezTo>
                <a:cubicBezTo>
                  <a:pt x="19665" y="10846"/>
                  <a:pt x="19776" y="10827"/>
                  <a:pt x="19868" y="10790"/>
                </a:cubicBezTo>
                <a:cubicBezTo>
                  <a:pt x="19868" y="10809"/>
                  <a:pt x="19868" y="10846"/>
                  <a:pt x="19887" y="10901"/>
                </a:cubicBezTo>
                <a:cubicBezTo>
                  <a:pt x="19961" y="10901"/>
                  <a:pt x="20035" y="10919"/>
                  <a:pt x="20109" y="10919"/>
                </a:cubicBezTo>
                <a:lnTo>
                  <a:pt x="19979" y="10735"/>
                </a:lnTo>
                <a:cubicBezTo>
                  <a:pt x="20053" y="10661"/>
                  <a:pt x="20109" y="10513"/>
                  <a:pt x="20035" y="10236"/>
                </a:cubicBezTo>
                <a:cubicBezTo>
                  <a:pt x="19924" y="10143"/>
                  <a:pt x="19794" y="10069"/>
                  <a:pt x="19665" y="9995"/>
                </a:cubicBezTo>
                <a:lnTo>
                  <a:pt x="19683" y="9811"/>
                </a:lnTo>
                <a:cubicBezTo>
                  <a:pt x="19757" y="9903"/>
                  <a:pt x="19831" y="9995"/>
                  <a:pt x="19905" y="10088"/>
                </a:cubicBezTo>
                <a:cubicBezTo>
                  <a:pt x="19887" y="9847"/>
                  <a:pt x="19702" y="9811"/>
                  <a:pt x="19554" y="9774"/>
                </a:cubicBezTo>
                <a:cubicBezTo>
                  <a:pt x="19591" y="9700"/>
                  <a:pt x="19573" y="9626"/>
                  <a:pt x="19536" y="9552"/>
                </a:cubicBezTo>
                <a:cubicBezTo>
                  <a:pt x="19369" y="9515"/>
                  <a:pt x="19221" y="9496"/>
                  <a:pt x="19074" y="9496"/>
                </a:cubicBezTo>
                <a:cubicBezTo>
                  <a:pt x="19092" y="9385"/>
                  <a:pt x="19332" y="9441"/>
                  <a:pt x="19147" y="9238"/>
                </a:cubicBezTo>
                <a:cubicBezTo>
                  <a:pt x="18973" y="9238"/>
                  <a:pt x="19111" y="9441"/>
                  <a:pt x="18968" y="9441"/>
                </a:cubicBezTo>
                <a:cubicBezTo>
                  <a:pt x="18944" y="9441"/>
                  <a:pt x="18913" y="9436"/>
                  <a:pt x="18870" y="9422"/>
                </a:cubicBezTo>
                <a:cubicBezTo>
                  <a:pt x="18796" y="9219"/>
                  <a:pt x="18889" y="9164"/>
                  <a:pt x="18648" y="9145"/>
                </a:cubicBezTo>
                <a:cubicBezTo>
                  <a:pt x="18648" y="9089"/>
                  <a:pt x="18681" y="9065"/>
                  <a:pt x="18737" y="9065"/>
                </a:cubicBezTo>
                <a:cubicBezTo>
                  <a:pt x="18743" y="9065"/>
                  <a:pt x="18748" y="9065"/>
                  <a:pt x="18753" y="9065"/>
                </a:cubicBezTo>
                <a:lnTo>
                  <a:pt x="18753" y="9065"/>
                </a:lnTo>
                <a:cubicBezTo>
                  <a:pt x="18599" y="9036"/>
                  <a:pt x="18422" y="8935"/>
                  <a:pt x="18286" y="8935"/>
                </a:cubicBezTo>
                <a:cubicBezTo>
                  <a:pt x="18249" y="8935"/>
                  <a:pt x="18216" y="8942"/>
                  <a:pt x="18186" y="8960"/>
                </a:cubicBezTo>
                <a:cubicBezTo>
                  <a:pt x="18168" y="8942"/>
                  <a:pt x="18149" y="8923"/>
                  <a:pt x="18131" y="8886"/>
                </a:cubicBezTo>
                <a:cubicBezTo>
                  <a:pt x="18131" y="8886"/>
                  <a:pt x="18131" y="8868"/>
                  <a:pt x="18113" y="8868"/>
                </a:cubicBezTo>
                <a:cubicBezTo>
                  <a:pt x="18094" y="8849"/>
                  <a:pt x="18076" y="8849"/>
                  <a:pt x="18057" y="8831"/>
                </a:cubicBezTo>
                <a:cubicBezTo>
                  <a:pt x="18020" y="8812"/>
                  <a:pt x="18002" y="8794"/>
                  <a:pt x="18113" y="8702"/>
                </a:cubicBezTo>
                <a:lnTo>
                  <a:pt x="18113" y="8702"/>
                </a:lnTo>
                <a:cubicBezTo>
                  <a:pt x="18057" y="8739"/>
                  <a:pt x="17835" y="8812"/>
                  <a:pt x="17743" y="8812"/>
                </a:cubicBezTo>
                <a:cubicBezTo>
                  <a:pt x="17983" y="8720"/>
                  <a:pt x="17946" y="8702"/>
                  <a:pt x="17909" y="8702"/>
                </a:cubicBezTo>
                <a:cubicBezTo>
                  <a:pt x="17877" y="8686"/>
                  <a:pt x="17859" y="8669"/>
                  <a:pt x="18062" y="8617"/>
                </a:cubicBezTo>
                <a:lnTo>
                  <a:pt x="18062" y="8617"/>
                </a:lnTo>
                <a:cubicBezTo>
                  <a:pt x="17924" y="8647"/>
                  <a:pt x="17840" y="8650"/>
                  <a:pt x="17780" y="8665"/>
                </a:cubicBezTo>
                <a:lnTo>
                  <a:pt x="17669" y="8665"/>
                </a:lnTo>
                <a:cubicBezTo>
                  <a:pt x="17632" y="8665"/>
                  <a:pt x="17595" y="8646"/>
                  <a:pt x="17613" y="8646"/>
                </a:cubicBezTo>
                <a:cubicBezTo>
                  <a:pt x="17613" y="8628"/>
                  <a:pt x="17595" y="8628"/>
                  <a:pt x="17540" y="8628"/>
                </a:cubicBezTo>
                <a:cubicBezTo>
                  <a:pt x="17564" y="8628"/>
                  <a:pt x="17613" y="8619"/>
                  <a:pt x="17633" y="8619"/>
                </a:cubicBezTo>
                <a:cubicBezTo>
                  <a:pt x="17642" y="8619"/>
                  <a:pt x="17644" y="8622"/>
                  <a:pt x="17632" y="8628"/>
                </a:cubicBezTo>
                <a:cubicBezTo>
                  <a:pt x="17743" y="8591"/>
                  <a:pt x="17928" y="8572"/>
                  <a:pt x="18039" y="8554"/>
                </a:cubicBezTo>
                <a:lnTo>
                  <a:pt x="18039" y="8554"/>
                </a:lnTo>
                <a:cubicBezTo>
                  <a:pt x="17980" y="8556"/>
                  <a:pt x="17930" y="8557"/>
                  <a:pt x="17886" y="8557"/>
                </a:cubicBezTo>
                <a:cubicBezTo>
                  <a:pt x="17598" y="8557"/>
                  <a:pt x="17599" y="8507"/>
                  <a:pt x="17503" y="8443"/>
                </a:cubicBezTo>
                <a:cubicBezTo>
                  <a:pt x="17545" y="8439"/>
                  <a:pt x="17581" y="8438"/>
                  <a:pt x="17613" y="8438"/>
                </a:cubicBezTo>
                <a:cubicBezTo>
                  <a:pt x="17746" y="8438"/>
                  <a:pt x="17794" y="8465"/>
                  <a:pt x="17854" y="8480"/>
                </a:cubicBezTo>
                <a:cubicBezTo>
                  <a:pt x="17909" y="8498"/>
                  <a:pt x="17983" y="8517"/>
                  <a:pt x="18076" y="8535"/>
                </a:cubicBezTo>
                <a:cubicBezTo>
                  <a:pt x="17928" y="8498"/>
                  <a:pt x="17983" y="8443"/>
                  <a:pt x="17817" y="8406"/>
                </a:cubicBezTo>
                <a:cubicBezTo>
                  <a:pt x="17885" y="8406"/>
                  <a:pt x="17922" y="8404"/>
                  <a:pt x="17948" y="8404"/>
                </a:cubicBezTo>
                <a:cubicBezTo>
                  <a:pt x="18002" y="8404"/>
                  <a:pt x="18014" y="8412"/>
                  <a:pt x="18149" y="8461"/>
                </a:cubicBezTo>
                <a:cubicBezTo>
                  <a:pt x="17891" y="8313"/>
                  <a:pt x="18113" y="8424"/>
                  <a:pt x="18076" y="8240"/>
                </a:cubicBezTo>
                <a:cubicBezTo>
                  <a:pt x="18131" y="8230"/>
                  <a:pt x="18182" y="8226"/>
                  <a:pt x="18223" y="8226"/>
                </a:cubicBezTo>
                <a:cubicBezTo>
                  <a:pt x="18265" y="8226"/>
                  <a:pt x="18297" y="8230"/>
                  <a:pt x="18316" y="8240"/>
                </a:cubicBezTo>
                <a:cubicBezTo>
                  <a:pt x="18327" y="8243"/>
                  <a:pt x="18336" y="8245"/>
                  <a:pt x="18345" y="8245"/>
                </a:cubicBezTo>
                <a:cubicBezTo>
                  <a:pt x="18382" y="8245"/>
                  <a:pt x="18411" y="8207"/>
                  <a:pt x="18501" y="8073"/>
                </a:cubicBezTo>
                <a:cubicBezTo>
                  <a:pt x="18523" y="8062"/>
                  <a:pt x="18540" y="8057"/>
                  <a:pt x="18554" y="8057"/>
                </a:cubicBezTo>
                <a:cubicBezTo>
                  <a:pt x="18647" y="8057"/>
                  <a:pt x="18519" y="8313"/>
                  <a:pt x="18519" y="8313"/>
                </a:cubicBezTo>
                <a:cubicBezTo>
                  <a:pt x="18796" y="8018"/>
                  <a:pt x="18501" y="8036"/>
                  <a:pt x="18464" y="7907"/>
                </a:cubicBezTo>
                <a:cubicBezTo>
                  <a:pt x="18563" y="7739"/>
                  <a:pt x="18625" y="7694"/>
                  <a:pt x="18675" y="7694"/>
                </a:cubicBezTo>
                <a:cubicBezTo>
                  <a:pt x="18734" y="7694"/>
                  <a:pt x="18778" y="7752"/>
                  <a:pt x="18850" y="7752"/>
                </a:cubicBezTo>
                <a:cubicBezTo>
                  <a:pt x="18867" y="7752"/>
                  <a:pt x="18886" y="7749"/>
                  <a:pt x="18907" y="7741"/>
                </a:cubicBezTo>
                <a:cubicBezTo>
                  <a:pt x="19037" y="7426"/>
                  <a:pt x="18963" y="7094"/>
                  <a:pt x="19018" y="6872"/>
                </a:cubicBezTo>
                <a:cubicBezTo>
                  <a:pt x="19041" y="6860"/>
                  <a:pt x="19057" y="6835"/>
                  <a:pt x="19075" y="6835"/>
                </a:cubicBezTo>
                <a:cubicBezTo>
                  <a:pt x="19085" y="6835"/>
                  <a:pt x="19097" y="6844"/>
                  <a:pt x="19111" y="6872"/>
                </a:cubicBezTo>
                <a:cubicBezTo>
                  <a:pt x="19055" y="6669"/>
                  <a:pt x="19092" y="6391"/>
                  <a:pt x="19018" y="6133"/>
                </a:cubicBezTo>
                <a:cubicBezTo>
                  <a:pt x="18963" y="5855"/>
                  <a:pt x="18833" y="5615"/>
                  <a:pt x="18630" y="5504"/>
                </a:cubicBezTo>
                <a:cubicBezTo>
                  <a:pt x="18630" y="5485"/>
                  <a:pt x="18630" y="5471"/>
                  <a:pt x="18633" y="5459"/>
                </a:cubicBezTo>
                <a:lnTo>
                  <a:pt x="18633" y="5459"/>
                </a:lnTo>
                <a:cubicBezTo>
                  <a:pt x="18576" y="5551"/>
                  <a:pt x="18494" y="5600"/>
                  <a:pt x="18427" y="5634"/>
                </a:cubicBezTo>
                <a:cubicBezTo>
                  <a:pt x="18334" y="5486"/>
                  <a:pt x="18149" y="5486"/>
                  <a:pt x="18186" y="5356"/>
                </a:cubicBezTo>
                <a:lnTo>
                  <a:pt x="18186" y="5356"/>
                </a:lnTo>
                <a:cubicBezTo>
                  <a:pt x="18223" y="5393"/>
                  <a:pt x="18256" y="5403"/>
                  <a:pt x="18286" y="5403"/>
                </a:cubicBezTo>
                <a:cubicBezTo>
                  <a:pt x="18316" y="5403"/>
                  <a:pt x="18344" y="5393"/>
                  <a:pt x="18371" y="5393"/>
                </a:cubicBezTo>
                <a:cubicBezTo>
                  <a:pt x="18316" y="5356"/>
                  <a:pt x="18260" y="5338"/>
                  <a:pt x="18205" y="5301"/>
                </a:cubicBezTo>
                <a:cubicBezTo>
                  <a:pt x="18205" y="5235"/>
                  <a:pt x="18221" y="5211"/>
                  <a:pt x="18246" y="5211"/>
                </a:cubicBezTo>
                <a:cubicBezTo>
                  <a:pt x="18310" y="5211"/>
                  <a:pt x="18434" y="5366"/>
                  <a:pt x="18509" y="5366"/>
                </a:cubicBezTo>
                <a:cubicBezTo>
                  <a:pt x="18520" y="5366"/>
                  <a:pt x="18529" y="5363"/>
                  <a:pt x="18538" y="5356"/>
                </a:cubicBezTo>
                <a:cubicBezTo>
                  <a:pt x="18223" y="5061"/>
                  <a:pt x="17743" y="5024"/>
                  <a:pt x="17521" y="4931"/>
                </a:cubicBezTo>
                <a:cubicBezTo>
                  <a:pt x="17521" y="4869"/>
                  <a:pt x="17574" y="4847"/>
                  <a:pt x="17641" y="4847"/>
                </a:cubicBezTo>
                <a:cubicBezTo>
                  <a:pt x="17692" y="4847"/>
                  <a:pt x="17750" y="4860"/>
                  <a:pt x="17798" y="4876"/>
                </a:cubicBezTo>
                <a:cubicBezTo>
                  <a:pt x="17853" y="4892"/>
                  <a:pt x="17902" y="4907"/>
                  <a:pt x="17928" y="4907"/>
                </a:cubicBezTo>
                <a:cubicBezTo>
                  <a:pt x="17963" y="4907"/>
                  <a:pt x="17957" y="4879"/>
                  <a:pt x="17872" y="4783"/>
                </a:cubicBezTo>
                <a:lnTo>
                  <a:pt x="17872" y="4783"/>
                </a:lnTo>
                <a:cubicBezTo>
                  <a:pt x="18002" y="4857"/>
                  <a:pt x="18131" y="4968"/>
                  <a:pt x="18260" y="5079"/>
                </a:cubicBezTo>
                <a:cubicBezTo>
                  <a:pt x="18217" y="4939"/>
                  <a:pt x="18220" y="4898"/>
                  <a:pt x="18242" y="4898"/>
                </a:cubicBezTo>
                <a:cubicBezTo>
                  <a:pt x="18274" y="4898"/>
                  <a:pt x="18347" y="4983"/>
                  <a:pt x="18385" y="4983"/>
                </a:cubicBezTo>
                <a:cubicBezTo>
                  <a:pt x="18412" y="4983"/>
                  <a:pt x="18422" y="4942"/>
                  <a:pt x="18390" y="4802"/>
                </a:cubicBezTo>
                <a:cubicBezTo>
                  <a:pt x="18094" y="4562"/>
                  <a:pt x="17891" y="4543"/>
                  <a:pt x="17706" y="4506"/>
                </a:cubicBezTo>
                <a:cubicBezTo>
                  <a:pt x="17540" y="4488"/>
                  <a:pt x="17355" y="4469"/>
                  <a:pt x="17059" y="4432"/>
                </a:cubicBezTo>
                <a:lnTo>
                  <a:pt x="17059" y="4432"/>
                </a:lnTo>
                <a:cubicBezTo>
                  <a:pt x="16930" y="4543"/>
                  <a:pt x="17096" y="4599"/>
                  <a:pt x="16967" y="4709"/>
                </a:cubicBezTo>
                <a:cubicBezTo>
                  <a:pt x="16842" y="4742"/>
                  <a:pt x="16759" y="4755"/>
                  <a:pt x="16702" y="4755"/>
                </a:cubicBezTo>
                <a:cubicBezTo>
                  <a:pt x="16566" y="4755"/>
                  <a:pt x="16586" y="4677"/>
                  <a:pt x="16560" y="4599"/>
                </a:cubicBezTo>
                <a:cubicBezTo>
                  <a:pt x="16548" y="4526"/>
                  <a:pt x="16568" y="4445"/>
                  <a:pt x="16551" y="4445"/>
                </a:cubicBezTo>
                <a:cubicBezTo>
                  <a:pt x="16543" y="4445"/>
                  <a:pt x="16524" y="4467"/>
                  <a:pt x="16486" y="4525"/>
                </a:cubicBezTo>
                <a:cubicBezTo>
                  <a:pt x="16407" y="4651"/>
                  <a:pt x="16193" y="4899"/>
                  <a:pt x="16121" y="4899"/>
                </a:cubicBezTo>
                <a:cubicBezTo>
                  <a:pt x="16109" y="4899"/>
                  <a:pt x="16101" y="4892"/>
                  <a:pt x="16098" y="4876"/>
                </a:cubicBezTo>
                <a:cubicBezTo>
                  <a:pt x="16190" y="4783"/>
                  <a:pt x="16283" y="4673"/>
                  <a:pt x="16375" y="4580"/>
                </a:cubicBezTo>
                <a:cubicBezTo>
                  <a:pt x="16338" y="4580"/>
                  <a:pt x="16283" y="4636"/>
                  <a:pt x="16209" y="4709"/>
                </a:cubicBezTo>
                <a:cubicBezTo>
                  <a:pt x="16172" y="4746"/>
                  <a:pt x="16135" y="4783"/>
                  <a:pt x="16098" y="4820"/>
                </a:cubicBezTo>
                <a:cubicBezTo>
                  <a:pt x="16061" y="4839"/>
                  <a:pt x="16043" y="4857"/>
                  <a:pt x="16043" y="4857"/>
                </a:cubicBezTo>
                <a:cubicBezTo>
                  <a:pt x="16024" y="4857"/>
                  <a:pt x="16043" y="4820"/>
                  <a:pt x="16116" y="4728"/>
                </a:cubicBezTo>
                <a:cubicBezTo>
                  <a:pt x="16148" y="4704"/>
                  <a:pt x="16166" y="4697"/>
                  <a:pt x="16177" y="4697"/>
                </a:cubicBezTo>
                <a:cubicBezTo>
                  <a:pt x="16190" y="4697"/>
                  <a:pt x="16190" y="4709"/>
                  <a:pt x="16190" y="4709"/>
                </a:cubicBezTo>
                <a:cubicBezTo>
                  <a:pt x="16190" y="4709"/>
                  <a:pt x="16190" y="4709"/>
                  <a:pt x="16209" y="4691"/>
                </a:cubicBezTo>
                <a:cubicBezTo>
                  <a:pt x="16209" y="4691"/>
                  <a:pt x="16209" y="4673"/>
                  <a:pt x="16209" y="4673"/>
                </a:cubicBezTo>
                <a:cubicBezTo>
                  <a:pt x="16274" y="4603"/>
                  <a:pt x="16294" y="4579"/>
                  <a:pt x="16290" y="4579"/>
                </a:cubicBezTo>
                <a:lnTo>
                  <a:pt x="16290" y="4579"/>
                </a:lnTo>
                <a:cubicBezTo>
                  <a:pt x="16281" y="4579"/>
                  <a:pt x="16154" y="4694"/>
                  <a:pt x="16122" y="4694"/>
                </a:cubicBezTo>
                <a:cubicBezTo>
                  <a:pt x="16114" y="4694"/>
                  <a:pt x="16111" y="4688"/>
                  <a:pt x="16116" y="4673"/>
                </a:cubicBezTo>
                <a:lnTo>
                  <a:pt x="16357" y="4488"/>
                </a:lnTo>
                <a:cubicBezTo>
                  <a:pt x="16357" y="4451"/>
                  <a:pt x="16320" y="4395"/>
                  <a:pt x="16283" y="4321"/>
                </a:cubicBezTo>
                <a:cubicBezTo>
                  <a:pt x="16283" y="4303"/>
                  <a:pt x="16264" y="4303"/>
                  <a:pt x="16264" y="4303"/>
                </a:cubicBezTo>
                <a:lnTo>
                  <a:pt x="16246" y="4173"/>
                </a:lnTo>
                <a:cubicBezTo>
                  <a:pt x="16227" y="4100"/>
                  <a:pt x="16209" y="4007"/>
                  <a:pt x="16190" y="3933"/>
                </a:cubicBezTo>
                <a:cubicBezTo>
                  <a:pt x="16135" y="3785"/>
                  <a:pt x="16079" y="3619"/>
                  <a:pt x="16006" y="3471"/>
                </a:cubicBezTo>
                <a:cubicBezTo>
                  <a:pt x="16046" y="3471"/>
                  <a:pt x="16092" y="3504"/>
                  <a:pt x="16125" y="3504"/>
                </a:cubicBezTo>
                <a:cubicBezTo>
                  <a:pt x="16153" y="3504"/>
                  <a:pt x="16172" y="3481"/>
                  <a:pt x="16172" y="3397"/>
                </a:cubicBezTo>
                <a:cubicBezTo>
                  <a:pt x="15747" y="2547"/>
                  <a:pt x="14804" y="1937"/>
                  <a:pt x="13880" y="1937"/>
                </a:cubicBezTo>
                <a:cubicBezTo>
                  <a:pt x="13769" y="1993"/>
                  <a:pt x="13658" y="2067"/>
                  <a:pt x="13584" y="2140"/>
                </a:cubicBezTo>
                <a:cubicBezTo>
                  <a:pt x="13575" y="2143"/>
                  <a:pt x="13564" y="2144"/>
                  <a:pt x="13554" y="2144"/>
                </a:cubicBezTo>
                <a:cubicBezTo>
                  <a:pt x="13489" y="2144"/>
                  <a:pt x="13428" y="2096"/>
                  <a:pt x="13492" y="2048"/>
                </a:cubicBezTo>
                <a:lnTo>
                  <a:pt x="13492" y="2048"/>
                </a:lnTo>
                <a:cubicBezTo>
                  <a:pt x="13159" y="2067"/>
                  <a:pt x="13510" y="2159"/>
                  <a:pt x="13381" y="2251"/>
                </a:cubicBezTo>
                <a:cubicBezTo>
                  <a:pt x="13334" y="2272"/>
                  <a:pt x="13292" y="2282"/>
                  <a:pt x="13259" y="2282"/>
                </a:cubicBezTo>
                <a:cubicBezTo>
                  <a:pt x="13177" y="2282"/>
                  <a:pt x="13149" y="2225"/>
                  <a:pt x="13215" y="2159"/>
                </a:cubicBezTo>
                <a:lnTo>
                  <a:pt x="13215" y="2159"/>
                </a:lnTo>
                <a:cubicBezTo>
                  <a:pt x="12975" y="2325"/>
                  <a:pt x="12679" y="2566"/>
                  <a:pt x="12402" y="2806"/>
                </a:cubicBezTo>
                <a:cubicBezTo>
                  <a:pt x="12272" y="2935"/>
                  <a:pt x="12143" y="3065"/>
                  <a:pt x="12032" y="3175"/>
                </a:cubicBezTo>
                <a:lnTo>
                  <a:pt x="11976" y="3231"/>
                </a:lnTo>
                <a:lnTo>
                  <a:pt x="11958" y="3231"/>
                </a:lnTo>
                <a:cubicBezTo>
                  <a:pt x="11958" y="3249"/>
                  <a:pt x="11940" y="3249"/>
                  <a:pt x="11921" y="3249"/>
                </a:cubicBezTo>
                <a:cubicBezTo>
                  <a:pt x="11903" y="3268"/>
                  <a:pt x="11884" y="3268"/>
                  <a:pt x="11847" y="3268"/>
                </a:cubicBezTo>
                <a:lnTo>
                  <a:pt x="11847" y="3194"/>
                </a:lnTo>
                <a:cubicBezTo>
                  <a:pt x="11792" y="3212"/>
                  <a:pt x="11810" y="3323"/>
                  <a:pt x="11810" y="3453"/>
                </a:cubicBezTo>
                <a:cubicBezTo>
                  <a:pt x="11827" y="3552"/>
                  <a:pt x="11799" y="3680"/>
                  <a:pt x="11753" y="3680"/>
                </a:cubicBezTo>
                <a:cubicBezTo>
                  <a:pt x="11748" y="3680"/>
                  <a:pt x="11742" y="3678"/>
                  <a:pt x="11736" y="3674"/>
                </a:cubicBezTo>
                <a:lnTo>
                  <a:pt x="11755" y="3601"/>
                </a:lnTo>
                <a:lnTo>
                  <a:pt x="11755" y="3601"/>
                </a:lnTo>
                <a:cubicBezTo>
                  <a:pt x="11699" y="3656"/>
                  <a:pt x="11662" y="3711"/>
                  <a:pt x="11607" y="3804"/>
                </a:cubicBezTo>
                <a:lnTo>
                  <a:pt x="11551" y="3933"/>
                </a:lnTo>
                <a:lnTo>
                  <a:pt x="11514" y="3989"/>
                </a:lnTo>
                <a:cubicBezTo>
                  <a:pt x="11514" y="4001"/>
                  <a:pt x="11506" y="4023"/>
                  <a:pt x="11500" y="4023"/>
                </a:cubicBezTo>
                <a:cubicBezTo>
                  <a:pt x="11498" y="4023"/>
                  <a:pt x="11496" y="4019"/>
                  <a:pt x="11496" y="4007"/>
                </a:cubicBezTo>
                <a:cubicBezTo>
                  <a:pt x="11496" y="3822"/>
                  <a:pt x="11459" y="3582"/>
                  <a:pt x="11514" y="3323"/>
                </a:cubicBezTo>
                <a:lnTo>
                  <a:pt x="11514" y="3323"/>
                </a:lnTo>
                <a:cubicBezTo>
                  <a:pt x="11488" y="3383"/>
                  <a:pt x="11471" y="3404"/>
                  <a:pt x="11459" y="3404"/>
                </a:cubicBezTo>
                <a:cubicBezTo>
                  <a:pt x="11438" y="3404"/>
                  <a:pt x="11434" y="3334"/>
                  <a:pt x="11422" y="3286"/>
                </a:cubicBezTo>
                <a:cubicBezTo>
                  <a:pt x="11422" y="3228"/>
                  <a:pt x="11415" y="3192"/>
                  <a:pt x="11372" y="3192"/>
                </a:cubicBezTo>
                <a:cubicBezTo>
                  <a:pt x="11347" y="3192"/>
                  <a:pt x="11310" y="3204"/>
                  <a:pt x="11256" y="3231"/>
                </a:cubicBezTo>
                <a:cubicBezTo>
                  <a:pt x="11256" y="3194"/>
                  <a:pt x="11256" y="3157"/>
                  <a:pt x="11274" y="3138"/>
                </a:cubicBezTo>
                <a:cubicBezTo>
                  <a:pt x="11274" y="3120"/>
                  <a:pt x="11274" y="3065"/>
                  <a:pt x="11274" y="3028"/>
                </a:cubicBezTo>
                <a:cubicBezTo>
                  <a:pt x="11274" y="2954"/>
                  <a:pt x="11274" y="2898"/>
                  <a:pt x="11274" y="2843"/>
                </a:cubicBezTo>
                <a:cubicBezTo>
                  <a:pt x="11256" y="2713"/>
                  <a:pt x="11237" y="2566"/>
                  <a:pt x="11089" y="2233"/>
                </a:cubicBezTo>
                <a:cubicBezTo>
                  <a:pt x="10997" y="2067"/>
                  <a:pt x="10757" y="2122"/>
                  <a:pt x="10590" y="1974"/>
                </a:cubicBezTo>
                <a:lnTo>
                  <a:pt x="10720" y="1863"/>
                </a:lnTo>
                <a:cubicBezTo>
                  <a:pt x="10609" y="1826"/>
                  <a:pt x="10498" y="1789"/>
                  <a:pt x="10387" y="1752"/>
                </a:cubicBezTo>
                <a:lnTo>
                  <a:pt x="10424" y="1494"/>
                </a:lnTo>
                <a:lnTo>
                  <a:pt x="10221" y="1364"/>
                </a:lnTo>
                <a:lnTo>
                  <a:pt x="10221" y="1364"/>
                </a:lnTo>
                <a:cubicBezTo>
                  <a:pt x="10276" y="1438"/>
                  <a:pt x="10313" y="1549"/>
                  <a:pt x="10258" y="1586"/>
                </a:cubicBezTo>
                <a:cubicBezTo>
                  <a:pt x="9980" y="1401"/>
                  <a:pt x="9722" y="958"/>
                  <a:pt x="9759" y="884"/>
                </a:cubicBezTo>
                <a:cubicBezTo>
                  <a:pt x="9518" y="754"/>
                  <a:pt x="9278" y="662"/>
                  <a:pt x="9001" y="588"/>
                </a:cubicBezTo>
                <a:cubicBezTo>
                  <a:pt x="9015" y="566"/>
                  <a:pt x="9047" y="559"/>
                  <a:pt x="9087" y="559"/>
                </a:cubicBezTo>
                <a:cubicBezTo>
                  <a:pt x="9113" y="559"/>
                  <a:pt x="9142" y="562"/>
                  <a:pt x="9173" y="567"/>
                </a:cubicBezTo>
                <a:lnTo>
                  <a:pt x="9173" y="567"/>
                </a:lnTo>
                <a:cubicBezTo>
                  <a:pt x="8912" y="498"/>
                  <a:pt x="9265" y="364"/>
                  <a:pt x="8853" y="348"/>
                </a:cubicBezTo>
                <a:lnTo>
                  <a:pt x="8853" y="348"/>
                </a:lnTo>
                <a:cubicBezTo>
                  <a:pt x="8890" y="403"/>
                  <a:pt x="8779" y="422"/>
                  <a:pt x="8761" y="459"/>
                </a:cubicBezTo>
                <a:cubicBezTo>
                  <a:pt x="8639" y="284"/>
                  <a:pt x="8204" y="143"/>
                  <a:pt x="7845" y="143"/>
                </a:cubicBezTo>
                <a:cubicBezTo>
                  <a:pt x="7823" y="143"/>
                  <a:pt x="7802" y="143"/>
                  <a:pt x="7781" y="144"/>
                </a:cubicBezTo>
                <a:lnTo>
                  <a:pt x="7873" y="34"/>
                </a:lnTo>
                <a:cubicBezTo>
                  <a:pt x="7745" y="13"/>
                  <a:pt x="7609" y="0"/>
                  <a:pt x="7467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5"/>
          <p:cNvSpPr/>
          <p:nvPr/>
        </p:nvSpPr>
        <p:spPr>
          <a:xfrm rot="10800000" flipH="1">
            <a:off x="2952950" y="1161382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dk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5"/>
          <p:cNvSpPr/>
          <p:nvPr/>
        </p:nvSpPr>
        <p:spPr>
          <a:xfrm rot="10800000" flipH="1">
            <a:off x="1186150" y="3267994"/>
            <a:ext cx="138258" cy="158064"/>
          </a:xfrm>
          <a:custGeom>
            <a:avLst/>
            <a:gdLst/>
            <a:ahLst/>
            <a:cxnLst/>
            <a:rect l="l" t="t" r="r" b="b"/>
            <a:pathLst>
              <a:path w="10831" h="12385" extrusionOk="0">
                <a:moveTo>
                  <a:pt x="4861" y="3883"/>
                </a:moveTo>
                <a:lnTo>
                  <a:pt x="4879" y="3901"/>
                </a:lnTo>
                <a:lnTo>
                  <a:pt x="4861" y="3901"/>
                </a:lnTo>
                <a:lnTo>
                  <a:pt x="4861" y="3883"/>
                </a:lnTo>
                <a:close/>
                <a:moveTo>
                  <a:pt x="6506" y="6581"/>
                </a:moveTo>
                <a:lnTo>
                  <a:pt x="6506" y="6599"/>
                </a:lnTo>
                <a:lnTo>
                  <a:pt x="6469" y="6599"/>
                </a:lnTo>
                <a:cubicBezTo>
                  <a:pt x="6487" y="6581"/>
                  <a:pt x="6487" y="6581"/>
                  <a:pt x="6506" y="6581"/>
                </a:cubicBezTo>
                <a:close/>
                <a:moveTo>
                  <a:pt x="3068" y="6618"/>
                </a:moveTo>
                <a:cubicBezTo>
                  <a:pt x="3087" y="6618"/>
                  <a:pt x="3087" y="6618"/>
                  <a:pt x="3105" y="6636"/>
                </a:cubicBezTo>
                <a:lnTo>
                  <a:pt x="3013" y="6636"/>
                </a:lnTo>
                <a:cubicBezTo>
                  <a:pt x="3013" y="6636"/>
                  <a:pt x="3050" y="6618"/>
                  <a:pt x="3068" y="6618"/>
                </a:cubicBezTo>
                <a:close/>
                <a:moveTo>
                  <a:pt x="4380" y="7376"/>
                </a:moveTo>
                <a:cubicBezTo>
                  <a:pt x="4399" y="7394"/>
                  <a:pt x="4380" y="7431"/>
                  <a:pt x="4380" y="7431"/>
                </a:cubicBezTo>
                <a:lnTo>
                  <a:pt x="4362" y="7394"/>
                </a:lnTo>
                <a:lnTo>
                  <a:pt x="4380" y="7376"/>
                </a:lnTo>
                <a:close/>
                <a:moveTo>
                  <a:pt x="6912" y="8780"/>
                </a:moveTo>
                <a:cubicBezTo>
                  <a:pt x="6931" y="8799"/>
                  <a:pt x="6949" y="8817"/>
                  <a:pt x="6968" y="8817"/>
                </a:cubicBezTo>
                <a:lnTo>
                  <a:pt x="6968" y="8836"/>
                </a:lnTo>
                <a:lnTo>
                  <a:pt x="6986" y="8873"/>
                </a:lnTo>
                <a:cubicBezTo>
                  <a:pt x="7079" y="9002"/>
                  <a:pt x="7190" y="9058"/>
                  <a:pt x="7300" y="9113"/>
                </a:cubicBezTo>
                <a:cubicBezTo>
                  <a:pt x="7374" y="9150"/>
                  <a:pt x="7430" y="9168"/>
                  <a:pt x="7485" y="9224"/>
                </a:cubicBezTo>
                <a:cubicBezTo>
                  <a:pt x="7571" y="9453"/>
                  <a:pt x="7846" y="9638"/>
                  <a:pt x="8094" y="9778"/>
                </a:cubicBezTo>
                <a:lnTo>
                  <a:pt x="8094" y="9778"/>
                </a:lnTo>
                <a:lnTo>
                  <a:pt x="7393" y="9612"/>
                </a:lnTo>
                <a:lnTo>
                  <a:pt x="7615" y="9557"/>
                </a:lnTo>
                <a:lnTo>
                  <a:pt x="7097" y="9409"/>
                </a:lnTo>
                <a:lnTo>
                  <a:pt x="7060" y="9372"/>
                </a:lnTo>
                <a:lnTo>
                  <a:pt x="7042" y="9372"/>
                </a:lnTo>
                <a:cubicBezTo>
                  <a:pt x="7042" y="9372"/>
                  <a:pt x="7042" y="9353"/>
                  <a:pt x="7023" y="9335"/>
                </a:cubicBezTo>
                <a:lnTo>
                  <a:pt x="7097" y="9316"/>
                </a:lnTo>
                <a:lnTo>
                  <a:pt x="6931" y="8984"/>
                </a:lnTo>
                <a:cubicBezTo>
                  <a:pt x="6912" y="8910"/>
                  <a:pt x="6875" y="8854"/>
                  <a:pt x="6838" y="8817"/>
                </a:cubicBezTo>
                <a:lnTo>
                  <a:pt x="6820" y="8780"/>
                </a:lnTo>
                <a:close/>
                <a:moveTo>
                  <a:pt x="6034" y="0"/>
                </a:moveTo>
                <a:cubicBezTo>
                  <a:pt x="6025" y="0"/>
                  <a:pt x="6016" y="1"/>
                  <a:pt x="6007" y="1"/>
                </a:cubicBezTo>
                <a:cubicBezTo>
                  <a:pt x="5711" y="1"/>
                  <a:pt x="5563" y="334"/>
                  <a:pt x="5563" y="353"/>
                </a:cubicBezTo>
                <a:cubicBezTo>
                  <a:pt x="5397" y="648"/>
                  <a:pt x="5452" y="870"/>
                  <a:pt x="5489" y="1110"/>
                </a:cubicBezTo>
                <a:cubicBezTo>
                  <a:pt x="5526" y="1221"/>
                  <a:pt x="5545" y="1351"/>
                  <a:pt x="5545" y="1498"/>
                </a:cubicBezTo>
                <a:cubicBezTo>
                  <a:pt x="5508" y="1646"/>
                  <a:pt x="5471" y="1739"/>
                  <a:pt x="5434" y="1850"/>
                </a:cubicBezTo>
                <a:cubicBezTo>
                  <a:pt x="5360" y="1997"/>
                  <a:pt x="5286" y="2164"/>
                  <a:pt x="5304" y="2423"/>
                </a:cubicBezTo>
                <a:cubicBezTo>
                  <a:pt x="5267" y="2589"/>
                  <a:pt x="5249" y="2755"/>
                  <a:pt x="5249" y="2922"/>
                </a:cubicBezTo>
                <a:lnTo>
                  <a:pt x="5230" y="3143"/>
                </a:lnTo>
                <a:lnTo>
                  <a:pt x="5267" y="3180"/>
                </a:lnTo>
                <a:lnTo>
                  <a:pt x="5286" y="3199"/>
                </a:lnTo>
                <a:cubicBezTo>
                  <a:pt x="5286" y="3217"/>
                  <a:pt x="5286" y="3236"/>
                  <a:pt x="5267" y="3254"/>
                </a:cubicBezTo>
                <a:cubicBezTo>
                  <a:pt x="5267" y="3291"/>
                  <a:pt x="5267" y="3347"/>
                  <a:pt x="5267" y="3402"/>
                </a:cubicBezTo>
                <a:lnTo>
                  <a:pt x="5193" y="3439"/>
                </a:lnTo>
                <a:lnTo>
                  <a:pt x="4990" y="3384"/>
                </a:lnTo>
                <a:lnTo>
                  <a:pt x="5064" y="3494"/>
                </a:lnTo>
                <a:lnTo>
                  <a:pt x="5064" y="3494"/>
                </a:lnTo>
                <a:lnTo>
                  <a:pt x="5027" y="3476"/>
                </a:lnTo>
                <a:lnTo>
                  <a:pt x="5175" y="3883"/>
                </a:lnTo>
                <a:cubicBezTo>
                  <a:pt x="5193" y="3957"/>
                  <a:pt x="5193" y="4012"/>
                  <a:pt x="5157" y="4067"/>
                </a:cubicBezTo>
                <a:lnTo>
                  <a:pt x="5120" y="4160"/>
                </a:lnTo>
                <a:cubicBezTo>
                  <a:pt x="5083" y="4123"/>
                  <a:pt x="5083" y="4104"/>
                  <a:pt x="5083" y="4086"/>
                </a:cubicBezTo>
                <a:lnTo>
                  <a:pt x="5101" y="3790"/>
                </a:lnTo>
                <a:lnTo>
                  <a:pt x="5101" y="3790"/>
                </a:lnTo>
                <a:lnTo>
                  <a:pt x="4935" y="3883"/>
                </a:lnTo>
                <a:lnTo>
                  <a:pt x="4824" y="3716"/>
                </a:lnTo>
                <a:cubicBezTo>
                  <a:pt x="4824" y="3698"/>
                  <a:pt x="4805" y="3661"/>
                  <a:pt x="4787" y="3642"/>
                </a:cubicBezTo>
                <a:lnTo>
                  <a:pt x="4694" y="3494"/>
                </a:lnTo>
                <a:cubicBezTo>
                  <a:pt x="4602" y="3384"/>
                  <a:pt x="4584" y="3347"/>
                  <a:pt x="4565" y="3254"/>
                </a:cubicBezTo>
                <a:lnTo>
                  <a:pt x="4565" y="3254"/>
                </a:lnTo>
                <a:lnTo>
                  <a:pt x="4787" y="3458"/>
                </a:lnTo>
                <a:lnTo>
                  <a:pt x="4491" y="3014"/>
                </a:lnTo>
                <a:lnTo>
                  <a:pt x="4528" y="2940"/>
                </a:lnTo>
                <a:lnTo>
                  <a:pt x="4436" y="2940"/>
                </a:lnTo>
                <a:lnTo>
                  <a:pt x="4158" y="2496"/>
                </a:lnTo>
                <a:cubicBezTo>
                  <a:pt x="4195" y="2330"/>
                  <a:pt x="4085" y="2219"/>
                  <a:pt x="4029" y="2164"/>
                </a:cubicBezTo>
                <a:cubicBezTo>
                  <a:pt x="4011" y="2145"/>
                  <a:pt x="3974" y="2108"/>
                  <a:pt x="3974" y="2090"/>
                </a:cubicBezTo>
                <a:lnTo>
                  <a:pt x="4011" y="1923"/>
                </a:lnTo>
                <a:lnTo>
                  <a:pt x="3974" y="1923"/>
                </a:lnTo>
                <a:lnTo>
                  <a:pt x="4048" y="1757"/>
                </a:lnTo>
                <a:lnTo>
                  <a:pt x="3918" y="1813"/>
                </a:lnTo>
                <a:cubicBezTo>
                  <a:pt x="3900" y="1794"/>
                  <a:pt x="3900" y="1776"/>
                  <a:pt x="3881" y="1757"/>
                </a:cubicBezTo>
                <a:lnTo>
                  <a:pt x="3844" y="1480"/>
                </a:lnTo>
                <a:lnTo>
                  <a:pt x="3789" y="1609"/>
                </a:lnTo>
                <a:lnTo>
                  <a:pt x="3586" y="1221"/>
                </a:lnTo>
                <a:lnTo>
                  <a:pt x="3549" y="1184"/>
                </a:lnTo>
                <a:cubicBezTo>
                  <a:pt x="3517" y="1174"/>
                  <a:pt x="3478" y="1163"/>
                  <a:pt x="3438" y="1163"/>
                </a:cubicBezTo>
                <a:cubicBezTo>
                  <a:pt x="3408" y="1163"/>
                  <a:pt x="3377" y="1169"/>
                  <a:pt x="3345" y="1184"/>
                </a:cubicBezTo>
                <a:lnTo>
                  <a:pt x="3419" y="759"/>
                </a:lnTo>
                <a:lnTo>
                  <a:pt x="3160" y="981"/>
                </a:lnTo>
                <a:lnTo>
                  <a:pt x="3179" y="962"/>
                </a:lnTo>
                <a:lnTo>
                  <a:pt x="3216" y="852"/>
                </a:lnTo>
                <a:lnTo>
                  <a:pt x="3123" y="778"/>
                </a:lnTo>
                <a:cubicBezTo>
                  <a:pt x="2832" y="575"/>
                  <a:pt x="2592" y="476"/>
                  <a:pt x="2405" y="476"/>
                </a:cubicBezTo>
                <a:cubicBezTo>
                  <a:pt x="2319" y="476"/>
                  <a:pt x="2245" y="497"/>
                  <a:pt x="2181" y="537"/>
                </a:cubicBezTo>
                <a:cubicBezTo>
                  <a:pt x="1922" y="685"/>
                  <a:pt x="1959" y="1036"/>
                  <a:pt x="1959" y="1055"/>
                </a:cubicBezTo>
                <a:cubicBezTo>
                  <a:pt x="1959" y="1406"/>
                  <a:pt x="2125" y="1591"/>
                  <a:pt x="2292" y="1776"/>
                </a:cubicBezTo>
                <a:cubicBezTo>
                  <a:pt x="2366" y="1868"/>
                  <a:pt x="2458" y="1979"/>
                  <a:pt x="2532" y="2108"/>
                </a:cubicBezTo>
                <a:cubicBezTo>
                  <a:pt x="2569" y="2256"/>
                  <a:pt x="2588" y="2367"/>
                  <a:pt x="2606" y="2459"/>
                </a:cubicBezTo>
                <a:cubicBezTo>
                  <a:pt x="2624" y="2663"/>
                  <a:pt x="2661" y="2829"/>
                  <a:pt x="2791" y="3069"/>
                </a:cubicBezTo>
                <a:cubicBezTo>
                  <a:pt x="2828" y="3162"/>
                  <a:pt x="2883" y="3273"/>
                  <a:pt x="2939" y="3365"/>
                </a:cubicBezTo>
                <a:lnTo>
                  <a:pt x="2015" y="3143"/>
                </a:lnTo>
                <a:lnTo>
                  <a:pt x="2015" y="3143"/>
                </a:lnTo>
                <a:lnTo>
                  <a:pt x="3123" y="3716"/>
                </a:lnTo>
                <a:lnTo>
                  <a:pt x="3142" y="3735"/>
                </a:lnTo>
                <a:lnTo>
                  <a:pt x="3179" y="3735"/>
                </a:lnTo>
                <a:lnTo>
                  <a:pt x="3197" y="3753"/>
                </a:lnTo>
                <a:cubicBezTo>
                  <a:pt x="3216" y="3772"/>
                  <a:pt x="3216" y="3790"/>
                  <a:pt x="3234" y="3809"/>
                </a:cubicBezTo>
                <a:cubicBezTo>
                  <a:pt x="3253" y="3846"/>
                  <a:pt x="3271" y="3901"/>
                  <a:pt x="3290" y="3938"/>
                </a:cubicBezTo>
                <a:lnTo>
                  <a:pt x="3253" y="4030"/>
                </a:lnTo>
                <a:lnTo>
                  <a:pt x="3087" y="4086"/>
                </a:lnTo>
                <a:lnTo>
                  <a:pt x="3216" y="4141"/>
                </a:lnTo>
                <a:lnTo>
                  <a:pt x="3160" y="4141"/>
                </a:lnTo>
                <a:lnTo>
                  <a:pt x="3493" y="4419"/>
                </a:lnTo>
                <a:cubicBezTo>
                  <a:pt x="3549" y="4474"/>
                  <a:pt x="3586" y="4529"/>
                  <a:pt x="3586" y="4603"/>
                </a:cubicBezTo>
                <a:lnTo>
                  <a:pt x="3604" y="4677"/>
                </a:lnTo>
                <a:lnTo>
                  <a:pt x="3567" y="4696"/>
                </a:lnTo>
                <a:lnTo>
                  <a:pt x="3068" y="4511"/>
                </a:lnTo>
                <a:cubicBezTo>
                  <a:pt x="3013" y="4363"/>
                  <a:pt x="2846" y="4345"/>
                  <a:pt x="2772" y="4326"/>
                </a:cubicBezTo>
                <a:cubicBezTo>
                  <a:pt x="2735" y="4326"/>
                  <a:pt x="2698" y="4326"/>
                  <a:pt x="2680" y="4308"/>
                </a:cubicBezTo>
                <a:lnTo>
                  <a:pt x="2606" y="4160"/>
                </a:lnTo>
                <a:lnTo>
                  <a:pt x="2588" y="4178"/>
                </a:lnTo>
                <a:lnTo>
                  <a:pt x="2532" y="3975"/>
                </a:lnTo>
                <a:lnTo>
                  <a:pt x="2458" y="4104"/>
                </a:lnTo>
                <a:cubicBezTo>
                  <a:pt x="2440" y="4086"/>
                  <a:pt x="2421" y="4086"/>
                  <a:pt x="2384" y="4067"/>
                </a:cubicBezTo>
                <a:lnTo>
                  <a:pt x="2181" y="3901"/>
                </a:lnTo>
                <a:lnTo>
                  <a:pt x="2181" y="3901"/>
                </a:lnTo>
                <a:lnTo>
                  <a:pt x="2218" y="4030"/>
                </a:lnTo>
                <a:lnTo>
                  <a:pt x="1830" y="3846"/>
                </a:lnTo>
                <a:lnTo>
                  <a:pt x="1774" y="3864"/>
                </a:lnTo>
                <a:cubicBezTo>
                  <a:pt x="1719" y="3864"/>
                  <a:pt x="1663" y="3901"/>
                  <a:pt x="1626" y="3975"/>
                </a:cubicBezTo>
                <a:lnTo>
                  <a:pt x="1405" y="3587"/>
                </a:lnTo>
                <a:lnTo>
                  <a:pt x="1349" y="3920"/>
                </a:lnTo>
                <a:cubicBezTo>
                  <a:pt x="1349" y="3920"/>
                  <a:pt x="1349" y="3920"/>
                  <a:pt x="1349" y="3901"/>
                </a:cubicBezTo>
                <a:lnTo>
                  <a:pt x="1312" y="3809"/>
                </a:lnTo>
                <a:lnTo>
                  <a:pt x="1183" y="3809"/>
                </a:lnTo>
                <a:cubicBezTo>
                  <a:pt x="591" y="3864"/>
                  <a:pt x="296" y="4049"/>
                  <a:pt x="296" y="4363"/>
                </a:cubicBezTo>
                <a:cubicBezTo>
                  <a:pt x="296" y="4585"/>
                  <a:pt x="481" y="4751"/>
                  <a:pt x="481" y="4751"/>
                </a:cubicBezTo>
                <a:cubicBezTo>
                  <a:pt x="702" y="5010"/>
                  <a:pt x="924" y="5065"/>
                  <a:pt x="1164" y="5102"/>
                </a:cubicBezTo>
                <a:cubicBezTo>
                  <a:pt x="1294" y="5121"/>
                  <a:pt x="1405" y="5139"/>
                  <a:pt x="1553" y="5195"/>
                </a:cubicBezTo>
                <a:cubicBezTo>
                  <a:pt x="1682" y="5287"/>
                  <a:pt x="1756" y="5361"/>
                  <a:pt x="1830" y="5435"/>
                </a:cubicBezTo>
                <a:cubicBezTo>
                  <a:pt x="1941" y="5564"/>
                  <a:pt x="2070" y="5694"/>
                  <a:pt x="2310" y="5786"/>
                </a:cubicBezTo>
                <a:cubicBezTo>
                  <a:pt x="2458" y="5879"/>
                  <a:pt x="2606" y="5953"/>
                  <a:pt x="2772" y="6027"/>
                </a:cubicBezTo>
                <a:lnTo>
                  <a:pt x="2957" y="6119"/>
                </a:lnTo>
                <a:lnTo>
                  <a:pt x="2994" y="6100"/>
                </a:lnTo>
                <a:lnTo>
                  <a:pt x="3031" y="6100"/>
                </a:lnTo>
                <a:cubicBezTo>
                  <a:pt x="3031" y="6100"/>
                  <a:pt x="3068" y="6119"/>
                  <a:pt x="3068" y="6137"/>
                </a:cubicBezTo>
                <a:cubicBezTo>
                  <a:pt x="3105" y="6156"/>
                  <a:pt x="3142" y="6174"/>
                  <a:pt x="3197" y="6193"/>
                </a:cubicBezTo>
                <a:lnTo>
                  <a:pt x="3197" y="6267"/>
                </a:lnTo>
                <a:lnTo>
                  <a:pt x="3087" y="6433"/>
                </a:lnTo>
                <a:lnTo>
                  <a:pt x="3087" y="6433"/>
                </a:lnTo>
                <a:lnTo>
                  <a:pt x="3234" y="6415"/>
                </a:lnTo>
                <a:lnTo>
                  <a:pt x="3179" y="6452"/>
                </a:lnTo>
                <a:lnTo>
                  <a:pt x="3419" y="6452"/>
                </a:lnTo>
                <a:lnTo>
                  <a:pt x="3382" y="6470"/>
                </a:lnTo>
                <a:cubicBezTo>
                  <a:pt x="3364" y="6470"/>
                  <a:pt x="3253" y="6489"/>
                  <a:pt x="3179" y="6581"/>
                </a:cubicBezTo>
                <a:lnTo>
                  <a:pt x="3031" y="6599"/>
                </a:lnTo>
                <a:cubicBezTo>
                  <a:pt x="2883" y="6599"/>
                  <a:pt x="2791" y="6710"/>
                  <a:pt x="2735" y="6766"/>
                </a:cubicBezTo>
                <a:cubicBezTo>
                  <a:pt x="2698" y="6821"/>
                  <a:pt x="2698" y="6821"/>
                  <a:pt x="2680" y="6821"/>
                </a:cubicBezTo>
                <a:lnTo>
                  <a:pt x="2366" y="6803"/>
                </a:lnTo>
                <a:lnTo>
                  <a:pt x="2495" y="6988"/>
                </a:lnTo>
                <a:lnTo>
                  <a:pt x="2366" y="7080"/>
                </a:lnTo>
                <a:cubicBezTo>
                  <a:pt x="2347" y="7098"/>
                  <a:pt x="2329" y="7117"/>
                  <a:pt x="2310" y="7135"/>
                </a:cubicBezTo>
                <a:lnTo>
                  <a:pt x="2199" y="7228"/>
                </a:lnTo>
                <a:cubicBezTo>
                  <a:pt x="2107" y="7320"/>
                  <a:pt x="2089" y="7320"/>
                  <a:pt x="2015" y="7357"/>
                </a:cubicBezTo>
                <a:lnTo>
                  <a:pt x="2162" y="7117"/>
                </a:lnTo>
                <a:lnTo>
                  <a:pt x="2162" y="7117"/>
                </a:lnTo>
                <a:lnTo>
                  <a:pt x="1811" y="7431"/>
                </a:lnTo>
                <a:lnTo>
                  <a:pt x="1719" y="7413"/>
                </a:lnTo>
                <a:lnTo>
                  <a:pt x="1719" y="7413"/>
                </a:lnTo>
                <a:lnTo>
                  <a:pt x="1737" y="7505"/>
                </a:lnTo>
                <a:lnTo>
                  <a:pt x="1442" y="7782"/>
                </a:lnTo>
                <a:cubicBezTo>
                  <a:pt x="1431" y="7781"/>
                  <a:pt x="1420" y="7781"/>
                  <a:pt x="1410" y="7781"/>
                </a:cubicBezTo>
                <a:cubicBezTo>
                  <a:pt x="1266" y="7781"/>
                  <a:pt x="1199" y="7897"/>
                  <a:pt x="1164" y="7949"/>
                </a:cubicBezTo>
                <a:cubicBezTo>
                  <a:pt x="1146" y="7967"/>
                  <a:pt x="1146" y="7986"/>
                  <a:pt x="1146" y="7986"/>
                </a:cubicBezTo>
                <a:lnTo>
                  <a:pt x="998" y="7967"/>
                </a:lnTo>
                <a:lnTo>
                  <a:pt x="739" y="7838"/>
                </a:lnTo>
                <a:lnTo>
                  <a:pt x="887" y="8060"/>
                </a:lnTo>
                <a:cubicBezTo>
                  <a:pt x="869" y="8078"/>
                  <a:pt x="850" y="8097"/>
                  <a:pt x="832" y="8097"/>
                </a:cubicBezTo>
                <a:lnTo>
                  <a:pt x="591" y="8170"/>
                </a:lnTo>
                <a:lnTo>
                  <a:pt x="721" y="8226"/>
                </a:lnTo>
                <a:lnTo>
                  <a:pt x="425" y="8448"/>
                </a:lnTo>
                <a:lnTo>
                  <a:pt x="407" y="8485"/>
                </a:lnTo>
                <a:cubicBezTo>
                  <a:pt x="388" y="8559"/>
                  <a:pt x="407" y="8614"/>
                  <a:pt x="425" y="8651"/>
                </a:cubicBezTo>
                <a:lnTo>
                  <a:pt x="37" y="8614"/>
                </a:lnTo>
                <a:lnTo>
                  <a:pt x="259" y="8817"/>
                </a:lnTo>
                <a:lnTo>
                  <a:pt x="203" y="8799"/>
                </a:lnTo>
                <a:lnTo>
                  <a:pt x="148" y="8928"/>
                </a:lnTo>
                <a:cubicBezTo>
                  <a:pt x="0" y="9372"/>
                  <a:pt x="0" y="9667"/>
                  <a:pt x="148" y="9852"/>
                </a:cubicBezTo>
                <a:cubicBezTo>
                  <a:pt x="259" y="9963"/>
                  <a:pt x="407" y="10000"/>
                  <a:pt x="518" y="10000"/>
                </a:cubicBezTo>
                <a:cubicBezTo>
                  <a:pt x="573" y="10000"/>
                  <a:pt x="610" y="10000"/>
                  <a:pt x="647" y="9982"/>
                </a:cubicBezTo>
                <a:cubicBezTo>
                  <a:pt x="961" y="9963"/>
                  <a:pt x="1090" y="9778"/>
                  <a:pt x="1220" y="9612"/>
                </a:cubicBezTo>
                <a:cubicBezTo>
                  <a:pt x="1275" y="9538"/>
                  <a:pt x="1331" y="9446"/>
                  <a:pt x="1423" y="9372"/>
                </a:cubicBezTo>
                <a:cubicBezTo>
                  <a:pt x="1534" y="9316"/>
                  <a:pt x="1626" y="9298"/>
                  <a:pt x="1700" y="9279"/>
                </a:cubicBezTo>
                <a:cubicBezTo>
                  <a:pt x="1848" y="9242"/>
                  <a:pt x="2015" y="9205"/>
                  <a:pt x="2199" y="9039"/>
                </a:cubicBezTo>
                <a:cubicBezTo>
                  <a:pt x="2329" y="8984"/>
                  <a:pt x="2440" y="8891"/>
                  <a:pt x="2551" y="8817"/>
                </a:cubicBezTo>
                <a:lnTo>
                  <a:pt x="2698" y="8706"/>
                </a:lnTo>
                <a:lnTo>
                  <a:pt x="2698" y="8651"/>
                </a:lnTo>
                <a:lnTo>
                  <a:pt x="2717" y="8632"/>
                </a:lnTo>
                <a:cubicBezTo>
                  <a:pt x="2717" y="8632"/>
                  <a:pt x="2735" y="8614"/>
                  <a:pt x="2735" y="8614"/>
                </a:cubicBezTo>
                <a:cubicBezTo>
                  <a:pt x="2754" y="8596"/>
                  <a:pt x="2791" y="8577"/>
                  <a:pt x="2828" y="8559"/>
                </a:cubicBezTo>
                <a:lnTo>
                  <a:pt x="2865" y="8577"/>
                </a:lnTo>
                <a:lnTo>
                  <a:pt x="2976" y="8836"/>
                </a:lnTo>
                <a:lnTo>
                  <a:pt x="3013" y="8688"/>
                </a:lnTo>
                <a:lnTo>
                  <a:pt x="3013" y="8725"/>
                </a:lnTo>
                <a:lnTo>
                  <a:pt x="3234" y="8318"/>
                </a:lnTo>
                <a:cubicBezTo>
                  <a:pt x="3253" y="8281"/>
                  <a:pt x="3271" y="8244"/>
                  <a:pt x="3327" y="8244"/>
                </a:cubicBezTo>
                <a:lnTo>
                  <a:pt x="3549" y="8189"/>
                </a:lnTo>
                <a:lnTo>
                  <a:pt x="3475" y="8097"/>
                </a:lnTo>
                <a:cubicBezTo>
                  <a:pt x="3493" y="8078"/>
                  <a:pt x="3512" y="8060"/>
                  <a:pt x="3512" y="8060"/>
                </a:cubicBezTo>
                <a:lnTo>
                  <a:pt x="3659" y="8337"/>
                </a:lnTo>
                <a:lnTo>
                  <a:pt x="3752" y="7893"/>
                </a:lnTo>
                <a:cubicBezTo>
                  <a:pt x="3752" y="7893"/>
                  <a:pt x="3807" y="7875"/>
                  <a:pt x="3826" y="7875"/>
                </a:cubicBezTo>
                <a:cubicBezTo>
                  <a:pt x="3863" y="7875"/>
                  <a:pt x="3937" y="7875"/>
                  <a:pt x="3992" y="7838"/>
                </a:cubicBezTo>
                <a:lnTo>
                  <a:pt x="4011" y="7875"/>
                </a:lnTo>
                <a:lnTo>
                  <a:pt x="4177" y="7727"/>
                </a:lnTo>
                <a:cubicBezTo>
                  <a:pt x="4214" y="7690"/>
                  <a:pt x="4306" y="7616"/>
                  <a:pt x="4325" y="7487"/>
                </a:cubicBezTo>
                <a:lnTo>
                  <a:pt x="4491" y="7357"/>
                </a:lnTo>
                <a:lnTo>
                  <a:pt x="4528" y="7357"/>
                </a:lnTo>
                <a:lnTo>
                  <a:pt x="4584" y="7302"/>
                </a:lnTo>
                <a:cubicBezTo>
                  <a:pt x="4602" y="7320"/>
                  <a:pt x="4621" y="7320"/>
                  <a:pt x="4658" y="7320"/>
                </a:cubicBezTo>
                <a:cubicBezTo>
                  <a:pt x="4639" y="7394"/>
                  <a:pt x="4602" y="7450"/>
                  <a:pt x="4584" y="7505"/>
                </a:cubicBezTo>
                <a:lnTo>
                  <a:pt x="4454" y="7487"/>
                </a:lnTo>
                <a:lnTo>
                  <a:pt x="4417" y="7579"/>
                </a:lnTo>
                <a:cubicBezTo>
                  <a:pt x="4399" y="7597"/>
                  <a:pt x="4399" y="7634"/>
                  <a:pt x="4380" y="7653"/>
                </a:cubicBezTo>
                <a:lnTo>
                  <a:pt x="4325" y="7634"/>
                </a:lnTo>
                <a:lnTo>
                  <a:pt x="4325" y="7634"/>
                </a:lnTo>
                <a:lnTo>
                  <a:pt x="4436" y="7819"/>
                </a:lnTo>
                <a:lnTo>
                  <a:pt x="4417" y="7838"/>
                </a:lnTo>
                <a:cubicBezTo>
                  <a:pt x="4417" y="7856"/>
                  <a:pt x="4417" y="7875"/>
                  <a:pt x="4417" y="7893"/>
                </a:cubicBezTo>
                <a:lnTo>
                  <a:pt x="4380" y="7949"/>
                </a:lnTo>
                <a:cubicBezTo>
                  <a:pt x="4306" y="8078"/>
                  <a:pt x="4306" y="8207"/>
                  <a:pt x="4306" y="8337"/>
                </a:cubicBezTo>
                <a:cubicBezTo>
                  <a:pt x="4306" y="8411"/>
                  <a:pt x="4306" y="8466"/>
                  <a:pt x="4288" y="8540"/>
                </a:cubicBezTo>
                <a:cubicBezTo>
                  <a:pt x="4048" y="8780"/>
                  <a:pt x="4066" y="9261"/>
                  <a:pt x="4066" y="9594"/>
                </a:cubicBezTo>
                <a:lnTo>
                  <a:pt x="4066" y="9649"/>
                </a:lnTo>
                <a:cubicBezTo>
                  <a:pt x="4085" y="9797"/>
                  <a:pt x="3992" y="9945"/>
                  <a:pt x="3863" y="10111"/>
                </a:cubicBezTo>
                <a:cubicBezTo>
                  <a:pt x="3733" y="10277"/>
                  <a:pt x="3604" y="10462"/>
                  <a:pt x="3604" y="10702"/>
                </a:cubicBezTo>
                <a:lnTo>
                  <a:pt x="3604" y="10813"/>
                </a:lnTo>
                <a:cubicBezTo>
                  <a:pt x="3604" y="10832"/>
                  <a:pt x="3604" y="10850"/>
                  <a:pt x="3604" y="10869"/>
                </a:cubicBezTo>
                <a:lnTo>
                  <a:pt x="3512" y="11146"/>
                </a:lnTo>
                <a:cubicBezTo>
                  <a:pt x="3493" y="11165"/>
                  <a:pt x="3345" y="11608"/>
                  <a:pt x="3364" y="11941"/>
                </a:cubicBezTo>
                <a:cubicBezTo>
                  <a:pt x="3382" y="12181"/>
                  <a:pt x="3512" y="12292"/>
                  <a:pt x="3604" y="12347"/>
                </a:cubicBezTo>
                <a:cubicBezTo>
                  <a:pt x="3659" y="12366"/>
                  <a:pt x="3715" y="12384"/>
                  <a:pt x="3770" y="12384"/>
                </a:cubicBezTo>
                <a:cubicBezTo>
                  <a:pt x="3937" y="12384"/>
                  <a:pt x="4158" y="12292"/>
                  <a:pt x="4436" y="12107"/>
                </a:cubicBezTo>
                <a:lnTo>
                  <a:pt x="4491" y="12163"/>
                </a:lnTo>
                <a:lnTo>
                  <a:pt x="4584" y="12033"/>
                </a:lnTo>
                <a:cubicBezTo>
                  <a:pt x="4694" y="11885"/>
                  <a:pt x="4768" y="11737"/>
                  <a:pt x="4750" y="11553"/>
                </a:cubicBezTo>
                <a:cubicBezTo>
                  <a:pt x="4750" y="11553"/>
                  <a:pt x="4768" y="11534"/>
                  <a:pt x="4768" y="11534"/>
                </a:cubicBezTo>
                <a:lnTo>
                  <a:pt x="5138" y="11811"/>
                </a:lnTo>
                <a:lnTo>
                  <a:pt x="4842" y="11238"/>
                </a:lnTo>
                <a:cubicBezTo>
                  <a:pt x="4842" y="11238"/>
                  <a:pt x="4861" y="11220"/>
                  <a:pt x="4879" y="11202"/>
                </a:cubicBezTo>
                <a:cubicBezTo>
                  <a:pt x="4898" y="11165"/>
                  <a:pt x="4972" y="11091"/>
                  <a:pt x="4972" y="10998"/>
                </a:cubicBezTo>
                <a:lnTo>
                  <a:pt x="5009" y="10998"/>
                </a:lnTo>
                <a:cubicBezTo>
                  <a:pt x="5009" y="10998"/>
                  <a:pt x="5009" y="10980"/>
                  <a:pt x="5009" y="10961"/>
                </a:cubicBezTo>
                <a:lnTo>
                  <a:pt x="5009" y="10943"/>
                </a:lnTo>
                <a:lnTo>
                  <a:pt x="5083" y="10961"/>
                </a:lnTo>
                <a:lnTo>
                  <a:pt x="5101" y="10813"/>
                </a:lnTo>
                <a:cubicBezTo>
                  <a:pt x="5120" y="10758"/>
                  <a:pt x="5138" y="10702"/>
                  <a:pt x="5138" y="10647"/>
                </a:cubicBezTo>
                <a:cubicBezTo>
                  <a:pt x="5157" y="10592"/>
                  <a:pt x="5175" y="10555"/>
                  <a:pt x="5175" y="10499"/>
                </a:cubicBezTo>
                <a:lnTo>
                  <a:pt x="5378" y="10869"/>
                </a:lnTo>
                <a:lnTo>
                  <a:pt x="5323" y="10518"/>
                </a:lnTo>
                <a:lnTo>
                  <a:pt x="5323" y="10518"/>
                </a:lnTo>
                <a:lnTo>
                  <a:pt x="5748" y="10832"/>
                </a:lnTo>
                <a:lnTo>
                  <a:pt x="5304" y="10240"/>
                </a:lnTo>
                <a:lnTo>
                  <a:pt x="5508" y="10351"/>
                </a:lnTo>
                <a:lnTo>
                  <a:pt x="5193" y="9889"/>
                </a:lnTo>
                <a:lnTo>
                  <a:pt x="5175" y="9852"/>
                </a:lnTo>
                <a:cubicBezTo>
                  <a:pt x="5175" y="9834"/>
                  <a:pt x="5175" y="9815"/>
                  <a:pt x="5193" y="9797"/>
                </a:cubicBezTo>
                <a:lnTo>
                  <a:pt x="5249" y="9815"/>
                </a:lnTo>
                <a:lnTo>
                  <a:pt x="5323" y="9464"/>
                </a:lnTo>
                <a:cubicBezTo>
                  <a:pt x="5360" y="9390"/>
                  <a:pt x="5378" y="9335"/>
                  <a:pt x="5360" y="9279"/>
                </a:cubicBezTo>
                <a:lnTo>
                  <a:pt x="5397" y="9058"/>
                </a:lnTo>
                <a:lnTo>
                  <a:pt x="5415" y="9058"/>
                </a:lnTo>
                <a:lnTo>
                  <a:pt x="5397" y="9039"/>
                </a:lnTo>
                <a:lnTo>
                  <a:pt x="5434" y="8873"/>
                </a:lnTo>
                <a:lnTo>
                  <a:pt x="5526" y="8891"/>
                </a:lnTo>
                <a:cubicBezTo>
                  <a:pt x="5508" y="9224"/>
                  <a:pt x="5785" y="9594"/>
                  <a:pt x="6044" y="9926"/>
                </a:cubicBezTo>
                <a:cubicBezTo>
                  <a:pt x="6173" y="10037"/>
                  <a:pt x="6192" y="10222"/>
                  <a:pt x="6210" y="10444"/>
                </a:cubicBezTo>
                <a:cubicBezTo>
                  <a:pt x="6228" y="10647"/>
                  <a:pt x="6247" y="10906"/>
                  <a:pt x="6395" y="11091"/>
                </a:cubicBezTo>
                <a:lnTo>
                  <a:pt x="6469" y="11165"/>
                </a:lnTo>
                <a:cubicBezTo>
                  <a:pt x="6487" y="11183"/>
                  <a:pt x="6487" y="11202"/>
                  <a:pt x="6506" y="11202"/>
                </a:cubicBezTo>
                <a:lnTo>
                  <a:pt x="6617" y="11497"/>
                </a:lnTo>
                <a:cubicBezTo>
                  <a:pt x="6709" y="11701"/>
                  <a:pt x="6986" y="12366"/>
                  <a:pt x="7393" y="12366"/>
                </a:cubicBezTo>
                <a:lnTo>
                  <a:pt x="7411" y="12366"/>
                </a:lnTo>
                <a:cubicBezTo>
                  <a:pt x="7726" y="12347"/>
                  <a:pt x="7873" y="11959"/>
                  <a:pt x="7947" y="11608"/>
                </a:cubicBezTo>
                <a:lnTo>
                  <a:pt x="8021" y="11608"/>
                </a:lnTo>
                <a:lnTo>
                  <a:pt x="8003" y="11460"/>
                </a:lnTo>
                <a:cubicBezTo>
                  <a:pt x="8003" y="11275"/>
                  <a:pt x="7966" y="11109"/>
                  <a:pt x="7818" y="10998"/>
                </a:cubicBezTo>
                <a:lnTo>
                  <a:pt x="7818" y="10961"/>
                </a:lnTo>
                <a:lnTo>
                  <a:pt x="8317" y="10943"/>
                </a:lnTo>
                <a:lnTo>
                  <a:pt x="7689" y="10684"/>
                </a:lnTo>
                <a:cubicBezTo>
                  <a:pt x="7689" y="10684"/>
                  <a:pt x="7689" y="10647"/>
                  <a:pt x="7689" y="10629"/>
                </a:cubicBezTo>
                <a:cubicBezTo>
                  <a:pt x="7689" y="10573"/>
                  <a:pt x="7689" y="10499"/>
                  <a:pt x="7633" y="10407"/>
                </a:cubicBezTo>
                <a:lnTo>
                  <a:pt x="7652" y="10388"/>
                </a:lnTo>
                <a:lnTo>
                  <a:pt x="7633" y="10370"/>
                </a:lnTo>
                <a:cubicBezTo>
                  <a:pt x="7633" y="10370"/>
                  <a:pt x="7633" y="10351"/>
                  <a:pt x="7633" y="10351"/>
                </a:cubicBezTo>
                <a:lnTo>
                  <a:pt x="7689" y="10314"/>
                </a:lnTo>
                <a:lnTo>
                  <a:pt x="7615" y="10167"/>
                </a:lnTo>
                <a:cubicBezTo>
                  <a:pt x="7578" y="10130"/>
                  <a:pt x="7559" y="10074"/>
                  <a:pt x="7541" y="10019"/>
                </a:cubicBezTo>
                <a:cubicBezTo>
                  <a:pt x="7504" y="9963"/>
                  <a:pt x="7467" y="9889"/>
                  <a:pt x="7448" y="9834"/>
                </a:cubicBezTo>
                <a:lnTo>
                  <a:pt x="8094" y="9778"/>
                </a:lnTo>
                <a:lnTo>
                  <a:pt x="8094" y="9778"/>
                </a:lnTo>
                <a:cubicBezTo>
                  <a:pt x="8166" y="9819"/>
                  <a:pt x="8236" y="9856"/>
                  <a:pt x="8298" y="9889"/>
                </a:cubicBezTo>
                <a:lnTo>
                  <a:pt x="8372" y="9926"/>
                </a:lnTo>
                <a:cubicBezTo>
                  <a:pt x="8520" y="9963"/>
                  <a:pt x="8613" y="10130"/>
                  <a:pt x="8705" y="10314"/>
                </a:cubicBezTo>
                <a:cubicBezTo>
                  <a:pt x="8797" y="10499"/>
                  <a:pt x="8908" y="10702"/>
                  <a:pt x="9112" y="10813"/>
                </a:cubicBezTo>
                <a:lnTo>
                  <a:pt x="9112" y="10832"/>
                </a:lnTo>
                <a:lnTo>
                  <a:pt x="9223" y="10869"/>
                </a:lnTo>
                <a:cubicBezTo>
                  <a:pt x="9223" y="10887"/>
                  <a:pt x="9241" y="10887"/>
                  <a:pt x="9260" y="10887"/>
                </a:cubicBezTo>
                <a:lnTo>
                  <a:pt x="9463" y="11109"/>
                </a:lnTo>
                <a:cubicBezTo>
                  <a:pt x="9481" y="11128"/>
                  <a:pt x="9796" y="11460"/>
                  <a:pt x="10091" y="11608"/>
                </a:cubicBezTo>
                <a:cubicBezTo>
                  <a:pt x="10184" y="11645"/>
                  <a:pt x="10276" y="11664"/>
                  <a:pt x="10331" y="11664"/>
                </a:cubicBezTo>
                <a:cubicBezTo>
                  <a:pt x="10442" y="11664"/>
                  <a:pt x="10516" y="11627"/>
                  <a:pt x="10553" y="11590"/>
                </a:cubicBezTo>
                <a:cubicBezTo>
                  <a:pt x="10738" y="11460"/>
                  <a:pt x="10794" y="11202"/>
                  <a:pt x="10757" y="10739"/>
                </a:cubicBezTo>
                <a:lnTo>
                  <a:pt x="10812" y="10721"/>
                </a:lnTo>
                <a:lnTo>
                  <a:pt x="10757" y="10573"/>
                </a:lnTo>
                <a:lnTo>
                  <a:pt x="10757" y="10592"/>
                </a:lnTo>
                <a:cubicBezTo>
                  <a:pt x="10683" y="10444"/>
                  <a:pt x="10609" y="10296"/>
                  <a:pt x="10424" y="10222"/>
                </a:cubicBezTo>
                <a:lnTo>
                  <a:pt x="10405" y="10185"/>
                </a:lnTo>
                <a:lnTo>
                  <a:pt x="10831" y="10000"/>
                </a:lnTo>
                <a:lnTo>
                  <a:pt x="10184" y="10000"/>
                </a:lnTo>
                <a:cubicBezTo>
                  <a:pt x="10184" y="10000"/>
                  <a:pt x="10165" y="9963"/>
                  <a:pt x="10147" y="9945"/>
                </a:cubicBezTo>
                <a:cubicBezTo>
                  <a:pt x="10128" y="9889"/>
                  <a:pt x="10110" y="9815"/>
                  <a:pt x="10017" y="9760"/>
                </a:cubicBezTo>
                <a:lnTo>
                  <a:pt x="10036" y="9723"/>
                </a:lnTo>
                <a:cubicBezTo>
                  <a:pt x="10036" y="9723"/>
                  <a:pt x="10017" y="9704"/>
                  <a:pt x="9999" y="9704"/>
                </a:cubicBezTo>
                <a:lnTo>
                  <a:pt x="9980" y="9704"/>
                </a:lnTo>
                <a:lnTo>
                  <a:pt x="10036" y="9649"/>
                </a:lnTo>
                <a:lnTo>
                  <a:pt x="9906" y="9538"/>
                </a:lnTo>
                <a:cubicBezTo>
                  <a:pt x="9869" y="9520"/>
                  <a:pt x="9814" y="9483"/>
                  <a:pt x="9777" y="9427"/>
                </a:cubicBezTo>
                <a:cubicBezTo>
                  <a:pt x="9740" y="9409"/>
                  <a:pt x="9703" y="9372"/>
                  <a:pt x="9685" y="9353"/>
                </a:cubicBezTo>
                <a:lnTo>
                  <a:pt x="10258" y="9353"/>
                </a:lnTo>
                <a:lnTo>
                  <a:pt x="9759" y="9224"/>
                </a:lnTo>
                <a:lnTo>
                  <a:pt x="10239" y="8984"/>
                </a:lnTo>
                <a:lnTo>
                  <a:pt x="9518" y="9113"/>
                </a:lnTo>
                <a:lnTo>
                  <a:pt x="9722" y="8965"/>
                </a:lnTo>
                <a:lnTo>
                  <a:pt x="9112" y="9039"/>
                </a:lnTo>
                <a:lnTo>
                  <a:pt x="9075" y="9039"/>
                </a:lnTo>
                <a:cubicBezTo>
                  <a:pt x="9075" y="9039"/>
                  <a:pt x="9056" y="9021"/>
                  <a:pt x="9038" y="9002"/>
                </a:cubicBezTo>
                <a:lnTo>
                  <a:pt x="9075" y="8947"/>
                </a:lnTo>
                <a:lnTo>
                  <a:pt x="8797" y="8725"/>
                </a:lnTo>
                <a:cubicBezTo>
                  <a:pt x="8761" y="8651"/>
                  <a:pt x="8705" y="8614"/>
                  <a:pt x="8650" y="8614"/>
                </a:cubicBezTo>
                <a:lnTo>
                  <a:pt x="8465" y="8466"/>
                </a:lnTo>
                <a:lnTo>
                  <a:pt x="8317" y="8355"/>
                </a:lnTo>
                <a:lnTo>
                  <a:pt x="8465" y="8170"/>
                </a:lnTo>
                <a:lnTo>
                  <a:pt x="8132" y="8189"/>
                </a:lnTo>
                <a:cubicBezTo>
                  <a:pt x="8132" y="8189"/>
                  <a:pt x="8114" y="8170"/>
                  <a:pt x="8114" y="8152"/>
                </a:cubicBezTo>
                <a:cubicBezTo>
                  <a:pt x="8095" y="8115"/>
                  <a:pt x="8040" y="8023"/>
                  <a:pt x="7966" y="7986"/>
                </a:cubicBezTo>
                <a:cubicBezTo>
                  <a:pt x="7966" y="7949"/>
                  <a:pt x="7966" y="7893"/>
                  <a:pt x="7910" y="7838"/>
                </a:cubicBezTo>
                <a:cubicBezTo>
                  <a:pt x="7910" y="7838"/>
                  <a:pt x="7892" y="7819"/>
                  <a:pt x="7892" y="7819"/>
                </a:cubicBezTo>
                <a:lnTo>
                  <a:pt x="7892" y="7782"/>
                </a:lnTo>
                <a:lnTo>
                  <a:pt x="7855" y="7727"/>
                </a:lnTo>
                <a:cubicBezTo>
                  <a:pt x="7855" y="7708"/>
                  <a:pt x="7818" y="7690"/>
                  <a:pt x="7799" y="7671"/>
                </a:cubicBezTo>
                <a:lnTo>
                  <a:pt x="7781" y="7634"/>
                </a:lnTo>
                <a:cubicBezTo>
                  <a:pt x="7726" y="7487"/>
                  <a:pt x="7596" y="7450"/>
                  <a:pt x="7522" y="7413"/>
                </a:cubicBezTo>
                <a:cubicBezTo>
                  <a:pt x="7430" y="7376"/>
                  <a:pt x="7411" y="7357"/>
                  <a:pt x="7393" y="7302"/>
                </a:cubicBezTo>
                <a:lnTo>
                  <a:pt x="7356" y="7098"/>
                </a:lnTo>
                <a:lnTo>
                  <a:pt x="7245" y="7154"/>
                </a:lnTo>
                <a:cubicBezTo>
                  <a:pt x="7227" y="6914"/>
                  <a:pt x="7023" y="6895"/>
                  <a:pt x="6949" y="6895"/>
                </a:cubicBezTo>
                <a:cubicBezTo>
                  <a:pt x="6937" y="6895"/>
                  <a:pt x="6916" y="6887"/>
                  <a:pt x="6910" y="6887"/>
                </a:cubicBezTo>
                <a:cubicBezTo>
                  <a:pt x="6907" y="6887"/>
                  <a:pt x="6906" y="6888"/>
                  <a:pt x="6909" y="6891"/>
                </a:cubicBezTo>
                <a:lnTo>
                  <a:pt x="6909" y="6891"/>
                </a:lnTo>
                <a:lnTo>
                  <a:pt x="6727" y="6692"/>
                </a:lnTo>
                <a:cubicBezTo>
                  <a:pt x="6727" y="6673"/>
                  <a:pt x="6709" y="6655"/>
                  <a:pt x="6691" y="6636"/>
                </a:cubicBezTo>
                <a:lnTo>
                  <a:pt x="6617" y="6544"/>
                </a:lnTo>
                <a:lnTo>
                  <a:pt x="6617" y="6562"/>
                </a:lnTo>
                <a:lnTo>
                  <a:pt x="6580" y="6526"/>
                </a:lnTo>
                <a:cubicBezTo>
                  <a:pt x="6598" y="6507"/>
                  <a:pt x="6617" y="6489"/>
                  <a:pt x="6617" y="6489"/>
                </a:cubicBezTo>
                <a:cubicBezTo>
                  <a:pt x="6654" y="6452"/>
                  <a:pt x="6691" y="6415"/>
                  <a:pt x="6727" y="6396"/>
                </a:cubicBezTo>
                <a:cubicBezTo>
                  <a:pt x="6838" y="6396"/>
                  <a:pt x="6931" y="6378"/>
                  <a:pt x="7042" y="6322"/>
                </a:cubicBezTo>
                <a:lnTo>
                  <a:pt x="7153" y="6396"/>
                </a:lnTo>
                <a:lnTo>
                  <a:pt x="7153" y="6396"/>
                </a:lnTo>
                <a:lnTo>
                  <a:pt x="7079" y="6304"/>
                </a:lnTo>
                <a:cubicBezTo>
                  <a:pt x="7263" y="6211"/>
                  <a:pt x="7430" y="6063"/>
                  <a:pt x="7578" y="5934"/>
                </a:cubicBezTo>
                <a:lnTo>
                  <a:pt x="7615" y="5897"/>
                </a:lnTo>
                <a:cubicBezTo>
                  <a:pt x="7615" y="5897"/>
                  <a:pt x="7633" y="5897"/>
                  <a:pt x="7633" y="5879"/>
                </a:cubicBezTo>
                <a:lnTo>
                  <a:pt x="7707" y="5934"/>
                </a:lnTo>
                <a:lnTo>
                  <a:pt x="7652" y="5879"/>
                </a:lnTo>
                <a:cubicBezTo>
                  <a:pt x="7726" y="5823"/>
                  <a:pt x="7818" y="5805"/>
                  <a:pt x="8003" y="5805"/>
                </a:cubicBezTo>
                <a:cubicBezTo>
                  <a:pt x="8188" y="5805"/>
                  <a:pt x="8428" y="5786"/>
                  <a:pt x="8594" y="5601"/>
                </a:cubicBezTo>
                <a:lnTo>
                  <a:pt x="8613" y="5583"/>
                </a:lnTo>
                <a:cubicBezTo>
                  <a:pt x="8631" y="5583"/>
                  <a:pt x="8650" y="5564"/>
                  <a:pt x="8668" y="5546"/>
                </a:cubicBezTo>
                <a:lnTo>
                  <a:pt x="8890" y="5472"/>
                </a:lnTo>
                <a:cubicBezTo>
                  <a:pt x="9001" y="5417"/>
                  <a:pt x="9629" y="5176"/>
                  <a:pt x="9611" y="4788"/>
                </a:cubicBezTo>
                <a:cubicBezTo>
                  <a:pt x="9611" y="4548"/>
                  <a:pt x="9407" y="4345"/>
                  <a:pt x="8945" y="4178"/>
                </a:cubicBezTo>
                <a:lnTo>
                  <a:pt x="8945" y="4086"/>
                </a:lnTo>
                <a:lnTo>
                  <a:pt x="8797" y="4086"/>
                </a:lnTo>
                <a:cubicBezTo>
                  <a:pt x="8668" y="4104"/>
                  <a:pt x="8502" y="4123"/>
                  <a:pt x="8391" y="4252"/>
                </a:cubicBezTo>
                <a:lnTo>
                  <a:pt x="8354" y="3753"/>
                </a:lnTo>
                <a:lnTo>
                  <a:pt x="8114" y="4363"/>
                </a:lnTo>
                <a:cubicBezTo>
                  <a:pt x="8099" y="4363"/>
                  <a:pt x="8075" y="4360"/>
                  <a:pt x="8047" y="4360"/>
                </a:cubicBezTo>
                <a:cubicBezTo>
                  <a:pt x="8006" y="4360"/>
                  <a:pt x="7955" y="4367"/>
                  <a:pt x="7910" y="4400"/>
                </a:cubicBezTo>
                <a:lnTo>
                  <a:pt x="7892" y="4382"/>
                </a:lnTo>
                <a:lnTo>
                  <a:pt x="7873" y="4382"/>
                </a:lnTo>
                <a:lnTo>
                  <a:pt x="7836" y="4326"/>
                </a:lnTo>
                <a:lnTo>
                  <a:pt x="7689" y="4419"/>
                </a:lnTo>
                <a:cubicBezTo>
                  <a:pt x="7652" y="4437"/>
                  <a:pt x="7615" y="4456"/>
                  <a:pt x="7578" y="4474"/>
                </a:cubicBezTo>
                <a:cubicBezTo>
                  <a:pt x="7541" y="4493"/>
                  <a:pt x="7504" y="4511"/>
                  <a:pt x="7467" y="4529"/>
                </a:cubicBezTo>
                <a:lnTo>
                  <a:pt x="7652" y="3938"/>
                </a:lnTo>
                <a:lnTo>
                  <a:pt x="7652" y="3938"/>
                </a:lnTo>
                <a:lnTo>
                  <a:pt x="7411" y="4326"/>
                </a:lnTo>
                <a:lnTo>
                  <a:pt x="7337" y="3753"/>
                </a:lnTo>
                <a:lnTo>
                  <a:pt x="7227" y="4400"/>
                </a:lnTo>
                <a:lnTo>
                  <a:pt x="7190" y="4178"/>
                </a:lnTo>
                <a:lnTo>
                  <a:pt x="7060" y="4881"/>
                </a:lnTo>
                <a:lnTo>
                  <a:pt x="7042" y="4918"/>
                </a:lnTo>
                <a:lnTo>
                  <a:pt x="7005" y="4862"/>
                </a:lnTo>
                <a:lnTo>
                  <a:pt x="6727" y="5028"/>
                </a:lnTo>
                <a:lnTo>
                  <a:pt x="6691" y="5028"/>
                </a:lnTo>
                <a:lnTo>
                  <a:pt x="6617" y="4955"/>
                </a:lnTo>
                <a:lnTo>
                  <a:pt x="6635" y="4936"/>
                </a:lnTo>
                <a:cubicBezTo>
                  <a:pt x="6672" y="4881"/>
                  <a:pt x="6691" y="4825"/>
                  <a:pt x="6691" y="4751"/>
                </a:cubicBezTo>
                <a:cubicBezTo>
                  <a:pt x="6709" y="4677"/>
                  <a:pt x="6691" y="4622"/>
                  <a:pt x="6691" y="4585"/>
                </a:cubicBezTo>
                <a:cubicBezTo>
                  <a:pt x="6672" y="4493"/>
                  <a:pt x="6672" y="4474"/>
                  <a:pt x="6691" y="4456"/>
                </a:cubicBezTo>
                <a:lnTo>
                  <a:pt x="6875" y="4215"/>
                </a:lnTo>
                <a:lnTo>
                  <a:pt x="6691" y="4215"/>
                </a:lnTo>
                <a:lnTo>
                  <a:pt x="6691" y="4012"/>
                </a:lnTo>
                <a:cubicBezTo>
                  <a:pt x="6691" y="3993"/>
                  <a:pt x="6691" y="3957"/>
                  <a:pt x="6691" y="3920"/>
                </a:cubicBezTo>
                <a:lnTo>
                  <a:pt x="6691" y="3753"/>
                </a:lnTo>
                <a:cubicBezTo>
                  <a:pt x="6691" y="3605"/>
                  <a:pt x="6691" y="3568"/>
                  <a:pt x="6709" y="3476"/>
                </a:cubicBezTo>
                <a:lnTo>
                  <a:pt x="6709" y="3458"/>
                </a:lnTo>
                <a:lnTo>
                  <a:pt x="6801" y="3753"/>
                </a:lnTo>
                <a:lnTo>
                  <a:pt x="6783" y="3236"/>
                </a:lnTo>
                <a:lnTo>
                  <a:pt x="6838" y="3180"/>
                </a:lnTo>
                <a:lnTo>
                  <a:pt x="6783" y="3143"/>
                </a:lnTo>
                <a:lnTo>
                  <a:pt x="6764" y="2644"/>
                </a:lnTo>
                <a:cubicBezTo>
                  <a:pt x="6894" y="2515"/>
                  <a:pt x="6838" y="2367"/>
                  <a:pt x="6820" y="2293"/>
                </a:cubicBezTo>
                <a:cubicBezTo>
                  <a:pt x="6801" y="2256"/>
                  <a:pt x="6801" y="2219"/>
                  <a:pt x="6801" y="2201"/>
                </a:cubicBezTo>
                <a:lnTo>
                  <a:pt x="6912" y="2071"/>
                </a:lnTo>
                <a:lnTo>
                  <a:pt x="6894" y="2053"/>
                </a:lnTo>
                <a:lnTo>
                  <a:pt x="7060" y="1942"/>
                </a:lnTo>
                <a:lnTo>
                  <a:pt x="6894" y="1923"/>
                </a:lnTo>
                <a:cubicBezTo>
                  <a:pt x="6912" y="1905"/>
                  <a:pt x="6912" y="1887"/>
                  <a:pt x="6894" y="1850"/>
                </a:cubicBezTo>
                <a:lnTo>
                  <a:pt x="6986" y="1609"/>
                </a:lnTo>
                <a:lnTo>
                  <a:pt x="6875" y="1683"/>
                </a:lnTo>
                <a:lnTo>
                  <a:pt x="6912" y="1258"/>
                </a:lnTo>
                <a:lnTo>
                  <a:pt x="6875" y="1221"/>
                </a:lnTo>
                <a:cubicBezTo>
                  <a:pt x="6838" y="1166"/>
                  <a:pt x="6801" y="1110"/>
                  <a:pt x="6709" y="1110"/>
                </a:cubicBezTo>
                <a:lnTo>
                  <a:pt x="6986" y="778"/>
                </a:lnTo>
                <a:lnTo>
                  <a:pt x="6654" y="852"/>
                </a:lnTo>
                <a:lnTo>
                  <a:pt x="6654" y="852"/>
                </a:lnTo>
                <a:lnTo>
                  <a:pt x="6672" y="833"/>
                </a:lnTo>
                <a:lnTo>
                  <a:pt x="6746" y="759"/>
                </a:lnTo>
                <a:lnTo>
                  <a:pt x="6709" y="667"/>
                </a:lnTo>
                <a:cubicBezTo>
                  <a:pt x="6478" y="222"/>
                  <a:pt x="6264" y="0"/>
                  <a:pt x="603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5"/>
          <p:cNvSpPr/>
          <p:nvPr/>
        </p:nvSpPr>
        <p:spPr>
          <a:xfrm rot="3776597">
            <a:off x="7449466" y="3878850"/>
            <a:ext cx="738335" cy="688234"/>
          </a:xfrm>
          <a:custGeom>
            <a:avLst/>
            <a:gdLst/>
            <a:ahLst/>
            <a:cxnLst/>
            <a:rect l="l" t="t" r="r" b="b"/>
            <a:pathLst>
              <a:path w="27779" h="25894" extrusionOk="0">
                <a:moveTo>
                  <a:pt x="10313" y="1257"/>
                </a:moveTo>
                <a:cubicBezTo>
                  <a:pt x="10387" y="1294"/>
                  <a:pt x="10498" y="1350"/>
                  <a:pt x="10609" y="1387"/>
                </a:cubicBezTo>
                <a:cubicBezTo>
                  <a:pt x="10622" y="1441"/>
                  <a:pt x="10596" y="1475"/>
                  <a:pt x="10552" y="1475"/>
                </a:cubicBezTo>
                <a:cubicBezTo>
                  <a:pt x="10536" y="1475"/>
                  <a:pt x="10518" y="1471"/>
                  <a:pt x="10498" y="1461"/>
                </a:cubicBezTo>
                <a:cubicBezTo>
                  <a:pt x="10553" y="1442"/>
                  <a:pt x="10387" y="1350"/>
                  <a:pt x="10313" y="1257"/>
                </a:cubicBezTo>
                <a:close/>
                <a:moveTo>
                  <a:pt x="9629" y="1960"/>
                </a:moveTo>
                <a:cubicBezTo>
                  <a:pt x="9626" y="1960"/>
                  <a:pt x="9626" y="1961"/>
                  <a:pt x="9628" y="1963"/>
                </a:cubicBezTo>
                <a:lnTo>
                  <a:pt x="9628" y="1963"/>
                </a:lnTo>
                <a:cubicBezTo>
                  <a:pt x="9629" y="1962"/>
                  <a:pt x="9629" y="1961"/>
                  <a:pt x="9629" y="1960"/>
                </a:cubicBezTo>
                <a:close/>
                <a:moveTo>
                  <a:pt x="11699" y="2736"/>
                </a:moveTo>
                <a:lnTo>
                  <a:pt x="11625" y="2773"/>
                </a:lnTo>
                <a:cubicBezTo>
                  <a:pt x="11644" y="2773"/>
                  <a:pt x="11681" y="2791"/>
                  <a:pt x="11699" y="2791"/>
                </a:cubicBezTo>
                <a:lnTo>
                  <a:pt x="11755" y="2791"/>
                </a:lnTo>
                <a:cubicBezTo>
                  <a:pt x="11736" y="2773"/>
                  <a:pt x="11718" y="2754"/>
                  <a:pt x="11699" y="2736"/>
                </a:cubicBezTo>
                <a:close/>
                <a:moveTo>
                  <a:pt x="11847" y="2828"/>
                </a:moveTo>
                <a:cubicBezTo>
                  <a:pt x="11848" y="2830"/>
                  <a:pt x="11849" y="2831"/>
                  <a:pt x="11850" y="2832"/>
                </a:cubicBezTo>
                <a:lnTo>
                  <a:pt x="11850" y="2832"/>
                </a:lnTo>
                <a:cubicBezTo>
                  <a:pt x="11850" y="2831"/>
                  <a:pt x="11849" y="2830"/>
                  <a:pt x="11847" y="2828"/>
                </a:cubicBezTo>
                <a:close/>
                <a:moveTo>
                  <a:pt x="11256" y="2791"/>
                </a:moveTo>
                <a:lnTo>
                  <a:pt x="11256" y="2791"/>
                </a:lnTo>
                <a:cubicBezTo>
                  <a:pt x="11310" y="2809"/>
                  <a:pt x="11382" y="2845"/>
                  <a:pt x="11471" y="2864"/>
                </a:cubicBezTo>
                <a:lnTo>
                  <a:pt x="11471" y="2864"/>
                </a:lnTo>
                <a:cubicBezTo>
                  <a:pt x="11450" y="2882"/>
                  <a:pt x="11436" y="2902"/>
                  <a:pt x="11422" y="2902"/>
                </a:cubicBezTo>
                <a:cubicBezTo>
                  <a:pt x="11293" y="2884"/>
                  <a:pt x="11274" y="2828"/>
                  <a:pt x="11256" y="2791"/>
                </a:cubicBezTo>
                <a:close/>
                <a:moveTo>
                  <a:pt x="17078" y="3826"/>
                </a:moveTo>
                <a:cubicBezTo>
                  <a:pt x="17078" y="3829"/>
                  <a:pt x="17078" y="3833"/>
                  <a:pt x="17079" y="3836"/>
                </a:cubicBezTo>
                <a:lnTo>
                  <a:pt x="17079" y="3836"/>
                </a:lnTo>
                <a:cubicBezTo>
                  <a:pt x="17079" y="3833"/>
                  <a:pt x="17078" y="3830"/>
                  <a:pt x="17078" y="3826"/>
                </a:cubicBezTo>
                <a:close/>
                <a:moveTo>
                  <a:pt x="17041" y="3660"/>
                </a:moveTo>
                <a:lnTo>
                  <a:pt x="17041" y="3660"/>
                </a:lnTo>
                <a:cubicBezTo>
                  <a:pt x="17078" y="3734"/>
                  <a:pt x="17078" y="3789"/>
                  <a:pt x="17096" y="3845"/>
                </a:cubicBezTo>
                <a:cubicBezTo>
                  <a:pt x="17096" y="3715"/>
                  <a:pt x="17466" y="3826"/>
                  <a:pt x="17041" y="3660"/>
                </a:cubicBezTo>
                <a:close/>
                <a:moveTo>
                  <a:pt x="18108" y="5187"/>
                </a:moveTo>
                <a:cubicBezTo>
                  <a:pt x="18125" y="5212"/>
                  <a:pt x="18157" y="5232"/>
                  <a:pt x="18205" y="5268"/>
                </a:cubicBezTo>
                <a:cubicBezTo>
                  <a:pt x="18173" y="5239"/>
                  <a:pt x="18140" y="5212"/>
                  <a:pt x="18108" y="5187"/>
                </a:cubicBezTo>
                <a:close/>
                <a:moveTo>
                  <a:pt x="22056" y="5687"/>
                </a:moveTo>
                <a:lnTo>
                  <a:pt x="22056" y="5687"/>
                </a:lnTo>
                <a:cubicBezTo>
                  <a:pt x="22060" y="5689"/>
                  <a:pt x="22064" y="5691"/>
                  <a:pt x="22068" y="5693"/>
                </a:cubicBezTo>
                <a:cubicBezTo>
                  <a:pt x="22065" y="5690"/>
                  <a:pt x="22061" y="5688"/>
                  <a:pt x="22056" y="5687"/>
                </a:cubicBezTo>
                <a:close/>
                <a:moveTo>
                  <a:pt x="5489" y="7153"/>
                </a:moveTo>
                <a:lnTo>
                  <a:pt x="5471" y="7190"/>
                </a:lnTo>
                <a:lnTo>
                  <a:pt x="5563" y="7190"/>
                </a:lnTo>
                <a:lnTo>
                  <a:pt x="5489" y="7153"/>
                </a:lnTo>
                <a:close/>
                <a:moveTo>
                  <a:pt x="3198" y="8022"/>
                </a:moveTo>
                <a:lnTo>
                  <a:pt x="3068" y="8096"/>
                </a:lnTo>
                <a:cubicBezTo>
                  <a:pt x="3142" y="8077"/>
                  <a:pt x="3216" y="8040"/>
                  <a:pt x="3309" y="8040"/>
                </a:cubicBezTo>
                <a:cubicBezTo>
                  <a:pt x="3272" y="8022"/>
                  <a:pt x="3235" y="8022"/>
                  <a:pt x="3198" y="8022"/>
                </a:cubicBezTo>
                <a:close/>
                <a:moveTo>
                  <a:pt x="27354" y="8558"/>
                </a:moveTo>
                <a:cubicBezTo>
                  <a:pt x="27335" y="8576"/>
                  <a:pt x="27317" y="8595"/>
                  <a:pt x="27298" y="8632"/>
                </a:cubicBezTo>
                <a:lnTo>
                  <a:pt x="27391" y="8558"/>
                </a:lnTo>
                <a:close/>
                <a:moveTo>
                  <a:pt x="27707" y="8583"/>
                </a:moveTo>
                <a:cubicBezTo>
                  <a:pt x="27666" y="8583"/>
                  <a:pt x="27623" y="8619"/>
                  <a:pt x="27612" y="8706"/>
                </a:cubicBezTo>
                <a:lnTo>
                  <a:pt x="27760" y="8872"/>
                </a:lnTo>
                <a:lnTo>
                  <a:pt x="27779" y="8632"/>
                </a:lnTo>
                <a:cubicBezTo>
                  <a:pt x="27763" y="8601"/>
                  <a:pt x="27735" y="8583"/>
                  <a:pt x="27707" y="8583"/>
                </a:cubicBezTo>
                <a:close/>
                <a:moveTo>
                  <a:pt x="27501" y="8872"/>
                </a:moveTo>
                <a:cubicBezTo>
                  <a:pt x="27298" y="9020"/>
                  <a:pt x="27224" y="9260"/>
                  <a:pt x="27261" y="9537"/>
                </a:cubicBezTo>
                <a:cubicBezTo>
                  <a:pt x="27250" y="9544"/>
                  <a:pt x="27240" y="9547"/>
                  <a:pt x="27231" y="9547"/>
                </a:cubicBezTo>
                <a:cubicBezTo>
                  <a:pt x="27192" y="9547"/>
                  <a:pt x="27165" y="9497"/>
                  <a:pt x="27150" y="9482"/>
                </a:cubicBezTo>
                <a:lnTo>
                  <a:pt x="27150" y="9482"/>
                </a:lnTo>
                <a:cubicBezTo>
                  <a:pt x="27184" y="9665"/>
                  <a:pt x="27262" y="9878"/>
                  <a:pt x="27426" y="9878"/>
                </a:cubicBezTo>
                <a:cubicBezTo>
                  <a:pt x="27444" y="9878"/>
                  <a:pt x="27463" y="9875"/>
                  <a:pt x="27483" y="9870"/>
                </a:cubicBezTo>
                <a:cubicBezTo>
                  <a:pt x="27354" y="9648"/>
                  <a:pt x="27446" y="9630"/>
                  <a:pt x="27298" y="9389"/>
                </a:cubicBezTo>
                <a:cubicBezTo>
                  <a:pt x="27313" y="9271"/>
                  <a:pt x="27387" y="9188"/>
                  <a:pt x="27444" y="9188"/>
                </a:cubicBezTo>
                <a:cubicBezTo>
                  <a:pt x="27459" y="9188"/>
                  <a:pt x="27472" y="9194"/>
                  <a:pt x="27483" y="9205"/>
                </a:cubicBezTo>
                <a:cubicBezTo>
                  <a:pt x="27446" y="9131"/>
                  <a:pt x="27594" y="8983"/>
                  <a:pt x="27501" y="8872"/>
                </a:cubicBezTo>
                <a:close/>
                <a:moveTo>
                  <a:pt x="27068" y="10122"/>
                </a:moveTo>
                <a:cubicBezTo>
                  <a:pt x="27057" y="10130"/>
                  <a:pt x="27047" y="10144"/>
                  <a:pt x="27039" y="10166"/>
                </a:cubicBezTo>
                <a:lnTo>
                  <a:pt x="27068" y="10122"/>
                </a:lnTo>
                <a:close/>
                <a:moveTo>
                  <a:pt x="27391" y="10018"/>
                </a:moveTo>
                <a:lnTo>
                  <a:pt x="27391" y="10184"/>
                </a:lnTo>
                <a:cubicBezTo>
                  <a:pt x="27409" y="10129"/>
                  <a:pt x="27428" y="10055"/>
                  <a:pt x="27391" y="10018"/>
                </a:cubicBezTo>
                <a:close/>
                <a:moveTo>
                  <a:pt x="27391" y="10258"/>
                </a:moveTo>
                <a:lnTo>
                  <a:pt x="27372" y="10332"/>
                </a:lnTo>
                <a:lnTo>
                  <a:pt x="27409" y="10277"/>
                </a:lnTo>
                <a:cubicBezTo>
                  <a:pt x="27409" y="10277"/>
                  <a:pt x="27391" y="10258"/>
                  <a:pt x="27391" y="10258"/>
                </a:cubicBezTo>
                <a:close/>
                <a:moveTo>
                  <a:pt x="26984" y="11404"/>
                </a:moveTo>
                <a:lnTo>
                  <a:pt x="26965" y="11515"/>
                </a:lnTo>
                <a:lnTo>
                  <a:pt x="26984" y="11533"/>
                </a:lnTo>
                <a:cubicBezTo>
                  <a:pt x="26984" y="11478"/>
                  <a:pt x="26984" y="11441"/>
                  <a:pt x="26984" y="11404"/>
                </a:cubicBezTo>
                <a:close/>
                <a:moveTo>
                  <a:pt x="26910" y="11496"/>
                </a:moveTo>
                <a:cubicBezTo>
                  <a:pt x="26947" y="11533"/>
                  <a:pt x="26947" y="11552"/>
                  <a:pt x="26947" y="11589"/>
                </a:cubicBezTo>
                <a:lnTo>
                  <a:pt x="26965" y="11515"/>
                </a:lnTo>
                <a:cubicBezTo>
                  <a:pt x="26947" y="11496"/>
                  <a:pt x="26929" y="11496"/>
                  <a:pt x="26910" y="11496"/>
                </a:cubicBezTo>
                <a:close/>
                <a:moveTo>
                  <a:pt x="26799" y="12143"/>
                </a:moveTo>
                <a:cubicBezTo>
                  <a:pt x="26855" y="12254"/>
                  <a:pt x="26540" y="12494"/>
                  <a:pt x="26596" y="12642"/>
                </a:cubicBezTo>
                <a:cubicBezTo>
                  <a:pt x="26651" y="12531"/>
                  <a:pt x="26818" y="12365"/>
                  <a:pt x="26836" y="12162"/>
                </a:cubicBezTo>
                <a:lnTo>
                  <a:pt x="26799" y="12143"/>
                </a:lnTo>
                <a:close/>
                <a:moveTo>
                  <a:pt x="25228" y="14176"/>
                </a:moveTo>
                <a:cubicBezTo>
                  <a:pt x="25090" y="14379"/>
                  <a:pt x="25089" y="14412"/>
                  <a:pt x="25125" y="14412"/>
                </a:cubicBezTo>
                <a:cubicBezTo>
                  <a:pt x="25142" y="14412"/>
                  <a:pt x="25167" y="14405"/>
                  <a:pt x="25190" y="14405"/>
                </a:cubicBezTo>
                <a:cubicBezTo>
                  <a:pt x="25243" y="14405"/>
                  <a:pt x="25285" y="14442"/>
                  <a:pt x="25191" y="14694"/>
                </a:cubicBezTo>
                <a:lnTo>
                  <a:pt x="25376" y="14250"/>
                </a:lnTo>
                <a:lnTo>
                  <a:pt x="25376" y="14250"/>
                </a:lnTo>
                <a:cubicBezTo>
                  <a:pt x="25338" y="14279"/>
                  <a:pt x="25290" y="14317"/>
                  <a:pt x="25257" y="14317"/>
                </a:cubicBezTo>
                <a:cubicBezTo>
                  <a:pt x="25227" y="14317"/>
                  <a:pt x="25210" y="14284"/>
                  <a:pt x="25228" y="14176"/>
                </a:cubicBezTo>
                <a:close/>
                <a:moveTo>
                  <a:pt x="11528" y="15128"/>
                </a:moveTo>
                <a:cubicBezTo>
                  <a:pt x="11509" y="15128"/>
                  <a:pt x="11486" y="15131"/>
                  <a:pt x="11459" y="15137"/>
                </a:cubicBezTo>
                <a:lnTo>
                  <a:pt x="11515" y="15304"/>
                </a:lnTo>
                <a:cubicBezTo>
                  <a:pt x="11645" y="15287"/>
                  <a:pt x="11675" y="15128"/>
                  <a:pt x="11528" y="15128"/>
                </a:cubicBezTo>
                <a:close/>
                <a:moveTo>
                  <a:pt x="13511" y="15433"/>
                </a:moveTo>
                <a:cubicBezTo>
                  <a:pt x="13529" y="15433"/>
                  <a:pt x="13529" y="15452"/>
                  <a:pt x="13529" y="15452"/>
                </a:cubicBezTo>
                <a:cubicBezTo>
                  <a:pt x="13566" y="15452"/>
                  <a:pt x="13621" y="15452"/>
                  <a:pt x="13695" y="15489"/>
                </a:cubicBezTo>
                <a:cubicBezTo>
                  <a:pt x="13621" y="15452"/>
                  <a:pt x="13603" y="15433"/>
                  <a:pt x="13511" y="15433"/>
                </a:cubicBezTo>
                <a:close/>
                <a:moveTo>
                  <a:pt x="13215" y="15489"/>
                </a:moveTo>
                <a:lnTo>
                  <a:pt x="13215" y="15489"/>
                </a:lnTo>
                <a:cubicBezTo>
                  <a:pt x="13215" y="15489"/>
                  <a:pt x="13210" y="15494"/>
                  <a:pt x="13204" y="15501"/>
                </a:cubicBezTo>
                <a:lnTo>
                  <a:pt x="13204" y="15501"/>
                </a:lnTo>
                <a:cubicBezTo>
                  <a:pt x="13210" y="15497"/>
                  <a:pt x="13213" y="15493"/>
                  <a:pt x="13215" y="15489"/>
                </a:cubicBezTo>
                <a:close/>
                <a:moveTo>
                  <a:pt x="9851" y="15525"/>
                </a:moveTo>
                <a:cubicBezTo>
                  <a:pt x="9833" y="15525"/>
                  <a:pt x="9822" y="15527"/>
                  <a:pt x="9815" y="15529"/>
                </a:cubicBezTo>
                <a:lnTo>
                  <a:pt x="9815" y="15529"/>
                </a:lnTo>
                <a:cubicBezTo>
                  <a:pt x="9826" y="15527"/>
                  <a:pt x="9839" y="15526"/>
                  <a:pt x="9851" y="15525"/>
                </a:cubicBezTo>
                <a:close/>
                <a:moveTo>
                  <a:pt x="25431" y="16117"/>
                </a:moveTo>
                <a:lnTo>
                  <a:pt x="25431" y="16117"/>
                </a:lnTo>
                <a:cubicBezTo>
                  <a:pt x="25431" y="16135"/>
                  <a:pt x="25468" y="16154"/>
                  <a:pt x="25487" y="16172"/>
                </a:cubicBezTo>
                <a:lnTo>
                  <a:pt x="25431" y="16117"/>
                </a:lnTo>
                <a:close/>
                <a:moveTo>
                  <a:pt x="24670" y="15958"/>
                </a:moveTo>
                <a:cubicBezTo>
                  <a:pt x="24643" y="15958"/>
                  <a:pt x="24589" y="16028"/>
                  <a:pt x="24569" y="16028"/>
                </a:cubicBezTo>
                <a:cubicBezTo>
                  <a:pt x="24566" y="16028"/>
                  <a:pt x="24564" y="16027"/>
                  <a:pt x="24563" y="16024"/>
                </a:cubicBezTo>
                <a:lnTo>
                  <a:pt x="24563" y="16024"/>
                </a:lnTo>
                <a:cubicBezTo>
                  <a:pt x="24563" y="16129"/>
                  <a:pt x="24563" y="16186"/>
                  <a:pt x="24583" y="16186"/>
                </a:cubicBezTo>
                <a:cubicBezTo>
                  <a:pt x="24598" y="16186"/>
                  <a:pt x="24626" y="16152"/>
                  <a:pt x="24674" y="16080"/>
                </a:cubicBezTo>
                <a:cubicBezTo>
                  <a:pt x="24694" y="15987"/>
                  <a:pt x="24687" y="15958"/>
                  <a:pt x="24670" y="15958"/>
                </a:cubicBezTo>
                <a:close/>
                <a:moveTo>
                  <a:pt x="11644" y="16431"/>
                </a:moveTo>
                <a:cubicBezTo>
                  <a:pt x="11625" y="16450"/>
                  <a:pt x="11607" y="16468"/>
                  <a:pt x="11588" y="16487"/>
                </a:cubicBezTo>
                <a:lnTo>
                  <a:pt x="11847" y="16542"/>
                </a:lnTo>
                <a:cubicBezTo>
                  <a:pt x="11792" y="16487"/>
                  <a:pt x="11718" y="16450"/>
                  <a:pt x="11644" y="16431"/>
                </a:cubicBezTo>
                <a:close/>
                <a:moveTo>
                  <a:pt x="16301" y="16468"/>
                </a:moveTo>
                <a:cubicBezTo>
                  <a:pt x="16301" y="16505"/>
                  <a:pt x="16301" y="16542"/>
                  <a:pt x="16320" y="16579"/>
                </a:cubicBezTo>
                <a:cubicBezTo>
                  <a:pt x="16320" y="16560"/>
                  <a:pt x="16320" y="16542"/>
                  <a:pt x="16301" y="16468"/>
                </a:cubicBezTo>
                <a:close/>
                <a:moveTo>
                  <a:pt x="24563" y="16505"/>
                </a:moveTo>
                <a:cubicBezTo>
                  <a:pt x="24627" y="16528"/>
                  <a:pt x="24641" y="16592"/>
                  <a:pt x="24629" y="16682"/>
                </a:cubicBezTo>
                <a:lnTo>
                  <a:pt x="24629" y="16682"/>
                </a:lnTo>
                <a:cubicBezTo>
                  <a:pt x="24580" y="16629"/>
                  <a:pt x="24563" y="16576"/>
                  <a:pt x="24563" y="16505"/>
                </a:cubicBezTo>
                <a:close/>
                <a:moveTo>
                  <a:pt x="10103" y="16699"/>
                </a:moveTo>
                <a:cubicBezTo>
                  <a:pt x="10099" y="16702"/>
                  <a:pt x="10095" y="16705"/>
                  <a:pt x="10091" y="16708"/>
                </a:cubicBezTo>
                <a:cubicBezTo>
                  <a:pt x="10094" y="16706"/>
                  <a:pt x="10098" y="16702"/>
                  <a:pt x="10103" y="16699"/>
                </a:cubicBezTo>
                <a:close/>
                <a:moveTo>
                  <a:pt x="12956" y="16616"/>
                </a:moveTo>
                <a:cubicBezTo>
                  <a:pt x="13067" y="16634"/>
                  <a:pt x="13196" y="16671"/>
                  <a:pt x="13326" y="16708"/>
                </a:cubicBezTo>
                <a:cubicBezTo>
                  <a:pt x="13215" y="16653"/>
                  <a:pt x="13085" y="16634"/>
                  <a:pt x="12956" y="16616"/>
                </a:cubicBezTo>
                <a:close/>
                <a:moveTo>
                  <a:pt x="25117" y="17263"/>
                </a:moveTo>
                <a:lnTo>
                  <a:pt x="25117" y="17263"/>
                </a:lnTo>
                <a:cubicBezTo>
                  <a:pt x="25043" y="17355"/>
                  <a:pt x="25006" y="17429"/>
                  <a:pt x="24988" y="17503"/>
                </a:cubicBezTo>
                <a:lnTo>
                  <a:pt x="25117" y="17263"/>
                </a:lnTo>
                <a:close/>
                <a:moveTo>
                  <a:pt x="3500" y="18959"/>
                </a:moveTo>
                <a:cubicBezTo>
                  <a:pt x="3470" y="18959"/>
                  <a:pt x="3429" y="18982"/>
                  <a:pt x="3364" y="19056"/>
                </a:cubicBezTo>
                <a:cubicBezTo>
                  <a:pt x="3371" y="19052"/>
                  <a:pt x="3379" y="19050"/>
                  <a:pt x="3388" y="19050"/>
                </a:cubicBezTo>
                <a:cubicBezTo>
                  <a:pt x="3424" y="19050"/>
                  <a:pt x="3471" y="19074"/>
                  <a:pt x="3530" y="19074"/>
                </a:cubicBezTo>
                <a:cubicBezTo>
                  <a:pt x="3540" y="19077"/>
                  <a:pt x="3550" y="19079"/>
                  <a:pt x="3562" y="19079"/>
                </a:cubicBezTo>
                <a:cubicBezTo>
                  <a:pt x="3617" y="19079"/>
                  <a:pt x="3691" y="19043"/>
                  <a:pt x="3752" y="18982"/>
                </a:cubicBezTo>
                <a:lnTo>
                  <a:pt x="3752" y="18982"/>
                </a:lnTo>
                <a:cubicBezTo>
                  <a:pt x="3706" y="19019"/>
                  <a:pt x="3669" y="19032"/>
                  <a:pt x="3639" y="19032"/>
                </a:cubicBezTo>
                <a:cubicBezTo>
                  <a:pt x="3609" y="19032"/>
                  <a:pt x="3586" y="19019"/>
                  <a:pt x="3567" y="19000"/>
                </a:cubicBezTo>
                <a:cubicBezTo>
                  <a:pt x="3549" y="18982"/>
                  <a:pt x="3530" y="18959"/>
                  <a:pt x="3500" y="18959"/>
                </a:cubicBezTo>
                <a:close/>
                <a:moveTo>
                  <a:pt x="7874" y="20423"/>
                </a:moveTo>
                <a:lnTo>
                  <a:pt x="7874" y="20423"/>
                </a:lnTo>
                <a:cubicBezTo>
                  <a:pt x="7855" y="20423"/>
                  <a:pt x="7911" y="20497"/>
                  <a:pt x="7929" y="20534"/>
                </a:cubicBezTo>
                <a:cubicBezTo>
                  <a:pt x="7954" y="20553"/>
                  <a:pt x="7968" y="20559"/>
                  <a:pt x="7976" y="20559"/>
                </a:cubicBezTo>
                <a:cubicBezTo>
                  <a:pt x="7993" y="20559"/>
                  <a:pt x="7984" y="20534"/>
                  <a:pt x="7984" y="20534"/>
                </a:cubicBezTo>
                <a:lnTo>
                  <a:pt x="8003" y="20534"/>
                </a:lnTo>
                <a:cubicBezTo>
                  <a:pt x="8003" y="20516"/>
                  <a:pt x="8003" y="20497"/>
                  <a:pt x="7984" y="20460"/>
                </a:cubicBezTo>
                <a:cubicBezTo>
                  <a:pt x="7929" y="20442"/>
                  <a:pt x="7892" y="20423"/>
                  <a:pt x="7874" y="20423"/>
                </a:cubicBezTo>
                <a:close/>
                <a:moveTo>
                  <a:pt x="14277" y="20524"/>
                </a:moveTo>
                <a:cubicBezTo>
                  <a:pt x="14276" y="20524"/>
                  <a:pt x="14248" y="20568"/>
                  <a:pt x="14213" y="20627"/>
                </a:cubicBezTo>
                <a:cubicBezTo>
                  <a:pt x="14231" y="20608"/>
                  <a:pt x="14231" y="20590"/>
                  <a:pt x="14250" y="20571"/>
                </a:cubicBezTo>
                <a:cubicBezTo>
                  <a:pt x="14270" y="20538"/>
                  <a:pt x="14278" y="20524"/>
                  <a:pt x="14277" y="20524"/>
                </a:cubicBezTo>
                <a:close/>
                <a:moveTo>
                  <a:pt x="23435" y="20885"/>
                </a:moveTo>
                <a:cubicBezTo>
                  <a:pt x="23433" y="20908"/>
                  <a:pt x="23434" y="20928"/>
                  <a:pt x="23438" y="20945"/>
                </a:cubicBezTo>
                <a:lnTo>
                  <a:pt x="23438" y="20945"/>
                </a:lnTo>
                <a:cubicBezTo>
                  <a:pt x="23437" y="20922"/>
                  <a:pt x="23435" y="20901"/>
                  <a:pt x="23435" y="20885"/>
                </a:cubicBezTo>
                <a:close/>
                <a:moveTo>
                  <a:pt x="15127" y="21078"/>
                </a:moveTo>
                <a:cubicBezTo>
                  <a:pt x="15117" y="21093"/>
                  <a:pt x="15109" y="21108"/>
                  <a:pt x="15101" y="21124"/>
                </a:cubicBezTo>
                <a:lnTo>
                  <a:pt x="15101" y="21124"/>
                </a:lnTo>
                <a:cubicBezTo>
                  <a:pt x="15111" y="21109"/>
                  <a:pt x="15121" y="21093"/>
                  <a:pt x="15127" y="21078"/>
                </a:cubicBezTo>
                <a:close/>
                <a:moveTo>
                  <a:pt x="15101" y="21124"/>
                </a:moveTo>
                <a:lnTo>
                  <a:pt x="15101" y="21124"/>
                </a:lnTo>
                <a:cubicBezTo>
                  <a:pt x="15079" y="21158"/>
                  <a:pt x="15055" y="21186"/>
                  <a:pt x="15067" y="21186"/>
                </a:cubicBezTo>
                <a:cubicBezTo>
                  <a:pt x="15069" y="21186"/>
                  <a:pt x="15074" y="21185"/>
                  <a:pt x="15082" y="21181"/>
                </a:cubicBezTo>
                <a:cubicBezTo>
                  <a:pt x="15086" y="21161"/>
                  <a:pt x="15093" y="21142"/>
                  <a:pt x="15101" y="21124"/>
                </a:cubicBezTo>
                <a:close/>
                <a:moveTo>
                  <a:pt x="14338" y="22269"/>
                </a:moveTo>
                <a:cubicBezTo>
                  <a:pt x="14333" y="22275"/>
                  <a:pt x="14335" y="22283"/>
                  <a:pt x="14342" y="22290"/>
                </a:cubicBezTo>
                <a:cubicBezTo>
                  <a:pt x="14347" y="22281"/>
                  <a:pt x="14345" y="22274"/>
                  <a:pt x="14338" y="22269"/>
                </a:cubicBezTo>
                <a:close/>
                <a:moveTo>
                  <a:pt x="14435" y="22327"/>
                </a:moveTo>
                <a:cubicBezTo>
                  <a:pt x="14431" y="22327"/>
                  <a:pt x="14429" y="22327"/>
                  <a:pt x="14427" y="22328"/>
                </a:cubicBezTo>
                <a:lnTo>
                  <a:pt x="14427" y="22328"/>
                </a:lnTo>
                <a:lnTo>
                  <a:pt x="14435" y="22327"/>
                </a:lnTo>
                <a:close/>
                <a:moveTo>
                  <a:pt x="14535" y="22652"/>
                </a:moveTo>
                <a:cubicBezTo>
                  <a:pt x="14530" y="22652"/>
                  <a:pt x="14527" y="22654"/>
                  <a:pt x="14527" y="22660"/>
                </a:cubicBezTo>
                <a:cubicBezTo>
                  <a:pt x="14527" y="22660"/>
                  <a:pt x="14564" y="22678"/>
                  <a:pt x="14583" y="22678"/>
                </a:cubicBezTo>
                <a:cubicBezTo>
                  <a:pt x="14569" y="22665"/>
                  <a:pt x="14547" y="22652"/>
                  <a:pt x="14535" y="22652"/>
                </a:cubicBezTo>
                <a:close/>
                <a:moveTo>
                  <a:pt x="11570" y="22863"/>
                </a:moveTo>
                <a:cubicBezTo>
                  <a:pt x="11596" y="22871"/>
                  <a:pt x="11618" y="22878"/>
                  <a:pt x="11637" y="22882"/>
                </a:cubicBezTo>
                <a:lnTo>
                  <a:pt x="11637" y="22882"/>
                </a:lnTo>
                <a:cubicBezTo>
                  <a:pt x="11615" y="22876"/>
                  <a:pt x="11592" y="22870"/>
                  <a:pt x="11570" y="22863"/>
                </a:cubicBezTo>
                <a:close/>
                <a:moveTo>
                  <a:pt x="22607" y="23148"/>
                </a:moveTo>
                <a:cubicBezTo>
                  <a:pt x="22597" y="23153"/>
                  <a:pt x="22585" y="23159"/>
                  <a:pt x="22585" y="23159"/>
                </a:cubicBezTo>
                <a:lnTo>
                  <a:pt x="22604" y="23159"/>
                </a:lnTo>
                <a:cubicBezTo>
                  <a:pt x="22604" y="23154"/>
                  <a:pt x="22605" y="23150"/>
                  <a:pt x="22607" y="23148"/>
                </a:cubicBezTo>
                <a:close/>
                <a:moveTo>
                  <a:pt x="16006" y="23288"/>
                </a:moveTo>
                <a:cubicBezTo>
                  <a:pt x="15950" y="23288"/>
                  <a:pt x="15895" y="23288"/>
                  <a:pt x="15895" y="23306"/>
                </a:cubicBezTo>
                <a:cubicBezTo>
                  <a:pt x="15916" y="23312"/>
                  <a:pt x="15935" y="23314"/>
                  <a:pt x="15950" y="23314"/>
                </a:cubicBezTo>
                <a:cubicBezTo>
                  <a:pt x="15987" y="23314"/>
                  <a:pt x="16006" y="23301"/>
                  <a:pt x="16006" y="23288"/>
                </a:cubicBezTo>
                <a:close/>
                <a:moveTo>
                  <a:pt x="22548" y="23233"/>
                </a:moveTo>
                <a:lnTo>
                  <a:pt x="22419" y="23454"/>
                </a:lnTo>
                <a:cubicBezTo>
                  <a:pt x="22425" y="23458"/>
                  <a:pt x="22430" y="23460"/>
                  <a:pt x="22436" y="23460"/>
                </a:cubicBezTo>
                <a:cubicBezTo>
                  <a:pt x="22479" y="23460"/>
                  <a:pt x="22499" y="23332"/>
                  <a:pt x="22548" y="23233"/>
                </a:cubicBezTo>
                <a:close/>
                <a:moveTo>
                  <a:pt x="18150" y="23732"/>
                </a:moveTo>
                <a:lnTo>
                  <a:pt x="18390" y="23768"/>
                </a:lnTo>
                <a:lnTo>
                  <a:pt x="18482" y="23768"/>
                </a:lnTo>
                <a:lnTo>
                  <a:pt x="18150" y="23732"/>
                </a:lnTo>
                <a:close/>
                <a:moveTo>
                  <a:pt x="15969" y="24027"/>
                </a:moveTo>
                <a:lnTo>
                  <a:pt x="15969" y="24027"/>
                </a:lnTo>
                <a:cubicBezTo>
                  <a:pt x="16080" y="24101"/>
                  <a:pt x="16172" y="24120"/>
                  <a:pt x="16264" y="24120"/>
                </a:cubicBezTo>
                <a:cubicBezTo>
                  <a:pt x="16172" y="24083"/>
                  <a:pt x="16080" y="24046"/>
                  <a:pt x="15969" y="24027"/>
                </a:cubicBezTo>
                <a:close/>
                <a:moveTo>
                  <a:pt x="16486" y="24120"/>
                </a:moveTo>
                <a:cubicBezTo>
                  <a:pt x="16412" y="24120"/>
                  <a:pt x="16338" y="24138"/>
                  <a:pt x="16264" y="24138"/>
                </a:cubicBezTo>
                <a:cubicBezTo>
                  <a:pt x="16324" y="24158"/>
                  <a:pt x="16378" y="24178"/>
                  <a:pt x="16418" y="24178"/>
                </a:cubicBezTo>
                <a:cubicBezTo>
                  <a:pt x="16453" y="24178"/>
                  <a:pt x="16478" y="24163"/>
                  <a:pt x="16486" y="24120"/>
                </a:cubicBezTo>
                <a:close/>
                <a:moveTo>
                  <a:pt x="21378" y="24856"/>
                </a:moveTo>
                <a:cubicBezTo>
                  <a:pt x="21325" y="24856"/>
                  <a:pt x="21382" y="24922"/>
                  <a:pt x="21365" y="24988"/>
                </a:cubicBezTo>
                <a:lnTo>
                  <a:pt x="21402" y="24859"/>
                </a:lnTo>
                <a:cubicBezTo>
                  <a:pt x="21393" y="24857"/>
                  <a:pt x="21385" y="24856"/>
                  <a:pt x="21378" y="24856"/>
                </a:cubicBezTo>
                <a:close/>
                <a:moveTo>
                  <a:pt x="19222" y="25136"/>
                </a:moveTo>
                <a:lnTo>
                  <a:pt x="19388" y="25284"/>
                </a:lnTo>
                <a:lnTo>
                  <a:pt x="19517" y="25173"/>
                </a:lnTo>
                <a:lnTo>
                  <a:pt x="19222" y="25136"/>
                </a:lnTo>
                <a:close/>
                <a:moveTo>
                  <a:pt x="8114" y="1"/>
                </a:moveTo>
                <a:cubicBezTo>
                  <a:pt x="8095" y="74"/>
                  <a:pt x="8077" y="130"/>
                  <a:pt x="8058" y="185"/>
                </a:cubicBezTo>
                <a:cubicBezTo>
                  <a:pt x="8040" y="426"/>
                  <a:pt x="8021" y="647"/>
                  <a:pt x="8021" y="869"/>
                </a:cubicBezTo>
                <a:cubicBezTo>
                  <a:pt x="8002" y="929"/>
                  <a:pt x="7966" y="967"/>
                  <a:pt x="7940" y="967"/>
                </a:cubicBezTo>
                <a:cubicBezTo>
                  <a:pt x="7917" y="967"/>
                  <a:pt x="7902" y="938"/>
                  <a:pt x="7911" y="869"/>
                </a:cubicBezTo>
                <a:lnTo>
                  <a:pt x="7911" y="869"/>
                </a:lnTo>
                <a:cubicBezTo>
                  <a:pt x="7689" y="1331"/>
                  <a:pt x="7984" y="980"/>
                  <a:pt x="7966" y="1257"/>
                </a:cubicBezTo>
                <a:cubicBezTo>
                  <a:pt x="7923" y="1417"/>
                  <a:pt x="7862" y="1497"/>
                  <a:pt x="7822" y="1497"/>
                </a:cubicBezTo>
                <a:cubicBezTo>
                  <a:pt x="7792" y="1497"/>
                  <a:pt x="7773" y="1454"/>
                  <a:pt x="7781" y="1368"/>
                </a:cubicBezTo>
                <a:lnTo>
                  <a:pt x="7781" y="1368"/>
                </a:lnTo>
                <a:cubicBezTo>
                  <a:pt x="7763" y="1479"/>
                  <a:pt x="7726" y="1608"/>
                  <a:pt x="7707" y="1756"/>
                </a:cubicBezTo>
                <a:cubicBezTo>
                  <a:pt x="7689" y="1886"/>
                  <a:pt x="7689" y="1941"/>
                  <a:pt x="7670" y="2034"/>
                </a:cubicBezTo>
                <a:cubicBezTo>
                  <a:pt x="7652" y="2218"/>
                  <a:pt x="7633" y="2403"/>
                  <a:pt x="7578" y="2606"/>
                </a:cubicBezTo>
                <a:cubicBezTo>
                  <a:pt x="7504" y="2976"/>
                  <a:pt x="7393" y="3346"/>
                  <a:pt x="7208" y="3586"/>
                </a:cubicBezTo>
                <a:lnTo>
                  <a:pt x="7208" y="3475"/>
                </a:lnTo>
                <a:lnTo>
                  <a:pt x="7208" y="3475"/>
                </a:lnTo>
                <a:cubicBezTo>
                  <a:pt x="7005" y="3882"/>
                  <a:pt x="7375" y="4048"/>
                  <a:pt x="7116" y="4399"/>
                </a:cubicBezTo>
                <a:lnTo>
                  <a:pt x="7116" y="4307"/>
                </a:lnTo>
                <a:cubicBezTo>
                  <a:pt x="6746" y="5212"/>
                  <a:pt x="6580" y="6266"/>
                  <a:pt x="6136" y="6894"/>
                </a:cubicBezTo>
                <a:cubicBezTo>
                  <a:pt x="6173" y="6950"/>
                  <a:pt x="6173" y="7024"/>
                  <a:pt x="6155" y="7116"/>
                </a:cubicBezTo>
                <a:cubicBezTo>
                  <a:pt x="6136" y="7172"/>
                  <a:pt x="6136" y="7209"/>
                  <a:pt x="6118" y="7209"/>
                </a:cubicBezTo>
                <a:lnTo>
                  <a:pt x="6099" y="7282"/>
                </a:lnTo>
                <a:cubicBezTo>
                  <a:pt x="6062" y="7356"/>
                  <a:pt x="6025" y="7412"/>
                  <a:pt x="6155" y="7615"/>
                </a:cubicBezTo>
                <a:cubicBezTo>
                  <a:pt x="6120" y="7621"/>
                  <a:pt x="6095" y="7625"/>
                  <a:pt x="6075" y="7625"/>
                </a:cubicBezTo>
                <a:cubicBezTo>
                  <a:pt x="6029" y="7625"/>
                  <a:pt x="6008" y="7605"/>
                  <a:pt x="5970" y="7541"/>
                </a:cubicBezTo>
                <a:cubicBezTo>
                  <a:pt x="5914" y="7486"/>
                  <a:pt x="5878" y="7430"/>
                  <a:pt x="5767" y="7246"/>
                </a:cubicBezTo>
                <a:cubicBezTo>
                  <a:pt x="5763" y="7243"/>
                  <a:pt x="5759" y="7242"/>
                  <a:pt x="5755" y="7242"/>
                </a:cubicBezTo>
                <a:cubicBezTo>
                  <a:pt x="5718" y="7242"/>
                  <a:pt x="5697" y="7378"/>
                  <a:pt x="5527" y="7378"/>
                </a:cubicBezTo>
                <a:cubicBezTo>
                  <a:pt x="5491" y="7378"/>
                  <a:pt x="5448" y="7371"/>
                  <a:pt x="5397" y="7356"/>
                </a:cubicBezTo>
                <a:lnTo>
                  <a:pt x="5471" y="7190"/>
                </a:lnTo>
                <a:cubicBezTo>
                  <a:pt x="5323" y="7190"/>
                  <a:pt x="5194" y="7209"/>
                  <a:pt x="5046" y="7209"/>
                </a:cubicBezTo>
                <a:lnTo>
                  <a:pt x="4935" y="6950"/>
                </a:lnTo>
                <a:cubicBezTo>
                  <a:pt x="4861" y="6931"/>
                  <a:pt x="4769" y="6913"/>
                  <a:pt x="4676" y="6894"/>
                </a:cubicBezTo>
                <a:lnTo>
                  <a:pt x="4676" y="6894"/>
                </a:lnTo>
                <a:cubicBezTo>
                  <a:pt x="4769" y="6950"/>
                  <a:pt x="4861" y="7042"/>
                  <a:pt x="4824" y="7098"/>
                </a:cubicBezTo>
                <a:cubicBezTo>
                  <a:pt x="4436" y="7024"/>
                  <a:pt x="3900" y="6710"/>
                  <a:pt x="3881" y="6617"/>
                </a:cubicBezTo>
                <a:cubicBezTo>
                  <a:pt x="3530" y="6617"/>
                  <a:pt x="3179" y="6636"/>
                  <a:pt x="2828" y="6710"/>
                </a:cubicBezTo>
                <a:cubicBezTo>
                  <a:pt x="2846" y="6654"/>
                  <a:pt x="2920" y="6636"/>
                  <a:pt x="3013" y="6599"/>
                </a:cubicBezTo>
                <a:lnTo>
                  <a:pt x="3013" y="6599"/>
                </a:lnTo>
                <a:cubicBezTo>
                  <a:pt x="2974" y="6607"/>
                  <a:pt x="2944" y="6611"/>
                  <a:pt x="2921" y="6611"/>
                </a:cubicBezTo>
                <a:cubicBezTo>
                  <a:pt x="2799" y="6611"/>
                  <a:pt x="2851" y="6515"/>
                  <a:pt x="2763" y="6515"/>
                </a:cubicBezTo>
                <a:cubicBezTo>
                  <a:pt x="2722" y="6515"/>
                  <a:pt x="2650" y="6536"/>
                  <a:pt x="2514" y="6599"/>
                </a:cubicBezTo>
                <a:cubicBezTo>
                  <a:pt x="2588" y="6617"/>
                  <a:pt x="2495" y="6710"/>
                  <a:pt x="2495" y="6746"/>
                </a:cubicBezTo>
                <a:cubicBezTo>
                  <a:pt x="2454" y="6734"/>
                  <a:pt x="2407" y="6728"/>
                  <a:pt x="2354" y="6728"/>
                </a:cubicBezTo>
                <a:cubicBezTo>
                  <a:pt x="2026" y="6728"/>
                  <a:pt x="1504" y="6962"/>
                  <a:pt x="1202" y="7264"/>
                </a:cubicBezTo>
                <a:lnTo>
                  <a:pt x="1202" y="7116"/>
                </a:lnTo>
                <a:cubicBezTo>
                  <a:pt x="832" y="7375"/>
                  <a:pt x="536" y="7763"/>
                  <a:pt x="351" y="8170"/>
                </a:cubicBezTo>
                <a:cubicBezTo>
                  <a:pt x="240" y="8354"/>
                  <a:pt x="185" y="8595"/>
                  <a:pt x="111" y="8816"/>
                </a:cubicBezTo>
                <a:cubicBezTo>
                  <a:pt x="93" y="8927"/>
                  <a:pt x="37" y="9038"/>
                  <a:pt x="19" y="9168"/>
                </a:cubicBezTo>
                <a:lnTo>
                  <a:pt x="0" y="9556"/>
                </a:lnTo>
                <a:cubicBezTo>
                  <a:pt x="33" y="9392"/>
                  <a:pt x="91" y="9326"/>
                  <a:pt x="146" y="9326"/>
                </a:cubicBezTo>
                <a:cubicBezTo>
                  <a:pt x="214" y="9326"/>
                  <a:pt x="277" y="9430"/>
                  <a:pt x="277" y="9574"/>
                </a:cubicBezTo>
                <a:cubicBezTo>
                  <a:pt x="222" y="9611"/>
                  <a:pt x="167" y="9648"/>
                  <a:pt x="93" y="9685"/>
                </a:cubicBezTo>
                <a:cubicBezTo>
                  <a:pt x="112" y="9718"/>
                  <a:pt x="128" y="9731"/>
                  <a:pt x="141" y="9731"/>
                </a:cubicBezTo>
                <a:cubicBezTo>
                  <a:pt x="180" y="9731"/>
                  <a:pt x="195" y="9623"/>
                  <a:pt x="225" y="9623"/>
                </a:cubicBezTo>
                <a:cubicBezTo>
                  <a:pt x="242" y="9623"/>
                  <a:pt x="263" y="9656"/>
                  <a:pt x="296" y="9759"/>
                </a:cubicBezTo>
                <a:cubicBezTo>
                  <a:pt x="314" y="9925"/>
                  <a:pt x="273" y="9995"/>
                  <a:pt x="215" y="9995"/>
                </a:cubicBezTo>
                <a:cubicBezTo>
                  <a:pt x="157" y="9995"/>
                  <a:pt x="83" y="9925"/>
                  <a:pt x="37" y="9815"/>
                </a:cubicBezTo>
                <a:lnTo>
                  <a:pt x="37" y="9815"/>
                </a:lnTo>
                <a:cubicBezTo>
                  <a:pt x="74" y="9962"/>
                  <a:pt x="130" y="10110"/>
                  <a:pt x="185" y="10258"/>
                </a:cubicBezTo>
                <a:cubicBezTo>
                  <a:pt x="174" y="10269"/>
                  <a:pt x="163" y="10273"/>
                  <a:pt x="152" y="10273"/>
                </a:cubicBezTo>
                <a:cubicBezTo>
                  <a:pt x="107" y="10273"/>
                  <a:pt x="60" y="10199"/>
                  <a:pt x="0" y="10184"/>
                </a:cubicBezTo>
                <a:lnTo>
                  <a:pt x="0" y="10184"/>
                </a:lnTo>
                <a:cubicBezTo>
                  <a:pt x="74" y="10277"/>
                  <a:pt x="74" y="10498"/>
                  <a:pt x="148" y="10702"/>
                </a:cubicBezTo>
                <a:cubicBezTo>
                  <a:pt x="222" y="10923"/>
                  <a:pt x="314" y="11145"/>
                  <a:pt x="481" y="11182"/>
                </a:cubicBezTo>
                <a:lnTo>
                  <a:pt x="462" y="11238"/>
                </a:lnTo>
                <a:cubicBezTo>
                  <a:pt x="536" y="11330"/>
                  <a:pt x="610" y="11422"/>
                  <a:pt x="684" y="11496"/>
                </a:cubicBezTo>
                <a:cubicBezTo>
                  <a:pt x="758" y="11570"/>
                  <a:pt x="832" y="11626"/>
                  <a:pt x="906" y="11700"/>
                </a:cubicBezTo>
                <a:cubicBezTo>
                  <a:pt x="1054" y="11811"/>
                  <a:pt x="1183" y="11921"/>
                  <a:pt x="1312" y="11977"/>
                </a:cubicBezTo>
                <a:cubicBezTo>
                  <a:pt x="1571" y="12143"/>
                  <a:pt x="1811" y="12254"/>
                  <a:pt x="2126" y="12402"/>
                </a:cubicBezTo>
                <a:cubicBezTo>
                  <a:pt x="2152" y="12357"/>
                  <a:pt x="2196" y="12343"/>
                  <a:pt x="2252" y="12343"/>
                </a:cubicBezTo>
                <a:cubicBezTo>
                  <a:pt x="2334" y="12343"/>
                  <a:pt x="2442" y="12372"/>
                  <a:pt x="2554" y="12372"/>
                </a:cubicBezTo>
                <a:cubicBezTo>
                  <a:pt x="2584" y="12372"/>
                  <a:pt x="2613" y="12370"/>
                  <a:pt x="2643" y="12365"/>
                </a:cubicBezTo>
                <a:cubicBezTo>
                  <a:pt x="2846" y="12476"/>
                  <a:pt x="3068" y="12587"/>
                  <a:pt x="3309" y="12716"/>
                </a:cubicBezTo>
                <a:cubicBezTo>
                  <a:pt x="3419" y="12772"/>
                  <a:pt x="3549" y="12827"/>
                  <a:pt x="3678" y="12864"/>
                </a:cubicBezTo>
                <a:lnTo>
                  <a:pt x="3863" y="12938"/>
                </a:lnTo>
                <a:lnTo>
                  <a:pt x="3955" y="12956"/>
                </a:lnTo>
                <a:lnTo>
                  <a:pt x="3974" y="12956"/>
                </a:lnTo>
                <a:cubicBezTo>
                  <a:pt x="4122" y="12920"/>
                  <a:pt x="4085" y="12846"/>
                  <a:pt x="4214" y="12772"/>
                </a:cubicBezTo>
                <a:lnTo>
                  <a:pt x="4214" y="12772"/>
                </a:lnTo>
                <a:cubicBezTo>
                  <a:pt x="4140" y="12920"/>
                  <a:pt x="4307" y="12920"/>
                  <a:pt x="4122" y="12993"/>
                </a:cubicBezTo>
                <a:lnTo>
                  <a:pt x="4196" y="12993"/>
                </a:lnTo>
                <a:cubicBezTo>
                  <a:pt x="4214" y="13030"/>
                  <a:pt x="4196" y="13086"/>
                  <a:pt x="4214" y="13141"/>
                </a:cubicBezTo>
                <a:cubicBezTo>
                  <a:pt x="4214" y="13160"/>
                  <a:pt x="4214" y="13197"/>
                  <a:pt x="4214" y="13234"/>
                </a:cubicBezTo>
                <a:cubicBezTo>
                  <a:pt x="4214" y="13271"/>
                  <a:pt x="4233" y="13252"/>
                  <a:pt x="4214" y="13326"/>
                </a:cubicBezTo>
                <a:cubicBezTo>
                  <a:pt x="4196" y="13400"/>
                  <a:pt x="4196" y="13474"/>
                  <a:pt x="4177" y="13566"/>
                </a:cubicBezTo>
                <a:cubicBezTo>
                  <a:pt x="4247" y="13510"/>
                  <a:pt x="4296" y="13455"/>
                  <a:pt x="4323" y="13455"/>
                </a:cubicBezTo>
                <a:cubicBezTo>
                  <a:pt x="4332" y="13455"/>
                  <a:pt x="4339" y="13460"/>
                  <a:pt x="4344" y="13474"/>
                </a:cubicBezTo>
                <a:cubicBezTo>
                  <a:pt x="4327" y="13606"/>
                  <a:pt x="4222" y="13738"/>
                  <a:pt x="4147" y="13738"/>
                </a:cubicBezTo>
                <a:cubicBezTo>
                  <a:pt x="4138" y="13738"/>
                  <a:pt x="4130" y="13737"/>
                  <a:pt x="4122" y="13733"/>
                </a:cubicBezTo>
                <a:lnTo>
                  <a:pt x="4122" y="13696"/>
                </a:lnTo>
                <a:cubicBezTo>
                  <a:pt x="4067" y="14612"/>
                  <a:pt x="3103" y="15528"/>
                  <a:pt x="3159" y="16300"/>
                </a:cubicBezTo>
                <a:lnTo>
                  <a:pt x="3159" y="16300"/>
                </a:lnTo>
                <a:lnTo>
                  <a:pt x="3087" y="17041"/>
                </a:lnTo>
                <a:cubicBezTo>
                  <a:pt x="3061" y="17114"/>
                  <a:pt x="3045" y="17140"/>
                  <a:pt x="3034" y="17140"/>
                </a:cubicBezTo>
                <a:cubicBezTo>
                  <a:pt x="3006" y="17140"/>
                  <a:pt x="3007" y="16969"/>
                  <a:pt x="2951" y="16969"/>
                </a:cubicBezTo>
                <a:cubicBezTo>
                  <a:pt x="2934" y="16969"/>
                  <a:pt x="2913" y="16984"/>
                  <a:pt x="2883" y="17023"/>
                </a:cubicBezTo>
                <a:cubicBezTo>
                  <a:pt x="2883" y="17448"/>
                  <a:pt x="2773" y="17743"/>
                  <a:pt x="2662" y="18021"/>
                </a:cubicBezTo>
                <a:cubicBezTo>
                  <a:pt x="2606" y="18168"/>
                  <a:pt x="2569" y="18298"/>
                  <a:pt x="2514" y="18446"/>
                </a:cubicBezTo>
                <a:cubicBezTo>
                  <a:pt x="2440" y="18686"/>
                  <a:pt x="2366" y="18945"/>
                  <a:pt x="2329" y="19203"/>
                </a:cubicBezTo>
                <a:cubicBezTo>
                  <a:pt x="2163" y="19407"/>
                  <a:pt x="2015" y="19721"/>
                  <a:pt x="1867" y="20072"/>
                </a:cubicBezTo>
                <a:cubicBezTo>
                  <a:pt x="2126" y="20164"/>
                  <a:pt x="2440" y="20257"/>
                  <a:pt x="2754" y="20349"/>
                </a:cubicBezTo>
                <a:cubicBezTo>
                  <a:pt x="3050" y="20423"/>
                  <a:pt x="3345" y="20497"/>
                  <a:pt x="3660" y="20571"/>
                </a:cubicBezTo>
                <a:cubicBezTo>
                  <a:pt x="4011" y="20664"/>
                  <a:pt x="4344" y="20756"/>
                  <a:pt x="4584" y="20941"/>
                </a:cubicBezTo>
                <a:lnTo>
                  <a:pt x="4565" y="20830"/>
                </a:lnTo>
                <a:cubicBezTo>
                  <a:pt x="4593" y="20822"/>
                  <a:pt x="4618" y="20819"/>
                  <a:pt x="4639" y="20819"/>
                </a:cubicBezTo>
                <a:cubicBezTo>
                  <a:pt x="4771" y="20819"/>
                  <a:pt x="4784" y="20951"/>
                  <a:pt x="4879" y="21015"/>
                </a:cubicBezTo>
                <a:cubicBezTo>
                  <a:pt x="4879" y="20922"/>
                  <a:pt x="4713" y="20867"/>
                  <a:pt x="4843" y="20848"/>
                </a:cubicBezTo>
                <a:lnTo>
                  <a:pt x="4843" y="20848"/>
                </a:lnTo>
                <a:cubicBezTo>
                  <a:pt x="5489" y="20978"/>
                  <a:pt x="6118" y="21181"/>
                  <a:pt x="6783" y="21440"/>
                </a:cubicBezTo>
                <a:cubicBezTo>
                  <a:pt x="8021" y="21865"/>
                  <a:pt x="9278" y="22290"/>
                  <a:pt x="10498" y="22715"/>
                </a:cubicBezTo>
                <a:cubicBezTo>
                  <a:pt x="10295" y="22271"/>
                  <a:pt x="10073" y="21828"/>
                  <a:pt x="9870" y="21403"/>
                </a:cubicBezTo>
                <a:cubicBezTo>
                  <a:pt x="9278" y="20164"/>
                  <a:pt x="8835" y="20497"/>
                  <a:pt x="8724" y="19407"/>
                </a:cubicBezTo>
                <a:lnTo>
                  <a:pt x="8724" y="19407"/>
                </a:lnTo>
                <a:lnTo>
                  <a:pt x="8779" y="19444"/>
                </a:lnTo>
                <a:cubicBezTo>
                  <a:pt x="8816" y="19462"/>
                  <a:pt x="8835" y="19499"/>
                  <a:pt x="8853" y="19518"/>
                </a:cubicBezTo>
                <a:lnTo>
                  <a:pt x="9001" y="19702"/>
                </a:lnTo>
                <a:lnTo>
                  <a:pt x="8798" y="19185"/>
                </a:lnTo>
                <a:cubicBezTo>
                  <a:pt x="8761" y="19074"/>
                  <a:pt x="8724" y="18945"/>
                  <a:pt x="8705" y="18815"/>
                </a:cubicBezTo>
                <a:cubicBezTo>
                  <a:pt x="8650" y="18575"/>
                  <a:pt x="8631" y="18335"/>
                  <a:pt x="8668" y="18113"/>
                </a:cubicBezTo>
                <a:cubicBezTo>
                  <a:pt x="8705" y="17651"/>
                  <a:pt x="8853" y="17318"/>
                  <a:pt x="9056" y="17004"/>
                </a:cubicBezTo>
                <a:lnTo>
                  <a:pt x="9056" y="17004"/>
                </a:lnTo>
                <a:cubicBezTo>
                  <a:pt x="9056" y="17059"/>
                  <a:pt x="9093" y="17115"/>
                  <a:pt x="9038" y="17152"/>
                </a:cubicBezTo>
                <a:cubicBezTo>
                  <a:pt x="9149" y="17152"/>
                  <a:pt x="9241" y="17078"/>
                  <a:pt x="9315" y="16967"/>
                </a:cubicBezTo>
                <a:cubicBezTo>
                  <a:pt x="9426" y="16893"/>
                  <a:pt x="9500" y="16782"/>
                  <a:pt x="9482" y="16727"/>
                </a:cubicBezTo>
                <a:cubicBezTo>
                  <a:pt x="9497" y="16722"/>
                  <a:pt x="9510" y="16719"/>
                  <a:pt x="9519" y="16719"/>
                </a:cubicBezTo>
                <a:cubicBezTo>
                  <a:pt x="9580" y="16719"/>
                  <a:pt x="9550" y="16803"/>
                  <a:pt x="9629" y="16819"/>
                </a:cubicBezTo>
                <a:cubicBezTo>
                  <a:pt x="9639" y="16821"/>
                  <a:pt x="9649" y="16822"/>
                  <a:pt x="9659" y="16822"/>
                </a:cubicBezTo>
                <a:cubicBezTo>
                  <a:pt x="9810" y="16822"/>
                  <a:pt x="9981" y="16612"/>
                  <a:pt x="10104" y="16612"/>
                </a:cubicBezTo>
                <a:cubicBezTo>
                  <a:pt x="10126" y="16612"/>
                  <a:pt x="10147" y="16618"/>
                  <a:pt x="10165" y="16634"/>
                </a:cubicBezTo>
                <a:cubicBezTo>
                  <a:pt x="10181" y="16650"/>
                  <a:pt x="10130" y="16679"/>
                  <a:pt x="10103" y="16699"/>
                </a:cubicBezTo>
                <a:lnTo>
                  <a:pt x="10103" y="16699"/>
                </a:lnTo>
                <a:cubicBezTo>
                  <a:pt x="10223" y="16617"/>
                  <a:pt x="10732" y="16629"/>
                  <a:pt x="10572" y="16487"/>
                </a:cubicBezTo>
                <a:lnTo>
                  <a:pt x="10572" y="16487"/>
                </a:lnTo>
                <a:cubicBezTo>
                  <a:pt x="10594" y="16488"/>
                  <a:pt x="10615" y="16488"/>
                  <a:pt x="10636" y="16488"/>
                </a:cubicBezTo>
                <a:cubicBezTo>
                  <a:pt x="10926" y="16488"/>
                  <a:pt x="11179" y="16403"/>
                  <a:pt x="11423" y="16403"/>
                </a:cubicBezTo>
                <a:cubicBezTo>
                  <a:pt x="11497" y="16403"/>
                  <a:pt x="11571" y="16411"/>
                  <a:pt x="11644" y="16431"/>
                </a:cubicBezTo>
                <a:cubicBezTo>
                  <a:pt x="11695" y="16380"/>
                  <a:pt x="11769" y="16368"/>
                  <a:pt x="11851" y="16368"/>
                </a:cubicBezTo>
                <a:cubicBezTo>
                  <a:pt x="11915" y="16368"/>
                  <a:pt x="11985" y="16376"/>
                  <a:pt x="12051" y="16376"/>
                </a:cubicBezTo>
                <a:cubicBezTo>
                  <a:pt x="12105" y="16389"/>
                  <a:pt x="12156" y="16398"/>
                  <a:pt x="12203" y="16398"/>
                </a:cubicBezTo>
                <a:cubicBezTo>
                  <a:pt x="12283" y="16398"/>
                  <a:pt x="12348" y="16372"/>
                  <a:pt x="12383" y="16302"/>
                </a:cubicBezTo>
                <a:lnTo>
                  <a:pt x="12383" y="16302"/>
                </a:lnTo>
                <a:cubicBezTo>
                  <a:pt x="12344" y="16472"/>
                  <a:pt x="12686" y="16531"/>
                  <a:pt x="12980" y="16531"/>
                </a:cubicBezTo>
                <a:cubicBezTo>
                  <a:pt x="13101" y="16531"/>
                  <a:pt x="13214" y="16521"/>
                  <a:pt x="13289" y="16505"/>
                </a:cubicBezTo>
                <a:lnTo>
                  <a:pt x="13289" y="16505"/>
                </a:lnTo>
                <a:cubicBezTo>
                  <a:pt x="13196" y="16560"/>
                  <a:pt x="13474" y="16634"/>
                  <a:pt x="13363" y="16708"/>
                </a:cubicBezTo>
                <a:cubicBezTo>
                  <a:pt x="13487" y="16733"/>
                  <a:pt x="13604" y="16751"/>
                  <a:pt x="13693" y="16751"/>
                </a:cubicBezTo>
                <a:cubicBezTo>
                  <a:pt x="13803" y="16751"/>
                  <a:pt x="13872" y="16724"/>
                  <a:pt x="13862" y="16653"/>
                </a:cubicBezTo>
                <a:lnTo>
                  <a:pt x="13862" y="16653"/>
                </a:lnTo>
                <a:cubicBezTo>
                  <a:pt x="14065" y="16856"/>
                  <a:pt x="14305" y="16893"/>
                  <a:pt x="14527" y="16930"/>
                </a:cubicBezTo>
                <a:cubicBezTo>
                  <a:pt x="14749" y="16967"/>
                  <a:pt x="14952" y="17041"/>
                  <a:pt x="14952" y="17263"/>
                </a:cubicBezTo>
                <a:cubicBezTo>
                  <a:pt x="15636" y="17540"/>
                  <a:pt x="16098" y="18002"/>
                  <a:pt x="15932" y="18557"/>
                </a:cubicBezTo>
                <a:cubicBezTo>
                  <a:pt x="15802" y="18520"/>
                  <a:pt x="15876" y="18372"/>
                  <a:pt x="15839" y="18261"/>
                </a:cubicBezTo>
                <a:cubicBezTo>
                  <a:pt x="15858" y="18205"/>
                  <a:pt x="15839" y="18131"/>
                  <a:pt x="15802" y="18094"/>
                </a:cubicBezTo>
                <a:cubicBezTo>
                  <a:pt x="15792" y="18073"/>
                  <a:pt x="15774" y="18064"/>
                  <a:pt x="15747" y="18064"/>
                </a:cubicBezTo>
                <a:cubicBezTo>
                  <a:pt x="15728" y="18064"/>
                  <a:pt x="15704" y="18068"/>
                  <a:pt x="15673" y="18076"/>
                </a:cubicBezTo>
                <a:cubicBezTo>
                  <a:pt x="15784" y="18224"/>
                  <a:pt x="15821" y="18390"/>
                  <a:pt x="15821" y="18612"/>
                </a:cubicBezTo>
                <a:cubicBezTo>
                  <a:pt x="15765" y="18871"/>
                  <a:pt x="15673" y="19129"/>
                  <a:pt x="15451" y="19407"/>
                </a:cubicBezTo>
                <a:cubicBezTo>
                  <a:pt x="15426" y="19426"/>
                  <a:pt x="15408" y="19434"/>
                  <a:pt x="15396" y="19434"/>
                </a:cubicBezTo>
                <a:cubicBezTo>
                  <a:pt x="15338" y="19434"/>
                  <a:pt x="15414" y="19246"/>
                  <a:pt x="15414" y="19185"/>
                </a:cubicBezTo>
                <a:lnTo>
                  <a:pt x="15414" y="19185"/>
                </a:lnTo>
                <a:cubicBezTo>
                  <a:pt x="15119" y="19813"/>
                  <a:pt x="14546" y="20220"/>
                  <a:pt x="14157" y="20756"/>
                </a:cubicBezTo>
                <a:cubicBezTo>
                  <a:pt x="14139" y="20737"/>
                  <a:pt x="14176" y="20682"/>
                  <a:pt x="14213" y="20627"/>
                </a:cubicBezTo>
                <a:lnTo>
                  <a:pt x="14213" y="20627"/>
                </a:lnTo>
                <a:cubicBezTo>
                  <a:pt x="14120" y="20719"/>
                  <a:pt x="13973" y="20793"/>
                  <a:pt x="14065" y="20867"/>
                </a:cubicBezTo>
                <a:lnTo>
                  <a:pt x="14120" y="20756"/>
                </a:lnTo>
                <a:cubicBezTo>
                  <a:pt x="14382" y="20756"/>
                  <a:pt x="14018" y="21317"/>
                  <a:pt x="14008" y="21441"/>
                </a:cubicBezTo>
                <a:lnTo>
                  <a:pt x="14008" y="21441"/>
                </a:lnTo>
                <a:cubicBezTo>
                  <a:pt x="13997" y="21369"/>
                  <a:pt x="13970" y="21340"/>
                  <a:pt x="13926" y="21340"/>
                </a:cubicBezTo>
                <a:cubicBezTo>
                  <a:pt x="13871" y="21340"/>
                  <a:pt x="13787" y="21388"/>
                  <a:pt x="13677" y="21458"/>
                </a:cubicBezTo>
                <a:cubicBezTo>
                  <a:pt x="13580" y="21506"/>
                  <a:pt x="13474" y="21565"/>
                  <a:pt x="13399" y="21565"/>
                </a:cubicBezTo>
                <a:cubicBezTo>
                  <a:pt x="13331" y="21565"/>
                  <a:pt x="13290" y="21516"/>
                  <a:pt x="13307" y="21366"/>
                </a:cubicBezTo>
                <a:lnTo>
                  <a:pt x="13307" y="21366"/>
                </a:lnTo>
                <a:cubicBezTo>
                  <a:pt x="13196" y="21477"/>
                  <a:pt x="13122" y="21606"/>
                  <a:pt x="13215" y="21625"/>
                </a:cubicBezTo>
                <a:cubicBezTo>
                  <a:pt x="13132" y="21680"/>
                  <a:pt x="13058" y="21717"/>
                  <a:pt x="13016" y="21717"/>
                </a:cubicBezTo>
                <a:cubicBezTo>
                  <a:pt x="12975" y="21717"/>
                  <a:pt x="12965" y="21680"/>
                  <a:pt x="13012" y="21588"/>
                </a:cubicBezTo>
                <a:lnTo>
                  <a:pt x="13012" y="21588"/>
                </a:lnTo>
                <a:cubicBezTo>
                  <a:pt x="12402" y="22124"/>
                  <a:pt x="12827" y="21957"/>
                  <a:pt x="12235" y="22364"/>
                </a:cubicBezTo>
                <a:cubicBezTo>
                  <a:pt x="12124" y="22364"/>
                  <a:pt x="12217" y="22271"/>
                  <a:pt x="12161" y="22234"/>
                </a:cubicBezTo>
                <a:lnTo>
                  <a:pt x="12161" y="22234"/>
                </a:lnTo>
                <a:cubicBezTo>
                  <a:pt x="12051" y="22401"/>
                  <a:pt x="11995" y="22549"/>
                  <a:pt x="11699" y="22770"/>
                </a:cubicBezTo>
                <a:cubicBezTo>
                  <a:pt x="11718" y="22789"/>
                  <a:pt x="11699" y="22807"/>
                  <a:pt x="11736" y="22826"/>
                </a:cubicBezTo>
                <a:cubicBezTo>
                  <a:pt x="11773" y="22826"/>
                  <a:pt x="11810" y="22844"/>
                  <a:pt x="11866" y="22863"/>
                </a:cubicBezTo>
                <a:cubicBezTo>
                  <a:pt x="11798" y="22874"/>
                  <a:pt x="11765" y="22892"/>
                  <a:pt x="11712" y="22892"/>
                </a:cubicBezTo>
                <a:cubicBezTo>
                  <a:pt x="11691" y="22892"/>
                  <a:pt x="11667" y="22889"/>
                  <a:pt x="11637" y="22882"/>
                </a:cubicBezTo>
                <a:lnTo>
                  <a:pt x="11637" y="22882"/>
                </a:lnTo>
                <a:cubicBezTo>
                  <a:pt x="12115" y="23017"/>
                  <a:pt x="12606" y="23088"/>
                  <a:pt x="13030" y="23159"/>
                </a:cubicBezTo>
                <a:cubicBezTo>
                  <a:pt x="13474" y="23251"/>
                  <a:pt x="13825" y="23306"/>
                  <a:pt x="14250" y="23491"/>
                </a:cubicBezTo>
                <a:cubicBezTo>
                  <a:pt x="14065" y="23565"/>
                  <a:pt x="14157" y="23621"/>
                  <a:pt x="14250" y="23658"/>
                </a:cubicBezTo>
                <a:cubicBezTo>
                  <a:pt x="14324" y="23713"/>
                  <a:pt x="14435" y="23750"/>
                  <a:pt x="14416" y="23861"/>
                </a:cubicBezTo>
                <a:lnTo>
                  <a:pt x="14804" y="23916"/>
                </a:lnTo>
                <a:lnTo>
                  <a:pt x="14693" y="23768"/>
                </a:lnTo>
                <a:lnTo>
                  <a:pt x="14693" y="23768"/>
                </a:lnTo>
                <a:cubicBezTo>
                  <a:pt x="15008" y="23879"/>
                  <a:pt x="15322" y="23805"/>
                  <a:pt x="15581" y="23953"/>
                </a:cubicBezTo>
                <a:lnTo>
                  <a:pt x="15322" y="23972"/>
                </a:lnTo>
                <a:lnTo>
                  <a:pt x="15913" y="24120"/>
                </a:lnTo>
                <a:lnTo>
                  <a:pt x="15599" y="23935"/>
                </a:lnTo>
                <a:cubicBezTo>
                  <a:pt x="15859" y="23921"/>
                  <a:pt x="15765" y="23776"/>
                  <a:pt x="15855" y="23776"/>
                </a:cubicBezTo>
                <a:cubicBezTo>
                  <a:pt x="15887" y="23776"/>
                  <a:pt x="15941" y="23794"/>
                  <a:pt x="16043" y="23842"/>
                </a:cubicBezTo>
                <a:cubicBezTo>
                  <a:pt x="15969" y="23842"/>
                  <a:pt x="16357" y="23953"/>
                  <a:pt x="16486" y="24120"/>
                </a:cubicBezTo>
                <a:cubicBezTo>
                  <a:pt x="16552" y="24113"/>
                  <a:pt x="16615" y="24107"/>
                  <a:pt x="16679" y="24107"/>
                </a:cubicBezTo>
                <a:cubicBezTo>
                  <a:pt x="16796" y="24107"/>
                  <a:pt x="16916" y="24128"/>
                  <a:pt x="17059" y="24212"/>
                </a:cubicBezTo>
                <a:cubicBezTo>
                  <a:pt x="17096" y="24286"/>
                  <a:pt x="16948" y="24415"/>
                  <a:pt x="16967" y="24471"/>
                </a:cubicBezTo>
                <a:cubicBezTo>
                  <a:pt x="17000" y="24453"/>
                  <a:pt x="17042" y="24445"/>
                  <a:pt x="17091" y="24445"/>
                </a:cubicBezTo>
                <a:cubicBezTo>
                  <a:pt x="17293" y="24445"/>
                  <a:pt x="17606" y="24570"/>
                  <a:pt x="17825" y="24570"/>
                </a:cubicBezTo>
                <a:cubicBezTo>
                  <a:pt x="17868" y="24570"/>
                  <a:pt x="17908" y="24565"/>
                  <a:pt x="17942" y="24554"/>
                </a:cubicBezTo>
                <a:lnTo>
                  <a:pt x="17942" y="24554"/>
                </a:lnTo>
                <a:cubicBezTo>
                  <a:pt x="17884" y="24586"/>
                  <a:pt x="17856" y="24676"/>
                  <a:pt x="17872" y="24693"/>
                </a:cubicBezTo>
                <a:lnTo>
                  <a:pt x="18039" y="24600"/>
                </a:lnTo>
                <a:cubicBezTo>
                  <a:pt x="18168" y="24693"/>
                  <a:pt x="18187" y="24711"/>
                  <a:pt x="18131" y="24785"/>
                </a:cubicBezTo>
                <a:cubicBezTo>
                  <a:pt x="18199" y="24812"/>
                  <a:pt x="18244" y="24822"/>
                  <a:pt x="18273" y="24822"/>
                </a:cubicBezTo>
                <a:cubicBezTo>
                  <a:pt x="18383" y="24822"/>
                  <a:pt x="18275" y="24676"/>
                  <a:pt x="18350" y="24676"/>
                </a:cubicBezTo>
                <a:cubicBezTo>
                  <a:pt x="18380" y="24676"/>
                  <a:pt x="18440" y="24700"/>
                  <a:pt x="18556" y="24767"/>
                </a:cubicBezTo>
                <a:cubicBezTo>
                  <a:pt x="18519" y="24767"/>
                  <a:pt x="18519" y="24785"/>
                  <a:pt x="18427" y="24785"/>
                </a:cubicBezTo>
                <a:cubicBezTo>
                  <a:pt x="18944" y="25007"/>
                  <a:pt x="19462" y="25007"/>
                  <a:pt x="19924" y="25229"/>
                </a:cubicBezTo>
                <a:cubicBezTo>
                  <a:pt x="19947" y="25304"/>
                  <a:pt x="19914" y="25325"/>
                  <a:pt x="19861" y="25325"/>
                </a:cubicBezTo>
                <a:cubicBezTo>
                  <a:pt x="19794" y="25325"/>
                  <a:pt x="19695" y="25292"/>
                  <a:pt x="19634" y="25292"/>
                </a:cubicBezTo>
                <a:cubicBezTo>
                  <a:pt x="19588" y="25292"/>
                  <a:pt x="19564" y="25311"/>
                  <a:pt x="19591" y="25376"/>
                </a:cubicBezTo>
                <a:cubicBezTo>
                  <a:pt x="20330" y="25561"/>
                  <a:pt x="20996" y="25543"/>
                  <a:pt x="21975" y="25894"/>
                </a:cubicBezTo>
                <a:lnTo>
                  <a:pt x="21791" y="25820"/>
                </a:lnTo>
                <a:cubicBezTo>
                  <a:pt x="21797" y="25760"/>
                  <a:pt x="21823" y="25736"/>
                  <a:pt x="21866" y="25736"/>
                </a:cubicBezTo>
                <a:cubicBezTo>
                  <a:pt x="21941" y="25736"/>
                  <a:pt x="22069" y="25811"/>
                  <a:pt x="22234" y="25894"/>
                </a:cubicBezTo>
                <a:cubicBezTo>
                  <a:pt x="22321" y="25807"/>
                  <a:pt x="22440" y="25623"/>
                  <a:pt x="22454" y="25388"/>
                </a:cubicBezTo>
                <a:lnTo>
                  <a:pt x="22454" y="25388"/>
                </a:lnTo>
                <a:cubicBezTo>
                  <a:pt x="22461" y="25483"/>
                  <a:pt x="22516" y="25579"/>
                  <a:pt x="22529" y="25579"/>
                </a:cubicBezTo>
                <a:cubicBezTo>
                  <a:pt x="22532" y="25579"/>
                  <a:pt x="22533" y="25574"/>
                  <a:pt x="22530" y="25561"/>
                </a:cubicBezTo>
                <a:cubicBezTo>
                  <a:pt x="22641" y="25284"/>
                  <a:pt x="22770" y="24822"/>
                  <a:pt x="22789" y="24619"/>
                </a:cubicBezTo>
                <a:cubicBezTo>
                  <a:pt x="22844" y="24341"/>
                  <a:pt x="22881" y="24027"/>
                  <a:pt x="22936" y="23676"/>
                </a:cubicBezTo>
                <a:lnTo>
                  <a:pt x="22992" y="23768"/>
                </a:lnTo>
                <a:cubicBezTo>
                  <a:pt x="23140" y="23528"/>
                  <a:pt x="23251" y="23085"/>
                  <a:pt x="23380" y="22807"/>
                </a:cubicBezTo>
                <a:cubicBezTo>
                  <a:pt x="23332" y="22712"/>
                  <a:pt x="23381" y="22575"/>
                  <a:pt x="23300" y="22575"/>
                </a:cubicBezTo>
                <a:cubicBezTo>
                  <a:pt x="23287" y="22575"/>
                  <a:pt x="23271" y="22578"/>
                  <a:pt x="23251" y="22586"/>
                </a:cubicBezTo>
                <a:cubicBezTo>
                  <a:pt x="23953" y="21828"/>
                  <a:pt x="23565" y="20811"/>
                  <a:pt x="24156" y="20128"/>
                </a:cubicBezTo>
                <a:lnTo>
                  <a:pt x="24156" y="20128"/>
                </a:lnTo>
                <a:cubicBezTo>
                  <a:pt x="24141" y="20202"/>
                  <a:pt x="24151" y="20314"/>
                  <a:pt x="24164" y="20314"/>
                </a:cubicBezTo>
                <a:cubicBezTo>
                  <a:pt x="24168" y="20314"/>
                  <a:pt x="24171" y="20308"/>
                  <a:pt x="24175" y="20294"/>
                </a:cubicBezTo>
                <a:lnTo>
                  <a:pt x="24323" y="19592"/>
                </a:lnTo>
                <a:lnTo>
                  <a:pt x="24323" y="19592"/>
                </a:lnTo>
                <a:cubicBezTo>
                  <a:pt x="24175" y="19610"/>
                  <a:pt x="24212" y="19665"/>
                  <a:pt x="24082" y="19776"/>
                </a:cubicBezTo>
                <a:cubicBezTo>
                  <a:pt x="24027" y="19665"/>
                  <a:pt x="24027" y="19462"/>
                  <a:pt x="24082" y="19277"/>
                </a:cubicBezTo>
                <a:lnTo>
                  <a:pt x="24082" y="19277"/>
                </a:lnTo>
                <a:cubicBezTo>
                  <a:pt x="24076" y="19398"/>
                  <a:pt x="24101" y="19441"/>
                  <a:pt x="24141" y="19441"/>
                </a:cubicBezTo>
                <a:cubicBezTo>
                  <a:pt x="24211" y="19441"/>
                  <a:pt x="24326" y="19311"/>
                  <a:pt x="24396" y="19240"/>
                </a:cubicBezTo>
                <a:cubicBezTo>
                  <a:pt x="24341" y="19240"/>
                  <a:pt x="24323" y="19185"/>
                  <a:pt x="24286" y="19185"/>
                </a:cubicBezTo>
                <a:cubicBezTo>
                  <a:pt x="24618" y="18908"/>
                  <a:pt x="24045" y="19056"/>
                  <a:pt x="24341" y="18612"/>
                </a:cubicBezTo>
                <a:lnTo>
                  <a:pt x="24341" y="18612"/>
                </a:lnTo>
                <a:lnTo>
                  <a:pt x="24396" y="18649"/>
                </a:lnTo>
                <a:cubicBezTo>
                  <a:pt x="24433" y="18464"/>
                  <a:pt x="24396" y="18279"/>
                  <a:pt x="24470" y="18076"/>
                </a:cubicBezTo>
                <a:cubicBezTo>
                  <a:pt x="24481" y="18074"/>
                  <a:pt x="24491" y="18072"/>
                  <a:pt x="24499" y="18072"/>
                </a:cubicBezTo>
                <a:cubicBezTo>
                  <a:pt x="24616" y="18072"/>
                  <a:pt x="24479" y="18301"/>
                  <a:pt x="24600" y="18353"/>
                </a:cubicBezTo>
                <a:cubicBezTo>
                  <a:pt x="24674" y="18076"/>
                  <a:pt x="24489" y="17725"/>
                  <a:pt x="24711" y="17522"/>
                </a:cubicBezTo>
                <a:lnTo>
                  <a:pt x="24711" y="17522"/>
                </a:lnTo>
                <a:cubicBezTo>
                  <a:pt x="24711" y="17651"/>
                  <a:pt x="24655" y="17817"/>
                  <a:pt x="24674" y="17947"/>
                </a:cubicBezTo>
                <a:cubicBezTo>
                  <a:pt x="24914" y="17725"/>
                  <a:pt x="24896" y="17688"/>
                  <a:pt x="24969" y="17485"/>
                </a:cubicBezTo>
                <a:lnTo>
                  <a:pt x="24969" y="17503"/>
                </a:lnTo>
                <a:lnTo>
                  <a:pt x="25191" y="17059"/>
                </a:lnTo>
                <a:lnTo>
                  <a:pt x="25099" y="17170"/>
                </a:lnTo>
                <a:cubicBezTo>
                  <a:pt x="24840" y="16708"/>
                  <a:pt x="25247" y="16450"/>
                  <a:pt x="25154" y="15914"/>
                </a:cubicBezTo>
                <a:lnTo>
                  <a:pt x="25154" y="15914"/>
                </a:lnTo>
                <a:cubicBezTo>
                  <a:pt x="25192" y="16125"/>
                  <a:pt x="25217" y="16182"/>
                  <a:pt x="25244" y="16182"/>
                </a:cubicBezTo>
                <a:cubicBezTo>
                  <a:pt x="25276" y="16182"/>
                  <a:pt x="25310" y="16103"/>
                  <a:pt x="25369" y="16103"/>
                </a:cubicBezTo>
                <a:cubicBezTo>
                  <a:pt x="25382" y="16103"/>
                  <a:pt x="25397" y="16107"/>
                  <a:pt x="25413" y="16117"/>
                </a:cubicBezTo>
                <a:cubicBezTo>
                  <a:pt x="25490" y="16025"/>
                  <a:pt x="25579" y="15895"/>
                  <a:pt x="25618" y="15895"/>
                </a:cubicBezTo>
                <a:cubicBezTo>
                  <a:pt x="25626" y="15895"/>
                  <a:pt x="25632" y="15901"/>
                  <a:pt x="25635" y="15914"/>
                </a:cubicBezTo>
                <a:cubicBezTo>
                  <a:pt x="25579" y="15655"/>
                  <a:pt x="25857" y="15581"/>
                  <a:pt x="25764" y="15211"/>
                </a:cubicBezTo>
                <a:cubicBezTo>
                  <a:pt x="25812" y="15211"/>
                  <a:pt x="25832" y="15048"/>
                  <a:pt x="25907" y="15048"/>
                </a:cubicBezTo>
                <a:cubicBezTo>
                  <a:pt x="25919" y="15048"/>
                  <a:pt x="25933" y="15053"/>
                  <a:pt x="25949" y="15063"/>
                </a:cubicBezTo>
                <a:cubicBezTo>
                  <a:pt x="25966" y="14971"/>
                  <a:pt x="25962" y="14940"/>
                  <a:pt x="25946" y="14940"/>
                </a:cubicBezTo>
                <a:cubicBezTo>
                  <a:pt x="25914" y="14940"/>
                  <a:pt x="25835" y="15066"/>
                  <a:pt x="25793" y="15066"/>
                </a:cubicBezTo>
                <a:cubicBezTo>
                  <a:pt x="25789" y="15066"/>
                  <a:pt x="25786" y="15065"/>
                  <a:pt x="25783" y="15063"/>
                </a:cubicBezTo>
                <a:cubicBezTo>
                  <a:pt x="25746" y="14564"/>
                  <a:pt x="26319" y="14102"/>
                  <a:pt x="26263" y="13400"/>
                </a:cubicBezTo>
                <a:cubicBezTo>
                  <a:pt x="26337" y="12827"/>
                  <a:pt x="26189" y="12661"/>
                  <a:pt x="26263" y="12125"/>
                </a:cubicBezTo>
                <a:cubicBezTo>
                  <a:pt x="26284" y="12104"/>
                  <a:pt x="26302" y="12095"/>
                  <a:pt x="26318" y="12095"/>
                </a:cubicBezTo>
                <a:cubicBezTo>
                  <a:pt x="26398" y="12095"/>
                  <a:pt x="26411" y="12328"/>
                  <a:pt x="26411" y="12328"/>
                </a:cubicBezTo>
                <a:cubicBezTo>
                  <a:pt x="26577" y="12088"/>
                  <a:pt x="26614" y="11866"/>
                  <a:pt x="26633" y="11589"/>
                </a:cubicBezTo>
                <a:cubicBezTo>
                  <a:pt x="26647" y="11617"/>
                  <a:pt x="26664" y="11629"/>
                  <a:pt x="26684" y="11629"/>
                </a:cubicBezTo>
                <a:cubicBezTo>
                  <a:pt x="26718" y="11629"/>
                  <a:pt x="26761" y="11598"/>
                  <a:pt x="26818" y="11552"/>
                </a:cubicBezTo>
                <a:cubicBezTo>
                  <a:pt x="26855" y="11349"/>
                  <a:pt x="26651" y="11367"/>
                  <a:pt x="26818" y="11108"/>
                </a:cubicBezTo>
                <a:lnTo>
                  <a:pt x="26818" y="11108"/>
                </a:lnTo>
                <a:cubicBezTo>
                  <a:pt x="26873" y="11182"/>
                  <a:pt x="26947" y="11275"/>
                  <a:pt x="26965" y="11385"/>
                </a:cubicBezTo>
                <a:cubicBezTo>
                  <a:pt x="27002" y="11127"/>
                  <a:pt x="26965" y="10850"/>
                  <a:pt x="27002" y="10591"/>
                </a:cubicBezTo>
                <a:cubicBezTo>
                  <a:pt x="27011" y="10588"/>
                  <a:pt x="27018" y="10587"/>
                  <a:pt x="27025" y="10587"/>
                </a:cubicBezTo>
                <a:cubicBezTo>
                  <a:pt x="27111" y="10587"/>
                  <a:pt x="27098" y="10784"/>
                  <a:pt x="27132" y="10886"/>
                </a:cubicBezTo>
                <a:cubicBezTo>
                  <a:pt x="27169" y="10591"/>
                  <a:pt x="27280" y="10129"/>
                  <a:pt x="27150" y="9999"/>
                </a:cubicBezTo>
                <a:lnTo>
                  <a:pt x="27150" y="9999"/>
                </a:lnTo>
                <a:lnTo>
                  <a:pt x="27068" y="10122"/>
                </a:lnTo>
                <a:lnTo>
                  <a:pt x="27068" y="10122"/>
                </a:lnTo>
                <a:cubicBezTo>
                  <a:pt x="27076" y="10117"/>
                  <a:pt x="27084" y="10115"/>
                  <a:pt x="27093" y="10115"/>
                </a:cubicBezTo>
                <a:cubicBezTo>
                  <a:pt x="27137" y="10115"/>
                  <a:pt x="27187" y="10177"/>
                  <a:pt x="27187" y="10240"/>
                </a:cubicBezTo>
                <a:cubicBezTo>
                  <a:pt x="27224" y="10517"/>
                  <a:pt x="27039" y="10572"/>
                  <a:pt x="26965" y="10572"/>
                </a:cubicBezTo>
                <a:lnTo>
                  <a:pt x="27002" y="10369"/>
                </a:lnTo>
                <a:lnTo>
                  <a:pt x="27002" y="10369"/>
                </a:lnTo>
                <a:cubicBezTo>
                  <a:pt x="26614" y="10461"/>
                  <a:pt x="26818" y="11108"/>
                  <a:pt x="26688" y="11478"/>
                </a:cubicBezTo>
                <a:lnTo>
                  <a:pt x="26503" y="11256"/>
                </a:lnTo>
                <a:lnTo>
                  <a:pt x="26577" y="11681"/>
                </a:lnTo>
                <a:cubicBezTo>
                  <a:pt x="26548" y="11703"/>
                  <a:pt x="26507" y="11719"/>
                  <a:pt x="26470" y="11719"/>
                </a:cubicBezTo>
                <a:cubicBezTo>
                  <a:pt x="26412" y="11719"/>
                  <a:pt x="26363" y="11682"/>
                  <a:pt x="26374" y="11570"/>
                </a:cubicBezTo>
                <a:lnTo>
                  <a:pt x="26374" y="11570"/>
                </a:lnTo>
                <a:cubicBezTo>
                  <a:pt x="26171" y="11792"/>
                  <a:pt x="26374" y="11829"/>
                  <a:pt x="26189" y="11995"/>
                </a:cubicBezTo>
                <a:cubicBezTo>
                  <a:pt x="26174" y="12003"/>
                  <a:pt x="26165" y="12008"/>
                  <a:pt x="26160" y="12008"/>
                </a:cubicBezTo>
                <a:cubicBezTo>
                  <a:pt x="26152" y="12008"/>
                  <a:pt x="26152" y="11999"/>
                  <a:pt x="26152" y="11977"/>
                </a:cubicBezTo>
                <a:lnTo>
                  <a:pt x="26134" y="12254"/>
                </a:lnTo>
                <a:cubicBezTo>
                  <a:pt x="26097" y="12199"/>
                  <a:pt x="25967" y="12254"/>
                  <a:pt x="26041" y="12106"/>
                </a:cubicBezTo>
                <a:lnTo>
                  <a:pt x="26041" y="12106"/>
                </a:lnTo>
                <a:cubicBezTo>
                  <a:pt x="25764" y="12513"/>
                  <a:pt x="25986" y="12901"/>
                  <a:pt x="25764" y="13012"/>
                </a:cubicBezTo>
                <a:lnTo>
                  <a:pt x="25764" y="12975"/>
                </a:lnTo>
                <a:lnTo>
                  <a:pt x="25764" y="12975"/>
                </a:lnTo>
                <a:cubicBezTo>
                  <a:pt x="25635" y="13622"/>
                  <a:pt x="25912" y="13086"/>
                  <a:pt x="25949" y="13622"/>
                </a:cubicBezTo>
                <a:lnTo>
                  <a:pt x="25450" y="13807"/>
                </a:lnTo>
                <a:lnTo>
                  <a:pt x="25598" y="13918"/>
                </a:lnTo>
                <a:cubicBezTo>
                  <a:pt x="25567" y="13979"/>
                  <a:pt x="25524" y="14079"/>
                  <a:pt x="25478" y="14079"/>
                </a:cubicBezTo>
                <a:cubicBezTo>
                  <a:pt x="25469" y="14079"/>
                  <a:pt x="25459" y="14075"/>
                  <a:pt x="25450" y="14065"/>
                </a:cubicBezTo>
                <a:lnTo>
                  <a:pt x="25450" y="14065"/>
                </a:lnTo>
                <a:cubicBezTo>
                  <a:pt x="25463" y="14166"/>
                  <a:pt x="25479" y="14191"/>
                  <a:pt x="25497" y="14191"/>
                </a:cubicBezTo>
                <a:cubicBezTo>
                  <a:pt x="25514" y="14191"/>
                  <a:pt x="25533" y="14166"/>
                  <a:pt x="25552" y="14166"/>
                </a:cubicBezTo>
                <a:cubicBezTo>
                  <a:pt x="25567" y="14166"/>
                  <a:pt x="25583" y="14181"/>
                  <a:pt x="25598" y="14232"/>
                </a:cubicBezTo>
                <a:cubicBezTo>
                  <a:pt x="25361" y="14487"/>
                  <a:pt x="25394" y="15101"/>
                  <a:pt x="25129" y="15101"/>
                </a:cubicBezTo>
                <a:cubicBezTo>
                  <a:pt x="25125" y="15101"/>
                  <a:pt x="25121" y="15101"/>
                  <a:pt x="25117" y="15100"/>
                </a:cubicBezTo>
                <a:lnTo>
                  <a:pt x="25117" y="15100"/>
                </a:lnTo>
                <a:cubicBezTo>
                  <a:pt x="25132" y="15124"/>
                  <a:pt x="25147" y="15133"/>
                  <a:pt x="25161" y="15133"/>
                </a:cubicBezTo>
                <a:cubicBezTo>
                  <a:pt x="25208" y="15133"/>
                  <a:pt x="25249" y="15037"/>
                  <a:pt x="25271" y="15037"/>
                </a:cubicBezTo>
                <a:cubicBezTo>
                  <a:pt x="25284" y="15037"/>
                  <a:pt x="25290" y="15074"/>
                  <a:pt x="25284" y="15193"/>
                </a:cubicBezTo>
                <a:cubicBezTo>
                  <a:pt x="24969" y="15193"/>
                  <a:pt x="25228" y="15599"/>
                  <a:pt x="25006" y="15840"/>
                </a:cubicBezTo>
                <a:cubicBezTo>
                  <a:pt x="24917" y="15750"/>
                  <a:pt x="24969" y="15600"/>
                  <a:pt x="24936" y="15600"/>
                </a:cubicBezTo>
                <a:lnTo>
                  <a:pt x="24936" y="15600"/>
                </a:lnTo>
                <a:cubicBezTo>
                  <a:pt x="24922" y="15600"/>
                  <a:pt x="24890" y="15630"/>
                  <a:pt x="24822" y="15710"/>
                </a:cubicBezTo>
                <a:cubicBezTo>
                  <a:pt x="25006" y="15951"/>
                  <a:pt x="24581" y="16246"/>
                  <a:pt x="24563" y="16505"/>
                </a:cubicBezTo>
                <a:lnTo>
                  <a:pt x="24452" y="16505"/>
                </a:lnTo>
                <a:cubicBezTo>
                  <a:pt x="24416" y="16576"/>
                  <a:pt x="24553" y="16631"/>
                  <a:pt x="24629" y="16684"/>
                </a:cubicBezTo>
                <a:lnTo>
                  <a:pt x="24629" y="16684"/>
                </a:lnTo>
                <a:cubicBezTo>
                  <a:pt x="24602" y="16879"/>
                  <a:pt x="24453" y="17195"/>
                  <a:pt x="24415" y="17485"/>
                </a:cubicBezTo>
                <a:cubicBezTo>
                  <a:pt x="24413" y="17483"/>
                  <a:pt x="24411" y="17482"/>
                  <a:pt x="24408" y="17482"/>
                </a:cubicBezTo>
                <a:cubicBezTo>
                  <a:pt x="24339" y="17482"/>
                  <a:pt x="24057" y="18218"/>
                  <a:pt x="23879" y="18575"/>
                </a:cubicBezTo>
                <a:lnTo>
                  <a:pt x="23842" y="18557"/>
                </a:lnTo>
                <a:lnTo>
                  <a:pt x="23842" y="18557"/>
                </a:lnTo>
                <a:cubicBezTo>
                  <a:pt x="24027" y="18686"/>
                  <a:pt x="23879" y="19056"/>
                  <a:pt x="23824" y="19351"/>
                </a:cubicBezTo>
                <a:cubicBezTo>
                  <a:pt x="23713" y="19314"/>
                  <a:pt x="23676" y="19240"/>
                  <a:pt x="23676" y="19074"/>
                </a:cubicBezTo>
                <a:lnTo>
                  <a:pt x="23586" y="19324"/>
                </a:lnTo>
                <a:lnTo>
                  <a:pt x="23586" y="19324"/>
                </a:lnTo>
                <a:cubicBezTo>
                  <a:pt x="23573" y="19304"/>
                  <a:pt x="23560" y="19291"/>
                  <a:pt x="23546" y="19277"/>
                </a:cubicBezTo>
                <a:lnTo>
                  <a:pt x="23546" y="19277"/>
                </a:lnTo>
                <a:lnTo>
                  <a:pt x="23583" y="19425"/>
                </a:lnTo>
                <a:lnTo>
                  <a:pt x="23599" y="19362"/>
                </a:lnTo>
                <a:lnTo>
                  <a:pt x="23599" y="19362"/>
                </a:lnTo>
                <a:cubicBezTo>
                  <a:pt x="23638" y="19446"/>
                  <a:pt x="23635" y="19537"/>
                  <a:pt x="23602" y="19702"/>
                </a:cubicBezTo>
                <a:lnTo>
                  <a:pt x="23472" y="19592"/>
                </a:lnTo>
                <a:cubicBezTo>
                  <a:pt x="23380" y="19943"/>
                  <a:pt x="23435" y="20349"/>
                  <a:pt x="23195" y="20774"/>
                </a:cubicBezTo>
                <a:cubicBezTo>
                  <a:pt x="23210" y="20783"/>
                  <a:pt x="23229" y="20786"/>
                  <a:pt x="23249" y="20786"/>
                </a:cubicBezTo>
                <a:cubicBezTo>
                  <a:pt x="23320" y="20786"/>
                  <a:pt x="23418" y="20746"/>
                  <a:pt x="23498" y="20746"/>
                </a:cubicBezTo>
                <a:cubicBezTo>
                  <a:pt x="23594" y="20746"/>
                  <a:pt x="23665" y="20803"/>
                  <a:pt x="23639" y="21052"/>
                </a:cubicBezTo>
                <a:cubicBezTo>
                  <a:pt x="23576" y="21052"/>
                  <a:pt x="23461" y="21038"/>
                  <a:pt x="23438" y="20945"/>
                </a:cubicBezTo>
                <a:lnTo>
                  <a:pt x="23438" y="20945"/>
                </a:lnTo>
                <a:cubicBezTo>
                  <a:pt x="23440" y="21001"/>
                  <a:pt x="23438" y="21073"/>
                  <a:pt x="23398" y="21126"/>
                </a:cubicBezTo>
                <a:lnTo>
                  <a:pt x="23325" y="20904"/>
                </a:lnTo>
                <a:lnTo>
                  <a:pt x="23325" y="20904"/>
                </a:lnTo>
                <a:cubicBezTo>
                  <a:pt x="23195" y="21089"/>
                  <a:pt x="23398" y="21033"/>
                  <a:pt x="23325" y="21199"/>
                </a:cubicBezTo>
                <a:cubicBezTo>
                  <a:pt x="23313" y="21195"/>
                  <a:pt x="23302" y="21193"/>
                  <a:pt x="23293" y="21193"/>
                </a:cubicBezTo>
                <a:cubicBezTo>
                  <a:pt x="23236" y="21193"/>
                  <a:pt x="23212" y="21262"/>
                  <a:pt x="23166" y="21262"/>
                </a:cubicBezTo>
                <a:cubicBezTo>
                  <a:pt x="23158" y="21262"/>
                  <a:pt x="23149" y="21260"/>
                  <a:pt x="23140" y="21255"/>
                </a:cubicBezTo>
                <a:cubicBezTo>
                  <a:pt x="23140" y="21199"/>
                  <a:pt x="23232" y="21126"/>
                  <a:pt x="23214" y="21033"/>
                </a:cubicBezTo>
                <a:lnTo>
                  <a:pt x="23214" y="21033"/>
                </a:lnTo>
                <a:cubicBezTo>
                  <a:pt x="23121" y="21218"/>
                  <a:pt x="22992" y="21421"/>
                  <a:pt x="22881" y="21477"/>
                </a:cubicBezTo>
                <a:cubicBezTo>
                  <a:pt x="22955" y="21477"/>
                  <a:pt x="23029" y="21532"/>
                  <a:pt x="23010" y="21662"/>
                </a:cubicBezTo>
                <a:cubicBezTo>
                  <a:pt x="22955" y="21846"/>
                  <a:pt x="22913" y="21869"/>
                  <a:pt x="22869" y="21869"/>
                </a:cubicBezTo>
                <a:cubicBezTo>
                  <a:pt x="22855" y="21869"/>
                  <a:pt x="22840" y="21867"/>
                  <a:pt x="22824" y="21867"/>
                </a:cubicBezTo>
                <a:cubicBezTo>
                  <a:pt x="22793" y="21867"/>
                  <a:pt x="22758" y="21877"/>
                  <a:pt x="22715" y="21939"/>
                </a:cubicBezTo>
                <a:cubicBezTo>
                  <a:pt x="22770" y="22050"/>
                  <a:pt x="22622" y="22253"/>
                  <a:pt x="22770" y="22308"/>
                </a:cubicBezTo>
                <a:cubicBezTo>
                  <a:pt x="22752" y="22401"/>
                  <a:pt x="22659" y="22401"/>
                  <a:pt x="22604" y="22438"/>
                </a:cubicBezTo>
                <a:cubicBezTo>
                  <a:pt x="22620" y="22621"/>
                  <a:pt x="22413" y="23162"/>
                  <a:pt x="22545" y="23162"/>
                </a:cubicBezTo>
                <a:cubicBezTo>
                  <a:pt x="22560" y="23162"/>
                  <a:pt x="22579" y="23155"/>
                  <a:pt x="22604" y="23140"/>
                </a:cubicBezTo>
                <a:lnTo>
                  <a:pt x="22622" y="23103"/>
                </a:lnTo>
                <a:lnTo>
                  <a:pt x="22622" y="23122"/>
                </a:lnTo>
                <a:cubicBezTo>
                  <a:pt x="22622" y="23128"/>
                  <a:pt x="22622" y="23134"/>
                  <a:pt x="22621" y="23140"/>
                </a:cubicBezTo>
                <a:lnTo>
                  <a:pt x="22621" y="23140"/>
                </a:lnTo>
                <a:cubicBezTo>
                  <a:pt x="22618" y="23140"/>
                  <a:pt x="22611" y="23142"/>
                  <a:pt x="22607" y="23148"/>
                </a:cubicBezTo>
                <a:lnTo>
                  <a:pt x="22607" y="23148"/>
                </a:lnTo>
                <a:cubicBezTo>
                  <a:pt x="22613" y="23145"/>
                  <a:pt x="22619" y="23142"/>
                  <a:pt x="22621" y="23141"/>
                </a:cubicBezTo>
                <a:lnTo>
                  <a:pt x="22621" y="23141"/>
                </a:lnTo>
                <a:cubicBezTo>
                  <a:pt x="22599" y="23466"/>
                  <a:pt x="22490" y="23774"/>
                  <a:pt x="22363" y="24064"/>
                </a:cubicBezTo>
                <a:cubicBezTo>
                  <a:pt x="22216" y="24360"/>
                  <a:pt x="22068" y="24693"/>
                  <a:pt x="22049" y="24877"/>
                </a:cubicBezTo>
                <a:lnTo>
                  <a:pt x="21994" y="24840"/>
                </a:lnTo>
                <a:cubicBezTo>
                  <a:pt x="21994" y="24988"/>
                  <a:pt x="21957" y="25155"/>
                  <a:pt x="21920" y="25303"/>
                </a:cubicBezTo>
                <a:cubicBezTo>
                  <a:pt x="21845" y="25292"/>
                  <a:pt x="21777" y="25281"/>
                  <a:pt x="21711" y="25281"/>
                </a:cubicBezTo>
                <a:cubicBezTo>
                  <a:pt x="21662" y="25281"/>
                  <a:pt x="21616" y="25287"/>
                  <a:pt x="21569" y="25303"/>
                </a:cubicBezTo>
                <a:cubicBezTo>
                  <a:pt x="21476" y="25284"/>
                  <a:pt x="21365" y="25136"/>
                  <a:pt x="21421" y="25081"/>
                </a:cubicBezTo>
                <a:cubicBezTo>
                  <a:pt x="21236" y="25062"/>
                  <a:pt x="21125" y="25099"/>
                  <a:pt x="20774" y="24896"/>
                </a:cubicBezTo>
                <a:cubicBezTo>
                  <a:pt x="20964" y="24885"/>
                  <a:pt x="20904" y="24847"/>
                  <a:pt x="20908" y="24847"/>
                </a:cubicBezTo>
                <a:lnTo>
                  <a:pt x="20908" y="24847"/>
                </a:lnTo>
                <a:cubicBezTo>
                  <a:pt x="20911" y="24847"/>
                  <a:pt x="20942" y="24863"/>
                  <a:pt x="21088" y="24914"/>
                </a:cubicBezTo>
                <a:cubicBezTo>
                  <a:pt x="20783" y="24770"/>
                  <a:pt x="20701" y="24667"/>
                  <a:pt x="20405" y="24667"/>
                </a:cubicBezTo>
                <a:cubicBezTo>
                  <a:pt x="20361" y="24667"/>
                  <a:pt x="20312" y="24669"/>
                  <a:pt x="20257" y="24674"/>
                </a:cubicBezTo>
                <a:cubicBezTo>
                  <a:pt x="20441" y="24563"/>
                  <a:pt x="20053" y="24415"/>
                  <a:pt x="19868" y="24397"/>
                </a:cubicBezTo>
                <a:lnTo>
                  <a:pt x="19868" y="24397"/>
                </a:lnTo>
                <a:lnTo>
                  <a:pt x="20090" y="24582"/>
                </a:lnTo>
                <a:cubicBezTo>
                  <a:pt x="19887" y="24545"/>
                  <a:pt x="19739" y="24471"/>
                  <a:pt x="19573" y="24415"/>
                </a:cubicBezTo>
                <a:lnTo>
                  <a:pt x="19721" y="24249"/>
                </a:lnTo>
                <a:cubicBezTo>
                  <a:pt x="19055" y="23805"/>
                  <a:pt x="18297" y="24231"/>
                  <a:pt x="17854" y="23676"/>
                </a:cubicBezTo>
                <a:lnTo>
                  <a:pt x="17854" y="23676"/>
                </a:lnTo>
                <a:cubicBezTo>
                  <a:pt x="17614" y="23750"/>
                  <a:pt x="18224" y="23898"/>
                  <a:pt x="18002" y="23990"/>
                </a:cubicBezTo>
                <a:cubicBezTo>
                  <a:pt x="17669" y="23861"/>
                  <a:pt x="17410" y="23491"/>
                  <a:pt x="17299" y="23454"/>
                </a:cubicBezTo>
                <a:cubicBezTo>
                  <a:pt x="17186" y="23390"/>
                  <a:pt x="17097" y="23369"/>
                  <a:pt x="17020" y="23369"/>
                </a:cubicBezTo>
                <a:cubicBezTo>
                  <a:pt x="16880" y="23369"/>
                  <a:pt x="16776" y="23436"/>
                  <a:pt x="16626" y="23436"/>
                </a:cubicBezTo>
                <a:cubicBezTo>
                  <a:pt x="16547" y="23436"/>
                  <a:pt x="16455" y="23418"/>
                  <a:pt x="16338" y="23362"/>
                </a:cubicBezTo>
                <a:lnTo>
                  <a:pt x="16338" y="23362"/>
                </a:lnTo>
                <a:cubicBezTo>
                  <a:pt x="16372" y="23446"/>
                  <a:pt x="16375" y="23607"/>
                  <a:pt x="16096" y="23607"/>
                </a:cubicBezTo>
                <a:cubicBezTo>
                  <a:pt x="16068" y="23607"/>
                  <a:pt x="16039" y="23605"/>
                  <a:pt x="16006" y="23602"/>
                </a:cubicBezTo>
                <a:cubicBezTo>
                  <a:pt x="15684" y="23477"/>
                  <a:pt x="15673" y="23213"/>
                  <a:pt x="15891" y="23213"/>
                </a:cubicBezTo>
                <a:cubicBezTo>
                  <a:pt x="15898" y="23213"/>
                  <a:pt x="15906" y="23213"/>
                  <a:pt x="15913" y="23214"/>
                </a:cubicBezTo>
                <a:cubicBezTo>
                  <a:pt x="15987" y="23233"/>
                  <a:pt x="16024" y="23269"/>
                  <a:pt x="16006" y="23288"/>
                </a:cubicBezTo>
                <a:cubicBezTo>
                  <a:pt x="16038" y="23288"/>
                  <a:pt x="16072" y="23289"/>
                  <a:pt x="16102" y="23289"/>
                </a:cubicBezTo>
                <a:cubicBezTo>
                  <a:pt x="16193" y="23289"/>
                  <a:pt x="16255" y="23279"/>
                  <a:pt x="16172" y="23196"/>
                </a:cubicBezTo>
                <a:lnTo>
                  <a:pt x="16172" y="23196"/>
                </a:lnTo>
                <a:lnTo>
                  <a:pt x="16098" y="23251"/>
                </a:lnTo>
                <a:cubicBezTo>
                  <a:pt x="15950" y="23122"/>
                  <a:pt x="15488" y="22992"/>
                  <a:pt x="15636" y="22918"/>
                </a:cubicBezTo>
                <a:cubicBezTo>
                  <a:pt x="15612" y="22917"/>
                  <a:pt x="15591" y="22916"/>
                  <a:pt x="15573" y="22916"/>
                </a:cubicBezTo>
                <a:cubicBezTo>
                  <a:pt x="15385" y="22916"/>
                  <a:pt x="15521" y="23000"/>
                  <a:pt x="15673" y="23085"/>
                </a:cubicBezTo>
                <a:cubicBezTo>
                  <a:pt x="15266" y="22863"/>
                  <a:pt x="15008" y="22881"/>
                  <a:pt x="14583" y="22678"/>
                </a:cubicBezTo>
                <a:lnTo>
                  <a:pt x="14583" y="22678"/>
                </a:lnTo>
                <a:cubicBezTo>
                  <a:pt x="14633" y="22729"/>
                  <a:pt x="14684" y="22810"/>
                  <a:pt x="14636" y="22810"/>
                </a:cubicBezTo>
                <a:cubicBezTo>
                  <a:pt x="14632" y="22810"/>
                  <a:pt x="14626" y="22809"/>
                  <a:pt x="14620" y="22807"/>
                </a:cubicBezTo>
                <a:cubicBezTo>
                  <a:pt x="14546" y="22770"/>
                  <a:pt x="14509" y="22752"/>
                  <a:pt x="14453" y="22733"/>
                </a:cubicBezTo>
                <a:cubicBezTo>
                  <a:pt x="14435" y="22733"/>
                  <a:pt x="14416" y="22715"/>
                  <a:pt x="14398" y="22715"/>
                </a:cubicBezTo>
                <a:cubicBezTo>
                  <a:pt x="14361" y="22715"/>
                  <a:pt x="14342" y="22733"/>
                  <a:pt x="14305" y="22752"/>
                </a:cubicBezTo>
                <a:cubicBezTo>
                  <a:pt x="14263" y="22766"/>
                  <a:pt x="14221" y="22801"/>
                  <a:pt x="14130" y="22801"/>
                </a:cubicBezTo>
                <a:cubicBezTo>
                  <a:pt x="14102" y="22801"/>
                  <a:pt x="14068" y="22798"/>
                  <a:pt x="14028" y="22789"/>
                </a:cubicBezTo>
                <a:cubicBezTo>
                  <a:pt x="13973" y="22660"/>
                  <a:pt x="14342" y="22623"/>
                  <a:pt x="14010" y="22604"/>
                </a:cubicBezTo>
                <a:cubicBezTo>
                  <a:pt x="13973" y="22530"/>
                  <a:pt x="14250" y="22493"/>
                  <a:pt x="14324" y="22475"/>
                </a:cubicBezTo>
                <a:lnTo>
                  <a:pt x="14324" y="22475"/>
                </a:lnTo>
                <a:cubicBezTo>
                  <a:pt x="14304" y="22476"/>
                  <a:pt x="14287" y="22477"/>
                  <a:pt x="14271" y="22477"/>
                </a:cubicBezTo>
                <a:cubicBezTo>
                  <a:pt x="14085" y="22477"/>
                  <a:pt x="14206" y="22381"/>
                  <a:pt x="14342" y="22364"/>
                </a:cubicBezTo>
                <a:lnTo>
                  <a:pt x="14379" y="22345"/>
                </a:lnTo>
                <a:lnTo>
                  <a:pt x="14416" y="22345"/>
                </a:lnTo>
                <a:cubicBezTo>
                  <a:pt x="14416" y="22345"/>
                  <a:pt x="14416" y="22333"/>
                  <a:pt x="14427" y="22328"/>
                </a:cubicBezTo>
                <a:lnTo>
                  <a:pt x="14427" y="22328"/>
                </a:lnTo>
                <a:lnTo>
                  <a:pt x="14139" y="22382"/>
                </a:lnTo>
                <a:cubicBezTo>
                  <a:pt x="14213" y="22345"/>
                  <a:pt x="14231" y="22345"/>
                  <a:pt x="14342" y="22327"/>
                </a:cubicBezTo>
                <a:cubicBezTo>
                  <a:pt x="14327" y="22325"/>
                  <a:pt x="14309" y="22324"/>
                  <a:pt x="14290" y="22324"/>
                </a:cubicBezTo>
                <a:cubicBezTo>
                  <a:pt x="14187" y="22324"/>
                  <a:pt x="14030" y="22348"/>
                  <a:pt x="13914" y="22348"/>
                </a:cubicBezTo>
                <a:cubicBezTo>
                  <a:pt x="13859" y="22348"/>
                  <a:pt x="13814" y="22343"/>
                  <a:pt x="13788" y="22327"/>
                </a:cubicBezTo>
                <a:cubicBezTo>
                  <a:pt x="13938" y="22294"/>
                  <a:pt x="13923" y="22155"/>
                  <a:pt x="14094" y="22155"/>
                </a:cubicBezTo>
                <a:cubicBezTo>
                  <a:pt x="14113" y="22155"/>
                  <a:pt x="14134" y="22157"/>
                  <a:pt x="14157" y="22161"/>
                </a:cubicBezTo>
                <a:cubicBezTo>
                  <a:pt x="14028" y="22234"/>
                  <a:pt x="14102" y="22234"/>
                  <a:pt x="14176" y="22234"/>
                </a:cubicBezTo>
                <a:cubicBezTo>
                  <a:pt x="14246" y="22249"/>
                  <a:pt x="14316" y="22252"/>
                  <a:pt x="14338" y="22269"/>
                </a:cubicBezTo>
                <a:lnTo>
                  <a:pt x="14338" y="22269"/>
                </a:lnTo>
                <a:cubicBezTo>
                  <a:pt x="14345" y="22260"/>
                  <a:pt x="14365" y="22253"/>
                  <a:pt x="14398" y="22253"/>
                </a:cubicBezTo>
                <a:cubicBezTo>
                  <a:pt x="14435" y="22253"/>
                  <a:pt x="14453" y="22271"/>
                  <a:pt x="14453" y="22271"/>
                </a:cubicBezTo>
                <a:cubicBezTo>
                  <a:pt x="14471" y="22273"/>
                  <a:pt x="14485" y="22273"/>
                  <a:pt x="14495" y="22273"/>
                </a:cubicBezTo>
                <a:cubicBezTo>
                  <a:pt x="14629" y="22273"/>
                  <a:pt x="14246" y="22168"/>
                  <a:pt x="14435" y="22031"/>
                </a:cubicBezTo>
                <a:lnTo>
                  <a:pt x="14435" y="22031"/>
                </a:lnTo>
                <a:cubicBezTo>
                  <a:pt x="14442" y="22076"/>
                  <a:pt x="14480" y="22094"/>
                  <a:pt x="14527" y="22094"/>
                </a:cubicBezTo>
                <a:cubicBezTo>
                  <a:pt x="14594" y="22094"/>
                  <a:pt x="14679" y="22057"/>
                  <a:pt x="14712" y="22013"/>
                </a:cubicBezTo>
                <a:lnTo>
                  <a:pt x="14712" y="22013"/>
                </a:lnTo>
                <a:cubicBezTo>
                  <a:pt x="14672" y="22048"/>
                  <a:pt x="14641" y="22063"/>
                  <a:pt x="14618" y="22063"/>
                </a:cubicBezTo>
                <a:cubicBezTo>
                  <a:pt x="14544" y="22063"/>
                  <a:pt x="14554" y="21909"/>
                  <a:pt x="14638" y="21754"/>
                </a:cubicBezTo>
                <a:cubicBezTo>
                  <a:pt x="14952" y="21588"/>
                  <a:pt x="14878" y="21458"/>
                  <a:pt x="15026" y="21329"/>
                </a:cubicBezTo>
                <a:lnTo>
                  <a:pt x="15026" y="21329"/>
                </a:lnTo>
                <a:lnTo>
                  <a:pt x="14841" y="21458"/>
                </a:lnTo>
                <a:cubicBezTo>
                  <a:pt x="14823" y="21329"/>
                  <a:pt x="14971" y="21218"/>
                  <a:pt x="15119" y="21015"/>
                </a:cubicBezTo>
                <a:lnTo>
                  <a:pt x="15119" y="21015"/>
                </a:lnTo>
                <a:cubicBezTo>
                  <a:pt x="15142" y="21026"/>
                  <a:pt x="15139" y="21051"/>
                  <a:pt x="15127" y="21078"/>
                </a:cubicBezTo>
                <a:lnTo>
                  <a:pt x="15127" y="21078"/>
                </a:lnTo>
                <a:cubicBezTo>
                  <a:pt x="15277" y="20861"/>
                  <a:pt x="15693" y="20819"/>
                  <a:pt x="15839" y="20479"/>
                </a:cubicBezTo>
                <a:cubicBezTo>
                  <a:pt x="15874" y="20455"/>
                  <a:pt x="15901" y="20447"/>
                  <a:pt x="15923" y="20447"/>
                </a:cubicBezTo>
                <a:cubicBezTo>
                  <a:pt x="15983" y="20447"/>
                  <a:pt x="16006" y="20511"/>
                  <a:pt x="16060" y="20511"/>
                </a:cubicBezTo>
                <a:cubicBezTo>
                  <a:pt x="16080" y="20511"/>
                  <a:pt x="16104" y="20502"/>
                  <a:pt x="16135" y="20479"/>
                </a:cubicBezTo>
                <a:cubicBezTo>
                  <a:pt x="16301" y="20035"/>
                  <a:pt x="16560" y="20183"/>
                  <a:pt x="16726" y="19684"/>
                </a:cubicBezTo>
                <a:lnTo>
                  <a:pt x="16726" y="19684"/>
                </a:lnTo>
                <a:cubicBezTo>
                  <a:pt x="16665" y="19702"/>
                  <a:pt x="16626" y="19719"/>
                  <a:pt x="16603" y="19719"/>
                </a:cubicBezTo>
                <a:cubicBezTo>
                  <a:pt x="16558" y="19719"/>
                  <a:pt x="16579" y="19653"/>
                  <a:pt x="16616" y="19407"/>
                </a:cubicBezTo>
                <a:lnTo>
                  <a:pt x="16616" y="19407"/>
                </a:lnTo>
                <a:cubicBezTo>
                  <a:pt x="16505" y="19665"/>
                  <a:pt x="16394" y="19906"/>
                  <a:pt x="16264" y="20128"/>
                </a:cubicBezTo>
                <a:cubicBezTo>
                  <a:pt x="16320" y="19961"/>
                  <a:pt x="16357" y="19776"/>
                  <a:pt x="16375" y="19610"/>
                </a:cubicBezTo>
                <a:lnTo>
                  <a:pt x="16375" y="19610"/>
                </a:lnTo>
                <a:cubicBezTo>
                  <a:pt x="16264" y="19813"/>
                  <a:pt x="16172" y="20054"/>
                  <a:pt x="16080" y="20164"/>
                </a:cubicBezTo>
                <a:cubicBezTo>
                  <a:pt x="16105" y="19986"/>
                  <a:pt x="16122" y="19948"/>
                  <a:pt x="16081" y="19948"/>
                </a:cubicBezTo>
                <a:cubicBezTo>
                  <a:pt x="16063" y="19948"/>
                  <a:pt x="16033" y="19955"/>
                  <a:pt x="15987" y="19961"/>
                </a:cubicBezTo>
                <a:cubicBezTo>
                  <a:pt x="16338" y="19832"/>
                  <a:pt x="16227" y="19388"/>
                  <a:pt x="16505" y="19129"/>
                </a:cubicBezTo>
                <a:lnTo>
                  <a:pt x="16819" y="19296"/>
                </a:lnTo>
                <a:cubicBezTo>
                  <a:pt x="16856" y="19240"/>
                  <a:pt x="16911" y="19185"/>
                  <a:pt x="16948" y="19111"/>
                </a:cubicBezTo>
                <a:cubicBezTo>
                  <a:pt x="16985" y="19037"/>
                  <a:pt x="17004" y="18963"/>
                  <a:pt x="17022" y="18871"/>
                </a:cubicBezTo>
                <a:cubicBezTo>
                  <a:pt x="17078" y="18704"/>
                  <a:pt x="17096" y="18538"/>
                  <a:pt x="17059" y="18353"/>
                </a:cubicBezTo>
                <a:cubicBezTo>
                  <a:pt x="17059" y="18279"/>
                  <a:pt x="17041" y="18187"/>
                  <a:pt x="17041" y="18094"/>
                </a:cubicBezTo>
                <a:cubicBezTo>
                  <a:pt x="17004" y="18002"/>
                  <a:pt x="16985" y="17910"/>
                  <a:pt x="16948" y="17817"/>
                </a:cubicBezTo>
                <a:cubicBezTo>
                  <a:pt x="16911" y="17614"/>
                  <a:pt x="16819" y="17448"/>
                  <a:pt x="16726" y="17244"/>
                </a:cubicBezTo>
                <a:lnTo>
                  <a:pt x="16726" y="17244"/>
                </a:lnTo>
                <a:lnTo>
                  <a:pt x="16800" y="17522"/>
                </a:lnTo>
                <a:cubicBezTo>
                  <a:pt x="16708" y="17503"/>
                  <a:pt x="16653" y="17374"/>
                  <a:pt x="16597" y="17244"/>
                </a:cubicBezTo>
                <a:cubicBezTo>
                  <a:pt x="16523" y="17133"/>
                  <a:pt x="16431" y="16986"/>
                  <a:pt x="16320" y="16893"/>
                </a:cubicBezTo>
                <a:cubicBezTo>
                  <a:pt x="16431" y="16838"/>
                  <a:pt x="16338" y="16690"/>
                  <a:pt x="16301" y="16560"/>
                </a:cubicBezTo>
                <a:cubicBezTo>
                  <a:pt x="16299" y="16565"/>
                  <a:pt x="16295" y="16568"/>
                  <a:pt x="16289" y="16568"/>
                </a:cubicBezTo>
                <a:cubicBezTo>
                  <a:pt x="16253" y="16568"/>
                  <a:pt x="16154" y="16474"/>
                  <a:pt x="16043" y="16394"/>
                </a:cubicBezTo>
                <a:cubicBezTo>
                  <a:pt x="15956" y="16345"/>
                  <a:pt x="15862" y="16304"/>
                  <a:pt x="15781" y="16304"/>
                </a:cubicBezTo>
                <a:cubicBezTo>
                  <a:pt x="15741" y="16304"/>
                  <a:pt x="15704" y="16314"/>
                  <a:pt x="15673" y="16339"/>
                </a:cubicBezTo>
                <a:cubicBezTo>
                  <a:pt x="15599" y="16228"/>
                  <a:pt x="15544" y="16135"/>
                  <a:pt x="15451" y="16024"/>
                </a:cubicBezTo>
                <a:cubicBezTo>
                  <a:pt x="15271" y="15900"/>
                  <a:pt x="15112" y="15869"/>
                  <a:pt x="14965" y="15869"/>
                </a:cubicBezTo>
                <a:cubicBezTo>
                  <a:pt x="14916" y="15869"/>
                  <a:pt x="14869" y="15872"/>
                  <a:pt x="14823" y="15877"/>
                </a:cubicBezTo>
                <a:cubicBezTo>
                  <a:pt x="14741" y="15877"/>
                  <a:pt x="14662" y="15884"/>
                  <a:pt x="14578" y="15884"/>
                </a:cubicBezTo>
                <a:cubicBezTo>
                  <a:pt x="14472" y="15884"/>
                  <a:pt x="14357" y="15873"/>
                  <a:pt x="14213" y="15821"/>
                </a:cubicBezTo>
                <a:cubicBezTo>
                  <a:pt x="14387" y="15752"/>
                  <a:pt x="14217" y="15616"/>
                  <a:pt x="14521" y="15616"/>
                </a:cubicBezTo>
                <a:cubicBezTo>
                  <a:pt x="14540" y="15616"/>
                  <a:pt x="14560" y="15617"/>
                  <a:pt x="14583" y="15618"/>
                </a:cubicBezTo>
                <a:cubicBezTo>
                  <a:pt x="14453" y="15579"/>
                  <a:pt x="14333" y="15531"/>
                  <a:pt x="14266" y="15531"/>
                </a:cubicBezTo>
                <a:cubicBezTo>
                  <a:pt x="14237" y="15531"/>
                  <a:pt x="14218" y="15540"/>
                  <a:pt x="14213" y="15562"/>
                </a:cubicBezTo>
                <a:cubicBezTo>
                  <a:pt x="14177" y="15520"/>
                  <a:pt x="14090" y="15513"/>
                  <a:pt x="13988" y="15513"/>
                </a:cubicBezTo>
                <a:cubicBezTo>
                  <a:pt x="13936" y="15513"/>
                  <a:pt x="13880" y="15515"/>
                  <a:pt x="13824" y="15515"/>
                </a:cubicBezTo>
                <a:cubicBezTo>
                  <a:pt x="13706" y="15515"/>
                  <a:pt x="13591" y="15506"/>
                  <a:pt x="13529" y="15452"/>
                </a:cubicBezTo>
                <a:cubicBezTo>
                  <a:pt x="13450" y="15467"/>
                  <a:pt x="13411" y="15551"/>
                  <a:pt x="13273" y="15551"/>
                </a:cubicBezTo>
                <a:cubicBezTo>
                  <a:pt x="13250" y="15551"/>
                  <a:pt x="13225" y="15549"/>
                  <a:pt x="13196" y="15544"/>
                </a:cubicBezTo>
                <a:cubicBezTo>
                  <a:pt x="13185" y="15532"/>
                  <a:pt x="13195" y="15514"/>
                  <a:pt x="13204" y="15501"/>
                </a:cubicBezTo>
                <a:lnTo>
                  <a:pt x="13204" y="15501"/>
                </a:lnTo>
                <a:cubicBezTo>
                  <a:pt x="13146" y="15542"/>
                  <a:pt x="12895" y="15538"/>
                  <a:pt x="13030" y="15673"/>
                </a:cubicBezTo>
                <a:cubicBezTo>
                  <a:pt x="12790" y="15452"/>
                  <a:pt x="12402" y="15433"/>
                  <a:pt x="12014" y="15415"/>
                </a:cubicBezTo>
                <a:cubicBezTo>
                  <a:pt x="11876" y="15421"/>
                  <a:pt x="11744" y="15428"/>
                  <a:pt x="11618" y="15428"/>
                </a:cubicBezTo>
                <a:cubicBezTo>
                  <a:pt x="11402" y="15428"/>
                  <a:pt x="11207" y="15408"/>
                  <a:pt x="11046" y="15336"/>
                </a:cubicBezTo>
                <a:lnTo>
                  <a:pt x="11046" y="15336"/>
                </a:lnTo>
                <a:cubicBezTo>
                  <a:pt x="11066" y="15331"/>
                  <a:pt x="11082" y="15322"/>
                  <a:pt x="11108" y="15322"/>
                </a:cubicBezTo>
                <a:lnTo>
                  <a:pt x="10960" y="15304"/>
                </a:lnTo>
                <a:lnTo>
                  <a:pt x="10960" y="15304"/>
                </a:lnTo>
                <a:cubicBezTo>
                  <a:pt x="10972" y="15315"/>
                  <a:pt x="10983" y="15320"/>
                  <a:pt x="10995" y="15326"/>
                </a:cubicBezTo>
                <a:lnTo>
                  <a:pt x="10995" y="15326"/>
                </a:lnTo>
                <a:cubicBezTo>
                  <a:pt x="10593" y="15399"/>
                  <a:pt x="10141" y="15490"/>
                  <a:pt x="9796" y="15581"/>
                </a:cubicBezTo>
                <a:cubicBezTo>
                  <a:pt x="9810" y="15553"/>
                  <a:pt x="9792" y="15535"/>
                  <a:pt x="9815" y="15529"/>
                </a:cubicBezTo>
                <a:lnTo>
                  <a:pt x="9815" y="15529"/>
                </a:lnTo>
                <a:cubicBezTo>
                  <a:pt x="9585" y="15553"/>
                  <a:pt x="9516" y="15642"/>
                  <a:pt x="9463" y="15747"/>
                </a:cubicBezTo>
                <a:cubicBezTo>
                  <a:pt x="9408" y="15840"/>
                  <a:pt x="9334" y="15914"/>
                  <a:pt x="9056" y="16006"/>
                </a:cubicBezTo>
                <a:cubicBezTo>
                  <a:pt x="8732" y="15989"/>
                  <a:pt x="9212" y="15799"/>
                  <a:pt x="9127" y="15799"/>
                </a:cubicBezTo>
                <a:cubicBezTo>
                  <a:pt x="9120" y="15799"/>
                  <a:pt x="9109" y="15800"/>
                  <a:pt x="9093" y="15803"/>
                </a:cubicBezTo>
                <a:cubicBezTo>
                  <a:pt x="9054" y="15750"/>
                  <a:pt x="9005" y="15728"/>
                  <a:pt x="8950" y="15728"/>
                </a:cubicBezTo>
                <a:cubicBezTo>
                  <a:pt x="8851" y="15728"/>
                  <a:pt x="8732" y="15800"/>
                  <a:pt x="8613" y="15895"/>
                </a:cubicBezTo>
                <a:cubicBezTo>
                  <a:pt x="8428" y="16061"/>
                  <a:pt x="8243" y="16265"/>
                  <a:pt x="8021" y="16376"/>
                </a:cubicBezTo>
                <a:lnTo>
                  <a:pt x="8077" y="16283"/>
                </a:lnTo>
                <a:lnTo>
                  <a:pt x="8077" y="16283"/>
                </a:lnTo>
                <a:cubicBezTo>
                  <a:pt x="7929" y="16376"/>
                  <a:pt x="7800" y="16579"/>
                  <a:pt x="7726" y="16819"/>
                </a:cubicBezTo>
                <a:cubicBezTo>
                  <a:pt x="7670" y="17059"/>
                  <a:pt x="7615" y="17318"/>
                  <a:pt x="7559" y="17577"/>
                </a:cubicBezTo>
                <a:cubicBezTo>
                  <a:pt x="7559" y="17577"/>
                  <a:pt x="7548" y="17553"/>
                  <a:pt x="7524" y="17553"/>
                </a:cubicBezTo>
                <a:cubicBezTo>
                  <a:pt x="7518" y="17553"/>
                  <a:pt x="7511" y="17555"/>
                  <a:pt x="7504" y="17559"/>
                </a:cubicBezTo>
                <a:cubicBezTo>
                  <a:pt x="7578" y="17965"/>
                  <a:pt x="7670" y="18575"/>
                  <a:pt x="7800" y="19019"/>
                </a:cubicBezTo>
                <a:cubicBezTo>
                  <a:pt x="7686" y="18943"/>
                  <a:pt x="7676" y="18876"/>
                  <a:pt x="7640" y="18876"/>
                </a:cubicBezTo>
                <a:cubicBezTo>
                  <a:pt x="7623" y="18876"/>
                  <a:pt x="7601" y="18891"/>
                  <a:pt x="7559" y="18926"/>
                </a:cubicBezTo>
                <a:cubicBezTo>
                  <a:pt x="7579" y="18999"/>
                  <a:pt x="7613" y="19008"/>
                  <a:pt x="7654" y="19008"/>
                </a:cubicBezTo>
                <a:cubicBezTo>
                  <a:pt x="7667" y="19008"/>
                  <a:pt x="7681" y="19007"/>
                  <a:pt x="7695" y="19007"/>
                </a:cubicBezTo>
                <a:cubicBezTo>
                  <a:pt x="7760" y="19007"/>
                  <a:pt x="7834" y="19026"/>
                  <a:pt x="7892" y="19240"/>
                </a:cubicBezTo>
                <a:cubicBezTo>
                  <a:pt x="7837" y="19370"/>
                  <a:pt x="7855" y="19684"/>
                  <a:pt x="7689" y="19739"/>
                </a:cubicBezTo>
                <a:lnTo>
                  <a:pt x="7596" y="19370"/>
                </a:lnTo>
                <a:lnTo>
                  <a:pt x="7596" y="19370"/>
                </a:lnTo>
                <a:cubicBezTo>
                  <a:pt x="7522" y="19499"/>
                  <a:pt x="7559" y="19629"/>
                  <a:pt x="7615" y="19739"/>
                </a:cubicBezTo>
                <a:cubicBezTo>
                  <a:pt x="7633" y="19795"/>
                  <a:pt x="7707" y="19850"/>
                  <a:pt x="7707" y="19887"/>
                </a:cubicBezTo>
                <a:lnTo>
                  <a:pt x="7596" y="19869"/>
                </a:lnTo>
                <a:lnTo>
                  <a:pt x="7596" y="19869"/>
                </a:lnTo>
                <a:cubicBezTo>
                  <a:pt x="7707" y="20072"/>
                  <a:pt x="7984" y="20257"/>
                  <a:pt x="8132" y="20627"/>
                </a:cubicBezTo>
                <a:lnTo>
                  <a:pt x="8225" y="20664"/>
                </a:lnTo>
                <a:cubicBezTo>
                  <a:pt x="8317" y="20774"/>
                  <a:pt x="8373" y="20848"/>
                  <a:pt x="8391" y="20885"/>
                </a:cubicBezTo>
                <a:cubicBezTo>
                  <a:pt x="8411" y="20926"/>
                  <a:pt x="8409" y="20939"/>
                  <a:pt x="8397" y="20939"/>
                </a:cubicBezTo>
                <a:cubicBezTo>
                  <a:pt x="8387" y="20939"/>
                  <a:pt x="8371" y="20931"/>
                  <a:pt x="8354" y="20922"/>
                </a:cubicBezTo>
                <a:cubicBezTo>
                  <a:pt x="8299" y="20889"/>
                  <a:pt x="8257" y="20862"/>
                  <a:pt x="8232" y="20862"/>
                </a:cubicBezTo>
                <a:cubicBezTo>
                  <a:pt x="8215" y="20862"/>
                  <a:pt x="8206" y="20874"/>
                  <a:pt x="8206" y="20904"/>
                </a:cubicBezTo>
                <a:cubicBezTo>
                  <a:pt x="8077" y="20774"/>
                  <a:pt x="7947" y="20664"/>
                  <a:pt x="7837" y="20553"/>
                </a:cubicBezTo>
                <a:cubicBezTo>
                  <a:pt x="7818" y="20571"/>
                  <a:pt x="7781" y="20627"/>
                  <a:pt x="7670" y="20645"/>
                </a:cubicBezTo>
                <a:cubicBezTo>
                  <a:pt x="7616" y="20667"/>
                  <a:pt x="7537" y="20676"/>
                  <a:pt x="7450" y="20676"/>
                </a:cubicBezTo>
                <a:cubicBezTo>
                  <a:pt x="7389" y="20676"/>
                  <a:pt x="7325" y="20671"/>
                  <a:pt x="7264" y="20664"/>
                </a:cubicBezTo>
                <a:cubicBezTo>
                  <a:pt x="7430" y="20534"/>
                  <a:pt x="7633" y="20497"/>
                  <a:pt x="7652" y="20405"/>
                </a:cubicBezTo>
                <a:cubicBezTo>
                  <a:pt x="7606" y="20386"/>
                  <a:pt x="7532" y="20368"/>
                  <a:pt x="7465" y="20368"/>
                </a:cubicBezTo>
                <a:cubicBezTo>
                  <a:pt x="7398" y="20368"/>
                  <a:pt x="7338" y="20386"/>
                  <a:pt x="7319" y="20442"/>
                </a:cubicBezTo>
                <a:cubicBezTo>
                  <a:pt x="7345" y="20429"/>
                  <a:pt x="7370" y="20407"/>
                  <a:pt x="7402" y="20407"/>
                </a:cubicBezTo>
                <a:cubicBezTo>
                  <a:pt x="7416" y="20407"/>
                  <a:pt x="7431" y="20412"/>
                  <a:pt x="7448" y="20423"/>
                </a:cubicBezTo>
                <a:cubicBezTo>
                  <a:pt x="7430" y="20516"/>
                  <a:pt x="7338" y="20571"/>
                  <a:pt x="7227" y="20571"/>
                </a:cubicBezTo>
                <a:cubicBezTo>
                  <a:pt x="7153" y="20571"/>
                  <a:pt x="7079" y="20571"/>
                  <a:pt x="7005" y="20553"/>
                </a:cubicBezTo>
                <a:cubicBezTo>
                  <a:pt x="6913" y="20534"/>
                  <a:pt x="6802" y="20516"/>
                  <a:pt x="6709" y="20479"/>
                </a:cubicBezTo>
                <a:cubicBezTo>
                  <a:pt x="6894" y="20091"/>
                  <a:pt x="5637" y="20054"/>
                  <a:pt x="5434" y="19629"/>
                </a:cubicBezTo>
                <a:cubicBezTo>
                  <a:pt x="5046" y="19610"/>
                  <a:pt x="4676" y="19481"/>
                  <a:pt x="4307" y="19333"/>
                </a:cubicBezTo>
                <a:cubicBezTo>
                  <a:pt x="3808" y="19148"/>
                  <a:pt x="3900" y="19129"/>
                  <a:pt x="3734" y="19093"/>
                </a:cubicBezTo>
                <a:cubicBezTo>
                  <a:pt x="3634" y="19192"/>
                  <a:pt x="3594" y="19212"/>
                  <a:pt x="3562" y="19212"/>
                </a:cubicBezTo>
                <a:cubicBezTo>
                  <a:pt x="3541" y="19212"/>
                  <a:pt x="3523" y="19203"/>
                  <a:pt x="3493" y="19203"/>
                </a:cubicBezTo>
                <a:cubicBezTo>
                  <a:pt x="3493" y="19186"/>
                  <a:pt x="3485" y="19173"/>
                  <a:pt x="3460" y="19173"/>
                </a:cubicBezTo>
                <a:cubicBezTo>
                  <a:pt x="3431" y="19173"/>
                  <a:pt x="3379" y="19191"/>
                  <a:pt x="3290" y="19240"/>
                </a:cubicBezTo>
                <a:cubicBezTo>
                  <a:pt x="3309" y="19129"/>
                  <a:pt x="3327" y="19074"/>
                  <a:pt x="3345" y="19056"/>
                </a:cubicBezTo>
                <a:lnTo>
                  <a:pt x="3364" y="19037"/>
                </a:lnTo>
                <a:cubicBezTo>
                  <a:pt x="3419" y="18963"/>
                  <a:pt x="3475" y="18908"/>
                  <a:pt x="3530" y="18852"/>
                </a:cubicBezTo>
                <a:lnTo>
                  <a:pt x="3604" y="18797"/>
                </a:lnTo>
                <a:cubicBezTo>
                  <a:pt x="3623" y="18778"/>
                  <a:pt x="3660" y="18704"/>
                  <a:pt x="3697" y="18667"/>
                </a:cubicBezTo>
                <a:cubicBezTo>
                  <a:pt x="3719" y="18648"/>
                  <a:pt x="3734" y="18640"/>
                  <a:pt x="3745" y="18640"/>
                </a:cubicBezTo>
                <a:cubicBezTo>
                  <a:pt x="3801" y="18640"/>
                  <a:pt x="3728" y="18858"/>
                  <a:pt x="3788" y="18858"/>
                </a:cubicBezTo>
                <a:cubicBezTo>
                  <a:pt x="3793" y="18858"/>
                  <a:pt x="3800" y="18856"/>
                  <a:pt x="3808" y="18852"/>
                </a:cubicBezTo>
                <a:cubicBezTo>
                  <a:pt x="3955" y="18483"/>
                  <a:pt x="3992" y="18723"/>
                  <a:pt x="4177" y="18483"/>
                </a:cubicBezTo>
                <a:lnTo>
                  <a:pt x="4177" y="18483"/>
                </a:lnTo>
                <a:cubicBezTo>
                  <a:pt x="4171" y="18483"/>
                  <a:pt x="4166" y="18484"/>
                  <a:pt x="4161" y="18484"/>
                </a:cubicBezTo>
                <a:cubicBezTo>
                  <a:pt x="4031" y="18484"/>
                  <a:pt x="4053" y="18270"/>
                  <a:pt x="4177" y="18039"/>
                </a:cubicBezTo>
                <a:lnTo>
                  <a:pt x="4177" y="18039"/>
                </a:lnTo>
                <a:lnTo>
                  <a:pt x="3900" y="18353"/>
                </a:lnTo>
                <a:cubicBezTo>
                  <a:pt x="3918" y="17669"/>
                  <a:pt x="4362" y="17910"/>
                  <a:pt x="4380" y="17226"/>
                </a:cubicBezTo>
                <a:lnTo>
                  <a:pt x="4417" y="17466"/>
                </a:lnTo>
                <a:cubicBezTo>
                  <a:pt x="4454" y="17133"/>
                  <a:pt x="4787" y="16302"/>
                  <a:pt x="4621" y="15895"/>
                </a:cubicBezTo>
                <a:cubicBezTo>
                  <a:pt x="4646" y="15879"/>
                  <a:pt x="4681" y="15862"/>
                  <a:pt x="4712" y="15862"/>
                </a:cubicBezTo>
                <a:cubicBezTo>
                  <a:pt x="4749" y="15862"/>
                  <a:pt x="4779" y="15887"/>
                  <a:pt x="4769" y="15969"/>
                </a:cubicBezTo>
                <a:cubicBezTo>
                  <a:pt x="5046" y="15211"/>
                  <a:pt x="5009" y="14195"/>
                  <a:pt x="5360" y="13659"/>
                </a:cubicBezTo>
                <a:lnTo>
                  <a:pt x="5434" y="13733"/>
                </a:lnTo>
                <a:cubicBezTo>
                  <a:pt x="5434" y="13640"/>
                  <a:pt x="5434" y="13529"/>
                  <a:pt x="5434" y="13437"/>
                </a:cubicBezTo>
                <a:cubicBezTo>
                  <a:pt x="5452" y="13308"/>
                  <a:pt x="5471" y="13197"/>
                  <a:pt x="5563" y="13049"/>
                </a:cubicBezTo>
                <a:cubicBezTo>
                  <a:pt x="5585" y="13060"/>
                  <a:pt x="5601" y="13090"/>
                  <a:pt x="5621" y="13090"/>
                </a:cubicBezTo>
                <a:cubicBezTo>
                  <a:pt x="5635" y="13090"/>
                  <a:pt x="5652" y="13076"/>
                  <a:pt x="5674" y="13030"/>
                </a:cubicBezTo>
                <a:cubicBezTo>
                  <a:pt x="5674" y="12883"/>
                  <a:pt x="5693" y="12439"/>
                  <a:pt x="5859" y="12106"/>
                </a:cubicBezTo>
                <a:cubicBezTo>
                  <a:pt x="5859" y="12180"/>
                  <a:pt x="5878" y="12254"/>
                  <a:pt x="5878" y="12328"/>
                </a:cubicBezTo>
                <a:cubicBezTo>
                  <a:pt x="5951" y="12162"/>
                  <a:pt x="6007" y="12014"/>
                  <a:pt x="6044" y="11885"/>
                </a:cubicBezTo>
                <a:cubicBezTo>
                  <a:pt x="5471" y="11792"/>
                  <a:pt x="4935" y="11774"/>
                  <a:pt x="4510" y="11755"/>
                </a:cubicBezTo>
                <a:cubicBezTo>
                  <a:pt x="4448" y="11755"/>
                  <a:pt x="4370" y="11747"/>
                  <a:pt x="4309" y="11747"/>
                </a:cubicBezTo>
                <a:cubicBezTo>
                  <a:pt x="4278" y="11747"/>
                  <a:pt x="4251" y="11749"/>
                  <a:pt x="4233" y="11755"/>
                </a:cubicBezTo>
                <a:lnTo>
                  <a:pt x="4048" y="11755"/>
                </a:lnTo>
                <a:cubicBezTo>
                  <a:pt x="3918" y="11755"/>
                  <a:pt x="3789" y="11737"/>
                  <a:pt x="3660" y="11718"/>
                </a:cubicBezTo>
                <a:cubicBezTo>
                  <a:pt x="3715" y="11478"/>
                  <a:pt x="3216" y="11219"/>
                  <a:pt x="2994" y="11071"/>
                </a:cubicBezTo>
                <a:lnTo>
                  <a:pt x="3013" y="11034"/>
                </a:lnTo>
                <a:cubicBezTo>
                  <a:pt x="2329" y="10702"/>
                  <a:pt x="1756" y="10609"/>
                  <a:pt x="1386" y="10110"/>
                </a:cubicBezTo>
                <a:cubicBezTo>
                  <a:pt x="1405" y="9888"/>
                  <a:pt x="1423" y="9648"/>
                  <a:pt x="1497" y="9334"/>
                </a:cubicBezTo>
                <a:cubicBezTo>
                  <a:pt x="1571" y="9186"/>
                  <a:pt x="1590" y="9001"/>
                  <a:pt x="1719" y="8853"/>
                </a:cubicBezTo>
                <a:cubicBezTo>
                  <a:pt x="1756" y="8780"/>
                  <a:pt x="1811" y="8706"/>
                  <a:pt x="1867" y="8650"/>
                </a:cubicBezTo>
                <a:cubicBezTo>
                  <a:pt x="1922" y="8595"/>
                  <a:pt x="1978" y="8558"/>
                  <a:pt x="2052" y="8502"/>
                </a:cubicBezTo>
                <a:lnTo>
                  <a:pt x="2052" y="8502"/>
                </a:lnTo>
                <a:cubicBezTo>
                  <a:pt x="2043" y="8506"/>
                  <a:pt x="2034" y="8508"/>
                  <a:pt x="2026" y="8508"/>
                </a:cubicBezTo>
                <a:cubicBezTo>
                  <a:pt x="1950" y="8508"/>
                  <a:pt x="1909" y="8362"/>
                  <a:pt x="1959" y="8262"/>
                </a:cubicBezTo>
                <a:cubicBezTo>
                  <a:pt x="2072" y="8234"/>
                  <a:pt x="2153" y="8023"/>
                  <a:pt x="2226" y="8023"/>
                </a:cubicBezTo>
                <a:cubicBezTo>
                  <a:pt x="2248" y="8023"/>
                  <a:pt x="2270" y="8043"/>
                  <a:pt x="2292" y="8096"/>
                </a:cubicBezTo>
                <a:cubicBezTo>
                  <a:pt x="2274" y="8114"/>
                  <a:pt x="2274" y="8114"/>
                  <a:pt x="2255" y="8114"/>
                </a:cubicBezTo>
                <a:cubicBezTo>
                  <a:pt x="2327" y="8173"/>
                  <a:pt x="2396" y="8192"/>
                  <a:pt x="2465" y="8192"/>
                </a:cubicBezTo>
                <a:cubicBezTo>
                  <a:pt x="2593" y="8192"/>
                  <a:pt x="2721" y="8126"/>
                  <a:pt x="2865" y="8114"/>
                </a:cubicBezTo>
                <a:lnTo>
                  <a:pt x="2865" y="7800"/>
                </a:lnTo>
                <a:cubicBezTo>
                  <a:pt x="3216" y="8003"/>
                  <a:pt x="3623" y="8003"/>
                  <a:pt x="4066" y="8077"/>
                </a:cubicBezTo>
                <a:cubicBezTo>
                  <a:pt x="4491" y="8133"/>
                  <a:pt x="4898" y="8280"/>
                  <a:pt x="5009" y="8539"/>
                </a:cubicBezTo>
                <a:cubicBezTo>
                  <a:pt x="5268" y="8576"/>
                  <a:pt x="5674" y="8798"/>
                  <a:pt x="5951" y="8890"/>
                </a:cubicBezTo>
                <a:lnTo>
                  <a:pt x="5951" y="9075"/>
                </a:lnTo>
                <a:cubicBezTo>
                  <a:pt x="6266" y="9297"/>
                  <a:pt x="6524" y="9482"/>
                  <a:pt x="6746" y="9648"/>
                </a:cubicBezTo>
                <a:cubicBezTo>
                  <a:pt x="6931" y="9186"/>
                  <a:pt x="7079" y="8687"/>
                  <a:pt x="7301" y="7911"/>
                </a:cubicBezTo>
                <a:lnTo>
                  <a:pt x="7319" y="8225"/>
                </a:lnTo>
                <a:cubicBezTo>
                  <a:pt x="7578" y="7430"/>
                  <a:pt x="7097" y="7356"/>
                  <a:pt x="7208" y="6987"/>
                </a:cubicBezTo>
                <a:lnTo>
                  <a:pt x="7467" y="6950"/>
                </a:lnTo>
                <a:cubicBezTo>
                  <a:pt x="7652" y="6321"/>
                  <a:pt x="8058" y="5748"/>
                  <a:pt x="8040" y="5046"/>
                </a:cubicBezTo>
                <a:lnTo>
                  <a:pt x="8040" y="5046"/>
                </a:lnTo>
                <a:cubicBezTo>
                  <a:pt x="8077" y="5065"/>
                  <a:pt x="8132" y="5102"/>
                  <a:pt x="8114" y="5212"/>
                </a:cubicBezTo>
                <a:cubicBezTo>
                  <a:pt x="8203" y="4928"/>
                  <a:pt x="8600" y="4165"/>
                  <a:pt x="8317" y="4123"/>
                </a:cubicBezTo>
                <a:lnTo>
                  <a:pt x="8317" y="4123"/>
                </a:lnTo>
                <a:cubicBezTo>
                  <a:pt x="8486" y="4087"/>
                  <a:pt x="8503" y="3433"/>
                  <a:pt x="8520" y="3087"/>
                </a:cubicBezTo>
                <a:lnTo>
                  <a:pt x="8650" y="3198"/>
                </a:lnTo>
                <a:cubicBezTo>
                  <a:pt x="8539" y="2847"/>
                  <a:pt x="8502" y="2810"/>
                  <a:pt x="8557" y="2403"/>
                </a:cubicBezTo>
                <a:cubicBezTo>
                  <a:pt x="8579" y="2367"/>
                  <a:pt x="8606" y="2351"/>
                  <a:pt x="8627" y="2351"/>
                </a:cubicBezTo>
                <a:cubicBezTo>
                  <a:pt x="8660" y="2351"/>
                  <a:pt x="8676" y="2391"/>
                  <a:pt x="8631" y="2459"/>
                </a:cubicBezTo>
                <a:cubicBezTo>
                  <a:pt x="8816" y="2181"/>
                  <a:pt x="8576" y="2126"/>
                  <a:pt x="8724" y="1941"/>
                </a:cubicBezTo>
                <a:lnTo>
                  <a:pt x="8724" y="1941"/>
                </a:lnTo>
                <a:cubicBezTo>
                  <a:pt x="8742" y="1978"/>
                  <a:pt x="8779" y="2034"/>
                  <a:pt x="8798" y="2071"/>
                </a:cubicBezTo>
                <a:cubicBezTo>
                  <a:pt x="8853" y="1904"/>
                  <a:pt x="8798" y="1904"/>
                  <a:pt x="8742" y="1664"/>
                </a:cubicBezTo>
                <a:cubicBezTo>
                  <a:pt x="8742" y="1590"/>
                  <a:pt x="8779" y="1498"/>
                  <a:pt x="8816" y="1461"/>
                </a:cubicBezTo>
                <a:cubicBezTo>
                  <a:pt x="8946" y="1535"/>
                  <a:pt x="9075" y="1664"/>
                  <a:pt x="9093" y="1775"/>
                </a:cubicBezTo>
                <a:cubicBezTo>
                  <a:pt x="9093" y="1709"/>
                  <a:pt x="9149" y="1644"/>
                  <a:pt x="9227" y="1644"/>
                </a:cubicBezTo>
                <a:cubicBezTo>
                  <a:pt x="9259" y="1644"/>
                  <a:pt x="9296" y="1655"/>
                  <a:pt x="9334" y="1682"/>
                </a:cubicBezTo>
                <a:cubicBezTo>
                  <a:pt x="9334" y="1738"/>
                  <a:pt x="9278" y="1756"/>
                  <a:pt x="9260" y="1775"/>
                </a:cubicBezTo>
                <a:cubicBezTo>
                  <a:pt x="9352" y="1867"/>
                  <a:pt x="9629" y="1923"/>
                  <a:pt x="9796" y="1960"/>
                </a:cubicBezTo>
                <a:cubicBezTo>
                  <a:pt x="9999" y="1997"/>
                  <a:pt x="10165" y="2015"/>
                  <a:pt x="10313" y="2163"/>
                </a:cubicBezTo>
                <a:cubicBezTo>
                  <a:pt x="10313" y="2218"/>
                  <a:pt x="10313" y="2255"/>
                  <a:pt x="10350" y="2274"/>
                </a:cubicBezTo>
                <a:cubicBezTo>
                  <a:pt x="9963" y="2122"/>
                  <a:pt x="9653" y="1986"/>
                  <a:pt x="9628" y="1963"/>
                </a:cubicBezTo>
                <a:lnTo>
                  <a:pt x="9628" y="1963"/>
                </a:lnTo>
                <a:cubicBezTo>
                  <a:pt x="9579" y="2110"/>
                  <a:pt x="9904" y="2256"/>
                  <a:pt x="9555" y="2348"/>
                </a:cubicBezTo>
                <a:cubicBezTo>
                  <a:pt x="9639" y="2348"/>
                  <a:pt x="9740" y="2345"/>
                  <a:pt x="9849" y="2345"/>
                </a:cubicBezTo>
                <a:cubicBezTo>
                  <a:pt x="10148" y="2345"/>
                  <a:pt x="10508" y="2365"/>
                  <a:pt x="10738" y="2514"/>
                </a:cubicBezTo>
                <a:cubicBezTo>
                  <a:pt x="10757" y="2533"/>
                  <a:pt x="10757" y="2551"/>
                  <a:pt x="10775" y="2570"/>
                </a:cubicBezTo>
                <a:lnTo>
                  <a:pt x="10720" y="2570"/>
                </a:lnTo>
                <a:cubicBezTo>
                  <a:pt x="10794" y="2625"/>
                  <a:pt x="10868" y="2643"/>
                  <a:pt x="10942" y="2643"/>
                </a:cubicBezTo>
                <a:cubicBezTo>
                  <a:pt x="11052" y="2699"/>
                  <a:pt x="11108" y="2754"/>
                  <a:pt x="11200" y="2791"/>
                </a:cubicBezTo>
                <a:cubicBezTo>
                  <a:pt x="11200" y="2921"/>
                  <a:pt x="11570" y="3013"/>
                  <a:pt x="11755" y="3087"/>
                </a:cubicBezTo>
                <a:cubicBezTo>
                  <a:pt x="11792" y="2922"/>
                  <a:pt x="12011" y="3030"/>
                  <a:pt x="11850" y="2832"/>
                </a:cubicBezTo>
                <a:lnTo>
                  <a:pt x="11850" y="2832"/>
                </a:lnTo>
                <a:cubicBezTo>
                  <a:pt x="11852" y="2834"/>
                  <a:pt x="11850" y="2836"/>
                  <a:pt x="11846" y="2836"/>
                </a:cubicBezTo>
                <a:cubicBezTo>
                  <a:pt x="11832" y="2836"/>
                  <a:pt x="11781" y="2818"/>
                  <a:pt x="11699" y="2791"/>
                </a:cubicBezTo>
                <a:cubicBezTo>
                  <a:pt x="11675" y="2791"/>
                  <a:pt x="11650" y="2783"/>
                  <a:pt x="11631" y="2783"/>
                </a:cubicBezTo>
                <a:cubicBezTo>
                  <a:pt x="11621" y="2783"/>
                  <a:pt x="11613" y="2785"/>
                  <a:pt x="11607" y="2791"/>
                </a:cubicBezTo>
                <a:lnTo>
                  <a:pt x="11625" y="2773"/>
                </a:lnTo>
                <a:cubicBezTo>
                  <a:pt x="11515" y="2736"/>
                  <a:pt x="11367" y="2680"/>
                  <a:pt x="11200" y="2606"/>
                </a:cubicBezTo>
                <a:cubicBezTo>
                  <a:pt x="11244" y="2602"/>
                  <a:pt x="11287" y="2598"/>
                  <a:pt x="11330" y="2598"/>
                </a:cubicBezTo>
                <a:cubicBezTo>
                  <a:pt x="11452" y="2598"/>
                  <a:pt x="11572" y="2627"/>
                  <a:pt x="11681" y="2736"/>
                </a:cubicBezTo>
                <a:cubicBezTo>
                  <a:pt x="11810" y="2680"/>
                  <a:pt x="11958" y="2625"/>
                  <a:pt x="12014" y="2588"/>
                </a:cubicBezTo>
                <a:cubicBezTo>
                  <a:pt x="12180" y="2902"/>
                  <a:pt x="12586" y="3198"/>
                  <a:pt x="12586" y="3346"/>
                </a:cubicBezTo>
                <a:cubicBezTo>
                  <a:pt x="13034" y="3450"/>
                  <a:pt x="13579" y="3663"/>
                  <a:pt x="14006" y="3663"/>
                </a:cubicBezTo>
                <a:cubicBezTo>
                  <a:pt x="14107" y="3663"/>
                  <a:pt x="14202" y="3651"/>
                  <a:pt x="14287" y="3623"/>
                </a:cubicBezTo>
                <a:cubicBezTo>
                  <a:pt x="14453" y="3641"/>
                  <a:pt x="14416" y="3771"/>
                  <a:pt x="14453" y="3845"/>
                </a:cubicBezTo>
                <a:cubicBezTo>
                  <a:pt x="14374" y="3845"/>
                  <a:pt x="14295" y="3804"/>
                  <a:pt x="14227" y="3804"/>
                </a:cubicBezTo>
                <a:cubicBezTo>
                  <a:pt x="14216" y="3804"/>
                  <a:pt x="14205" y="3805"/>
                  <a:pt x="14194" y="3808"/>
                </a:cubicBezTo>
                <a:cubicBezTo>
                  <a:pt x="14452" y="3851"/>
                  <a:pt x="14843" y="4027"/>
                  <a:pt x="15083" y="4027"/>
                </a:cubicBezTo>
                <a:cubicBezTo>
                  <a:pt x="15153" y="4027"/>
                  <a:pt x="15210" y="4012"/>
                  <a:pt x="15248" y="3974"/>
                </a:cubicBezTo>
                <a:lnTo>
                  <a:pt x="15248" y="3974"/>
                </a:lnTo>
                <a:cubicBezTo>
                  <a:pt x="15581" y="4196"/>
                  <a:pt x="14952" y="4067"/>
                  <a:pt x="15488" y="4233"/>
                </a:cubicBezTo>
                <a:lnTo>
                  <a:pt x="15396" y="4270"/>
                </a:lnTo>
                <a:cubicBezTo>
                  <a:pt x="16253" y="4966"/>
                  <a:pt x="17179" y="4455"/>
                  <a:pt x="18108" y="5187"/>
                </a:cubicBezTo>
                <a:lnTo>
                  <a:pt x="18108" y="5187"/>
                </a:lnTo>
                <a:cubicBezTo>
                  <a:pt x="18099" y="5173"/>
                  <a:pt x="18094" y="5158"/>
                  <a:pt x="18094" y="5139"/>
                </a:cubicBezTo>
                <a:lnTo>
                  <a:pt x="18094" y="5139"/>
                </a:lnTo>
                <a:cubicBezTo>
                  <a:pt x="19295" y="5841"/>
                  <a:pt x="20793" y="6026"/>
                  <a:pt x="21957" y="6820"/>
                </a:cubicBezTo>
                <a:cubicBezTo>
                  <a:pt x="22108" y="6904"/>
                  <a:pt x="22210" y="6927"/>
                  <a:pt x="22298" y="6927"/>
                </a:cubicBezTo>
                <a:cubicBezTo>
                  <a:pt x="22404" y="6927"/>
                  <a:pt x="22491" y="6894"/>
                  <a:pt x="22622" y="6894"/>
                </a:cubicBezTo>
                <a:lnTo>
                  <a:pt x="22641" y="7079"/>
                </a:lnTo>
                <a:lnTo>
                  <a:pt x="23084" y="7042"/>
                </a:lnTo>
                <a:cubicBezTo>
                  <a:pt x="23676" y="7116"/>
                  <a:pt x="23861" y="7818"/>
                  <a:pt x="24637" y="7818"/>
                </a:cubicBezTo>
                <a:lnTo>
                  <a:pt x="24581" y="7671"/>
                </a:lnTo>
                <a:lnTo>
                  <a:pt x="24581" y="7671"/>
                </a:lnTo>
                <a:cubicBezTo>
                  <a:pt x="24822" y="7800"/>
                  <a:pt x="25376" y="7911"/>
                  <a:pt x="25284" y="8022"/>
                </a:cubicBezTo>
                <a:cubicBezTo>
                  <a:pt x="25306" y="8022"/>
                  <a:pt x="25350" y="7994"/>
                  <a:pt x="25398" y="7994"/>
                </a:cubicBezTo>
                <a:cubicBezTo>
                  <a:pt x="25427" y="7994"/>
                  <a:pt x="25459" y="8005"/>
                  <a:pt x="25487" y="8040"/>
                </a:cubicBezTo>
                <a:lnTo>
                  <a:pt x="25450" y="8133"/>
                </a:lnTo>
                <a:lnTo>
                  <a:pt x="26115" y="8207"/>
                </a:lnTo>
                <a:cubicBezTo>
                  <a:pt x="26540" y="8465"/>
                  <a:pt x="25894" y="8521"/>
                  <a:pt x="26559" y="8798"/>
                </a:cubicBezTo>
                <a:cubicBezTo>
                  <a:pt x="26661" y="8825"/>
                  <a:pt x="26797" y="8837"/>
                  <a:pt x="26926" y="8837"/>
                </a:cubicBezTo>
                <a:cubicBezTo>
                  <a:pt x="27147" y="8837"/>
                  <a:pt x="27345" y="8801"/>
                  <a:pt x="27298" y="8743"/>
                </a:cubicBezTo>
                <a:cubicBezTo>
                  <a:pt x="27206" y="8706"/>
                  <a:pt x="27076" y="8595"/>
                  <a:pt x="27095" y="8502"/>
                </a:cubicBezTo>
                <a:lnTo>
                  <a:pt x="27095" y="8502"/>
                </a:lnTo>
                <a:lnTo>
                  <a:pt x="27335" y="8558"/>
                </a:lnTo>
                <a:cubicBezTo>
                  <a:pt x="27483" y="8317"/>
                  <a:pt x="27760" y="8133"/>
                  <a:pt x="27261" y="7745"/>
                </a:cubicBezTo>
                <a:lnTo>
                  <a:pt x="27280" y="7726"/>
                </a:lnTo>
                <a:lnTo>
                  <a:pt x="26818" y="7726"/>
                </a:lnTo>
                <a:lnTo>
                  <a:pt x="26744" y="7560"/>
                </a:lnTo>
                <a:lnTo>
                  <a:pt x="27076" y="7689"/>
                </a:lnTo>
                <a:cubicBezTo>
                  <a:pt x="26988" y="7568"/>
                  <a:pt x="26900" y="7539"/>
                  <a:pt x="26808" y="7539"/>
                </a:cubicBezTo>
                <a:cubicBezTo>
                  <a:pt x="26746" y="7539"/>
                  <a:pt x="26682" y="7552"/>
                  <a:pt x="26614" y="7560"/>
                </a:cubicBezTo>
                <a:cubicBezTo>
                  <a:pt x="26614" y="7486"/>
                  <a:pt x="26577" y="7430"/>
                  <a:pt x="26503" y="7356"/>
                </a:cubicBezTo>
                <a:lnTo>
                  <a:pt x="26023" y="7449"/>
                </a:lnTo>
                <a:cubicBezTo>
                  <a:pt x="26023" y="7338"/>
                  <a:pt x="26282" y="7319"/>
                  <a:pt x="26041" y="7172"/>
                </a:cubicBezTo>
                <a:lnTo>
                  <a:pt x="26041" y="7172"/>
                </a:lnTo>
                <a:cubicBezTo>
                  <a:pt x="25835" y="7206"/>
                  <a:pt x="26092" y="7416"/>
                  <a:pt x="25863" y="7416"/>
                </a:cubicBezTo>
                <a:cubicBezTo>
                  <a:pt x="25845" y="7416"/>
                  <a:pt x="25825" y="7414"/>
                  <a:pt x="25801" y="7412"/>
                </a:cubicBezTo>
                <a:cubicBezTo>
                  <a:pt x="25653" y="7227"/>
                  <a:pt x="25746" y="7153"/>
                  <a:pt x="25487" y="7153"/>
                </a:cubicBezTo>
                <a:cubicBezTo>
                  <a:pt x="25487" y="7079"/>
                  <a:pt x="25561" y="7061"/>
                  <a:pt x="25653" y="7061"/>
                </a:cubicBezTo>
                <a:cubicBezTo>
                  <a:pt x="25480" y="7061"/>
                  <a:pt x="25250" y="6959"/>
                  <a:pt x="25087" y="6959"/>
                </a:cubicBezTo>
                <a:cubicBezTo>
                  <a:pt x="25042" y="6959"/>
                  <a:pt x="25002" y="6967"/>
                  <a:pt x="24969" y="6987"/>
                </a:cubicBezTo>
                <a:cubicBezTo>
                  <a:pt x="24822" y="6765"/>
                  <a:pt x="24304" y="6765"/>
                  <a:pt x="24415" y="6525"/>
                </a:cubicBezTo>
                <a:lnTo>
                  <a:pt x="24415" y="6525"/>
                </a:lnTo>
                <a:cubicBezTo>
                  <a:pt x="24415" y="6530"/>
                  <a:pt x="24415" y="6537"/>
                  <a:pt x="24415" y="6543"/>
                </a:cubicBezTo>
                <a:cubicBezTo>
                  <a:pt x="24433" y="6525"/>
                  <a:pt x="24433" y="6525"/>
                  <a:pt x="24415" y="6506"/>
                </a:cubicBezTo>
                <a:cubicBezTo>
                  <a:pt x="24415" y="6506"/>
                  <a:pt x="24415" y="6514"/>
                  <a:pt x="24415" y="6525"/>
                </a:cubicBezTo>
                <a:lnTo>
                  <a:pt x="24415" y="6525"/>
                </a:lnTo>
                <a:cubicBezTo>
                  <a:pt x="24364" y="6545"/>
                  <a:pt x="24241" y="6560"/>
                  <a:pt x="24110" y="6560"/>
                </a:cubicBezTo>
                <a:cubicBezTo>
                  <a:pt x="24002" y="6560"/>
                  <a:pt x="23889" y="6550"/>
                  <a:pt x="23805" y="6525"/>
                </a:cubicBezTo>
                <a:cubicBezTo>
                  <a:pt x="24249" y="6358"/>
                  <a:pt x="23140" y="6247"/>
                  <a:pt x="23343" y="5970"/>
                </a:cubicBezTo>
                <a:lnTo>
                  <a:pt x="23343" y="5970"/>
                </a:lnTo>
                <a:cubicBezTo>
                  <a:pt x="23290" y="5994"/>
                  <a:pt x="23231" y="6004"/>
                  <a:pt x="23167" y="6004"/>
                </a:cubicBezTo>
                <a:cubicBezTo>
                  <a:pt x="22830" y="6004"/>
                  <a:pt x="22358" y="5727"/>
                  <a:pt x="21938" y="5711"/>
                </a:cubicBezTo>
                <a:cubicBezTo>
                  <a:pt x="21965" y="5698"/>
                  <a:pt x="22009" y="5685"/>
                  <a:pt x="22040" y="5685"/>
                </a:cubicBezTo>
                <a:cubicBezTo>
                  <a:pt x="22046" y="5685"/>
                  <a:pt x="22051" y="5686"/>
                  <a:pt x="22056" y="5687"/>
                </a:cubicBezTo>
                <a:lnTo>
                  <a:pt x="22056" y="5687"/>
                </a:lnTo>
                <a:cubicBezTo>
                  <a:pt x="21845" y="5578"/>
                  <a:pt x="21806" y="5469"/>
                  <a:pt x="21661" y="5360"/>
                </a:cubicBezTo>
                <a:cubicBezTo>
                  <a:pt x="21592" y="5486"/>
                  <a:pt x="21417" y="5499"/>
                  <a:pt x="21232" y="5499"/>
                </a:cubicBezTo>
                <a:cubicBezTo>
                  <a:pt x="21187" y="5499"/>
                  <a:pt x="21141" y="5498"/>
                  <a:pt x="21097" y="5498"/>
                </a:cubicBezTo>
                <a:cubicBezTo>
                  <a:pt x="21029" y="5498"/>
                  <a:pt x="20963" y="5500"/>
                  <a:pt x="20903" y="5508"/>
                </a:cubicBezTo>
                <a:cubicBezTo>
                  <a:pt x="20682" y="5194"/>
                  <a:pt x="21181" y="5342"/>
                  <a:pt x="21162" y="5102"/>
                </a:cubicBezTo>
                <a:lnTo>
                  <a:pt x="21162" y="5102"/>
                </a:lnTo>
                <a:cubicBezTo>
                  <a:pt x="21143" y="5166"/>
                  <a:pt x="21065" y="5181"/>
                  <a:pt x="20974" y="5181"/>
                </a:cubicBezTo>
                <a:cubicBezTo>
                  <a:pt x="20895" y="5181"/>
                  <a:pt x="20807" y="5170"/>
                  <a:pt x="20739" y="5170"/>
                </a:cubicBezTo>
                <a:cubicBezTo>
                  <a:pt x="20660" y="5170"/>
                  <a:pt x="20607" y="5185"/>
                  <a:pt x="20626" y="5249"/>
                </a:cubicBezTo>
                <a:cubicBezTo>
                  <a:pt x="20441" y="5028"/>
                  <a:pt x="20460" y="5120"/>
                  <a:pt x="20404" y="4898"/>
                </a:cubicBezTo>
                <a:cubicBezTo>
                  <a:pt x="20358" y="4974"/>
                  <a:pt x="20318" y="4998"/>
                  <a:pt x="20278" y="4998"/>
                </a:cubicBezTo>
                <a:cubicBezTo>
                  <a:pt x="20207" y="4998"/>
                  <a:pt x="20134" y="4922"/>
                  <a:pt x="20012" y="4922"/>
                </a:cubicBezTo>
                <a:cubicBezTo>
                  <a:pt x="19985" y="4922"/>
                  <a:pt x="19956" y="4926"/>
                  <a:pt x="19924" y="4935"/>
                </a:cubicBezTo>
                <a:cubicBezTo>
                  <a:pt x="19647" y="4676"/>
                  <a:pt x="19942" y="4658"/>
                  <a:pt x="19536" y="4603"/>
                </a:cubicBezTo>
                <a:cubicBezTo>
                  <a:pt x="19449" y="4504"/>
                  <a:pt x="19577" y="4488"/>
                  <a:pt x="19671" y="4488"/>
                </a:cubicBezTo>
                <a:cubicBezTo>
                  <a:pt x="19718" y="4488"/>
                  <a:pt x="19758" y="4492"/>
                  <a:pt x="19758" y="4492"/>
                </a:cubicBezTo>
                <a:cubicBezTo>
                  <a:pt x="19675" y="4455"/>
                  <a:pt x="19618" y="4440"/>
                  <a:pt x="19576" y="4440"/>
                </a:cubicBezTo>
                <a:cubicBezTo>
                  <a:pt x="19433" y="4440"/>
                  <a:pt x="19488" y="4623"/>
                  <a:pt x="19388" y="4695"/>
                </a:cubicBezTo>
                <a:cubicBezTo>
                  <a:pt x="18926" y="4566"/>
                  <a:pt x="19240" y="4473"/>
                  <a:pt x="19129" y="4307"/>
                </a:cubicBezTo>
                <a:cubicBezTo>
                  <a:pt x="19050" y="4292"/>
                  <a:pt x="18972" y="4288"/>
                  <a:pt x="18896" y="4288"/>
                </a:cubicBezTo>
                <a:cubicBezTo>
                  <a:pt x="18797" y="4288"/>
                  <a:pt x="18702" y="4295"/>
                  <a:pt x="18614" y="4295"/>
                </a:cubicBezTo>
                <a:cubicBezTo>
                  <a:pt x="18518" y="4295"/>
                  <a:pt x="18430" y="4287"/>
                  <a:pt x="18353" y="4251"/>
                </a:cubicBezTo>
                <a:cubicBezTo>
                  <a:pt x="18353" y="4214"/>
                  <a:pt x="18316" y="4196"/>
                  <a:pt x="18390" y="4177"/>
                </a:cubicBezTo>
                <a:lnTo>
                  <a:pt x="18390" y="4177"/>
                </a:lnTo>
                <a:cubicBezTo>
                  <a:pt x="18373" y="4179"/>
                  <a:pt x="18356" y="4180"/>
                  <a:pt x="18338" y="4180"/>
                </a:cubicBezTo>
                <a:cubicBezTo>
                  <a:pt x="18015" y="4180"/>
                  <a:pt x="17573" y="3895"/>
                  <a:pt x="17202" y="3895"/>
                </a:cubicBezTo>
                <a:cubicBezTo>
                  <a:pt x="17172" y="3895"/>
                  <a:pt x="17143" y="3896"/>
                  <a:pt x="17115" y="3900"/>
                </a:cubicBezTo>
                <a:cubicBezTo>
                  <a:pt x="17099" y="3885"/>
                  <a:pt x="17084" y="3856"/>
                  <a:pt x="17079" y="3836"/>
                </a:cubicBezTo>
                <a:lnTo>
                  <a:pt x="17079" y="3836"/>
                </a:lnTo>
                <a:cubicBezTo>
                  <a:pt x="17094" y="3961"/>
                  <a:pt x="17058" y="4068"/>
                  <a:pt x="17022" y="4122"/>
                </a:cubicBezTo>
                <a:cubicBezTo>
                  <a:pt x="16856" y="4067"/>
                  <a:pt x="16671" y="4122"/>
                  <a:pt x="16671" y="3974"/>
                </a:cubicBezTo>
                <a:lnTo>
                  <a:pt x="16671" y="3974"/>
                </a:lnTo>
                <a:cubicBezTo>
                  <a:pt x="16700" y="3992"/>
                  <a:pt x="16724" y="3998"/>
                  <a:pt x="16745" y="3998"/>
                </a:cubicBezTo>
                <a:cubicBezTo>
                  <a:pt x="16789" y="3998"/>
                  <a:pt x="16818" y="3968"/>
                  <a:pt x="16856" y="3956"/>
                </a:cubicBezTo>
                <a:lnTo>
                  <a:pt x="16653" y="3937"/>
                </a:lnTo>
                <a:cubicBezTo>
                  <a:pt x="16628" y="3857"/>
                  <a:pt x="16650" y="3835"/>
                  <a:pt x="16693" y="3835"/>
                </a:cubicBezTo>
                <a:cubicBezTo>
                  <a:pt x="16748" y="3835"/>
                  <a:pt x="16836" y="3872"/>
                  <a:pt x="16898" y="3872"/>
                </a:cubicBezTo>
                <a:cubicBezTo>
                  <a:pt x="16932" y="3872"/>
                  <a:pt x="16958" y="3861"/>
                  <a:pt x="16967" y="3826"/>
                </a:cubicBezTo>
                <a:cubicBezTo>
                  <a:pt x="16616" y="3752"/>
                  <a:pt x="16172" y="3752"/>
                  <a:pt x="15932" y="3605"/>
                </a:cubicBezTo>
                <a:cubicBezTo>
                  <a:pt x="15936" y="3556"/>
                  <a:pt x="15974" y="3540"/>
                  <a:pt x="16026" y="3540"/>
                </a:cubicBezTo>
                <a:cubicBezTo>
                  <a:pt x="16123" y="3540"/>
                  <a:pt x="16265" y="3595"/>
                  <a:pt x="16321" y="3595"/>
                </a:cubicBezTo>
                <a:cubicBezTo>
                  <a:pt x="16361" y="3595"/>
                  <a:pt x="16357" y="3568"/>
                  <a:pt x="16264" y="3475"/>
                </a:cubicBezTo>
                <a:lnTo>
                  <a:pt x="16264" y="3475"/>
                </a:lnTo>
                <a:lnTo>
                  <a:pt x="16634" y="3715"/>
                </a:lnTo>
                <a:cubicBezTo>
                  <a:pt x="16573" y="3581"/>
                  <a:pt x="16578" y="3548"/>
                  <a:pt x="16608" y="3548"/>
                </a:cubicBezTo>
                <a:cubicBezTo>
                  <a:pt x="16637" y="3548"/>
                  <a:pt x="16690" y="3581"/>
                  <a:pt x="16725" y="3581"/>
                </a:cubicBezTo>
                <a:cubicBezTo>
                  <a:pt x="16761" y="3581"/>
                  <a:pt x="16777" y="3546"/>
                  <a:pt x="16726" y="3401"/>
                </a:cubicBezTo>
                <a:cubicBezTo>
                  <a:pt x="16209" y="3142"/>
                  <a:pt x="16098" y="3272"/>
                  <a:pt x="15599" y="3013"/>
                </a:cubicBezTo>
                <a:cubicBezTo>
                  <a:pt x="15433" y="3050"/>
                  <a:pt x="15581" y="3161"/>
                  <a:pt x="15414" y="3216"/>
                </a:cubicBezTo>
                <a:cubicBezTo>
                  <a:pt x="14626" y="3109"/>
                  <a:pt x="14983" y="2568"/>
                  <a:pt x="14435" y="2568"/>
                </a:cubicBezTo>
                <a:cubicBezTo>
                  <a:pt x="14417" y="2568"/>
                  <a:pt x="14399" y="2568"/>
                  <a:pt x="14379" y="2570"/>
                </a:cubicBezTo>
                <a:cubicBezTo>
                  <a:pt x="14254" y="2604"/>
                  <a:pt x="14150" y="2693"/>
                  <a:pt x="14012" y="2693"/>
                </a:cubicBezTo>
                <a:cubicBezTo>
                  <a:pt x="13925" y="2693"/>
                  <a:pt x="13824" y="2658"/>
                  <a:pt x="13695" y="2551"/>
                </a:cubicBezTo>
                <a:lnTo>
                  <a:pt x="13917" y="2403"/>
                </a:lnTo>
                <a:cubicBezTo>
                  <a:pt x="13797" y="2350"/>
                  <a:pt x="13712" y="2333"/>
                  <a:pt x="13644" y="2333"/>
                </a:cubicBezTo>
                <a:cubicBezTo>
                  <a:pt x="13524" y="2333"/>
                  <a:pt x="13460" y="2387"/>
                  <a:pt x="13363" y="2387"/>
                </a:cubicBezTo>
                <a:cubicBezTo>
                  <a:pt x="13287" y="2387"/>
                  <a:pt x="13190" y="2354"/>
                  <a:pt x="13030" y="2237"/>
                </a:cubicBezTo>
                <a:cubicBezTo>
                  <a:pt x="13047" y="2232"/>
                  <a:pt x="13066" y="2230"/>
                  <a:pt x="13087" y="2230"/>
                </a:cubicBezTo>
                <a:cubicBezTo>
                  <a:pt x="13200" y="2230"/>
                  <a:pt x="13359" y="2288"/>
                  <a:pt x="13388" y="2288"/>
                </a:cubicBezTo>
                <a:cubicBezTo>
                  <a:pt x="13396" y="2288"/>
                  <a:pt x="13395" y="2284"/>
                  <a:pt x="13381" y="2274"/>
                </a:cubicBezTo>
                <a:cubicBezTo>
                  <a:pt x="13287" y="2173"/>
                  <a:pt x="13224" y="2143"/>
                  <a:pt x="13172" y="2143"/>
                </a:cubicBezTo>
                <a:cubicBezTo>
                  <a:pt x="13097" y="2143"/>
                  <a:pt x="13042" y="2206"/>
                  <a:pt x="12942" y="2206"/>
                </a:cubicBezTo>
                <a:cubicBezTo>
                  <a:pt x="12910" y="2206"/>
                  <a:pt x="12872" y="2199"/>
                  <a:pt x="12827" y="2181"/>
                </a:cubicBezTo>
                <a:lnTo>
                  <a:pt x="12845" y="1978"/>
                </a:lnTo>
                <a:cubicBezTo>
                  <a:pt x="12291" y="1793"/>
                  <a:pt x="11644" y="1701"/>
                  <a:pt x="11034" y="1498"/>
                </a:cubicBezTo>
                <a:cubicBezTo>
                  <a:pt x="11089" y="1442"/>
                  <a:pt x="11219" y="1424"/>
                  <a:pt x="11108" y="1313"/>
                </a:cubicBezTo>
                <a:cubicBezTo>
                  <a:pt x="10720" y="1220"/>
                  <a:pt x="10350" y="1072"/>
                  <a:pt x="9981" y="888"/>
                </a:cubicBezTo>
                <a:cubicBezTo>
                  <a:pt x="9334" y="592"/>
                  <a:pt x="8705" y="278"/>
                  <a:pt x="8114" y="1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9375" y="533924"/>
            <a:ext cx="6576900" cy="841800"/>
          </a:xfrm>
        </p:spPr>
        <p:txBody>
          <a:bodyPr/>
          <a:lstStyle/>
          <a:p>
            <a:r>
              <a:rPr lang="pt-BR" dirty="0"/>
              <a:t>Motivações</a:t>
            </a: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335380" y="1761707"/>
            <a:ext cx="6821484" cy="2644038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pt-BR" sz="2000" dirty="0" smtClean="0"/>
              <a:t>necessidade </a:t>
            </a:r>
            <a:r>
              <a:rPr lang="pt-BR" sz="2000" dirty="0"/>
              <a:t>de atualizar fluxos e procedimentos a partir de nossas </a:t>
            </a:r>
            <a:r>
              <a:rPr lang="pt-BR" sz="2000" dirty="0" smtClean="0"/>
              <a:t>experiências</a:t>
            </a:r>
          </a:p>
          <a:p>
            <a:pPr algn="l">
              <a:buFontTx/>
              <a:buChar char="-"/>
            </a:pPr>
            <a:r>
              <a:rPr lang="pt-BR" sz="2000" dirty="0" smtClean="0"/>
              <a:t>alinhar </a:t>
            </a:r>
            <a:r>
              <a:rPr lang="pt-BR" sz="2000" dirty="0"/>
              <a:t>orientações da IN 04/2016 com a IN 04/2019, que regulamenta o Programa de </a:t>
            </a:r>
            <a:r>
              <a:rPr lang="pt-BR" sz="2000" dirty="0" smtClean="0"/>
              <a:t>Monitoria</a:t>
            </a:r>
          </a:p>
          <a:p>
            <a:pPr algn="l">
              <a:buFontTx/>
              <a:buChar char="-"/>
            </a:pPr>
            <a:r>
              <a:rPr lang="pt-BR" sz="2000" dirty="0" smtClean="0"/>
              <a:t>prever </a:t>
            </a:r>
            <a:r>
              <a:rPr lang="pt-BR" sz="2000" dirty="0"/>
              <a:t>novas categorias de projetos de ensino implementadas no </a:t>
            </a:r>
            <a:r>
              <a:rPr lang="pt-BR" sz="2000" dirty="0" smtClean="0"/>
              <a:t>IFPA</a:t>
            </a:r>
          </a:p>
          <a:p>
            <a:pPr algn="l">
              <a:buFontTx/>
              <a:buChar char="-"/>
            </a:pPr>
            <a:r>
              <a:rPr lang="pt-BR" sz="2000" dirty="0" smtClean="0"/>
              <a:t>induzir </a:t>
            </a:r>
            <a:r>
              <a:rPr lang="pt-BR" sz="2000" dirty="0"/>
              <a:t>a realização de projetos de ensino com bolsas para estudantes, a exemplo do que já faz o Programa de Monitoria</a:t>
            </a:r>
          </a:p>
        </p:txBody>
      </p:sp>
    </p:spTree>
    <p:extLst>
      <p:ext uri="{BB962C8B-B14F-4D97-AF65-F5344CB8AC3E}">
        <p14:creationId xmlns:p14="http://schemas.microsoft.com/office/powerpoint/2010/main" val="813407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278021405"/>
              </p:ext>
            </p:extLst>
          </p:nvPr>
        </p:nvGraphicFramePr>
        <p:xfrm>
          <a:off x="987135" y="124691"/>
          <a:ext cx="7159337" cy="4894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79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achoeira">
            <a:extLst>
              <a:ext uri="{FF2B5EF4-FFF2-40B4-BE49-F238E27FC236}">
                <a16:creationId xmlns:a16="http://schemas.microsoft.com/office/drawing/2014/main" id="{3D1CF72C-D70E-4BB6-9FC7-57ECE5D5C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" name="Grupo 4" descr="Retângulo">
            <a:extLst>
              <a:ext uri="{FF2B5EF4-FFF2-40B4-BE49-F238E27FC236}">
                <a16:creationId xmlns:a16="http://schemas.microsoft.com/office/drawing/2014/main" id="{CA3A90AD-1CD8-41D2-936B-337F9C4B5729}"/>
              </a:ext>
            </a:extLst>
          </p:cNvPr>
          <p:cNvGrpSpPr/>
          <p:nvPr/>
        </p:nvGrpSpPr>
        <p:grpSpPr bwMode="white">
          <a:xfrm>
            <a:off x="707231" y="1350169"/>
            <a:ext cx="7729538" cy="2307432"/>
            <a:chOff x="942974" y="742950"/>
            <a:chExt cx="10306051" cy="3076576"/>
          </a:xfrm>
        </p:grpSpPr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39F3A2BB-40C1-42CA-A4A3-4A1D3D9187CC}"/>
                </a:ext>
              </a:extLst>
            </p:cNvPr>
            <p:cNvCxnSpPr/>
            <p:nvPr/>
          </p:nvCxnSpPr>
          <p:spPr bwMode="white">
            <a:xfrm>
              <a:off x="9182100" y="752475"/>
              <a:ext cx="2066925" cy="0"/>
            </a:xfrm>
            <a:prstGeom prst="line">
              <a:avLst/>
            </a:prstGeom>
            <a:ln>
              <a:solidFill>
                <a:schemeClr val="bg1">
                  <a:alpha val="63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A94F1E25-ED74-4D7A-B245-5EB4CCB3BC1C}"/>
                </a:ext>
              </a:extLst>
            </p:cNvPr>
            <p:cNvCxnSpPr>
              <a:cxnSpLocks/>
            </p:cNvCxnSpPr>
            <p:nvPr/>
          </p:nvCxnSpPr>
          <p:spPr bwMode="white">
            <a:xfrm>
              <a:off x="11249025" y="742950"/>
              <a:ext cx="0" cy="3076575"/>
            </a:xfrm>
            <a:prstGeom prst="line">
              <a:avLst/>
            </a:prstGeom>
            <a:ln>
              <a:solidFill>
                <a:schemeClr val="bg1">
                  <a:alpha val="63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322E6A9B-9018-4F00-97AA-854FDCF8CDAD}"/>
                </a:ext>
              </a:extLst>
            </p:cNvPr>
            <p:cNvCxnSpPr>
              <a:cxnSpLocks/>
            </p:cNvCxnSpPr>
            <p:nvPr/>
          </p:nvCxnSpPr>
          <p:spPr bwMode="white">
            <a:xfrm flipV="1">
              <a:off x="942975" y="762000"/>
              <a:ext cx="0" cy="3057525"/>
            </a:xfrm>
            <a:prstGeom prst="line">
              <a:avLst/>
            </a:prstGeom>
            <a:ln>
              <a:solidFill>
                <a:schemeClr val="bg1">
                  <a:alpha val="63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de seta em linha reta 8">
              <a:extLst>
                <a:ext uri="{FF2B5EF4-FFF2-40B4-BE49-F238E27FC236}">
                  <a16:creationId xmlns:a16="http://schemas.microsoft.com/office/drawing/2014/main" id="{4BCCD207-4A0F-4D3D-9325-E03163EC28D6}"/>
                </a:ext>
              </a:extLst>
            </p:cNvPr>
            <p:cNvCxnSpPr/>
            <p:nvPr/>
          </p:nvCxnSpPr>
          <p:spPr bwMode="white">
            <a:xfrm>
              <a:off x="942974" y="762000"/>
              <a:ext cx="2209800" cy="0"/>
            </a:xfrm>
            <a:prstGeom prst="straightConnector1">
              <a:avLst/>
            </a:prstGeom>
            <a:ln>
              <a:solidFill>
                <a:schemeClr val="bg1">
                  <a:alpha val="63000"/>
                </a:schemeClr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D70C3325-BB31-4612-9C80-94B32B592862}"/>
                </a:ext>
              </a:extLst>
            </p:cNvPr>
            <p:cNvCxnSpPr/>
            <p:nvPr/>
          </p:nvCxnSpPr>
          <p:spPr bwMode="white">
            <a:xfrm>
              <a:off x="7716715" y="3819525"/>
              <a:ext cx="3528000" cy="0"/>
            </a:xfrm>
            <a:prstGeom prst="line">
              <a:avLst/>
            </a:prstGeom>
            <a:ln>
              <a:solidFill>
                <a:schemeClr val="bg1">
                  <a:alpha val="63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ector de seta em linha reta 10">
              <a:extLst>
                <a:ext uri="{FF2B5EF4-FFF2-40B4-BE49-F238E27FC236}">
                  <a16:creationId xmlns:a16="http://schemas.microsoft.com/office/drawing/2014/main" id="{A3833A57-3DDD-41F3-88A1-C20FCAA46845}"/>
                </a:ext>
              </a:extLst>
            </p:cNvPr>
            <p:cNvCxnSpPr/>
            <p:nvPr/>
          </p:nvCxnSpPr>
          <p:spPr bwMode="white">
            <a:xfrm>
              <a:off x="942974" y="3819526"/>
              <a:ext cx="3636000" cy="0"/>
            </a:xfrm>
            <a:prstGeom prst="straightConnector1">
              <a:avLst/>
            </a:prstGeom>
            <a:ln>
              <a:solidFill>
                <a:schemeClr val="bg1">
                  <a:alpha val="63000"/>
                </a:schemeClr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FD4BF03-E100-4A65-A25D-CC84A186D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i="1" noProof="1">
                <a:solidFill>
                  <a:prstClr val="white"/>
                </a:solidFill>
                <a:cs typeface="Segoe UI" panose="020B0502040204020203" pitchFamily="34" charset="0"/>
              </a:rPr>
              <a:t> Ditado Chinês</a:t>
            </a:r>
          </a:p>
          <a:p>
            <a:pPr lvl="0" rtl="0"/>
            <a:endParaRPr lang="pt-BR" i="1" noProof="1">
              <a:solidFill>
                <a:prstClr val="white"/>
              </a:solidFill>
            </a:endParaRPr>
          </a:p>
          <a:p>
            <a:pPr rtl="0"/>
            <a:endParaRPr lang="pt-BR" noProof="1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8DA4ED5-D2AA-4A50-8739-CBD0C97716D0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438633" y="1107281"/>
            <a:ext cx="8266736" cy="2307431"/>
          </a:xfrm>
        </p:spPr>
        <p:txBody>
          <a:bodyPr rtlCol="0">
            <a:noAutofit/>
          </a:bodyPr>
          <a:lstStyle/>
          <a:p>
            <a:pPr rtl="0"/>
            <a:r>
              <a:rPr lang="pt-BR" sz="3675" noProof="1">
                <a:solidFill>
                  <a:prstClr val="white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水滴石穿，绳锯木断 </a:t>
            </a:r>
            <a:r>
              <a:rPr lang="pt-BR" altLang="ja-JP" sz="3675" noProof="1">
                <a:solidFill>
                  <a:prstClr val="white"/>
                </a:solidFill>
              </a:rPr>
              <a:t/>
            </a:r>
            <a:br>
              <a:rPr lang="pt-BR" altLang="ja-JP" sz="3675" noProof="1">
                <a:solidFill>
                  <a:prstClr val="white"/>
                </a:solidFill>
              </a:rPr>
            </a:br>
            <a:r>
              <a:rPr lang="pt-BR" altLang="ja-JP" sz="1350" noProof="1">
                <a:solidFill>
                  <a:prstClr val="white"/>
                </a:solidFill>
              </a:rPr>
              <a:t/>
            </a:r>
            <a:br>
              <a:rPr lang="pt-BR" altLang="ja-JP" sz="1350" noProof="1">
                <a:solidFill>
                  <a:prstClr val="white"/>
                </a:solidFill>
              </a:rPr>
            </a:br>
            <a:r>
              <a:rPr lang="pt-BR" sz="3675" noProof="1">
                <a:solidFill>
                  <a:prstClr val="white"/>
                </a:solidFill>
              </a:rPr>
              <a:t>ÁGUA GOTEJANDO PERFURA A PEDRA; UMA SERRA FEITA DE CORDA CORTA A MADEIRA. </a:t>
            </a:r>
            <a:endParaRPr lang="pt-BR" noProof="1"/>
          </a:p>
        </p:txBody>
      </p:sp>
    </p:spTree>
    <p:extLst>
      <p:ext uri="{BB962C8B-B14F-4D97-AF65-F5344CB8AC3E}">
        <p14:creationId xmlns:p14="http://schemas.microsoft.com/office/powerpoint/2010/main" val="2764286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205344" y="921195"/>
            <a:ext cx="696190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>
                <a:latin typeface="Karla" panose="020B0604020202020204" charset="0"/>
              </a:rPr>
              <a:t>As atividades dos projetos de ensino poderão ser executadas de forma presencial ou no formato on-line, por meio de cursos abertos e massivos, com criação e gravação de vídeos-aulas com o uso das </a:t>
            </a:r>
            <a:r>
              <a:rPr lang="pt-BR" sz="1800" dirty="0" err="1">
                <a:latin typeface="Karla" panose="020B0604020202020204" charset="0"/>
              </a:rPr>
              <a:t>TICs</a:t>
            </a:r>
            <a:r>
              <a:rPr lang="pt-BR" sz="1800" dirty="0">
                <a:latin typeface="Karla" panose="020B0604020202020204" charset="0"/>
              </a:rPr>
              <a:t> pelos professores do IFPA, que ficarão disponíveis na Plataforma MOOC. </a:t>
            </a:r>
            <a:endParaRPr lang="pt-BR" sz="1800" dirty="0" smtClean="0">
              <a:latin typeface="Karla" panose="020B0604020202020204" charset="0"/>
            </a:endParaRPr>
          </a:p>
          <a:p>
            <a:endParaRPr lang="pt-BR" sz="1800" dirty="0">
              <a:latin typeface="Karla" panose="020B0604020202020204" charset="0"/>
            </a:endParaRPr>
          </a:p>
          <a:p>
            <a:r>
              <a:rPr lang="pt-BR" sz="1800" dirty="0" smtClean="0">
                <a:latin typeface="Karla" panose="020B0604020202020204" charset="0"/>
              </a:rPr>
              <a:t>Em </a:t>
            </a:r>
            <a:r>
              <a:rPr lang="pt-BR" sz="1800" dirty="0">
                <a:latin typeface="Karla" panose="020B0604020202020204" charset="0"/>
              </a:rPr>
              <a:t>relação aos fluxos de aprovação, os projetos de ensino poderão ser</a:t>
            </a:r>
            <a:r>
              <a:rPr lang="pt-BR" sz="1800" dirty="0" smtClean="0">
                <a:latin typeface="Karla" panose="020B0604020202020204" charset="0"/>
              </a:rPr>
              <a:t>:</a:t>
            </a:r>
          </a:p>
          <a:p>
            <a:endParaRPr lang="pt-BR" sz="1800" dirty="0">
              <a:latin typeface="Karla" panose="020B0604020202020204" charset="0"/>
            </a:endParaRPr>
          </a:p>
          <a:p>
            <a:r>
              <a:rPr lang="pt-BR" sz="1800" dirty="0" smtClean="0">
                <a:latin typeface="Karla" panose="020B0604020202020204" charset="0"/>
              </a:rPr>
              <a:t>I </a:t>
            </a:r>
            <a:r>
              <a:rPr lang="pt-BR" sz="1800" dirty="0">
                <a:latin typeface="Karla" panose="020B0604020202020204" charset="0"/>
              </a:rPr>
              <a:t>– de fluxo contínuo, submetidos ao colegiado do curso a qualquer época do ano, conforme a necessidade</a:t>
            </a:r>
            <a:r>
              <a:rPr lang="pt-BR" sz="1800" dirty="0" smtClean="0">
                <a:latin typeface="Karla" panose="020B0604020202020204" charset="0"/>
              </a:rPr>
              <a:t>;</a:t>
            </a:r>
          </a:p>
          <a:p>
            <a:r>
              <a:rPr lang="pt-BR" sz="1800" dirty="0" smtClean="0">
                <a:latin typeface="Karla" panose="020B0604020202020204" charset="0"/>
              </a:rPr>
              <a:t>II </a:t>
            </a:r>
            <a:r>
              <a:rPr lang="pt-BR" sz="1800" dirty="0">
                <a:latin typeface="Karla" panose="020B0604020202020204" charset="0"/>
              </a:rPr>
              <a:t>– por meio de edital institucional, com prazos determinados, quando houver previsão de concessão de auxílio ensino.</a:t>
            </a:r>
          </a:p>
        </p:txBody>
      </p:sp>
    </p:spTree>
    <p:extLst>
      <p:ext uri="{BB962C8B-B14F-4D97-AF65-F5344CB8AC3E}">
        <p14:creationId xmlns:p14="http://schemas.microsoft.com/office/powerpoint/2010/main" val="2535718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163782" y="587639"/>
            <a:ext cx="687878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>
                <a:latin typeface="Karla" panose="020B0604020202020204" charset="0"/>
              </a:rPr>
              <a:t>Processo Seletivo para Projetos de Ensino e para Estudantes Bolsistas, a exemplo do que já faz a monitoria, com Comissão Local de Seleção de Projetos de </a:t>
            </a:r>
            <a:r>
              <a:rPr lang="pt-BR" sz="1800" dirty="0" smtClean="0">
                <a:latin typeface="Karla" panose="020B0604020202020204" charset="0"/>
              </a:rPr>
              <a:t>Ensino</a:t>
            </a:r>
          </a:p>
          <a:p>
            <a:endParaRPr lang="pt-BR" sz="1800" dirty="0">
              <a:latin typeface="Karla" panose="020B0604020202020204" charset="0"/>
            </a:endParaRPr>
          </a:p>
          <a:p>
            <a:r>
              <a:rPr lang="pt-BR" sz="1800" dirty="0" smtClean="0">
                <a:latin typeface="Karla" panose="020B0604020202020204" charset="0"/>
              </a:rPr>
              <a:t>Projeto </a:t>
            </a:r>
            <a:r>
              <a:rPr lang="pt-BR" sz="1800" dirty="0">
                <a:latin typeface="Karla" panose="020B0604020202020204" charset="0"/>
              </a:rPr>
              <a:t>de criação de módulo de Projeto de Ensino no </a:t>
            </a:r>
            <a:r>
              <a:rPr lang="pt-BR" sz="1800" dirty="0" smtClean="0">
                <a:latin typeface="Karla" panose="020B0604020202020204" charset="0"/>
              </a:rPr>
              <a:t>SIGAA.</a:t>
            </a:r>
          </a:p>
          <a:p>
            <a:endParaRPr lang="pt-BR" sz="1800" dirty="0">
              <a:latin typeface="Karla" panose="020B0604020202020204" charset="0"/>
            </a:endParaRPr>
          </a:p>
          <a:p>
            <a:r>
              <a:rPr lang="pt-BR" sz="1800" dirty="0" smtClean="0">
                <a:latin typeface="Karla" panose="020B0604020202020204" charset="0"/>
              </a:rPr>
              <a:t>O </a:t>
            </a:r>
            <a:r>
              <a:rPr lang="pt-BR" sz="1800" dirty="0">
                <a:latin typeface="Karla" panose="020B0604020202020204" charset="0"/>
              </a:rPr>
              <a:t>projeto de ensino poderá ser proposto por docentes efetivos ou substitutos do IFPA ou de técnicos administrativos da Instituição, prevendo obrigatoriamente a participação de estudantes regularmente matriculados nos cursos do IFPA</a:t>
            </a:r>
            <a:r>
              <a:rPr lang="pt-BR" sz="1800" dirty="0" smtClean="0">
                <a:latin typeface="Karla" panose="020B0604020202020204" charset="0"/>
              </a:rPr>
              <a:t>.</a:t>
            </a:r>
          </a:p>
          <a:p>
            <a:endParaRPr lang="pt-BR" sz="1800" dirty="0">
              <a:latin typeface="Karla" panose="020B0604020202020204" charset="0"/>
            </a:endParaRPr>
          </a:p>
          <a:p>
            <a:r>
              <a:rPr lang="pt-BR" sz="1800" dirty="0" smtClean="0">
                <a:latin typeface="Karla" panose="020B0604020202020204" charset="0"/>
              </a:rPr>
              <a:t>Os </a:t>
            </a:r>
            <a:r>
              <a:rPr lang="pt-BR" sz="1800" dirty="0">
                <a:latin typeface="Karla" panose="020B0604020202020204" charset="0"/>
              </a:rPr>
              <a:t>técnicos administrativos somente poderão propor projetos de ensino dos seguintes tipos: Orientação de Aprendizagem, Orientação Profissional, Acolhimento, Educação </a:t>
            </a:r>
            <a:r>
              <a:rPr lang="pt-BR" sz="1800" dirty="0" err="1">
                <a:latin typeface="Karla" panose="020B0604020202020204" charset="0"/>
              </a:rPr>
              <a:t>Socioemocional</a:t>
            </a:r>
            <a:r>
              <a:rPr lang="pt-BR" sz="1800" dirty="0">
                <a:latin typeface="Karla" panose="020B0604020202020204" charset="0"/>
              </a:rPr>
              <a:t> e Monitoria (este último, no caso do NAPNE).</a:t>
            </a:r>
          </a:p>
        </p:txBody>
      </p:sp>
    </p:spTree>
    <p:extLst>
      <p:ext uri="{BB962C8B-B14F-4D97-AF65-F5344CB8AC3E}">
        <p14:creationId xmlns:p14="http://schemas.microsoft.com/office/powerpoint/2010/main" val="2478750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7108" y="245381"/>
            <a:ext cx="8971642" cy="47089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Considerando o grande movimento que já fizemos para atualização dos Regulamentos do Ensino,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Considerando a visão e a experiência que ganhamos nesses últimos anos que favorecem a melhoria de nosso regulamento e.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Considerando que temos como tempo útil a essa atividade submissão ao CONSUP em dezembro de 2022, convoco-os a uma arregimentação de esforços para cumprirmos esse objetivo.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A atualização do regulamento parou quando iríamos colocá-lo em consulta pública, pois nos sobreveio a pandemia. Porém nesse período, além de algumas vivências novas, tivemos novas diretrizes para Educação Profissional e EJA. Portanto, antes de abrirmos o texto a contribuições precisamos fazer nova leitura e inserções desses pontos. Não se trata de fazer tudo de novo, e peço muita parcimônia de todos, para nos atermos </a:t>
            </a:r>
            <a:r>
              <a:rPr kumimoji="0" lang="pt-BR" altLang="pt-BR" sz="1000" b="0" i="0" u="sng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estritamente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ao necessário, e sempre que possível fazer a previsão do item com norma complementar futura. Isso, além de nos ajudar a ganhar tempo, nos ajudará a manter o documento mais longevo.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Assim, vamos ao </a:t>
            </a:r>
            <a:r>
              <a:rPr kumimoji="0" lang="pt-BR" altLang="pt-BR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cronograma de trabalho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: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1. Revisão dos textos dos dois Regulamentos/Educação Básica e Graduação (ambos com EAD) -   </a:t>
            </a:r>
            <a:r>
              <a:rPr kumimoji="0" lang="pt-BR" altLang="pt-BR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De 09 a 23/09/22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- os documentos estão no drive: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cs typeface="Arial" panose="020B0604020202020204" pitchFamily="34" charset="0"/>
                <a:hlinkClick r:id="rId2"/>
              </a:rPr>
              <a:t>https://drive.google.com/drive/folders/1VtYGmQTQifnSaQLbb5u18Yu6BcWwd03v?usp=sharing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2. Reuniões para fechar os dois regulamentos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26 a 28/ 09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- EBP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29 e 30/09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 - Superior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3. 03 a 06/10 - Ajustes textuais 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4. 07 a 28/10 - </a:t>
            </a:r>
            <a:r>
              <a:rPr kumimoji="0" lang="pt-BR" altLang="pt-BR" sz="1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Publicização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da minuta para contribuições 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5. 31/10 a 11/11 - Tratamento das Contribuições e fechamento da minuta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6. 18/11 - Envio ao CONSUP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Devemos dar prioridade a esse trabalho a fim de cumprirmos tal cronograma de trabalho, podendo destinar um turno de seu horário de trabalho diário a essa atividade nos períodos informados e guardando disponibilidade integral para o período de 26 a 30/09, presencialmente.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A coordenação dessa atividade permanece com o Edivaldo que vai conduzir a metodologia de trabalho com </a:t>
            </a:r>
            <a:r>
              <a:rPr kumimoji="0" lang="pt-BR" altLang="pt-BR" sz="1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vcs</a:t>
            </a: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Mais uma vez espero contar com o apoio e a disposição de todos, no sentido de construirmos esse importante documento institucional, balizador de nossas ações e procedimentos no ensino.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Atenciosamente</a:t>
            </a:r>
            <a:endParaRPr kumimoji="0" lang="pt-BR" altLang="pt-B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3776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720150" y="539500"/>
            <a:ext cx="7704000" cy="5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Programação</a:t>
            </a:r>
            <a:endParaRPr dirty="0"/>
          </a:p>
        </p:txBody>
      </p:sp>
      <p:sp>
        <p:nvSpPr>
          <p:cNvPr id="2" name="Retângulo 1"/>
          <p:cNvSpPr/>
          <p:nvPr/>
        </p:nvSpPr>
        <p:spPr>
          <a:xfrm>
            <a:off x="720150" y="1378866"/>
            <a:ext cx="7944928" cy="3280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9h - Abertura e Acolhimento                                                                                                      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PROEN e Direção Campus em movimento (Passeio pelo campus)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10h - Projetos de Ensino – normativa atualizada                                                    –  Edivaldo Moura                                             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Informes – PSU 2023                                                                                                        - </a:t>
            </a:r>
            <a:r>
              <a:rPr lang="pt-BR" dirty="0" err="1">
                <a:latin typeface="Calibri" panose="020F0502020204030204" pitchFamily="34" charset="0"/>
                <a:ea typeface="Times New Roman" panose="02020603050405020304" pitchFamily="18" charset="0"/>
              </a:rPr>
              <a:t>Jucinaldo</a:t>
            </a: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Ferreira                                                                                   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544830" algn="just"/>
            <a:r>
              <a:rPr lang="pt-PT" dirty="0">
                <a:latin typeface="Calibri" panose="020F0502020204030204" pitchFamily="34" charset="0"/>
                <a:ea typeface="Times New Roman" panose="02020603050405020304" pitchFamily="18" charset="0"/>
              </a:rPr>
              <a:t>12h – Intervalo para almoço 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</a:rPr>
              <a:t>(Restaurante JB Porto)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14h –  Política de Permanência e Êxito:                                                                                      </a:t>
            </a:r>
            <a:r>
              <a:rPr lang="pt-BR" dirty="0" err="1">
                <a:latin typeface="Calibri" panose="020F0502020204030204" pitchFamily="34" charset="0"/>
                <a:ea typeface="Times New Roman" panose="02020603050405020304" pitchFamily="18" charset="0"/>
              </a:rPr>
              <a:t>Adalcilena</a:t>
            </a: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Café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          - Agenda de trabalho das </a:t>
            </a:r>
            <a:r>
              <a:rPr lang="pt-BR" dirty="0" err="1">
                <a:latin typeface="Calibri" panose="020F0502020204030204" pitchFamily="34" charset="0"/>
                <a:ea typeface="Times New Roman" panose="02020603050405020304" pitchFamily="18" charset="0"/>
              </a:rPr>
              <a:t>CPEs</a:t>
            </a: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/ Planejamento Estratégico de PE do IFPA e Plano de Trabalho anual           calendário de edital de continuidade de estudos – fluxos de entrada até publicação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           - Política de Nivelamento e orientações para as ações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16h as 16:10h – intervalo para o lanche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            - Semana de Acolhida Discente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             - Planejamento Pedagógico de 2023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18h – Encerramento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882127" y="321453"/>
            <a:ext cx="7530353" cy="80367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450"/>
              </a:spcBef>
              <a:buClr>
                <a:schemeClr val="accent1"/>
              </a:buClr>
              <a:buSzPct val="70000"/>
            </a:pPr>
            <a:r>
              <a:rPr lang="pt-BR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 panose="020B0604020202020204" charset="0"/>
              </a:rPr>
              <a:t>PIBID e Programa de Residência Pedagógica</a:t>
            </a:r>
          </a:p>
          <a:p>
            <a:pPr marL="205740" indent="-205740">
              <a:spcBef>
                <a:spcPts val="450"/>
              </a:spcBef>
              <a:buClr>
                <a:schemeClr val="accent1"/>
              </a:buClr>
              <a:buSzPct val="70000"/>
            </a:pPr>
            <a:endParaRPr lang="pt-BR" sz="1500" b="1" dirty="0">
              <a:latin typeface="Karla" panose="020B0604020202020204" charset="0"/>
            </a:endParaRPr>
          </a:p>
          <a:p>
            <a:pPr marL="205740" indent="-205740">
              <a:spcBef>
                <a:spcPts val="45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1800" dirty="0">
                <a:latin typeface="Karla" panose="020B0604020202020204" charset="0"/>
              </a:rPr>
              <a:t>Início das atividades em </a:t>
            </a:r>
            <a:r>
              <a:rPr lang="pt-BR" sz="1800" dirty="0" smtClean="0">
                <a:latin typeface="Karla" panose="020B0604020202020204" charset="0"/>
              </a:rPr>
              <a:t>outubro </a:t>
            </a:r>
            <a:r>
              <a:rPr lang="pt-BR" sz="1800" dirty="0">
                <a:latin typeface="Karla" panose="020B0604020202020204" charset="0"/>
              </a:rPr>
              <a:t>de </a:t>
            </a:r>
            <a:r>
              <a:rPr lang="pt-BR" sz="1800" dirty="0" smtClean="0">
                <a:latin typeface="Karla" panose="020B0604020202020204" charset="0"/>
              </a:rPr>
              <a:t>2022 </a:t>
            </a:r>
            <a:r>
              <a:rPr lang="pt-BR" sz="1800" dirty="0">
                <a:latin typeface="Karla" panose="020B0604020202020204" charset="0"/>
              </a:rPr>
              <a:t>após aprovação nos editais </a:t>
            </a:r>
            <a:r>
              <a:rPr lang="pt-BR" sz="1800" dirty="0" smtClean="0">
                <a:latin typeface="Karla" panose="020B0604020202020204" charset="0"/>
              </a:rPr>
              <a:t>23 </a:t>
            </a:r>
            <a:r>
              <a:rPr lang="pt-BR" sz="1800" dirty="0">
                <a:latin typeface="Karla" panose="020B0604020202020204" charset="0"/>
              </a:rPr>
              <a:t>e </a:t>
            </a:r>
            <a:r>
              <a:rPr lang="pt-BR" sz="1800" dirty="0" smtClean="0">
                <a:latin typeface="Karla" panose="020B0604020202020204" charset="0"/>
              </a:rPr>
              <a:t>24/2022 </a:t>
            </a:r>
            <a:r>
              <a:rPr lang="pt-BR" sz="1800" dirty="0">
                <a:latin typeface="Karla" panose="020B0604020202020204" charset="0"/>
              </a:rPr>
              <a:t>da </a:t>
            </a:r>
            <a:r>
              <a:rPr lang="pt-BR" sz="1800" dirty="0" smtClean="0">
                <a:latin typeface="Karla" panose="020B0604020202020204" charset="0"/>
              </a:rPr>
              <a:t>Capes (vigência de 18 meses)</a:t>
            </a:r>
            <a:endParaRPr lang="pt-BR" sz="1800" dirty="0">
              <a:latin typeface="Karla" panose="020B0604020202020204" charset="0"/>
            </a:endParaRPr>
          </a:p>
          <a:p>
            <a:pPr marL="205740" indent="-205740">
              <a:spcBef>
                <a:spcPts val="45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1800" dirty="0" smtClean="0">
                <a:latin typeface="Karla" panose="020B0604020202020204" charset="0"/>
              </a:rPr>
              <a:t>324 </a:t>
            </a:r>
            <a:r>
              <a:rPr lang="pt-BR" sz="1800" dirty="0">
                <a:latin typeface="Karla" panose="020B0604020202020204" charset="0"/>
              </a:rPr>
              <a:t>bolsas para estudantes de </a:t>
            </a:r>
            <a:r>
              <a:rPr lang="pt-BR" sz="1800" dirty="0" smtClean="0">
                <a:latin typeface="Karla" panose="020B0604020202020204" charset="0"/>
              </a:rPr>
              <a:t>cursos </a:t>
            </a:r>
            <a:r>
              <a:rPr lang="pt-BR" sz="1800" dirty="0">
                <a:latin typeface="Karla" panose="020B0604020202020204" charset="0"/>
              </a:rPr>
              <a:t>de licenciatura </a:t>
            </a:r>
            <a:r>
              <a:rPr lang="pt-BR" sz="1800" dirty="0" smtClean="0">
                <a:latin typeface="Karla" panose="020B0604020202020204" charset="0"/>
              </a:rPr>
              <a:t>de 8 </a:t>
            </a:r>
            <a:r>
              <a:rPr lang="pt-BR" sz="1800" dirty="0">
                <a:latin typeface="Karla" panose="020B0604020202020204" charset="0"/>
              </a:rPr>
              <a:t>campi </a:t>
            </a:r>
            <a:r>
              <a:rPr lang="pt-BR" sz="1800" dirty="0" smtClean="0">
                <a:latin typeface="Karla" panose="020B0604020202020204" charset="0"/>
              </a:rPr>
              <a:t>(Abaetetuba</a:t>
            </a:r>
            <a:r>
              <a:rPr lang="pt-BR" sz="1800" dirty="0">
                <a:latin typeface="Karla" panose="020B0604020202020204" charset="0"/>
              </a:rPr>
              <a:t>, Belém, Bragança, Castanhal, </a:t>
            </a:r>
            <a:r>
              <a:rPr lang="pt-BR" sz="1800" dirty="0" smtClean="0">
                <a:latin typeface="Karla" panose="020B0604020202020204" charset="0"/>
              </a:rPr>
              <a:t>Conceição do Araguaia, Marabá Industrial, Marabá </a:t>
            </a:r>
            <a:r>
              <a:rPr lang="pt-BR" sz="1800" dirty="0">
                <a:latin typeface="Karla" panose="020B0604020202020204" charset="0"/>
              </a:rPr>
              <a:t>Rural e </a:t>
            </a:r>
            <a:r>
              <a:rPr lang="pt-BR" sz="1800" dirty="0" smtClean="0">
                <a:latin typeface="Karla" panose="020B0604020202020204" charset="0"/>
              </a:rPr>
              <a:t>Tucuruí), </a:t>
            </a:r>
            <a:r>
              <a:rPr lang="pt-BR" sz="1800" dirty="0">
                <a:latin typeface="Karla" panose="020B0604020202020204" charset="0"/>
              </a:rPr>
              <a:t>sendo </a:t>
            </a:r>
            <a:r>
              <a:rPr lang="pt-BR" sz="1800" dirty="0" smtClean="0">
                <a:latin typeface="Karla" panose="020B0604020202020204" charset="0"/>
              </a:rPr>
              <a:t>144 </a:t>
            </a:r>
            <a:r>
              <a:rPr lang="pt-BR" sz="1800" dirty="0">
                <a:latin typeface="Karla" panose="020B0604020202020204" charset="0"/>
              </a:rPr>
              <a:t>bolsas para o PIBID e </a:t>
            </a:r>
            <a:r>
              <a:rPr lang="pt-BR" sz="1800" dirty="0" smtClean="0">
                <a:latin typeface="Karla" panose="020B0604020202020204" charset="0"/>
              </a:rPr>
              <a:t>180 </a:t>
            </a:r>
            <a:r>
              <a:rPr lang="pt-BR" sz="1800" dirty="0">
                <a:latin typeface="Karla" panose="020B0604020202020204" charset="0"/>
              </a:rPr>
              <a:t>bolsas para o Programa de Residência </a:t>
            </a:r>
            <a:r>
              <a:rPr lang="pt-BR" sz="1800" dirty="0" smtClean="0">
                <a:latin typeface="Karla" panose="020B0604020202020204" charset="0"/>
              </a:rPr>
              <a:t>Pedagógica (metodologia de fracionamento de bolsas permitiu contemplar um número bem maior de cursos). </a:t>
            </a:r>
            <a:endParaRPr lang="pt-BR" sz="1800" dirty="0">
              <a:latin typeface="Karla" panose="020B0604020202020204" charset="0"/>
            </a:endParaRPr>
          </a:p>
          <a:p>
            <a:pPr marL="205740" indent="-205740">
              <a:spcBef>
                <a:spcPts val="45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1800" dirty="0" smtClean="0">
                <a:latin typeface="Karla" panose="020B0604020202020204" charset="0"/>
              </a:rPr>
              <a:t>Publicação dos editais 02, 03, 04 e 05/2022 da PROEN, de seleção de estudantes para o </a:t>
            </a:r>
            <a:r>
              <a:rPr lang="pt-BR" sz="1800" dirty="0" err="1" smtClean="0">
                <a:latin typeface="Karla" panose="020B0604020202020204" charset="0"/>
              </a:rPr>
              <a:t>Pibid</a:t>
            </a:r>
            <a:r>
              <a:rPr lang="pt-BR" sz="1800" dirty="0" smtClean="0">
                <a:latin typeface="Karla" panose="020B0604020202020204" charset="0"/>
              </a:rPr>
              <a:t>, supervisores para o </a:t>
            </a:r>
            <a:r>
              <a:rPr lang="pt-BR" sz="1800" dirty="0" err="1" smtClean="0">
                <a:latin typeface="Karla" panose="020B0604020202020204" charset="0"/>
              </a:rPr>
              <a:t>Pibid</a:t>
            </a:r>
            <a:r>
              <a:rPr lang="pt-BR" sz="1800" dirty="0" smtClean="0">
                <a:latin typeface="Karla" panose="020B0604020202020204" charset="0"/>
              </a:rPr>
              <a:t>, estudantes para o PRP e preceptores para o PRP, com início das inscrições dia 14/09/2022 (necessidade de mobilização da comunidade discente e escolas parceiras) </a:t>
            </a:r>
            <a:endParaRPr lang="pt-BR" sz="1800" dirty="0">
              <a:latin typeface="Karl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59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>
                <a:solidFill>
                  <a:srgbClr val="00B050"/>
                </a:solidFill>
              </a:rPr>
              <a:t>Intercorrência na operação reversa do </a:t>
            </a:r>
            <a:r>
              <a:rPr lang="pt-BR" sz="3200" dirty="0" err="1">
                <a:solidFill>
                  <a:srgbClr val="00B050"/>
                </a:solidFill>
              </a:rPr>
              <a:t>Enade</a:t>
            </a:r>
            <a:r>
              <a:rPr lang="pt-BR" sz="3200" dirty="0">
                <a:solidFill>
                  <a:srgbClr val="00B050"/>
                </a:solidFill>
              </a:rPr>
              <a:t> </a:t>
            </a:r>
            <a:r>
              <a:rPr lang="pt-BR" sz="3200" dirty="0" smtClean="0">
                <a:solidFill>
                  <a:srgbClr val="00B050"/>
                </a:solidFill>
              </a:rPr>
              <a:t>2021</a:t>
            </a:r>
            <a:endParaRPr lang="pt-BR" sz="3200" dirty="0">
              <a:solidFill>
                <a:srgbClr val="00B05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66056" y="1247926"/>
            <a:ext cx="819347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u="sng" dirty="0" smtClean="0">
                <a:solidFill>
                  <a:srgbClr val="222222"/>
                </a:solidFill>
                <a:latin typeface="Arial" panose="020B0604020202020204" pitchFamily="34" charset="0"/>
              </a:rPr>
              <a:t>Ofício Nº 1002100/2022/DAES-INEP</a:t>
            </a:r>
            <a:r>
              <a:rPr lang="pt-BR" sz="1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pt-BR" sz="1000" dirty="0" smtClean="0">
                <a:solidFill>
                  <a:srgbClr val="222222"/>
                </a:solidFill>
                <a:latin typeface="Arial" panose="020B0604020202020204" pitchFamily="34" charset="0"/>
              </a:rPr>
              <a:t>lista cursos </a:t>
            </a:r>
            <a:r>
              <a:rPr lang="pt-BR" sz="1000" dirty="0">
                <a:solidFill>
                  <a:srgbClr val="222222"/>
                </a:solidFill>
                <a:latin typeface="Arial" panose="020B0604020202020204" pitchFamily="34" charset="0"/>
              </a:rPr>
              <a:t>do IFPA </a:t>
            </a:r>
            <a:r>
              <a:rPr lang="pt-BR" sz="1000" dirty="0" smtClean="0">
                <a:solidFill>
                  <a:srgbClr val="222222"/>
                </a:solidFill>
                <a:latin typeface="Arial" panose="020B0604020202020204" pitchFamily="34" charset="0"/>
              </a:rPr>
              <a:t>sem</a:t>
            </a:r>
            <a:r>
              <a:rPr lang="pt-BR" sz="1000" dirty="0">
                <a:solidFill>
                  <a:srgbClr val="222222"/>
                </a:solidFill>
                <a:latin typeface="Arial" panose="020B0604020202020204" pitchFamily="34" charset="0"/>
              </a:rPr>
              <a:t> resultados suficientes para cálculo do Conceito </a:t>
            </a:r>
            <a:r>
              <a:rPr lang="pt-BR" sz="10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Enade</a:t>
            </a:r>
            <a:r>
              <a:rPr lang="pt-BR" sz="1000" dirty="0" smtClean="0">
                <a:solidFill>
                  <a:srgbClr val="222222"/>
                </a:solidFill>
                <a:latin typeface="Arial" panose="020B0604020202020204" pitchFamily="34" charset="0"/>
              </a:rPr>
              <a:t>:</a:t>
            </a:r>
            <a:endParaRPr lang="pt-BR" sz="10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 Ciências Biológicas 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Abaetetuba)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Geografia (Campus Belém)</a:t>
            </a:r>
            <a:endParaRPr lang="pt-BR" sz="10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Química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Física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Matemática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Pedagogia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Letras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 Ciências Biológicas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Tecnologia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 Análise e Desenvolvimento de Sistemas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Belém)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 Informática 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Castanhal)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 Física 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Bragança)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Licenciatura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 Ciências Biológicas (Campus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Tucuruí)</a:t>
            </a:r>
          </a:p>
          <a:p>
            <a:pPr marL="171450" lvl="4" indent="-171450">
              <a:buFont typeface="Wingdings" panose="05000000000000000000" pitchFamily="2" charset="2"/>
              <a:buChar char="q"/>
            </a:pP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Tecnologia </a:t>
            </a:r>
            <a:r>
              <a:rPr lang="pt-BR" sz="1000" b="1" dirty="0">
                <a:solidFill>
                  <a:srgbClr val="222222"/>
                </a:solidFill>
                <a:latin typeface="Arial" panose="020B0604020202020204" pitchFamily="34" charset="0"/>
              </a:rPr>
              <a:t>em Redes de Computadores (Campus Tucuruí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</a:p>
          <a:p>
            <a:pPr marL="171450" indent="-171450">
              <a:buFontTx/>
              <a:buChar char="-"/>
            </a:pPr>
            <a:endParaRPr lang="pt-BR" sz="1000" b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b="1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b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b="1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b="1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b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pt-BR" sz="1000" b="1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Regulação</a:t>
            </a:r>
            <a:r>
              <a:rPr lang="pt-BR" sz="1000" dirty="0" smtClean="0">
                <a:solidFill>
                  <a:srgbClr val="222222"/>
                </a:solidFill>
                <a:latin typeface="Arial" panose="020B0604020202020204" pitchFamily="34" charset="0"/>
              </a:rPr>
              <a:t>: cursos continuarão com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CPC</a:t>
            </a:r>
            <a:r>
              <a:rPr lang="pt-BR" sz="1000" dirty="0" smtClean="0">
                <a:solidFill>
                  <a:srgbClr val="222222"/>
                </a:solidFill>
                <a:latin typeface="Arial" panose="020B0604020202020204" pitchFamily="34" charset="0"/>
              </a:rPr>
              <a:t> de 2017 para efeito de renovação de reconhecimento ou poderão optar por pedir visita de avaliação in loco caso queiram melhorar suas notas no </a:t>
            </a:r>
            <a:r>
              <a:rPr lang="pt-BR" sz="10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CC</a:t>
            </a:r>
            <a:r>
              <a:rPr lang="pt-BR" sz="1000" dirty="0" smtClean="0">
                <a:solidFill>
                  <a:srgbClr val="222222"/>
                </a:solidFill>
                <a:latin typeface="Arial" panose="020B0604020202020204" pitchFamily="34" charset="0"/>
              </a:rPr>
              <a:t> (todos com CPC 3 e CC 3 ou 4, exceto Ciências Biológicas e Física do Campus Belém (SC em 2017).  </a:t>
            </a:r>
            <a:endParaRPr lang="pt-BR" sz="1000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92165058"/>
              </p:ext>
            </p:extLst>
          </p:nvPr>
        </p:nvGraphicFramePr>
        <p:xfrm>
          <a:off x="914400" y="3537255"/>
          <a:ext cx="6096000" cy="1153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xplosão 2 4"/>
          <p:cNvSpPr/>
          <p:nvPr/>
        </p:nvSpPr>
        <p:spPr>
          <a:xfrm>
            <a:off x="5464629" y="1451429"/>
            <a:ext cx="2823028" cy="2140857"/>
          </a:xfrm>
          <a:prstGeom prst="irregularSeal2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i="1" dirty="0" smtClean="0">
                <a:solidFill>
                  <a:schemeClr val="bg2"/>
                </a:solidFill>
              </a:rPr>
              <a:t>Extravio das provas</a:t>
            </a:r>
            <a:r>
              <a:rPr lang="pt-BR" sz="1600" b="1" dirty="0" smtClean="0">
                <a:solidFill>
                  <a:schemeClr val="bg2"/>
                </a:solidFill>
              </a:rPr>
              <a:t>!</a:t>
            </a:r>
            <a:endParaRPr lang="pt-BR" sz="1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63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8" y="190167"/>
            <a:ext cx="8916644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07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b="1" dirty="0" smtClean="0">
                <a:solidFill>
                  <a:srgbClr val="008000"/>
                </a:solidFill>
              </a:rPr>
              <a:t>Componentes Principais e Instrumentos de Avaliação</a:t>
            </a:r>
            <a:endParaRPr lang="pt-BR" sz="2800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26426484"/>
              </p:ext>
            </p:extLst>
          </p:nvPr>
        </p:nvGraphicFramePr>
        <p:xfrm>
          <a:off x="683568" y="1238790"/>
          <a:ext cx="5600700" cy="3655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822451" y="1338127"/>
            <a:ext cx="3053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/>
              <a:t>Legenda:</a:t>
            </a:r>
          </a:p>
          <a:p>
            <a:r>
              <a:rPr lang="pt-BR" sz="900" dirty="0"/>
              <a:t>SINAES – Sistema Nacional de Avaliação da Educação Superior;</a:t>
            </a:r>
          </a:p>
          <a:p>
            <a:r>
              <a:rPr lang="pt-BR" sz="900" dirty="0"/>
              <a:t>ENADE – Exame Nacional de Desempenho de Estudantes;</a:t>
            </a:r>
          </a:p>
          <a:p>
            <a:r>
              <a:rPr lang="pt-BR" sz="900" dirty="0"/>
              <a:t>IGC – Índice Geral de Cursos Avaliados da Instituição;</a:t>
            </a:r>
          </a:p>
          <a:p>
            <a:r>
              <a:rPr lang="pt-BR" sz="900" dirty="0"/>
              <a:t>CI – Conceito Institucional;</a:t>
            </a:r>
          </a:p>
          <a:p>
            <a:r>
              <a:rPr lang="pt-BR" sz="900" dirty="0"/>
              <a:t>CPC – Conceito Preliminar de Curso;</a:t>
            </a:r>
          </a:p>
          <a:p>
            <a:r>
              <a:rPr lang="pt-BR" sz="900" dirty="0"/>
              <a:t>CC – Conceito de Curso;</a:t>
            </a:r>
          </a:p>
          <a:p>
            <a:r>
              <a:rPr lang="pt-BR" sz="900" dirty="0" err="1" smtClean="0"/>
              <a:t>Enade</a:t>
            </a:r>
            <a:r>
              <a:rPr lang="pt-BR" sz="900" dirty="0" smtClean="0"/>
              <a:t> – </a:t>
            </a:r>
            <a:r>
              <a:rPr lang="pt-BR" sz="900" dirty="0"/>
              <a:t>Conceito ENADE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790014" y="3377678"/>
            <a:ext cx="3053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Todos os conceitos são atribuídos de 1 a 5, onde 1 é muito insatisfatório e 5 expressa um padrão de excelência.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301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4" grpId="0" build="allAtOnce"/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5805" y="303498"/>
            <a:ext cx="6548553" cy="85725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8000"/>
                </a:solidFill>
              </a:rPr>
              <a:t>Relação Entre </a:t>
            </a:r>
            <a:r>
              <a:rPr lang="pt-BR" b="1" dirty="0" err="1" smtClean="0">
                <a:solidFill>
                  <a:srgbClr val="008000"/>
                </a:solidFill>
              </a:rPr>
              <a:t>Enade</a:t>
            </a:r>
            <a:r>
              <a:rPr lang="pt-BR" b="1" dirty="0" smtClean="0">
                <a:solidFill>
                  <a:srgbClr val="008000"/>
                </a:solidFill>
              </a:rPr>
              <a:t>, CPC e IGC</a:t>
            </a:r>
            <a:endParaRPr lang="pt-BR" b="1" dirty="0">
              <a:solidFill>
                <a:srgbClr val="00800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38508059"/>
              </p:ext>
            </p:extLst>
          </p:nvPr>
        </p:nvGraphicFramePr>
        <p:xfrm>
          <a:off x="545806" y="1360966"/>
          <a:ext cx="6748129" cy="214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82714" y="3937240"/>
            <a:ext cx="6074734" cy="52322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O ENADE é o principal subsídio para o cálculo dos demais indicadores de qualidade da IES!</a:t>
            </a:r>
          </a:p>
        </p:txBody>
      </p:sp>
      <p:sp>
        <p:nvSpPr>
          <p:cNvPr id="3" name="Seta em curva para a direita 2"/>
          <p:cNvSpPr/>
          <p:nvPr/>
        </p:nvSpPr>
        <p:spPr>
          <a:xfrm rot="16200000">
            <a:off x="2420681" y="2081374"/>
            <a:ext cx="545805" cy="165867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 em curva para a direita 5"/>
          <p:cNvSpPr/>
          <p:nvPr/>
        </p:nvSpPr>
        <p:spPr>
          <a:xfrm rot="16200000">
            <a:off x="4651745" y="1827962"/>
            <a:ext cx="606055" cy="222574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3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45C912-EFF3-406B-B577-D4EB0DF95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F45C912-EFF3-406B-B577-D4EB0DF95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F45C912-EFF3-406B-B577-D4EB0DF95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4B7984-8D05-47D4-BD2E-CE9F21EA6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F4B7984-8D05-47D4-BD2E-CE9F21EA6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F4B7984-8D05-47D4-BD2E-CE9F21EA6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E6B14A-2E35-49E8-8ECE-5E43D335F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4E6B14A-2E35-49E8-8ECE-5E43D335F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84E6B14A-2E35-49E8-8ECE-5E43D335F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F6CA22-4941-437D-8ACF-5DD13659F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C5F6CA22-4941-437D-8ACF-5DD13659F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C5F6CA22-4941-437D-8ACF-5DD13659F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C926F6-175B-42D0-BA23-0154B8DC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2FC926F6-175B-42D0-BA23-0154B8DC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FC926F6-175B-42D0-BA23-0154B8DC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2FDE40-0000-0000-399C-61C0FE070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02FDE20-0000-0000-399C-61C0FE070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02FDE20-0000-0000-399C-61C0FE070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>
                <a:solidFill>
                  <a:srgbClr val="008000"/>
                </a:solidFill>
              </a:rPr>
              <a:t>Composição do CPC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21373119"/>
              </p:ext>
            </p:extLst>
          </p:nvPr>
        </p:nvGraphicFramePr>
        <p:xfrm>
          <a:off x="1485900" y="1200150"/>
          <a:ext cx="6170955" cy="36781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31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1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1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471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6"/>
                          </a:solidFill>
                        </a:rPr>
                        <a:t>DIMENSÃO</a:t>
                      </a:r>
                      <a:endParaRPr lang="pt-BR" sz="1200" dirty="0">
                        <a:solidFill>
                          <a:schemeClr val="accent6"/>
                        </a:solidFill>
                      </a:endParaRPr>
                    </a:p>
                  </a:txBody>
                  <a:tcPr marL="56756" marR="56756" marT="34290" marB="3429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6"/>
                          </a:solidFill>
                        </a:rPr>
                        <a:t>COMPONENTES</a:t>
                      </a:r>
                      <a:endParaRPr lang="pt-BR" sz="1200" dirty="0">
                        <a:solidFill>
                          <a:schemeClr val="accent6"/>
                        </a:solidFill>
                      </a:endParaRPr>
                    </a:p>
                  </a:txBody>
                  <a:tcPr marL="56756" marR="56756" marT="34290" marB="34290" anchor="ctr">
                    <a:solidFill>
                      <a:srgbClr val="008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6"/>
                          </a:solidFill>
                        </a:rPr>
                        <a:t>PESOS</a:t>
                      </a:r>
                      <a:endParaRPr lang="pt-BR" sz="1200" dirty="0">
                        <a:solidFill>
                          <a:schemeClr val="accent6"/>
                        </a:solidFill>
                      </a:endParaRPr>
                    </a:p>
                  </a:txBody>
                  <a:tcPr marL="56756" marR="56756" marT="34290" marB="34290" anchor="ctr"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274"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Desempenho dos Estudantes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Nota dos Concluintes no </a:t>
                      </a:r>
                      <a:r>
                        <a:rPr lang="pt-BR" sz="1200" dirty="0" err="1" smtClean="0">
                          <a:solidFill>
                            <a:schemeClr val="accent4"/>
                          </a:solidFill>
                        </a:rPr>
                        <a:t>Enade</a:t>
                      </a:r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 (NC)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20,0%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55,0%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Nota do Indicador da Diferença entre os Desempenhos Observado e Esperado (NIDD)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35,0%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6"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</a:rPr>
                        <a:t>Corpo Docente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Nota de Proporção de Mestres (NM)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7,5%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30,0%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460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</a:rPr>
                        <a:t>Nota de Proporção de Doutores (ND)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</a:rPr>
                        <a:t>15,0%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447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</a:rPr>
                        <a:t>Nota de Regime de Trabalho (NR)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</a:rPr>
                        <a:t>7,5%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325"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200" kern="1200" dirty="0" smtClean="0">
                          <a:solidFill>
                            <a:schemeClr val="accent4"/>
                          </a:solidFill>
                        </a:rPr>
                        <a:t>Percepção Discente sobre as Condições do Processo Formativo</a:t>
                      </a:r>
                      <a:endParaRPr lang="pt-BR" sz="1200" kern="1200" dirty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Nota referente à organização didático-pedagógica (NO)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7,5%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15,0%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772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Nota referente à infraestrutura e instalações físicas (NF)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5,0%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Nota referente às oportunidades de ampliação da formação acadêmica e profissional (NA)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solidFill>
                            <a:schemeClr val="accent4"/>
                          </a:solidFill>
                        </a:rPr>
                        <a:t>2,5%</a:t>
                      </a:r>
                      <a:endParaRPr lang="pt-BR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56756" marR="56756" marT="34290" marB="3429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7777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dagogical Approach Thesis: Waldorf Education by Slidesgo">
  <a:themeElements>
    <a:clrScheme name="Simple Light">
      <a:dk1>
        <a:srgbClr val="A77FE4"/>
      </a:dk1>
      <a:lt1>
        <a:srgbClr val="FDE579"/>
      </a:lt1>
      <a:dk2>
        <a:srgbClr val="FFFFFF"/>
      </a:dk2>
      <a:lt2>
        <a:srgbClr val="A4D5F8"/>
      </a:lt2>
      <a:accent1>
        <a:srgbClr val="57DD89"/>
      </a:accent1>
      <a:accent2>
        <a:srgbClr val="FA87CF"/>
      </a:accent2>
      <a:accent3>
        <a:srgbClr val="FFA669"/>
      </a:accent3>
      <a:accent4>
        <a:srgbClr val="232329"/>
      </a:accent4>
      <a:accent5>
        <a:srgbClr val="FFFFFF"/>
      </a:accent5>
      <a:accent6>
        <a:srgbClr val="FFFFFF"/>
      </a:accent6>
      <a:hlink>
        <a:srgbClr val="23232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1471</Words>
  <Application>Microsoft Office PowerPoint</Application>
  <PresentationFormat>Apresentação na tela (16:9)</PresentationFormat>
  <Paragraphs>204</Paragraphs>
  <Slides>22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3" baseType="lpstr">
      <vt:lpstr>Neucha</vt:lpstr>
      <vt:lpstr>Bebas Neue</vt:lpstr>
      <vt:lpstr>Karla</vt:lpstr>
      <vt:lpstr>Segoe UI</vt:lpstr>
      <vt:lpstr>Cambria Math</vt:lpstr>
      <vt:lpstr>Arial</vt:lpstr>
      <vt:lpstr>Times New Roman</vt:lpstr>
      <vt:lpstr>Microsoft YaHei UI</vt:lpstr>
      <vt:lpstr>Wingdings</vt:lpstr>
      <vt:lpstr>Calibri</vt:lpstr>
      <vt:lpstr>Pedagogical Approach Thesis: Waldorf Education by Slidesgo</vt:lpstr>
      <vt:lpstr>Reunião dos Diretores de Ensino </vt:lpstr>
      <vt:lpstr>水滴石穿，绳锯木断   ÁGUA GOTEJANDO PERFURA A PEDRA; UMA SERRA FEITA DE CORDA CORTA A MADEIRA. </vt:lpstr>
      <vt:lpstr>Programação</vt:lpstr>
      <vt:lpstr>Apresentação do PowerPoint</vt:lpstr>
      <vt:lpstr>Intercorrência na operação reversa do Enade 2021</vt:lpstr>
      <vt:lpstr>Apresentação do PowerPoint</vt:lpstr>
      <vt:lpstr>Componentes Principais e Instrumentos de Avaliação</vt:lpstr>
      <vt:lpstr>Relação Entre Enade, CPC e IGC</vt:lpstr>
      <vt:lpstr>Composição do CPC</vt:lpstr>
      <vt:lpstr>Índice Geral de Cursos (IGC)</vt:lpstr>
      <vt:lpstr>Parâmetros de conversão do valor contínuo do IGC em faixa</vt:lpstr>
      <vt:lpstr>E o CC (Conceito de Curso)? </vt:lpstr>
      <vt:lpstr>Apresentação do PowerPoint</vt:lpstr>
      <vt:lpstr>CC e CPC são conceitos distintos de avaliação dos cursos.  O MEC tem isentado os cursos com CPC satisfatório da necessidade de visita de avaliação in loco para renovação de reconhecimento </vt:lpstr>
      <vt:lpstr>Nosso curso está na lista de cursos sem resultados no Enade 2021. E aí, devo pedir a visita in loco?  </vt:lpstr>
      <vt:lpstr>Encaminhamentos</vt:lpstr>
      <vt:lpstr>PROJETOS DE ENSINO</vt:lpstr>
      <vt:lpstr>Motivações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dos Diretores de Ensino</dc:title>
  <dc:creator>ELINILZE GUEDES TEODORO</dc:creator>
  <cp:lastModifiedBy>Elinilze</cp:lastModifiedBy>
  <cp:revision>45</cp:revision>
  <dcterms:modified xsi:type="dcterms:W3CDTF">2022-09-13T10:12:23Z</dcterms:modified>
</cp:coreProperties>
</file>