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8"/>
  </p:notesMasterIdLst>
  <p:sldIdLst>
    <p:sldId id="292" r:id="rId2"/>
    <p:sldId id="291" r:id="rId3"/>
    <p:sldId id="293" r:id="rId4"/>
    <p:sldId id="294" r:id="rId5"/>
    <p:sldId id="295" r:id="rId6"/>
    <p:sldId id="296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C0F"/>
    <a:srgbClr val="60AF61"/>
    <a:srgbClr val="489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95" autoAdjust="0"/>
    <p:restoredTop sz="94660" autoAdjust="0"/>
  </p:normalViewPr>
  <p:slideViewPr>
    <p:cSldViewPr snapToGrid="0">
      <p:cViewPr varScale="1">
        <p:scale>
          <a:sx n="112" d="100"/>
          <a:sy n="112" d="100"/>
        </p:scale>
        <p:origin x="3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08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0741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45355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63285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6991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355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6410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6085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0112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3151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4134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67311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03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4072521" y="1064558"/>
            <a:ext cx="4132263" cy="4248618"/>
            <a:chOff x="3865218" y="720557"/>
            <a:chExt cx="4132263" cy="4248618"/>
          </a:xfrm>
        </p:grpSpPr>
        <p:pic>
          <p:nvPicPr>
            <p:cNvPr id="13314" name="Image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555"/>
            <a:stretch>
              <a:fillRect/>
            </a:stretch>
          </p:blipFill>
          <p:spPr bwMode="auto">
            <a:xfrm>
              <a:off x="3865218" y="720557"/>
              <a:ext cx="4132263" cy="331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ítulo 1"/>
            <p:cNvSpPr txBox="1">
              <a:spLocks/>
            </p:cNvSpPr>
            <p:nvPr/>
          </p:nvSpPr>
          <p:spPr>
            <a:xfrm>
              <a:off x="5211430" y="3600750"/>
              <a:ext cx="1439838" cy="1368425"/>
            </a:xfrm>
            <a:prstGeom prst="rect">
              <a:avLst/>
            </a:prstGeom>
            <a:ln w="88900" cmpd="dbl">
              <a:noFill/>
            </a:ln>
          </p:spPr>
          <p:txBody>
            <a:bodyPr anchor="ctr">
              <a:normAutofit/>
            </a:bodyPr>
            <a:lstStyle/>
            <a:p>
              <a:pPr algn="ctr">
                <a:defRPr/>
              </a:pPr>
              <a:r>
                <a:rPr lang="pt-BR" sz="3000" cap="small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PROEN</a:t>
              </a:r>
            </a:p>
          </p:txBody>
        </p:sp>
      </p:grpSp>
      <p:sp>
        <p:nvSpPr>
          <p:cNvPr id="5" name="Retângulo 4"/>
          <p:cNvSpPr/>
          <p:nvPr/>
        </p:nvSpPr>
        <p:spPr>
          <a:xfrm>
            <a:off x="2492340" y="5161919"/>
            <a:ext cx="77076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C80C0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Reunião dos Diretores de Ensino</a:t>
            </a:r>
            <a:endParaRPr lang="pt-BR" sz="4000" dirty="0">
              <a:solidFill>
                <a:srgbClr val="C80C0F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357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70259" y="832725"/>
            <a:ext cx="6418547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Planejamento da oferta de cursos </a:t>
            </a:r>
            <a:r>
              <a:rPr lang="pt-BR" sz="2000" b="1" dirty="0" err="1" smtClean="0">
                <a:solidFill>
                  <a:schemeClr val="tx1"/>
                </a:solidFill>
              </a:rPr>
              <a:t>EaD</a:t>
            </a:r>
            <a:r>
              <a:rPr lang="pt-BR" sz="2000" b="1" dirty="0" smtClean="0">
                <a:solidFill>
                  <a:schemeClr val="tx1"/>
                </a:solidFill>
              </a:rPr>
              <a:t> por ano (2019-2023)</a:t>
            </a:r>
            <a:endParaRPr lang="pt-BR" sz="2000" b="1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0736" y="5289847"/>
            <a:ext cx="1256232" cy="1435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2" y="5289847"/>
            <a:ext cx="998020" cy="1310929"/>
          </a:xfrm>
          <a:prstGeom prst="rect">
            <a:avLst/>
          </a:prstGeom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130956"/>
              </p:ext>
            </p:extLst>
          </p:nvPr>
        </p:nvGraphicFramePr>
        <p:xfrm>
          <a:off x="1255902" y="1252368"/>
          <a:ext cx="10665808" cy="455877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51463"/>
                <a:gridCol w="2695534"/>
                <a:gridCol w="2092089"/>
                <a:gridCol w="2307365"/>
                <a:gridCol w="2119357"/>
              </a:tblGrid>
              <a:tr h="243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Semestre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FIC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Técnico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Graduação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Pós-Graduação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96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2019.1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Espanhol Básico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Aux. Geoprocessamento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00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2019.2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Espanhol Intermediário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Informática para Internet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Complementação Pedagógica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8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2020.1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Inglês Básico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t-BR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1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2020.2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Inglês Intermediário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8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2021.1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Programador Web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Segurança do Trabalho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t-BR" sz="14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46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2021.2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Programador Dispositivos </a:t>
                      </a:r>
                      <a:r>
                        <a:rPr lang="pt-B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Móveis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17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2022.1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Informática Aplicada à Educação (2022.1)</a:t>
                      </a:r>
                      <a:b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Educação de Jovens e Adultos (2022.1)</a:t>
                      </a:r>
                      <a:endParaRPr lang="pt-BR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43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2022.2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8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2023.1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Lic. Ciênc. Biológicas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43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2023.2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effectLst/>
                        </a:rPr>
                        <a:t>Libras</a:t>
                      </a:r>
                      <a:r>
                        <a:rPr lang="pt-BR" sz="1400" b="1" baseline="0" dirty="0" smtClean="0">
                          <a:effectLst/>
                        </a:rPr>
                        <a:t> Básico</a:t>
                      </a:r>
                      <a:endParaRPr lang="pt-BR" sz="1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49" marR="67449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6228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8" y="761948"/>
            <a:ext cx="10080000" cy="5335477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0736" y="5289847"/>
            <a:ext cx="1256232" cy="1435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2" y="5289847"/>
            <a:ext cx="998020" cy="131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59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0736" y="5289847"/>
            <a:ext cx="1256232" cy="1435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2" y="5289847"/>
            <a:ext cx="998020" cy="131092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8" y="760575"/>
            <a:ext cx="10080000" cy="53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6189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0736" y="5289847"/>
            <a:ext cx="1256232" cy="1435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2" y="5289847"/>
            <a:ext cx="998020" cy="131092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8" y="760575"/>
            <a:ext cx="10080000" cy="53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804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05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7425"/>
            <a:ext cx="12192000" cy="76057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30736" y="5289847"/>
            <a:ext cx="1256232" cy="1435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2" y="5289847"/>
            <a:ext cx="998020" cy="131092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68" y="760575"/>
            <a:ext cx="10080000" cy="53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445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3156</TotalTime>
  <Words>68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Open Sans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GUEDES TEODORO</cp:lastModifiedBy>
  <cp:revision>238</cp:revision>
  <cp:lastPrinted>2018-04-12T11:19:50Z</cp:lastPrinted>
  <dcterms:created xsi:type="dcterms:W3CDTF">2015-06-02T03:56:11Z</dcterms:created>
  <dcterms:modified xsi:type="dcterms:W3CDTF">2018-10-19T20:34:42Z</dcterms:modified>
</cp:coreProperties>
</file>