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3"/>
  </p:notesMasterIdLst>
  <p:handoutMasterIdLst>
    <p:handoutMasterId r:id="rId24"/>
  </p:handoutMasterIdLst>
  <p:sldIdLst>
    <p:sldId id="402" r:id="rId2"/>
    <p:sldId id="403" r:id="rId3"/>
    <p:sldId id="400" r:id="rId4"/>
    <p:sldId id="401" r:id="rId5"/>
    <p:sldId id="381" r:id="rId6"/>
    <p:sldId id="383" r:id="rId7"/>
    <p:sldId id="388" r:id="rId8"/>
    <p:sldId id="389" r:id="rId9"/>
    <p:sldId id="396" r:id="rId10"/>
    <p:sldId id="391" r:id="rId11"/>
    <p:sldId id="393" r:id="rId12"/>
    <p:sldId id="395" r:id="rId13"/>
    <p:sldId id="384" r:id="rId14"/>
    <p:sldId id="385" r:id="rId15"/>
    <p:sldId id="386" r:id="rId16"/>
    <p:sldId id="387" r:id="rId17"/>
    <p:sldId id="390" r:id="rId18"/>
    <p:sldId id="397" r:id="rId19"/>
    <p:sldId id="398" r:id="rId20"/>
    <p:sldId id="404" r:id="rId21"/>
    <p:sldId id="399" r:id="rId22"/>
  </p:sldIdLst>
  <p:sldSz cx="9144000" cy="6858000" type="screen4x3"/>
  <p:notesSz cx="6858000" cy="994568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4F997684-1A08-4971-B2C2-A6CF9279FFD3}">
          <p14:sldIdLst>
            <p14:sldId id="402"/>
            <p14:sldId id="403"/>
            <p14:sldId id="400"/>
            <p14:sldId id="401"/>
            <p14:sldId id="381"/>
            <p14:sldId id="383"/>
            <p14:sldId id="388"/>
            <p14:sldId id="389"/>
            <p14:sldId id="396"/>
            <p14:sldId id="391"/>
            <p14:sldId id="393"/>
            <p14:sldId id="395"/>
            <p14:sldId id="384"/>
            <p14:sldId id="385"/>
            <p14:sldId id="386"/>
            <p14:sldId id="387"/>
            <p14:sldId id="390"/>
            <p14:sldId id="397"/>
            <p14:sldId id="398"/>
            <p14:sldId id="404"/>
            <p14:sldId id="399"/>
          </p14:sldIdLst>
        </p14:section>
        <p14:section name="Seção sem Título" id="{F6D3627F-D1A4-4669-A777-209F9AE72E69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B141"/>
    <a:srgbClr val="3DDF4C"/>
    <a:srgbClr val="5AE467"/>
    <a:srgbClr val="0CF422"/>
    <a:srgbClr val="1EE2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Estilo Médio 1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ABFCF23-3B69-468F-B69F-88F6DE6A72F2}" styleName="Estilo Médio 1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D113A9D2-9D6B-4929-AA2D-F23B5EE8CBE7}" styleName="Estilo com Tema 2 - Ênfase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99" autoAdjust="0"/>
    <p:restoredTop sz="94660"/>
  </p:normalViewPr>
  <p:slideViewPr>
    <p:cSldViewPr>
      <p:cViewPr>
        <p:scale>
          <a:sx n="107" d="100"/>
          <a:sy n="107" d="100"/>
        </p:scale>
        <p:origin x="-84" y="-66"/>
      </p:cViewPr>
      <p:guideLst>
        <p:guide orient="horz" pos="2160"/>
        <p:guide pos="2880"/>
      </p:guideLst>
    </p:cSldViewPr>
  </p:slid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50ADF4-34CF-46C1-A10B-048C8028F352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017F503E-A7E2-4436-B663-EBE0CF60ED30}">
      <dgm:prSet phldrT="[Texto]" custT="1"/>
      <dgm:spPr/>
      <dgm:t>
        <a:bodyPr/>
        <a:lstStyle/>
        <a:p>
          <a:r>
            <a:rPr lang="pt-BR" sz="2000" b="1" dirty="0" smtClean="0">
              <a:solidFill>
                <a:schemeClr val="tx1"/>
              </a:solidFill>
            </a:rPr>
            <a:t>Item III</a:t>
          </a:r>
          <a:endParaRPr lang="pt-BR" sz="2000" b="1" dirty="0">
            <a:solidFill>
              <a:schemeClr val="tx1"/>
            </a:solidFill>
          </a:endParaRPr>
        </a:p>
      </dgm:t>
    </dgm:pt>
    <dgm:pt modelId="{3FAC23BE-B2AA-48A9-A1BD-DDCAB58A80C1}" type="parTrans" cxnId="{58178EE2-0B36-4FB7-ACFA-F60B3611253A}">
      <dgm:prSet/>
      <dgm:spPr/>
      <dgm:t>
        <a:bodyPr/>
        <a:lstStyle/>
        <a:p>
          <a:endParaRPr lang="pt-BR"/>
        </a:p>
      </dgm:t>
    </dgm:pt>
    <dgm:pt modelId="{8D1049FC-458C-4193-B363-07B46A945C7E}" type="sibTrans" cxnId="{58178EE2-0B36-4FB7-ACFA-F60B3611253A}">
      <dgm:prSet/>
      <dgm:spPr/>
      <dgm:t>
        <a:bodyPr/>
        <a:lstStyle/>
        <a:p>
          <a:endParaRPr lang="pt-BR"/>
        </a:p>
      </dgm:t>
    </dgm:pt>
    <dgm:pt modelId="{C51DE407-B082-45FF-92EE-99E83E82477E}">
      <dgm:prSet phldrT="[Texto]" custT="1"/>
      <dgm:spPr/>
      <dgm:t>
        <a:bodyPr/>
        <a:lstStyle/>
        <a:p>
          <a:r>
            <a:rPr lang="pt-BR" sz="1200" b="1" dirty="0" smtClean="0"/>
            <a:t>Prática Profissional Intrínseca ao Currículo</a:t>
          </a:r>
          <a:endParaRPr lang="pt-BR" sz="1200" b="1" dirty="0"/>
        </a:p>
      </dgm:t>
    </dgm:pt>
    <dgm:pt modelId="{4C5EADEB-C721-4F2E-9AF8-5C8E167A4547}" type="parTrans" cxnId="{57D10D96-4AB0-42A8-A77B-10E86A5F5672}">
      <dgm:prSet/>
      <dgm:spPr/>
      <dgm:t>
        <a:bodyPr/>
        <a:lstStyle/>
        <a:p>
          <a:endParaRPr lang="pt-BR"/>
        </a:p>
      </dgm:t>
    </dgm:pt>
    <dgm:pt modelId="{3C8EA685-7857-4986-9416-9FECEBD3FF02}" type="sibTrans" cxnId="{57D10D96-4AB0-42A8-A77B-10E86A5F5672}">
      <dgm:prSet/>
      <dgm:spPr/>
      <dgm:t>
        <a:bodyPr/>
        <a:lstStyle/>
        <a:p>
          <a:endParaRPr lang="pt-BR"/>
        </a:p>
      </dgm:t>
    </dgm:pt>
    <dgm:pt modelId="{AE947AE5-918B-4C11-9C72-91883FF6C4F1}">
      <dgm:prSet phldrT="[Texto]" custT="1"/>
      <dgm:spPr/>
      <dgm:t>
        <a:bodyPr/>
        <a:lstStyle/>
        <a:p>
          <a:r>
            <a:rPr lang="pt-BR" sz="1800" b="1" dirty="0" smtClean="0">
              <a:solidFill>
                <a:schemeClr val="tx1"/>
              </a:solidFill>
            </a:rPr>
            <a:t>Item IV </a:t>
          </a:r>
          <a:endParaRPr lang="pt-BR" sz="1800" b="1" dirty="0">
            <a:solidFill>
              <a:schemeClr val="tx1"/>
            </a:solidFill>
          </a:endParaRPr>
        </a:p>
      </dgm:t>
    </dgm:pt>
    <dgm:pt modelId="{BF1DE326-A886-4C11-8C36-0996DCD63A8F}" type="parTrans" cxnId="{A3529B36-083D-4EA7-BBCF-253182708791}">
      <dgm:prSet/>
      <dgm:spPr/>
      <dgm:t>
        <a:bodyPr/>
        <a:lstStyle/>
        <a:p>
          <a:endParaRPr lang="pt-BR"/>
        </a:p>
      </dgm:t>
    </dgm:pt>
    <dgm:pt modelId="{802E668D-4CEA-49CD-B273-59BE5EC4FC6B}" type="sibTrans" cxnId="{A3529B36-083D-4EA7-BBCF-253182708791}">
      <dgm:prSet/>
      <dgm:spPr/>
      <dgm:t>
        <a:bodyPr/>
        <a:lstStyle/>
        <a:p>
          <a:endParaRPr lang="pt-BR"/>
        </a:p>
      </dgm:t>
    </dgm:pt>
    <dgm:pt modelId="{889309B8-CEFF-49AC-9F0A-0C4B5EDAABFA}">
      <dgm:prSet phldrT="[Texto]" custT="1"/>
      <dgm:spPr/>
      <dgm:t>
        <a:bodyPr/>
        <a:lstStyle/>
        <a:p>
          <a:r>
            <a:rPr lang="pt-BR" sz="1200" b="1" dirty="0" smtClean="0"/>
            <a:t>Estágio Profissional Supervisionado</a:t>
          </a:r>
          <a:endParaRPr lang="pt-BR" sz="1200" b="1" dirty="0"/>
        </a:p>
      </dgm:t>
    </dgm:pt>
    <dgm:pt modelId="{8BAD84F3-534A-461A-A25A-43EA90C2447B}" type="parTrans" cxnId="{6B9D3327-0864-42F6-A51C-BD8AC067E590}">
      <dgm:prSet/>
      <dgm:spPr/>
      <dgm:t>
        <a:bodyPr/>
        <a:lstStyle/>
        <a:p>
          <a:endParaRPr lang="pt-BR"/>
        </a:p>
      </dgm:t>
    </dgm:pt>
    <dgm:pt modelId="{518DA436-6E80-4179-AC6C-364DBF695D1B}" type="sibTrans" cxnId="{6B9D3327-0864-42F6-A51C-BD8AC067E590}">
      <dgm:prSet/>
      <dgm:spPr/>
      <dgm:t>
        <a:bodyPr/>
        <a:lstStyle/>
        <a:p>
          <a:endParaRPr lang="pt-BR"/>
        </a:p>
      </dgm:t>
    </dgm:pt>
    <dgm:pt modelId="{B5FE5D68-F665-44A3-9E4E-AC84C9BA9751}">
      <dgm:prSet phldrT="[Texto]" custT="1"/>
      <dgm:spPr/>
      <dgm:t>
        <a:bodyPr/>
        <a:lstStyle/>
        <a:p>
          <a:r>
            <a:rPr lang="pt-BR" sz="1600" b="1" dirty="0" smtClean="0">
              <a:solidFill>
                <a:schemeClr val="tx1"/>
              </a:solidFill>
            </a:rPr>
            <a:t>Art.21, §2º</a:t>
          </a:r>
          <a:r>
            <a:rPr lang="pt-BR" sz="2500" b="1" dirty="0" smtClean="0">
              <a:solidFill>
                <a:schemeClr val="tx1"/>
              </a:solidFill>
            </a:rPr>
            <a:t> </a:t>
          </a:r>
          <a:endParaRPr lang="pt-BR" sz="2500" b="1" dirty="0">
            <a:solidFill>
              <a:schemeClr val="tx1"/>
            </a:solidFill>
          </a:endParaRPr>
        </a:p>
      </dgm:t>
    </dgm:pt>
    <dgm:pt modelId="{052AFD51-B924-49A2-9129-7AE8FB3338D7}" type="parTrans" cxnId="{21594EB6-7593-4E74-AA99-A87286B57870}">
      <dgm:prSet/>
      <dgm:spPr/>
      <dgm:t>
        <a:bodyPr/>
        <a:lstStyle/>
        <a:p>
          <a:endParaRPr lang="pt-BR"/>
        </a:p>
      </dgm:t>
    </dgm:pt>
    <dgm:pt modelId="{3CA521DB-C180-4DD8-AA4B-F13E2E89A699}" type="sibTrans" cxnId="{21594EB6-7593-4E74-AA99-A87286B57870}">
      <dgm:prSet/>
      <dgm:spPr/>
      <dgm:t>
        <a:bodyPr/>
        <a:lstStyle/>
        <a:p>
          <a:endParaRPr lang="pt-BR"/>
        </a:p>
      </dgm:t>
    </dgm:pt>
    <dgm:pt modelId="{DC46904F-834D-459F-93CF-E22D6C5F8B25}">
      <dgm:prSet phldrT="[Texto]" custT="1"/>
      <dgm:spPr/>
      <dgm:t>
        <a:bodyPr/>
        <a:lstStyle/>
        <a:p>
          <a:r>
            <a:rPr lang="pt-BR" sz="1200" b="1" dirty="0" smtClean="0"/>
            <a:t>Prática Profissional Supervisionada </a:t>
          </a:r>
          <a:endParaRPr lang="pt-BR" sz="1200" b="1" dirty="0"/>
        </a:p>
      </dgm:t>
    </dgm:pt>
    <dgm:pt modelId="{20939A4D-54CA-4985-9028-EB534EAAD92A}" type="parTrans" cxnId="{B700321B-E372-40A8-A275-29BF800A681C}">
      <dgm:prSet/>
      <dgm:spPr/>
      <dgm:t>
        <a:bodyPr/>
        <a:lstStyle/>
        <a:p>
          <a:endParaRPr lang="pt-BR"/>
        </a:p>
      </dgm:t>
    </dgm:pt>
    <dgm:pt modelId="{52971854-A390-49B1-9B29-B7066C5D18A7}" type="sibTrans" cxnId="{B700321B-E372-40A8-A275-29BF800A681C}">
      <dgm:prSet/>
      <dgm:spPr/>
      <dgm:t>
        <a:bodyPr/>
        <a:lstStyle/>
        <a:p>
          <a:endParaRPr lang="pt-BR"/>
        </a:p>
      </dgm:t>
    </dgm:pt>
    <dgm:pt modelId="{15370DD4-7665-4542-AE7B-33482D485915}">
      <dgm:prSet phldrT="[Texto]" custT="1"/>
      <dgm:spPr/>
      <dgm:t>
        <a:bodyPr/>
        <a:lstStyle/>
        <a:p>
          <a:r>
            <a:rPr lang="pt-BR" sz="1200" b="1" dirty="0" smtClean="0"/>
            <a:t>Obrigatório ou Não Obrigatório </a:t>
          </a:r>
          <a:endParaRPr lang="pt-BR" sz="1200" b="1" dirty="0"/>
        </a:p>
      </dgm:t>
    </dgm:pt>
    <dgm:pt modelId="{D6793723-17BA-497E-BA77-97A2C7EB477D}" type="parTrans" cxnId="{514622C4-8A48-4741-8683-A16BC635E310}">
      <dgm:prSet/>
      <dgm:spPr/>
      <dgm:t>
        <a:bodyPr/>
        <a:lstStyle/>
        <a:p>
          <a:endParaRPr lang="pt-BR"/>
        </a:p>
      </dgm:t>
    </dgm:pt>
    <dgm:pt modelId="{67263EF8-3C1B-455D-AE6E-94FD1443156A}" type="sibTrans" cxnId="{514622C4-8A48-4741-8683-A16BC635E310}">
      <dgm:prSet/>
      <dgm:spPr/>
      <dgm:t>
        <a:bodyPr/>
        <a:lstStyle/>
        <a:p>
          <a:endParaRPr lang="pt-BR"/>
        </a:p>
      </dgm:t>
    </dgm:pt>
    <dgm:pt modelId="{D8AE77D7-2A97-4B81-B52D-F526C5DAA6E7}">
      <dgm:prSet phldrT="[Texto]" custT="1"/>
      <dgm:spPr/>
      <dgm:t>
        <a:bodyPr/>
        <a:lstStyle/>
        <a:p>
          <a:r>
            <a:rPr lang="pt-BR" sz="1200" b="1" dirty="0" smtClean="0"/>
            <a:t>Integra as cargas horárias mínimas de cada habilitação profissional de técnic</a:t>
          </a:r>
          <a:r>
            <a:rPr lang="pt-BR" sz="1400" b="1" dirty="0" smtClean="0"/>
            <a:t>o </a:t>
          </a:r>
          <a:endParaRPr lang="pt-BR" sz="1400" b="1" dirty="0"/>
        </a:p>
      </dgm:t>
    </dgm:pt>
    <dgm:pt modelId="{1BBEA837-B057-4031-9449-9CA20B3A1C6E}" type="parTrans" cxnId="{56C7A7C9-B923-4419-98B4-B32E63BA60B2}">
      <dgm:prSet/>
      <dgm:spPr/>
      <dgm:t>
        <a:bodyPr/>
        <a:lstStyle/>
        <a:p>
          <a:endParaRPr lang="pt-BR"/>
        </a:p>
      </dgm:t>
    </dgm:pt>
    <dgm:pt modelId="{1444EF0D-E3E5-4592-A1AE-188DC5942732}" type="sibTrans" cxnId="{56C7A7C9-B923-4419-98B4-B32E63BA60B2}">
      <dgm:prSet/>
      <dgm:spPr/>
      <dgm:t>
        <a:bodyPr/>
        <a:lstStyle/>
        <a:p>
          <a:endParaRPr lang="pt-BR"/>
        </a:p>
      </dgm:t>
    </dgm:pt>
    <dgm:pt modelId="{483487B5-5F20-4E82-9E7A-35410A724AF1}">
      <dgm:prSet phldrT="[Texto]" custT="1"/>
      <dgm:spPr/>
      <dgm:t>
        <a:bodyPr/>
        <a:lstStyle/>
        <a:p>
          <a:r>
            <a:rPr lang="pt-BR" sz="1200" b="1" dirty="0" smtClean="0"/>
            <a:t>Adicionada à carga horária prevista  para o curso</a:t>
          </a:r>
          <a:endParaRPr lang="pt-BR" sz="1200" b="1" dirty="0"/>
        </a:p>
      </dgm:t>
    </dgm:pt>
    <dgm:pt modelId="{87B75843-730F-4B90-81C0-4ED6F69F0713}" type="parTrans" cxnId="{35A5E782-6205-4062-9550-1784CD378811}">
      <dgm:prSet/>
      <dgm:spPr/>
      <dgm:t>
        <a:bodyPr/>
        <a:lstStyle/>
        <a:p>
          <a:endParaRPr lang="pt-BR"/>
        </a:p>
      </dgm:t>
    </dgm:pt>
    <dgm:pt modelId="{BA4539E3-F848-4E2E-9C86-8B7EBD70B2F3}" type="sibTrans" cxnId="{35A5E782-6205-4062-9550-1784CD378811}">
      <dgm:prSet/>
      <dgm:spPr/>
      <dgm:t>
        <a:bodyPr/>
        <a:lstStyle/>
        <a:p>
          <a:endParaRPr lang="pt-BR"/>
        </a:p>
      </dgm:t>
    </dgm:pt>
    <dgm:pt modelId="{053F8BCA-D4F1-4F61-81DE-AA1051B50A3C}">
      <dgm:prSet phldrT="[Texto]" custT="1"/>
      <dgm:spPr/>
      <dgm:t>
        <a:bodyPr/>
        <a:lstStyle/>
        <a:p>
          <a:r>
            <a:rPr lang="pt-BR" sz="1200" b="1" dirty="0" smtClean="0"/>
            <a:t>Obrigatória ou Não Obrigatória </a:t>
          </a:r>
          <a:endParaRPr lang="pt-BR" sz="1200" b="1" dirty="0"/>
        </a:p>
      </dgm:t>
    </dgm:pt>
    <dgm:pt modelId="{FBD39300-57E6-4E40-A362-CBFFA91159FF}" type="parTrans" cxnId="{DFE9070D-3176-4687-AEB1-E38513899F20}">
      <dgm:prSet/>
      <dgm:spPr/>
      <dgm:t>
        <a:bodyPr/>
        <a:lstStyle/>
        <a:p>
          <a:endParaRPr lang="pt-BR"/>
        </a:p>
      </dgm:t>
    </dgm:pt>
    <dgm:pt modelId="{B79CCE81-9EE3-469A-8D00-78E115CDCFA4}" type="sibTrans" cxnId="{DFE9070D-3176-4687-AEB1-E38513899F20}">
      <dgm:prSet/>
      <dgm:spPr/>
      <dgm:t>
        <a:bodyPr/>
        <a:lstStyle/>
        <a:p>
          <a:endParaRPr lang="pt-BR"/>
        </a:p>
      </dgm:t>
    </dgm:pt>
    <dgm:pt modelId="{BB9CC289-1D6D-4024-BDB4-7A376C838C51}">
      <dgm:prSet phldrT="[Texto]" custT="1"/>
      <dgm:spPr/>
      <dgm:t>
        <a:bodyPr/>
        <a:lstStyle/>
        <a:p>
          <a:r>
            <a:rPr lang="pt-BR" sz="1200" b="1" dirty="0" smtClean="0"/>
            <a:t>Prática Profissional em situação real de trabalho e assumida como ato educativo da instituição.</a:t>
          </a:r>
          <a:endParaRPr lang="pt-BR" sz="1200" b="1" dirty="0"/>
        </a:p>
      </dgm:t>
    </dgm:pt>
    <dgm:pt modelId="{EE4CD094-D781-42D8-8856-4B2E75E517C4}" type="parTrans" cxnId="{10E2B405-BBAA-43E0-8454-F014DA4DADC9}">
      <dgm:prSet/>
      <dgm:spPr/>
      <dgm:t>
        <a:bodyPr/>
        <a:lstStyle/>
        <a:p>
          <a:endParaRPr lang="pt-BR"/>
        </a:p>
      </dgm:t>
    </dgm:pt>
    <dgm:pt modelId="{AEAE69E3-FFE7-4F35-8921-16B179E04CC1}" type="sibTrans" cxnId="{10E2B405-BBAA-43E0-8454-F014DA4DADC9}">
      <dgm:prSet/>
      <dgm:spPr/>
      <dgm:t>
        <a:bodyPr/>
        <a:lstStyle/>
        <a:p>
          <a:endParaRPr lang="pt-BR"/>
        </a:p>
      </dgm:t>
    </dgm:pt>
    <dgm:pt modelId="{DF2CE32D-781F-4AB8-93E1-E846187F3FB7}">
      <dgm:prSet phldrT="[Texto]" custT="1"/>
      <dgm:spPr/>
      <dgm:t>
        <a:bodyPr/>
        <a:lstStyle/>
        <a:p>
          <a:r>
            <a:rPr lang="pt-BR" sz="1200" b="1" dirty="0" smtClean="0"/>
            <a:t>Lei 11.788 ,  de 25 de Setembro de 2008 </a:t>
          </a:r>
          <a:endParaRPr lang="pt-BR" sz="1200" b="1" dirty="0"/>
        </a:p>
      </dgm:t>
    </dgm:pt>
    <dgm:pt modelId="{7AA003F1-3C96-4A51-9B40-283018A8978E}" type="parTrans" cxnId="{54DEF314-1507-4D6C-BE29-862DB95F3B43}">
      <dgm:prSet/>
      <dgm:spPr/>
      <dgm:t>
        <a:bodyPr/>
        <a:lstStyle/>
        <a:p>
          <a:endParaRPr lang="pt-BR"/>
        </a:p>
      </dgm:t>
    </dgm:pt>
    <dgm:pt modelId="{9E36F95B-524F-44DB-8DD0-8C10B78E348F}" type="sibTrans" cxnId="{54DEF314-1507-4D6C-BE29-862DB95F3B43}">
      <dgm:prSet/>
      <dgm:spPr/>
      <dgm:t>
        <a:bodyPr/>
        <a:lstStyle/>
        <a:p>
          <a:endParaRPr lang="pt-BR"/>
        </a:p>
      </dgm:t>
    </dgm:pt>
    <dgm:pt modelId="{4D3F74DB-4A3A-4454-8E3E-E845A0B664B4}">
      <dgm:prSet phldrT="[Texto]" custT="1"/>
      <dgm:spPr/>
      <dgm:t>
        <a:bodyPr/>
        <a:lstStyle/>
        <a:p>
          <a:r>
            <a:rPr lang="pt-BR" sz="1200" b="1" dirty="0" smtClean="0"/>
            <a:t>Resolução/CONSUP 398 de 2017 (Política  de Estágio)</a:t>
          </a:r>
          <a:endParaRPr lang="pt-BR" sz="1200" b="1" dirty="0"/>
        </a:p>
      </dgm:t>
    </dgm:pt>
    <dgm:pt modelId="{FAB1B0AB-E61F-4308-A966-164C0724D35B}" type="parTrans" cxnId="{49D41484-44E0-477B-945B-C3899393C637}">
      <dgm:prSet/>
      <dgm:spPr/>
      <dgm:t>
        <a:bodyPr/>
        <a:lstStyle/>
        <a:p>
          <a:endParaRPr lang="pt-BR"/>
        </a:p>
      </dgm:t>
    </dgm:pt>
    <dgm:pt modelId="{B4F66FA7-3A34-4EE9-8BEC-FCF8C32A1660}" type="sibTrans" cxnId="{49D41484-44E0-477B-945B-C3899393C637}">
      <dgm:prSet/>
      <dgm:spPr/>
      <dgm:t>
        <a:bodyPr/>
        <a:lstStyle/>
        <a:p>
          <a:endParaRPr lang="pt-BR"/>
        </a:p>
      </dgm:t>
    </dgm:pt>
    <dgm:pt modelId="{D9E5FEEE-572C-4981-8B55-0245893F2DBA}">
      <dgm:prSet phldrT="[Texto]" custT="1"/>
      <dgm:spPr/>
      <dgm:t>
        <a:bodyPr/>
        <a:lstStyle/>
        <a:p>
          <a:r>
            <a:rPr lang="pt-BR" sz="1200" b="1" dirty="0" smtClean="0"/>
            <a:t>Adicionada a carga horária prevista para o curso </a:t>
          </a:r>
          <a:endParaRPr lang="pt-BR" sz="1200" b="1" dirty="0"/>
        </a:p>
      </dgm:t>
    </dgm:pt>
    <dgm:pt modelId="{79023493-BB14-4A96-B928-BD10CD9CED4D}" type="parTrans" cxnId="{8AE198A8-2CC4-486A-91E1-6643BEBE4DB4}">
      <dgm:prSet/>
      <dgm:spPr/>
      <dgm:t>
        <a:bodyPr/>
        <a:lstStyle/>
        <a:p>
          <a:endParaRPr lang="pt-BR"/>
        </a:p>
      </dgm:t>
    </dgm:pt>
    <dgm:pt modelId="{90A3A4E7-FE73-41BD-8965-DEBBFAE0A9A3}" type="sibTrans" cxnId="{8AE198A8-2CC4-486A-91E1-6643BEBE4DB4}">
      <dgm:prSet/>
      <dgm:spPr/>
      <dgm:t>
        <a:bodyPr/>
        <a:lstStyle/>
        <a:p>
          <a:endParaRPr lang="pt-BR"/>
        </a:p>
      </dgm:t>
    </dgm:pt>
    <dgm:pt modelId="{49DB648D-A4D0-4B91-9585-6F7838E80741}" type="pres">
      <dgm:prSet presAssocID="{C950ADF4-34CF-46C1-A10B-048C8028F35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F7A03C5-1CFB-42BF-B85E-5A0629291B20}" type="pres">
      <dgm:prSet presAssocID="{017F503E-A7E2-4436-B663-EBE0CF60ED30}" presName="composite" presStyleCnt="0"/>
      <dgm:spPr/>
    </dgm:pt>
    <dgm:pt modelId="{BC558DF8-9191-4941-91F9-2004D6FC716A}" type="pres">
      <dgm:prSet presAssocID="{017F503E-A7E2-4436-B663-EBE0CF60ED3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35EB311-06AC-4A48-80AE-9BC720AC7170}" type="pres">
      <dgm:prSet presAssocID="{017F503E-A7E2-4436-B663-EBE0CF60ED30}" presName="descendantText" presStyleLbl="alignAcc1" presStyleIdx="0" presStyleCnt="3" custLinFactNeighborX="-788" custLinFactNeighborY="28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4520B79-4110-4EAE-BD11-DE8F341B126B}" type="pres">
      <dgm:prSet presAssocID="{8D1049FC-458C-4193-B363-07B46A945C7E}" presName="sp" presStyleCnt="0"/>
      <dgm:spPr/>
    </dgm:pt>
    <dgm:pt modelId="{33F64A50-CF69-4280-8FBB-94B6E9617FF4}" type="pres">
      <dgm:prSet presAssocID="{AE947AE5-918B-4C11-9C72-91883FF6C4F1}" presName="composite" presStyleCnt="0"/>
      <dgm:spPr/>
    </dgm:pt>
    <dgm:pt modelId="{5FD35441-6BAD-4AC6-9910-F28902A1FB8F}" type="pres">
      <dgm:prSet presAssocID="{AE947AE5-918B-4C11-9C72-91883FF6C4F1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028F26F-D1C7-424C-B182-65FCF46EAE90}" type="pres">
      <dgm:prSet presAssocID="{AE947AE5-918B-4C11-9C72-91883FF6C4F1}" presName="descendantText" presStyleLbl="alignAcc1" presStyleIdx="1" presStyleCnt="3" custScaleX="98455" custScaleY="126009" custLinFactNeighborX="244" custLinFactNeighborY="-13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CE5081D-5BF4-41DA-AD7F-A0F409D542B6}" type="pres">
      <dgm:prSet presAssocID="{802E668D-4CEA-49CD-B273-59BE5EC4FC6B}" presName="sp" presStyleCnt="0"/>
      <dgm:spPr/>
    </dgm:pt>
    <dgm:pt modelId="{28C7B6A9-EE41-4FB4-94F9-45C48B41E1DB}" type="pres">
      <dgm:prSet presAssocID="{B5FE5D68-F665-44A3-9E4E-AC84C9BA9751}" presName="composite" presStyleCnt="0"/>
      <dgm:spPr/>
    </dgm:pt>
    <dgm:pt modelId="{D9989689-2E2A-4CC7-9E03-4DB0515FDE8B}" type="pres">
      <dgm:prSet presAssocID="{B5FE5D68-F665-44A3-9E4E-AC84C9BA9751}" presName="parentText" presStyleLbl="alignNode1" presStyleIdx="2" presStyleCnt="3" custLinFactNeighborX="-2346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A034C6C-BFA1-432E-BD79-464F13FDCAC2}" type="pres">
      <dgm:prSet presAssocID="{B5FE5D68-F665-44A3-9E4E-AC84C9BA9751}" presName="descendantText" presStyleLbl="alignAcc1" presStyleIdx="2" presStyleCnt="3" custScaleY="11641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E7D80BE8-2C05-4D05-98BF-1215395F367D}" type="presOf" srcId="{B5FE5D68-F665-44A3-9E4E-AC84C9BA9751}" destId="{D9989689-2E2A-4CC7-9E03-4DB0515FDE8B}" srcOrd="0" destOrd="0" presId="urn:microsoft.com/office/officeart/2005/8/layout/chevron2"/>
    <dgm:cxn modelId="{C26B8941-DBDD-43A4-A7FC-D5AC5ABD82D4}" type="presOf" srcId="{4D3F74DB-4A3A-4454-8E3E-E845A0B664B4}" destId="{8028F26F-D1C7-424C-B182-65FCF46EAE90}" srcOrd="0" destOrd="4" presId="urn:microsoft.com/office/officeart/2005/8/layout/chevron2"/>
    <dgm:cxn modelId="{EDF523D5-F156-494A-823E-48D027FE6D44}" type="presOf" srcId="{053F8BCA-D4F1-4F61-81DE-AA1051B50A3C}" destId="{CA034C6C-BFA1-432E-BD79-464F13FDCAC2}" srcOrd="0" destOrd="1" presId="urn:microsoft.com/office/officeart/2005/8/layout/chevron2"/>
    <dgm:cxn modelId="{F4731928-F112-4C4F-8016-383C94AC1F24}" type="presOf" srcId="{483487B5-5F20-4E82-9E7A-35410A724AF1}" destId="{8028F26F-D1C7-424C-B182-65FCF46EAE90}" srcOrd="0" destOrd="2" presId="urn:microsoft.com/office/officeart/2005/8/layout/chevron2"/>
    <dgm:cxn modelId="{749212A8-F86C-4F73-AC28-6027E0C1A67A}" type="presOf" srcId="{AE947AE5-918B-4C11-9C72-91883FF6C4F1}" destId="{5FD35441-6BAD-4AC6-9910-F28902A1FB8F}" srcOrd="0" destOrd="0" presId="urn:microsoft.com/office/officeart/2005/8/layout/chevron2"/>
    <dgm:cxn modelId="{8AE198A8-2CC4-486A-91E1-6643BEBE4DB4}" srcId="{B5FE5D68-F665-44A3-9E4E-AC84C9BA9751}" destId="{D9E5FEEE-572C-4981-8B55-0245893F2DBA}" srcOrd="3" destOrd="0" parTransId="{79023493-BB14-4A96-B928-BD10CD9CED4D}" sibTransId="{90A3A4E7-FE73-41BD-8965-DEBBFAE0A9A3}"/>
    <dgm:cxn modelId="{57D10D96-4AB0-42A8-A77B-10E86A5F5672}" srcId="{017F503E-A7E2-4436-B663-EBE0CF60ED30}" destId="{C51DE407-B082-45FF-92EE-99E83E82477E}" srcOrd="0" destOrd="0" parTransId="{4C5EADEB-C721-4F2E-9AF8-5C8E167A4547}" sibTransId="{3C8EA685-7857-4986-9416-9FECEBD3FF02}"/>
    <dgm:cxn modelId="{2820CF8C-3123-415A-B89B-AC72E1A79F2B}" type="presOf" srcId="{D9E5FEEE-572C-4981-8B55-0245893F2DBA}" destId="{CA034C6C-BFA1-432E-BD79-464F13FDCAC2}" srcOrd="0" destOrd="3" presId="urn:microsoft.com/office/officeart/2005/8/layout/chevron2"/>
    <dgm:cxn modelId="{DFE9070D-3176-4687-AEB1-E38513899F20}" srcId="{B5FE5D68-F665-44A3-9E4E-AC84C9BA9751}" destId="{053F8BCA-D4F1-4F61-81DE-AA1051B50A3C}" srcOrd="1" destOrd="0" parTransId="{FBD39300-57E6-4E40-A362-CBFFA91159FF}" sibTransId="{B79CCE81-9EE3-469A-8D00-78E115CDCFA4}"/>
    <dgm:cxn modelId="{54DEF314-1507-4D6C-BE29-862DB95F3B43}" srcId="{AE947AE5-918B-4C11-9C72-91883FF6C4F1}" destId="{DF2CE32D-781F-4AB8-93E1-E846187F3FB7}" srcOrd="3" destOrd="0" parTransId="{7AA003F1-3C96-4A51-9B40-283018A8978E}" sibTransId="{9E36F95B-524F-44DB-8DD0-8C10B78E348F}"/>
    <dgm:cxn modelId="{6B9D3327-0864-42F6-A51C-BD8AC067E590}" srcId="{AE947AE5-918B-4C11-9C72-91883FF6C4F1}" destId="{889309B8-CEFF-49AC-9F0A-0C4B5EDAABFA}" srcOrd="0" destOrd="0" parTransId="{8BAD84F3-534A-461A-A25A-43EA90C2447B}" sibTransId="{518DA436-6E80-4179-AC6C-364DBF695D1B}"/>
    <dgm:cxn modelId="{77886492-12D7-4CF5-8C1F-CE2F2D730D9C}" type="presOf" srcId="{DF2CE32D-781F-4AB8-93E1-E846187F3FB7}" destId="{8028F26F-D1C7-424C-B182-65FCF46EAE90}" srcOrd="0" destOrd="3" presId="urn:microsoft.com/office/officeart/2005/8/layout/chevron2"/>
    <dgm:cxn modelId="{B700321B-E372-40A8-A275-29BF800A681C}" srcId="{B5FE5D68-F665-44A3-9E4E-AC84C9BA9751}" destId="{DC46904F-834D-459F-93CF-E22D6C5F8B25}" srcOrd="0" destOrd="0" parTransId="{20939A4D-54CA-4985-9028-EB534EAAD92A}" sibTransId="{52971854-A390-49B1-9B29-B7066C5D18A7}"/>
    <dgm:cxn modelId="{49D41484-44E0-477B-945B-C3899393C637}" srcId="{AE947AE5-918B-4C11-9C72-91883FF6C4F1}" destId="{4D3F74DB-4A3A-4454-8E3E-E845A0B664B4}" srcOrd="4" destOrd="0" parTransId="{FAB1B0AB-E61F-4308-A966-164C0724D35B}" sibTransId="{B4F66FA7-3A34-4EE9-8BEC-FCF8C32A1660}"/>
    <dgm:cxn modelId="{B17FDAEF-2CAD-43C0-81C8-8A112238B133}" type="presOf" srcId="{C51DE407-B082-45FF-92EE-99E83E82477E}" destId="{335EB311-06AC-4A48-80AE-9BC720AC7170}" srcOrd="0" destOrd="0" presId="urn:microsoft.com/office/officeart/2005/8/layout/chevron2"/>
    <dgm:cxn modelId="{A3529B36-083D-4EA7-BBCF-253182708791}" srcId="{C950ADF4-34CF-46C1-A10B-048C8028F352}" destId="{AE947AE5-918B-4C11-9C72-91883FF6C4F1}" srcOrd="1" destOrd="0" parTransId="{BF1DE326-A886-4C11-8C36-0996DCD63A8F}" sibTransId="{802E668D-4CEA-49CD-B273-59BE5EC4FC6B}"/>
    <dgm:cxn modelId="{514622C4-8A48-4741-8683-A16BC635E310}" srcId="{AE947AE5-918B-4C11-9C72-91883FF6C4F1}" destId="{15370DD4-7665-4542-AE7B-33482D485915}" srcOrd="1" destOrd="0" parTransId="{D6793723-17BA-497E-BA77-97A2C7EB477D}" sibTransId="{67263EF8-3C1B-455D-AE6E-94FD1443156A}"/>
    <dgm:cxn modelId="{56C7A7C9-B923-4419-98B4-B32E63BA60B2}" srcId="{017F503E-A7E2-4436-B663-EBE0CF60ED30}" destId="{D8AE77D7-2A97-4B81-B52D-F526C5DAA6E7}" srcOrd="1" destOrd="0" parTransId="{1BBEA837-B057-4031-9449-9CA20B3A1C6E}" sibTransId="{1444EF0D-E3E5-4592-A1AE-188DC5942732}"/>
    <dgm:cxn modelId="{04AA1E20-F99E-4B06-B32D-4E71A6AAB926}" type="presOf" srcId="{BB9CC289-1D6D-4024-BDB4-7A376C838C51}" destId="{CA034C6C-BFA1-432E-BD79-464F13FDCAC2}" srcOrd="0" destOrd="2" presId="urn:microsoft.com/office/officeart/2005/8/layout/chevron2"/>
    <dgm:cxn modelId="{58178EE2-0B36-4FB7-ACFA-F60B3611253A}" srcId="{C950ADF4-34CF-46C1-A10B-048C8028F352}" destId="{017F503E-A7E2-4436-B663-EBE0CF60ED30}" srcOrd="0" destOrd="0" parTransId="{3FAC23BE-B2AA-48A9-A1BD-DDCAB58A80C1}" sibTransId="{8D1049FC-458C-4193-B363-07B46A945C7E}"/>
    <dgm:cxn modelId="{0D7A92E4-F43A-4062-B70D-BC7E808EB468}" type="presOf" srcId="{017F503E-A7E2-4436-B663-EBE0CF60ED30}" destId="{BC558DF8-9191-4941-91F9-2004D6FC716A}" srcOrd="0" destOrd="0" presId="urn:microsoft.com/office/officeart/2005/8/layout/chevron2"/>
    <dgm:cxn modelId="{CF74C391-5152-418E-AE33-4D1B56E83C16}" type="presOf" srcId="{15370DD4-7665-4542-AE7B-33482D485915}" destId="{8028F26F-D1C7-424C-B182-65FCF46EAE90}" srcOrd="0" destOrd="1" presId="urn:microsoft.com/office/officeart/2005/8/layout/chevron2"/>
    <dgm:cxn modelId="{4529BB68-6B32-4D0B-B2D2-6CDE93569803}" type="presOf" srcId="{DC46904F-834D-459F-93CF-E22D6C5F8B25}" destId="{CA034C6C-BFA1-432E-BD79-464F13FDCAC2}" srcOrd="0" destOrd="0" presId="urn:microsoft.com/office/officeart/2005/8/layout/chevron2"/>
    <dgm:cxn modelId="{21594EB6-7593-4E74-AA99-A87286B57870}" srcId="{C950ADF4-34CF-46C1-A10B-048C8028F352}" destId="{B5FE5D68-F665-44A3-9E4E-AC84C9BA9751}" srcOrd="2" destOrd="0" parTransId="{052AFD51-B924-49A2-9129-7AE8FB3338D7}" sibTransId="{3CA521DB-C180-4DD8-AA4B-F13E2E89A699}"/>
    <dgm:cxn modelId="{35A5E782-6205-4062-9550-1784CD378811}" srcId="{AE947AE5-918B-4C11-9C72-91883FF6C4F1}" destId="{483487B5-5F20-4E82-9E7A-35410A724AF1}" srcOrd="2" destOrd="0" parTransId="{87B75843-730F-4B90-81C0-4ED6F69F0713}" sibTransId="{BA4539E3-F848-4E2E-9C86-8B7EBD70B2F3}"/>
    <dgm:cxn modelId="{10E2B405-BBAA-43E0-8454-F014DA4DADC9}" srcId="{B5FE5D68-F665-44A3-9E4E-AC84C9BA9751}" destId="{BB9CC289-1D6D-4024-BDB4-7A376C838C51}" srcOrd="2" destOrd="0" parTransId="{EE4CD094-D781-42D8-8856-4B2E75E517C4}" sibTransId="{AEAE69E3-FFE7-4F35-8921-16B179E04CC1}"/>
    <dgm:cxn modelId="{EA7A078F-8BF7-4420-87A3-325B2A7BB05A}" type="presOf" srcId="{889309B8-CEFF-49AC-9F0A-0C4B5EDAABFA}" destId="{8028F26F-D1C7-424C-B182-65FCF46EAE90}" srcOrd="0" destOrd="0" presId="urn:microsoft.com/office/officeart/2005/8/layout/chevron2"/>
    <dgm:cxn modelId="{C3B7D833-4DDB-45E3-B5BE-878E5AC06C24}" type="presOf" srcId="{D8AE77D7-2A97-4B81-B52D-F526C5DAA6E7}" destId="{335EB311-06AC-4A48-80AE-9BC720AC7170}" srcOrd="0" destOrd="1" presId="urn:microsoft.com/office/officeart/2005/8/layout/chevron2"/>
    <dgm:cxn modelId="{9C9AD23D-D3C2-44CB-A831-2BB175D68FB5}" type="presOf" srcId="{C950ADF4-34CF-46C1-A10B-048C8028F352}" destId="{49DB648D-A4D0-4B91-9585-6F7838E80741}" srcOrd="0" destOrd="0" presId="urn:microsoft.com/office/officeart/2005/8/layout/chevron2"/>
    <dgm:cxn modelId="{59BADE5E-1850-4867-BA00-54332A288076}" type="presParOf" srcId="{49DB648D-A4D0-4B91-9585-6F7838E80741}" destId="{2F7A03C5-1CFB-42BF-B85E-5A0629291B20}" srcOrd="0" destOrd="0" presId="urn:microsoft.com/office/officeart/2005/8/layout/chevron2"/>
    <dgm:cxn modelId="{6FFB0FD9-805B-44E6-9195-227737541265}" type="presParOf" srcId="{2F7A03C5-1CFB-42BF-B85E-5A0629291B20}" destId="{BC558DF8-9191-4941-91F9-2004D6FC716A}" srcOrd="0" destOrd="0" presId="urn:microsoft.com/office/officeart/2005/8/layout/chevron2"/>
    <dgm:cxn modelId="{F21B742F-DA31-417F-B10A-323D39AC7CA3}" type="presParOf" srcId="{2F7A03C5-1CFB-42BF-B85E-5A0629291B20}" destId="{335EB311-06AC-4A48-80AE-9BC720AC7170}" srcOrd="1" destOrd="0" presId="urn:microsoft.com/office/officeart/2005/8/layout/chevron2"/>
    <dgm:cxn modelId="{BC43E049-8BD5-4DCB-8308-4597DBD7F521}" type="presParOf" srcId="{49DB648D-A4D0-4B91-9585-6F7838E80741}" destId="{C4520B79-4110-4EAE-BD11-DE8F341B126B}" srcOrd="1" destOrd="0" presId="urn:microsoft.com/office/officeart/2005/8/layout/chevron2"/>
    <dgm:cxn modelId="{7E9FAC4A-B00A-4DF3-A9ED-F2E17C97AA89}" type="presParOf" srcId="{49DB648D-A4D0-4B91-9585-6F7838E80741}" destId="{33F64A50-CF69-4280-8FBB-94B6E9617FF4}" srcOrd="2" destOrd="0" presId="urn:microsoft.com/office/officeart/2005/8/layout/chevron2"/>
    <dgm:cxn modelId="{9D0DA6C6-A91D-4F58-804B-19DF4FB62A96}" type="presParOf" srcId="{33F64A50-CF69-4280-8FBB-94B6E9617FF4}" destId="{5FD35441-6BAD-4AC6-9910-F28902A1FB8F}" srcOrd="0" destOrd="0" presId="urn:microsoft.com/office/officeart/2005/8/layout/chevron2"/>
    <dgm:cxn modelId="{6B92AF2C-DAF6-4B92-96D0-DB48BB545BD2}" type="presParOf" srcId="{33F64A50-CF69-4280-8FBB-94B6E9617FF4}" destId="{8028F26F-D1C7-424C-B182-65FCF46EAE90}" srcOrd="1" destOrd="0" presId="urn:microsoft.com/office/officeart/2005/8/layout/chevron2"/>
    <dgm:cxn modelId="{0140CBA1-4D85-4D34-9648-E22E1E2526B4}" type="presParOf" srcId="{49DB648D-A4D0-4B91-9585-6F7838E80741}" destId="{FCE5081D-5BF4-41DA-AD7F-A0F409D542B6}" srcOrd="3" destOrd="0" presId="urn:microsoft.com/office/officeart/2005/8/layout/chevron2"/>
    <dgm:cxn modelId="{D89B3D1C-1779-455B-921C-5318C4E11F85}" type="presParOf" srcId="{49DB648D-A4D0-4B91-9585-6F7838E80741}" destId="{28C7B6A9-EE41-4FB4-94F9-45C48B41E1DB}" srcOrd="4" destOrd="0" presId="urn:microsoft.com/office/officeart/2005/8/layout/chevron2"/>
    <dgm:cxn modelId="{02D70E35-40DD-4D8C-B5F7-8909920006A3}" type="presParOf" srcId="{28C7B6A9-EE41-4FB4-94F9-45C48B41E1DB}" destId="{D9989689-2E2A-4CC7-9E03-4DB0515FDE8B}" srcOrd="0" destOrd="0" presId="urn:microsoft.com/office/officeart/2005/8/layout/chevron2"/>
    <dgm:cxn modelId="{0570ABCA-E5F9-45A5-9ACD-51D497836C74}" type="presParOf" srcId="{28C7B6A9-EE41-4FB4-94F9-45C48B41E1DB}" destId="{CA034C6C-BFA1-432E-BD79-464F13FDCAC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4313CF0-4976-422B-B34D-DBC38B54C7BC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49728593-D676-44E6-B761-C88496323F37}">
      <dgm:prSet phldrT="[Texto]"/>
      <dgm:spPr/>
      <dgm:t>
        <a:bodyPr/>
        <a:lstStyle/>
        <a:p>
          <a:r>
            <a:rPr lang="pt-BR" b="1" dirty="0" smtClean="0">
              <a:solidFill>
                <a:schemeClr val="tx1"/>
              </a:solidFill>
            </a:rPr>
            <a:t>1</a:t>
          </a:r>
          <a:endParaRPr lang="pt-BR" b="1" dirty="0">
            <a:solidFill>
              <a:schemeClr val="tx1"/>
            </a:solidFill>
          </a:endParaRPr>
        </a:p>
      </dgm:t>
    </dgm:pt>
    <dgm:pt modelId="{90F4C023-D6F5-43FA-A284-E1CECDEF5034}" type="parTrans" cxnId="{C199262C-F07D-4759-BE18-C3976C647E3F}">
      <dgm:prSet/>
      <dgm:spPr/>
      <dgm:t>
        <a:bodyPr/>
        <a:lstStyle/>
        <a:p>
          <a:endParaRPr lang="pt-BR"/>
        </a:p>
      </dgm:t>
    </dgm:pt>
    <dgm:pt modelId="{CE3C6F01-76D0-43FA-82C0-55548BE1E891}" type="sibTrans" cxnId="{C199262C-F07D-4759-BE18-C3976C647E3F}">
      <dgm:prSet/>
      <dgm:spPr/>
      <dgm:t>
        <a:bodyPr/>
        <a:lstStyle/>
        <a:p>
          <a:endParaRPr lang="pt-BR"/>
        </a:p>
      </dgm:t>
    </dgm:pt>
    <dgm:pt modelId="{3FFF0820-336F-41E8-8A36-FB721B28BF43}">
      <dgm:prSet phldrT="[Texto]"/>
      <dgm:spPr/>
      <dgm:t>
        <a:bodyPr/>
        <a:lstStyle/>
        <a:p>
          <a:r>
            <a:rPr lang="pt-BR" b="0" dirty="0" smtClean="0">
              <a:latin typeface="+mj-lt"/>
            </a:rPr>
            <a:t>Apresentar à Coordenação de Estágio ou órgão equivalente no campus  o relatório das atividades realizadas devidamente atestado pelo professor orientador.</a:t>
          </a:r>
          <a:endParaRPr lang="pt-BR" dirty="0">
            <a:latin typeface="+mj-lt"/>
          </a:endParaRPr>
        </a:p>
      </dgm:t>
    </dgm:pt>
    <dgm:pt modelId="{9E2EF855-229B-4B8B-A6AF-6CB026FBA466}" type="parTrans" cxnId="{60C8EAEB-8C74-4E02-8C5C-32EDE71F820A}">
      <dgm:prSet/>
      <dgm:spPr/>
      <dgm:t>
        <a:bodyPr/>
        <a:lstStyle/>
        <a:p>
          <a:endParaRPr lang="pt-BR"/>
        </a:p>
      </dgm:t>
    </dgm:pt>
    <dgm:pt modelId="{AE7A273E-38F6-4DDE-B52D-C9376A6D1014}" type="sibTrans" cxnId="{60C8EAEB-8C74-4E02-8C5C-32EDE71F820A}">
      <dgm:prSet/>
      <dgm:spPr/>
      <dgm:t>
        <a:bodyPr/>
        <a:lstStyle/>
        <a:p>
          <a:endParaRPr lang="pt-BR"/>
        </a:p>
      </dgm:t>
    </dgm:pt>
    <dgm:pt modelId="{1E56B55F-D1D2-439E-8B37-2DE1C7DC9B15}">
      <dgm:prSet phldrT="[Texto]"/>
      <dgm:spPr/>
      <dgm:t>
        <a:bodyPr/>
        <a:lstStyle/>
        <a:p>
          <a:r>
            <a:rPr lang="pt-BR" b="1" dirty="0" smtClean="0">
              <a:solidFill>
                <a:schemeClr val="tx1"/>
              </a:solidFill>
            </a:rPr>
            <a:t>2</a:t>
          </a:r>
          <a:endParaRPr lang="pt-BR" b="1" dirty="0">
            <a:solidFill>
              <a:schemeClr val="tx1"/>
            </a:solidFill>
          </a:endParaRPr>
        </a:p>
      </dgm:t>
    </dgm:pt>
    <dgm:pt modelId="{ADB758FC-3DE0-48C9-805D-33EA1AE28523}" type="parTrans" cxnId="{58A4ABE5-ABAA-4FAE-AD26-8C1DB33E61F8}">
      <dgm:prSet/>
      <dgm:spPr/>
      <dgm:t>
        <a:bodyPr/>
        <a:lstStyle/>
        <a:p>
          <a:endParaRPr lang="pt-BR"/>
        </a:p>
      </dgm:t>
    </dgm:pt>
    <dgm:pt modelId="{6F37E813-4336-4324-858B-9175E7A32B86}" type="sibTrans" cxnId="{58A4ABE5-ABAA-4FAE-AD26-8C1DB33E61F8}">
      <dgm:prSet/>
      <dgm:spPr/>
      <dgm:t>
        <a:bodyPr/>
        <a:lstStyle/>
        <a:p>
          <a:endParaRPr lang="pt-BR"/>
        </a:p>
      </dgm:t>
    </dgm:pt>
    <dgm:pt modelId="{A3DFB016-A17D-42AE-91B6-ADB2A72CAA50}">
      <dgm:prSet phldrT="[Texto]"/>
      <dgm:spPr/>
      <dgm:t>
        <a:bodyPr/>
        <a:lstStyle/>
        <a:p>
          <a:r>
            <a:rPr lang="pt-BR" dirty="0" smtClean="0"/>
            <a:t>Apresentar à Coordenação de Estágio ou órgão equivalente no campus declaração assinada pela Coordenação do Curso com a carga horária integralizada na realização da prática profissional supervisionada.</a:t>
          </a:r>
          <a:endParaRPr lang="pt-BR" dirty="0"/>
        </a:p>
      </dgm:t>
    </dgm:pt>
    <dgm:pt modelId="{5891A117-F4FE-43C1-B778-0556693971FD}" type="parTrans" cxnId="{301C2689-2B43-4A19-BF57-8173483B9845}">
      <dgm:prSet/>
      <dgm:spPr/>
      <dgm:t>
        <a:bodyPr/>
        <a:lstStyle/>
        <a:p>
          <a:endParaRPr lang="pt-BR"/>
        </a:p>
      </dgm:t>
    </dgm:pt>
    <dgm:pt modelId="{A6A806E8-07DE-40B5-AAC2-EAC06FD73DEA}" type="sibTrans" cxnId="{301C2689-2B43-4A19-BF57-8173483B9845}">
      <dgm:prSet/>
      <dgm:spPr/>
      <dgm:t>
        <a:bodyPr/>
        <a:lstStyle/>
        <a:p>
          <a:endParaRPr lang="pt-BR"/>
        </a:p>
      </dgm:t>
    </dgm:pt>
    <dgm:pt modelId="{98995206-4907-4778-8BAA-6E33801DFC38}" type="pres">
      <dgm:prSet presAssocID="{F4313CF0-4976-422B-B34D-DBC38B54C7BC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92F78C03-C4AD-4844-9730-C08208793420}" type="pres">
      <dgm:prSet presAssocID="{49728593-D676-44E6-B761-C88496323F37}" presName="composite" presStyleCnt="0"/>
      <dgm:spPr/>
    </dgm:pt>
    <dgm:pt modelId="{262FF407-48DC-4B50-A99F-13EFC31299D3}" type="pres">
      <dgm:prSet presAssocID="{49728593-D676-44E6-B761-C88496323F37}" presName="parentText" presStyleLbl="alignNode1" presStyleIdx="0" presStyleCnt="2" custLinFactNeighborX="902" custLinFactNeighborY="18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FDF74C1-AFD3-4323-84FC-AA337E7683F9}" type="pres">
      <dgm:prSet presAssocID="{49728593-D676-44E6-B761-C88496323F37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EDD1953-7B5B-44C5-94FE-C696CAEB25A4}" type="pres">
      <dgm:prSet presAssocID="{CE3C6F01-76D0-43FA-82C0-55548BE1E891}" presName="sp" presStyleCnt="0"/>
      <dgm:spPr/>
    </dgm:pt>
    <dgm:pt modelId="{B469BAFE-94CA-4BF6-B9F9-54EFE1A6FE0E}" type="pres">
      <dgm:prSet presAssocID="{1E56B55F-D1D2-439E-8B37-2DE1C7DC9B15}" presName="composite" presStyleCnt="0"/>
      <dgm:spPr/>
    </dgm:pt>
    <dgm:pt modelId="{E75267AE-B466-48D1-AE1A-C5F5D1D90D58}" type="pres">
      <dgm:prSet presAssocID="{1E56B55F-D1D2-439E-8B37-2DE1C7DC9B15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D8E0BB9-2975-4B50-BC00-B9140C0778E7}" type="pres">
      <dgm:prSet presAssocID="{1E56B55F-D1D2-439E-8B37-2DE1C7DC9B15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01C2689-2B43-4A19-BF57-8173483B9845}" srcId="{1E56B55F-D1D2-439E-8B37-2DE1C7DC9B15}" destId="{A3DFB016-A17D-42AE-91B6-ADB2A72CAA50}" srcOrd="0" destOrd="0" parTransId="{5891A117-F4FE-43C1-B778-0556693971FD}" sibTransId="{A6A806E8-07DE-40B5-AAC2-EAC06FD73DEA}"/>
    <dgm:cxn modelId="{E5007D98-FAC6-4B34-8521-C738B2CE3BFE}" type="presOf" srcId="{49728593-D676-44E6-B761-C88496323F37}" destId="{262FF407-48DC-4B50-A99F-13EFC31299D3}" srcOrd="0" destOrd="0" presId="urn:microsoft.com/office/officeart/2005/8/layout/chevron2"/>
    <dgm:cxn modelId="{B6F9DD09-E5A5-49BD-9890-1301C998D5C3}" type="presOf" srcId="{1E56B55F-D1D2-439E-8B37-2DE1C7DC9B15}" destId="{E75267AE-B466-48D1-AE1A-C5F5D1D90D58}" srcOrd="0" destOrd="0" presId="urn:microsoft.com/office/officeart/2005/8/layout/chevron2"/>
    <dgm:cxn modelId="{58A4ABE5-ABAA-4FAE-AD26-8C1DB33E61F8}" srcId="{F4313CF0-4976-422B-B34D-DBC38B54C7BC}" destId="{1E56B55F-D1D2-439E-8B37-2DE1C7DC9B15}" srcOrd="1" destOrd="0" parTransId="{ADB758FC-3DE0-48C9-805D-33EA1AE28523}" sibTransId="{6F37E813-4336-4324-858B-9175E7A32B86}"/>
    <dgm:cxn modelId="{60C8EAEB-8C74-4E02-8C5C-32EDE71F820A}" srcId="{49728593-D676-44E6-B761-C88496323F37}" destId="{3FFF0820-336F-41E8-8A36-FB721B28BF43}" srcOrd="0" destOrd="0" parTransId="{9E2EF855-229B-4B8B-A6AF-6CB026FBA466}" sibTransId="{AE7A273E-38F6-4DDE-B52D-C9376A6D1014}"/>
    <dgm:cxn modelId="{EB2C95DA-2A35-4A1A-BDE3-0B9C10D65728}" type="presOf" srcId="{3FFF0820-336F-41E8-8A36-FB721B28BF43}" destId="{1FDF74C1-AFD3-4323-84FC-AA337E7683F9}" srcOrd="0" destOrd="0" presId="urn:microsoft.com/office/officeart/2005/8/layout/chevron2"/>
    <dgm:cxn modelId="{610FAA04-FAD9-44B5-810B-5C06576BF70B}" type="presOf" srcId="{A3DFB016-A17D-42AE-91B6-ADB2A72CAA50}" destId="{BD8E0BB9-2975-4B50-BC00-B9140C0778E7}" srcOrd="0" destOrd="0" presId="urn:microsoft.com/office/officeart/2005/8/layout/chevron2"/>
    <dgm:cxn modelId="{C199262C-F07D-4759-BE18-C3976C647E3F}" srcId="{F4313CF0-4976-422B-B34D-DBC38B54C7BC}" destId="{49728593-D676-44E6-B761-C88496323F37}" srcOrd="0" destOrd="0" parTransId="{90F4C023-D6F5-43FA-A284-E1CECDEF5034}" sibTransId="{CE3C6F01-76D0-43FA-82C0-55548BE1E891}"/>
    <dgm:cxn modelId="{D7A1179F-4A2C-474C-8016-8144F4A126F4}" type="presOf" srcId="{F4313CF0-4976-422B-B34D-DBC38B54C7BC}" destId="{98995206-4907-4778-8BAA-6E33801DFC38}" srcOrd="0" destOrd="0" presId="urn:microsoft.com/office/officeart/2005/8/layout/chevron2"/>
    <dgm:cxn modelId="{07A9E1E9-75D9-487C-8D55-337AFB746819}" type="presParOf" srcId="{98995206-4907-4778-8BAA-6E33801DFC38}" destId="{92F78C03-C4AD-4844-9730-C08208793420}" srcOrd="0" destOrd="0" presId="urn:microsoft.com/office/officeart/2005/8/layout/chevron2"/>
    <dgm:cxn modelId="{C8EDE6B6-3074-4B24-9D5C-198BF81B386C}" type="presParOf" srcId="{92F78C03-C4AD-4844-9730-C08208793420}" destId="{262FF407-48DC-4B50-A99F-13EFC31299D3}" srcOrd="0" destOrd="0" presId="urn:microsoft.com/office/officeart/2005/8/layout/chevron2"/>
    <dgm:cxn modelId="{39120004-8A9D-4E8F-999E-617A3932D887}" type="presParOf" srcId="{92F78C03-C4AD-4844-9730-C08208793420}" destId="{1FDF74C1-AFD3-4323-84FC-AA337E7683F9}" srcOrd="1" destOrd="0" presId="urn:microsoft.com/office/officeart/2005/8/layout/chevron2"/>
    <dgm:cxn modelId="{3C887F70-FAB7-4923-B15D-FB8E129D42A4}" type="presParOf" srcId="{98995206-4907-4778-8BAA-6E33801DFC38}" destId="{7EDD1953-7B5B-44C5-94FE-C696CAEB25A4}" srcOrd="1" destOrd="0" presId="urn:microsoft.com/office/officeart/2005/8/layout/chevron2"/>
    <dgm:cxn modelId="{29FD0B2A-A27E-4091-87E3-6EA800384888}" type="presParOf" srcId="{98995206-4907-4778-8BAA-6E33801DFC38}" destId="{B469BAFE-94CA-4BF6-B9F9-54EFE1A6FE0E}" srcOrd="2" destOrd="0" presId="urn:microsoft.com/office/officeart/2005/8/layout/chevron2"/>
    <dgm:cxn modelId="{A9180917-783A-4425-8B92-5145A9B3BBA3}" type="presParOf" srcId="{B469BAFE-94CA-4BF6-B9F9-54EFE1A6FE0E}" destId="{E75267AE-B466-48D1-AE1A-C5F5D1D90D58}" srcOrd="0" destOrd="0" presId="urn:microsoft.com/office/officeart/2005/8/layout/chevron2"/>
    <dgm:cxn modelId="{81A70809-F776-4C3E-B2D4-9AB76C546F4C}" type="presParOf" srcId="{B469BAFE-94CA-4BF6-B9F9-54EFE1A6FE0E}" destId="{BD8E0BB9-2975-4B50-BC00-B9140C0778E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76C96D1-3232-4D53-88A7-FA710EC18123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0F125A78-DB58-4AE8-9441-DE34D010CF2F}">
      <dgm:prSet phldrT="[Texto]"/>
      <dgm:spPr/>
      <dgm:t>
        <a:bodyPr/>
        <a:lstStyle/>
        <a:p>
          <a:r>
            <a:rPr lang="pt-BR" b="0" dirty="0" smtClean="0">
              <a:solidFill>
                <a:schemeClr val="tx1"/>
              </a:solidFill>
            </a:rPr>
            <a:t>1</a:t>
          </a:r>
          <a:endParaRPr lang="pt-BR" b="0" dirty="0">
            <a:solidFill>
              <a:schemeClr val="tx1"/>
            </a:solidFill>
          </a:endParaRPr>
        </a:p>
      </dgm:t>
    </dgm:pt>
    <dgm:pt modelId="{3BF711C6-41B1-4D99-9AEF-C573E988232B}" type="parTrans" cxnId="{B3DC2123-E4B2-4397-A07E-9CC6DBDCF6A4}">
      <dgm:prSet/>
      <dgm:spPr/>
      <dgm:t>
        <a:bodyPr/>
        <a:lstStyle/>
        <a:p>
          <a:endParaRPr lang="pt-BR"/>
        </a:p>
      </dgm:t>
    </dgm:pt>
    <dgm:pt modelId="{0D82367A-16F6-494D-BB29-641921005CF9}" type="sibTrans" cxnId="{B3DC2123-E4B2-4397-A07E-9CC6DBDCF6A4}">
      <dgm:prSet/>
      <dgm:spPr/>
      <dgm:t>
        <a:bodyPr/>
        <a:lstStyle/>
        <a:p>
          <a:endParaRPr lang="pt-BR"/>
        </a:p>
      </dgm:t>
    </dgm:pt>
    <dgm:pt modelId="{0CCF9E60-2E4D-4101-B084-8175899B63A0}">
      <dgm:prSet phldrT="[Texto]"/>
      <dgm:spPr/>
      <dgm:t>
        <a:bodyPr/>
        <a:lstStyle/>
        <a:p>
          <a:r>
            <a:rPr lang="pt-BR" dirty="0" smtClean="0"/>
            <a:t>Relacionar no Plano de Atividades qual atividade laboral exercida deverá ser validada como Prática Profissional.</a:t>
          </a:r>
          <a:endParaRPr lang="pt-BR" dirty="0"/>
        </a:p>
      </dgm:t>
    </dgm:pt>
    <dgm:pt modelId="{65C285D4-E211-4767-BEED-4A9DD54756C1}" type="parTrans" cxnId="{1421C276-4837-44B4-A4CC-11D7AF4442BE}">
      <dgm:prSet/>
      <dgm:spPr/>
      <dgm:t>
        <a:bodyPr/>
        <a:lstStyle/>
        <a:p>
          <a:endParaRPr lang="pt-BR"/>
        </a:p>
      </dgm:t>
    </dgm:pt>
    <dgm:pt modelId="{DAAF8136-1CE6-47C0-ABED-D81AA1AB4854}" type="sibTrans" cxnId="{1421C276-4837-44B4-A4CC-11D7AF4442BE}">
      <dgm:prSet/>
      <dgm:spPr/>
      <dgm:t>
        <a:bodyPr/>
        <a:lstStyle/>
        <a:p>
          <a:endParaRPr lang="pt-BR"/>
        </a:p>
      </dgm:t>
    </dgm:pt>
    <dgm:pt modelId="{EA9C9A43-C559-48DB-AD1C-0DBE0F05E926}">
      <dgm:prSet phldrT="[Texto]"/>
      <dgm:spPr/>
      <dgm:t>
        <a:bodyPr/>
        <a:lstStyle/>
        <a:p>
          <a:r>
            <a:rPr lang="pt-BR" b="1" dirty="0" smtClean="0">
              <a:solidFill>
                <a:schemeClr val="tx1"/>
              </a:solidFill>
            </a:rPr>
            <a:t>2</a:t>
          </a:r>
          <a:endParaRPr lang="pt-BR" b="1" dirty="0">
            <a:solidFill>
              <a:schemeClr val="tx1"/>
            </a:solidFill>
          </a:endParaRPr>
        </a:p>
      </dgm:t>
    </dgm:pt>
    <dgm:pt modelId="{8BA85CA4-CFF6-411E-B2E3-C005AA734671}" type="parTrans" cxnId="{BC504ECB-F9B3-4E95-91FF-6B89B9A34D42}">
      <dgm:prSet/>
      <dgm:spPr/>
      <dgm:t>
        <a:bodyPr/>
        <a:lstStyle/>
        <a:p>
          <a:endParaRPr lang="pt-BR"/>
        </a:p>
      </dgm:t>
    </dgm:pt>
    <dgm:pt modelId="{D86228C4-2A1E-41A7-8A05-D08858B7F23C}" type="sibTrans" cxnId="{BC504ECB-F9B3-4E95-91FF-6B89B9A34D42}">
      <dgm:prSet/>
      <dgm:spPr/>
      <dgm:t>
        <a:bodyPr/>
        <a:lstStyle/>
        <a:p>
          <a:endParaRPr lang="pt-BR"/>
        </a:p>
      </dgm:t>
    </dgm:pt>
    <dgm:pt modelId="{FA65D6A4-E09C-4CE7-849E-C3CEDBA9BB16}">
      <dgm:prSet phldrT="[Texto]"/>
      <dgm:spPr/>
      <dgm:t>
        <a:bodyPr/>
        <a:lstStyle/>
        <a:p>
          <a:r>
            <a:rPr lang="pt-BR" dirty="0" smtClean="0"/>
            <a:t>Entregar este Plano de Atividades,junto com os documentos comprobatórios  na Coordenação do Curso após assinado pelo  Professor Orientador </a:t>
          </a:r>
          <a:endParaRPr lang="pt-BR" dirty="0"/>
        </a:p>
      </dgm:t>
    </dgm:pt>
    <dgm:pt modelId="{49A70DA2-C05C-46A3-94AA-58556A5C1620}" type="parTrans" cxnId="{DAC0618D-25B5-4EB3-8339-2167835752E5}">
      <dgm:prSet/>
      <dgm:spPr/>
      <dgm:t>
        <a:bodyPr/>
        <a:lstStyle/>
        <a:p>
          <a:endParaRPr lang="pt-BR"/>
        </a:p>
      </dgm:t>
    </dgm:pt>
    <dgm:pt modelId="{0045A060-7F5B-4307-A737-0FB0936BD0A2}" type="sibTrans" cxnId="{DAC0618D-25B5-4EB3-8339-2167835752E5}">
      <dgm:prSet/>
      <dgm:spPr/>
      <dgm:t>
        <a:bodyPr/>
        <a:lstStyle/>
        <a:p>
          <a:endParaRPr lang="pt-BR"/>
        </a:p>
      </dgm:t>
    </dgm:pt>
    <dgm:pt modelId="{0B53890B-FC96-4C2C-A659-1AA250CE0D9C}">
      <dgm:prSet phldrT="[Texto]"/>
      <dgm:spPr/>
      <dgm:t>
        <a:bodyPr/>
        <a:lstStyle/>
        <a:p>
          <a:r>
            <a:rPr lang="pt-BR" b="1" dirty="0" smtClean="0">
              <a:solidFill>
                <a:schemeClr val="tx1"/>
              </a:solidFill>
            </a:rPr>
            <a:t>3</a:t>
          </a:r>
          <a:endParaRPr lang="pt-BR" b="1" dirty="0">
            <a:solidFill>
              <a:schemeClr val="tx1"/>
            </a:solidFill>
          </a:endParaRPr>
        </a:p>
      </dgm:t>
    </dgm:pt>
    <dgm:pt modelId="{E21950B0-2F18-4D0B-A2C5-48960356E0CC}" type="parTrans" cxnId="{0616C7C6-E763-4E0A-AF39-2234B79540E3}">
      <dgm:prSet/>
      <dgm:spPr/>
      <dgm:t>
        <a:bodyPr/>
        <a:lstStyle/>
        <a:p>
          <a:endParaRPr lang="pt-BR"/>
        </a:p>
      </dgm:t>
    </dgm:pt>
    <dgm:pt modelId="{613F7F0F-0667-4B05-88F6-EF7929A04BA1}" type="sibTrans" cxnId="{0616C7C6-E763-4E0A-AF39-2234B79540E3}">
      <dgm:prSet/>
      <dgm:spPr/>
      <dgm:t>
        <a:bodyPr/>
        <a:lstStyle/>
        <a:p>
          <a:endParaRPr lang="pt-BR"/>
        </a:p>
      </dgm:t>
    </dgm:pt>
    <dgm:pt modelId="{A30ECD94-4A1E-4DA6-AAFF-5B79D81FF1F9}">
      <dgm:prSet phldrT="[Texto]"/>
      <dgm:spPr/>
      <dgm:t>
        <a:bodyPr/>
        <a:lstStyle/>
        <a:p>
          <a:r>
            <a:rPr lang="pt-BR" dirty="0" smtClean="0"/>
            <a:t>Após homologado pela Coordenação do Curso e Colegiado, o Plano de Atividades retorna ao Professor Orientador para o acompanhamento.</a:t>
          </a:r>
          <a:endParaRPr lang="pt-BR" dirty="0"/>
        </a:p>
      </dgm:t>
    </dgm:pt>
    <dgm:pt modelId="{553C7550-AF36-43FD-BF9A-E903EC7BCA6E}" type="parTrans" cxnId="{8C0738B3-11E4-4566-8A3B-0D8BF7BB9BF2}">
      <dgm:prSet/>
      <dgm:spPr/>
      <dgm:t>
        <a:bodyPr/>
        <a:lstStyle/>
        <a:p>
          <a:endParaRPr lang="pt-BR"/>
        </a:p>
      </dgm:t>
    </dgm:pt>
    <dgm:pt modelId="{CC3096C1-91F2-41D5-8FC4-8F030611E1FD}" type="sibTrans" cxnId="{8C0738B3-11E4-4566-8A3B-0D8BF7BB9BF2}">
      <dgm:prSet/>
      <dgm:spPr/>
      <dgm:t>
        <a:bodyPr/>
        <a:lstStyle/>
        <a:p>
          <a:endParaRPr lang="pt-BR"/>
        </a:p>
      </dgm:t>
    </dgm:pt>
    <dgm:pt modelId="{6A4CF22D-AC62-4F65-9D17-6612158885A8}" type="pres">
      <dgm:prSet presAssocID="{176C96D1-3232-4D53-88A7-FA710EC1812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196576E5-12FA-43FB-B85C-67181D64C332}" type="pres">
      <dgm:prSet presAssocID="{0F125A78-DB58-4AE8-9441-DE34D010CF2F}" presName="composite" presStyleCnt="0"/>
      <dgm:spPr/>
    </dgm:pt>
    <dgm:pt modelId="{43B1CEEF-E3FD-4440-95FA-C19F9D88351B}" type="pres">
      <dgm:prSet presAssocID="{0F125A78-DB58-4AE8-9441-DE34D010CF2F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36A7843-401A-4427-9DAF-7A0B164E8920}" type="pres">
      <dgm:prSet presAssocID="{0F125A78-DB58-4AE8-9441-DE34D010CF2F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9DDF181-D21A-4F93-BAD9-49B40A62770C}" type="pres">
      <dgm:prSet presAssocID="{0D82367A-16F6-494D-BB29-641921005CF9}" presName="sp" presStyleCnt="0"/>
      <dgm:spPr/>
    </dgm:pt>
    <dgm:pt modelId="{71EDB005-F727-4B54-A811-E1E4F04B3D04}" type="pres">
      <dgm:prSet presAssocID="{EA9C9A43-C559-48DB-AD1C-0DBE0F05E926}" presName="composite" presStyleCnt="0"/>
      <dgm:spPr/>
    </dgm:pt>
    <dgm:pt modelId="{BE56ED86-6795-44B0-A30A-CA431044F31B}" type="pres">
      <dgm:prSet presAssocID="{EA9C9A43-C559-48DB-AD1C-0DBE0F05E926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302C20A-50DF-402A-94DA-2BA681779F8D}" type="pres">
      <dgm:prSet presAssocID="{EA9C9A43-C559-48DB-AD1C-0DBE0F05E926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1A39214-93D2-4A2C-BD40-DDB1633C391F}" type="pres">
      <dgm:prSet presAssocID="{D86228C4-2A1E-41A7-8A05-D08858B7F23C}" presName="sp" presStyleCnt="0"/>
      <dgm:spPr/>
    </dgm:pt>
    <dgm:pt modelId="{21BDA763-8609-4AC9-8C0F-453BFD501490}" type="pres">
      <dgm:prSet presAssocID="{0B53890B-FC96-4C2C-A659-1AA250CE0D9C}" presName="composite" presStyleCnt="0"/>
      <dgm:spPr/>
    </dgm:pt>
    <dgm:pt modelId="{BD9D614E-89E2-4859-BB86-4D9E2511C229}" type="pres">
      <dgm:prSet presAssocID="{0B53890B-FC96-4C2C-A659-1AA250CE0D9C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E79A443-9A77-48EE-AFC4-54B892F281D7}" type="pres">
      <dgm:prSet presAssocID="{0B53890B-FC96-4C2C-A659-1AA250CE0D9C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DAC0618D-25B5-4EB3-8339-2167835752E5}" srcId="{EA9C9A43-C559-48DB-AD1C-0DBE0F05E926}" destId="{FA65D6A4-E09C-4CE7-849E-C3CEDBA9BB16}" srcOrd="0" destOrd="0" parTransId="{49A70DA2-C05C-46A3-94AA-58556A5C1620}" sibTransId="{0045A060-7F5B-4307-A737-0FB0936BD0A2}"/>
    <dgm:cxn modelId="{1421C276-4837-44B4-A4CC-11D7AF4442BE}" srcId="{0F125A78-DB58-4AE8-9441-DE34D010CF2F}" destId="{0CCF9E60-2E4D-4101-B084-8175899B63A0}" srcOrd="0" destOrd="0" parTransId="{65C285D4-E211-4767-BEED-4A9DD54756C1}" sibTransId="{DAAF8136-1CE6-47C0-ABED-D81AA1AB4854}"/>
    <dgm:cxn modelId="{8C0738B3-11E4-4566-8A3B-0D8BF7BB9BF2}" srcId="{0B53890B-FC96-4C2C-A659-1AA250CE0D9C}" destId="{A30ECD94-4A1E-4DA6-AAFF-5B79D81FF1F9}" srcOrd="0" destOrd="0" parTransId="{553C7550-AF36-43FD-BF9A-E903EC7BCA6E}" sibTransId="{CC3096C1-91F2-41D5-8FC4-8F030611E1FD}"/>
    <dgm:cxn modelId="{E5A3B4DA-93EA-45B9-8E3A-E0A35A6DB400}" type="presOf" srcId="{A30ECD94-4A1E-4DA6-AAFF-5B79D81FF1F9}" destId="{1E79A443-9A77-48EE-AFC4-54B892F281D7}" srcOrd="0" destOrd="0" presId="urn:microsoft.com/office/officeart/2005/8/layout/chevron2"/>
    <dgm:cxn modelId="{0616C7C6-E763-4E0A-AF39-2234B79540E3}" srcId="{176C96D1-3232-4D53-88A7-FA710EC18123}" destId="{0B53890B-FC96-4C2C-A659-1AA250CE0D9C}" srcOrd="2" destOrd="0" parTransId="{E21950B0-2F18-4D0B-A2C5-48960356E0CC}" sibTransId="{613F7F0F-0667-4B05-88F6-EF7929A04BA1}"/>
    <dgm:cxn modelId="{7A863225-FFEB-44B6-86CF-711838B83ECB}" type="presOf" srcId="{FA65D6A4-E09C-4CE7-849E-C3CEDBA9BB16}" destId="{1302C20A-50DF-402A-94DA-2BA681779F8D}" srcOrd="0" destOrd="0" presId="urn:microsoft.com/office/officeart/2005/8/layout/chevron2"/>
    <dgm:cxn modelId="{BB82730F-29CF-43D4-8B8D-A8C05D86869B}" type="presOf" srcId="{0CCF9E60-2E4D-4101-B084-8175899B63A0}" destId="{E36A7843-401A-4427-9DAF-7A0B164E8920}" srcOrd="0" destOrd="0" presId="urn:microsoft.com/office/officeart/2005/8/layout/chevron2"/>
    <dgm:cxn modelId="{B86A4D0D-FF81-407B-BC8C-C385FA9F32DB}" type="presOf" srcId="{0F125A78-DB58-4AE8-9441-DE34D010CF2F}" destId="{43B1CEEF-E3FD-4440-95FA-C19F9D88351B}" srcOrd="0" destOrd="0" presId="urn:microsoft.com/office/officeart/2005/8/layout/chevron2"/>
    <dgm:cxn modelId="{B3DC2123-E4B2-4397-A07E-9CC6DBDCF6A4}" srcId="{176C96D1-3232-4D53-88A7-FA710EC18123}" destId="{0F125A78-DB58-4AE8-9441-DE34D010CF2F}" srcOrd="0" destOrd="0" parTransId="{3BF711C6-41B1-4D99-9AEF-C573E988232B}" sibTransId="{0D82367A-16F6-494D-BB29-641921005CF9}"/>
    <dgm:cxn modelId="{2F2312D1-8FCE-4A59-AA88-080100534883}" type="presOf" srcId="{176C96D1-3232-4D53-88A7-FA710EC18123}" destId="{6A4CF22D-AC62-4F65-9D17-6612158885A8}" srcOrd="0" destOrd="0" presId="urn:microsoft.com/office/officeart/2005/8/layout/chevron2"/>
    <dgm:cxn modelId="{BC504ECB-F9B3-4E95-91FF-6B89B9A34D42}" srcId="{176C96D1-3232-4D53-88A7-FA710EC18123}" destId="{EA9C9A43-C559-48DB-AD1C-0DBE0F05E926}" srcOrd="1" destOrd="0" parTransId="{8BA85CA4-CFF6-411E-B2E3-C005AA734671}" sibTransId="{D86228C4-2A1E-41A7-8A05-D08858B7F23C}"/>
    <dgm:cxn modelId="{5BBFFF9B-AFBE-49B0-99B2-D17430AC8509}" type="presOf" srcId="{EA9C9A43-C559-48DB-AD1C-0DBE0F05E926}" destId="{BE56ED86-6795-44B0-A30A-CA431044F31B}" srcOrd="0" destOrd="0" presId="urn:microsoft.com/office/officeart/2005/8/layout/chevron2"/>
    <dgm:cxn modelId="{441DFC1C-35A2-4DE1-972B-D5F2E3A19B76}" type="presOf" srcId="{0B53890B-FC96-4C2C-A659-1AA250CE0D9C}" destId="{BD9D614E-89E2-4859-BB86-4D9E2511C229}" srcOrd="0" destOrd="0" presId="urn:microsoft.com/office/officeart/2005/8/layout/chevron2"/>
    <dgm:cxn modelId="{C2E31640-D609-4BE8-8625-2C90D58E630D}" type="presParOf" srcId="{6A4CF22D-AC62-4F65-9D17-6612158885A8}" destId="{196576E5-12FA-43FB-B85C-67181D64C332}" srcOrd="0" destOrd="0" presId="urn:microsoft.com/office/officeart/2005/8/layout/chevron2"/>
    <dgm:cxn modelId="{457C2C18-2D3C-4792-A889-01F37BE23BD7}" type="presParOf" srcId="{196576E5-12FA-43FB-B85C-67181D64C332}" destId="{43B1CEEF-E3FD-4440-95FA-C19F9D88351B}" srcOrd="0" destOrd="0" presId="urn:microsoft.com/office/officeart/2005/8/layout/chevron2"/>
    <dgm:cxn modelId="{B7B2B580-D69C-49AD-B2EA-BE4EBBA360F2}" type="presParOf" srcId="{196576E5-12FA-43FB-B85C-67181D64C332}" destId="{E36A7843-401A-4427-9DAF-7A0B164E8920}" srcOrd="1" destOrd="0" presId="urn:microsoft.com/office/officeart/2005/8/layout/chevron2"/>
    <dgm:cxn modelId="{FF1BD775-285C-4976-B388-2DCC4C62FBA2}" type="presParOf" srcId="{6A4CF22D-AC62-4F65-9D17-6612158885A8}" destId="{19DDF181-D21A-4F93-BAD9-49B40A62770C}" srcOrd="1" destOrd="0" presId="urn:microsoft.com/office/officeart/2005/8/layout/chevron2"/>
    <dgm:cxn modelId="{64E01EA7-E9AE-4D8B-849E-E7F5F3ED7D10}" type="presParOf" srcId="{6A4CF22D-AC62-4F65-9D17-6612158885A8}" destId="{71EDB005-F727-4B54-A811-E1E4F04B3D04}" srcOrd="2" destOrd="0" presId="urn:microsoft.com/office/officeart/2005/8/layout/chevron2"/>
    <dgm:cxn modelId="{00D4D022-72E7-4AC7-A9C1-9ACCAB44682D}" type="presParOf" srcId="{71EDB005-F727-4B54-A811-E1E4F04B3D04}" destId="{BE56ED86-6795-44B0-A30A-CA431044F31B}" srcOrd="0" destOrd="0" presId="urn:microsoft.com/office/officeart/2005/8/layout/chevron2"/>
    <dgm:cxn modelId="{4AFAFDA7-E5A5-464A-898F-57652E31E196}" type="presParOf" srcId="{71EDB005-F727-4B54-A811-E1E4F04B3D04}" destId="{1302C20A-50DF-402A-94DA-2BA681779F8D}" srcOrd="1" destOrd="0" presId="urn:microsoft.com/office/officeart/2005/8/layout/chevron2"/>
    <dgm:cxn modelId="{0E0E29A3-150E-4A14-8E09-29723345290A}" type="presParOf" srcId="{6A4CF22D-AC62-4F65-9D17-6612158885A8}" destId="{A1A39214-93D2-4A2C-BD40-DDB1633C391F}" srcOrd="3" destOrd="0" presId="urn:microsoft.com/office/officeart/2005/8/layout/chevron2"/>
    <dgm:cxn modelId="{FD8F7DCF-BA6C-48F9-9C4A-4AFACA335FA1}" type="presParOf" srcId="{6A4CF22D-AC62-4F65-9D17-6612158885A8}" destId="{21BDA763-8609-4AC9-8C0F-453BFD501490}" srcOrd="4" destOrd="0" presId="urn:microsoft.com/office/officeart/2005/8/layout/chevron2"/>
    <dgm:cxn modelId="{AA3A4237-5326-4398-ACA1-E283FB49A8D5}" type="presParOf" srcId="{21BDA763-8609-4AC9-8C0F-453BFD501490}" destId="{BD9D614E-89E2-4859-BB86-4D9E2511C229}" srcOrd="0" destOrd="0" presId="urn:microsoft.com/office/officeart/2005/8/layout/chevron2"/>
    <dgm:cxn modelId="{91640975-8A67-41C7-8E76-46BE52EACBA0}" type="presParOf" srcId="{21BDA763-8609-4AC9-8C0F-453BFD501490}" destId="{1E79A443-9A77-48EE-AFC4-54B892F281D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76C96D1-3232-4D53-88A7-FA710EC18123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0F125A78-DB58-4AE8-9441-DE34D010CF2F}">
      <dgm:prSet phldrT="[Texto]" custT="1"/>
      <dgm:spPr/>
      <dgm:t>
        <a:bodyPr/>
        <a:lstStyle/>
        <a:p>
          <a:r>
            <a:rPr lang="pt-BR" sz="1600" b="0" dirty="0" smtClean="0">
              <a:solidFill>
                <a:schemeClr val="tx1"/>
              </a:solidFill>
            </a:rPr>
            <a:t>4</a:t>
          </a:r>
          <a:endParaRPr lang="pt-BR" sz="1600" b="0" dirty="0">
            <a:solidFill>
              <a:schemeClr val="tx1"/>
            </a:solidFill>
          </a:endParaRPr>
        </a:p>
      </dgm:t>
    </dgm:pt>
    <dgm:pt modelId="{3BF711C6-41B1-4D99-9AEF-C573E988232B}" type="parTrans" cxnId="{B3DC2123-E4B2-4397-A07E-9CC6DBDCF6A4}">
      <dgm:prSet/>
      <dgm:spPr/>
      <dgm:t>
        <a:bodyPr/>
        <a:lstStyle/>
        <a:p>
          <a:endParaRPr lang="pt-BR" sz="1600"/>
        </a:p>
      </dgm:t>
    </dgm:pt>
    <dgm:pt modelId="{0D82367A-16F6-494D-BB29-641921005CF9}" type="sibTrans" cxnId="{B3DC2123-E4B2-4397-A07E-9CC6DBDCF6A4}">
      <dgm:prSet/>
      <dgm:spPr/>
      <dgm:t>
        <a:bodyPr/>
        <a:lstStyle/>
        <a:p>
          <a:endParaRPr lang="pt-BR" sz="1600"/>
        </a:p>
      </dgm:t>
    </dgm:pt>
    <dgm:pt modelId="{0CCF9E60-2E4D-4101-B084-8175899B63A0}">
      <dgm:prSet phldrT="[Texto]" custT="1"/>
      <dgm:spPr/>
      <dgm:t>
        <a:bodyPr/>
        <a:lstStyle/>
        <a:p>
          <a:pPr algn="just"/>
          <a:r>
            <a:rPr lang="pt-BR" sz="1600" dirty="0" smtClean="0"/>
            <a:t>Ao final de cada semestre/ano o estudante apresenta o relatório das atividades desenvolvidas.</a:t>
          </a:r>
          <a:endParaRPr lang="pt-BR" sz="1600" dirty="0"/>
        </a:p>
      </dgm:t>
    </dgm:pt>
    <dgm:pt modelId="{65C285D4-E211-4767-BEED-4A9DD54756C1}" type="parTrans" cxnId="{1421C276-4837-44B4-A4CC-11D7AF4442BE}">
      <dgm:prSet/>
      <dgm:spPr/>
      <dgm:t>
        <a:bodyPr/>
        <a:lstStyle/>
        <a:p>
          <a:endParaRPr lang="pt-BR" sz="1600"/>
        </a:p>
      </dgm:t>
    </dgm:pt>
    <dgm:pt modelId="{DAAF8136-1CE6-47C0-ABED-D81AA1AB4854}" type="sibTrans" cxnId="{1421C276-4837-44B4-A4CC-11D7AF4442BE}">
      <dgm:prSet/>
      <dgm:spPr/>
      <dgm:t>
        <a:bodyPr/>
        <a:lstStyle/>
        <a:p>
          <a:endParaRPr lang="pt-BR" sz="1600"/>
        </a:p>
      </dgm:t>
    </dgm:pt>
    <dgm:pt modelId="{EA9C9A43-C559-48DB-AD1C-0DBE0F05E926}">
      <dgm:prSet phldrT="[Texto]" custT="1"/>
      <dgm:spPr/>
      <dgm:t>
        <a:bodyPr/>
        <a:lstStyle/>
        <a:p>
          <a:r>
            <a:rPr lang="pt-BR" sz="1600" b="1" dirty="0" smtClean="0">
              <a:solidFill>
                <a:schemeClr val="tx1"/>
              </a:solidFill>
            </a:rPr>
            <a:t>5 </a:t>
          </a:r>
          <a:endParaRPr lang="pt-BR" sz="1600" b="1" dirty="0">
            <a:solidFill>
              <a:schemeClr val="tx1"/>
            </a:solidFill>
          </a:endParaRPr>
        </a:p>
      </dgm:t>
    </dgm:pt>
    <dgm:pt modelId="{8BA85CA4-CFF6-411E-B2E3-C005AA734671}" type="parTrans" cxnId="{BC504ECB-F9B3-4E95-91FF-6B89B9A34D42}">
      <dgm:prSet/>
      <dgm:spPr/>
      <dgm:t>
        <a:bodyPr/>
        <a:lstStyle/>
        <a:p>
          <a:endParaRPr lang="pt-BR" sz="1600"/>
        </a:p>
      </dgm:t>
    </dgm:pt>
    <dgm:pt modelId="{D86228C4-2A1E-41A7-8A05-D08858B7F23C}" type="sibTrans" cxnId="{BC504ECB-F9B3-4E95-91FF-6B89B9A34D42}">
      <dgm:prSet/>
      <dgm:spPr/>
      <dgm:t>
        <a:bodyPr/>
        <a:lstStyle/>
        <a:p>
          <a:endParaRPr lang="pt-BR" sz="1600"/>
        </a:p>
      </dgm:t>
    </dgm:pt>
    <dgm:pt modelId="{FA65D6A4-E09C-4CE7-849E-C3CEDBA9BB16}">
      <dgm:prSet phldrT="[Texto]" custT="1"/>
      <dgm:spPr/>
      <dgm:t>
        <a:bodyPr/>
        <a:lstStyle/>
        <a:p>
          <a:r>
            <a:rPr lang="pt-BR" sz="1600" dirty="0" smtClean="0"/>
            <a:t>Ao final de cada semestre/ano o Professor Orientador restitui o Plano de Atividades com o relatório para a Coordenação do Curso proceder os registros no SIGAA.</a:t>
          </a:r>
          <a:endParaRPr lang="pt-BR" sz="1600" dirty="0"/>
        </a:p>
      </dgm:t>
    </dgm:pt>
    <dgm:pt modelId="{49A70DA2-C05C-46A3-94AA-58556A5C1620}" type="parTrans" cxnId="{DAC0618D-25B5-4EB3-8339-2167835752E5}">
      <dgm:prSet/>
      <dgm:spPr/>
      <dgm:t>
        <a:bodyPr/>
        <a:lstStyle/>
        <a:p>
          <a:endParaRPr lang="pt-BR" sz="1600"/>
        </a:p>
      </dgm:t>
    </dgm:pt>
    <dgm:pt modelId="{0045A060-7F5B-4307-A737-0FB0936BD0A2}" type="sibTrans" cxnId="{DAC0618D-25B5-4EB3-8339-2167835752E5}">
      <dgm:prSet/>
      <dgm:spPr/>
      <dgm:t>
        <a:bodyPr/>
        <a:lstStyle/>
        <a:p>
          <a:endParaRPr lang="pt-BR" sz="1600"/>
        </a:p>
      </dgm:t>
    </dgm:pt>
    <dgm:pt modelId="{6A4CF22D-AC62-4F65-9D17-6612158885A8}" type="pres">
      <dgm:prSet presAssocID="{176C96D1-3232-4D53-88A7-FA710EC1812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196576E5-12FA-43FB-B85C-67181D64C332}" type="pres">
      <dgm:prSet presAssocID="{0F125A78-DB58-4AE8-9441-DE34D010CF2F}" presName="composite" presStyleCnt="0"/>
      <dgm:spPr/>
    </dgm:pt>
    <dgm:pt modelId="{43B1CEEF-E3FD-4440-95FA-C19F9D88351B}" type="pres">
      <dgm:prSet presAssocID="{0F125A78-DB58-4AE8-9441-DE34D010CF2F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36A7843-401A-4427-9DAF-7A0B164E8920}" type="pres">
      <dgm:prSet presAssocID="{0F125A78-DB58-4AE8-9441-DE34D010CF2F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9DDF181-D21A-4F93-BAD9-49B40A62770C}" type="pres">
      <dgm:prSet presAssocID="{0D82367A-16F6-494D-BB29-641921005CF9}" presName="sp" presStyleCnt="0"/>
      <dgm:spPr/>
    </dgm:pt>
    <dgm:pt modelId="{71EDB005-F727-4B54-A811-E1E4F04B3D04}" type="pres">
      <dgm:prSet presAssocID="{EA9C9A43-C559-48DB-AD1C-0DBE0F05E926}" presName="composite" presStyleCnt="0"/>
      <dgm:spPr/>
    </dgm:pt>
    <dgm:pt modelId="{BE56ED86-6795-44B0-A30A-CA431044F31B}" type="pres">
      <dgm:prSet presAssocID="{EA9C9A43-C559-48DB-AD1C-0DBE0F05E926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302C20A-50DF-402A-94DA-2BA681779F8D}" type="pres">
      <dgm:prSet presAssocID="{EA9C9A43-C559-48DB-AD1C-0DBE0F05E926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5E4167C8-671F-49F4-A60F-9D20B78E1EEC}" type="presOf" srcId="{176C96D1-3232-4D53-88A7-FA710EC18123}" destId="{6A4CF22D-AC62-4F65-9D17-6612158885A8}" srcOrd="0" destOrd="0" presId="urn:microsoft.com/office/officeart/2005/8/layout/chevron2"/>
    <dgm:cxn modelId="{5922194C-03EB-4FFC-95F2-520C1C3EC286}" type="presOf" srcId="{0F125A78-DB58-4AE8-9441-DE34D010CF2F}" destId="{43B1CEEF-E3FD-4440-95FA-C19F9D88351B}" srcOrd="0" destOrd="0" presId="urn:microsoft.com/office/officeart/2005/8/layout/chevron2"/>
    <dgm:cxn modelId="{DAC0618D-25B5-4EB3-8339-2167835752E5}" srcId="{EA9C9A43-C559-48DB-AD1C-0DBE0F05E926}" destId="{FA65D6A4-E09C-4CE7-849E-C3CEDBA9BB16}" srcOrd="0" destOrd="0" parTransId="{49A70DA2-C05C-46A3-94AA-58556A5C1620}" sibTransId="{0045A060-7F5B-4307-A737-0FB0936BD0A2}"/>
    <dgm:cxn modelId="{BC504ECB-F9B3-4E95-91FF-6B89B9A34D42}" srcId="{176C96D1-3232-4D53-88A7-FA710EC18123}" destId="{EA9C9A43-C559-48DB-AD1C-0DBE0F05E926}" srcOrd="1" destOrd="0" parTransId="{8BA85CA4-CFF6-411E-B2E3-C005AA734671}" sibTransId="{D86228C4-2A1E-41A7-8A05-D08858B7F23C}"/>
    <dgm:cxn modelId="{C67EBA99-3F5C-490B-91CC-C117657585C1}" type="presOf" srcId="{0CCF9E60-2E4D-4101-B084-8175899B63A0}" destId="{E36A7843-401A-4427-9DAF-7A0B164E8920}" srcOrd="0" destOrd="0" presId="urn:microsoft.com/office/officeart/2005/8/layout/chevron2"/>
    <dgm:cxn modelId="{948E2115-64C9-49C8-A130-73A4270C44C4}" type="presOf" srcId="{EA9C9A43-C559-48DB-AD1C-0DBE0F05E926}" destId="{BE56ED86-6795-44B0-A30A-CA431044F31B}" srcOrd="0" destOrd="0" presId="urn:microsoft.com/office/officeart/2005/8/layout/chevron2"/>
    <dgm:cxn modelId="{B3DC2123-E4B2-4397-A07E-9CC6DBDCF6A4}" srcId="{176C96D1-3232-4D53-88A7-FA710EC18123}" destId="{0F125A78-DB58-4AE8-9441-DE34D010CF2F}" srcOrd="0" destOrd="0" parTransId="{3BF711C6-41B1-4D99-9AEF-C573E988232B}" sibTransId="{0D82367A-16F6-494D-BB29-641921005CF9}"/>
    <dgm:cxn modelId="{1421C276-4837-44B4-A4CC-11D7AF4442BE}" srcId="{0F125A78-DB58-4AE8-9441-DE34D010CF2F}" destId="{0CCF9E60-2E4D-4101-B084-8175899B63A0}" srcOrd="0" destOrd="0" parTransId="{65C285D4-E211-4767-BEED-4A9DD54756C1}" sibTransId="{DAAF8136-1CE6-47C0-ABED-D81AA1AB4854}"/>
    <dgm:cxn modelId="{958B0F71-5047-45F7-8ED0-61375BDB4BF8}" type="presOf" srcId="{FA65D6A4-E09C-4CE7-849E-C3CEDBA9BB16}" destId="{1302C20A-50DF-402A-94DA-2BA681779F8D}" srcOrd="0" destOrd="0" presId="urn:microsoft.com/office/officeart/2005/8/layout/chevron2"/>
    <dgm:cxn modelId="{B3806A92-BEA2-48AC-BA32-B19AE98D508C}" type="presParOf" srcId="{6A4CF22D-AC62-4F65-9D17-6612158885A8}" destId="{196576E5-12FA-43FB-B85C-67181D64C332}" srcOrd="0" destOrd="0" presId="urn:microsoft.com/office/officeart/2005/8/layout/chevron2"/>
    <dgm:cxn modelId="{391AF179-65DE-4F9B-9FAD-297DD699FB46}" type="presParOf" srcId="{196576E5-12FA-43FB-B85C-67181D64C332}" destId="{43B1CEEF-E3FD-4440-95FA-C19F9D88351B}" srcOrd="0" destOrd="0" presId="urn:microsoft.com/office/officeart/2005/8/layout/chevron2"/>
    <dgm:cxn modelId="{A4E5D4A2-F47C-4571-B700-0C75EC2575A5}" type="presParOf" srcId="{196576E5-12FA-43FB-B85C-67181D64C332}" destId="{E36A7843-401A-4427-9DAF-7A0B164E8920}" srcOrd="1" destOrd="0" presId="urn:microsoft.com/office/officeart/2005/8/layout/chevron2"/>
    <dgm:cxn modelId="{F61FE4FB-FF49-4FF8-9BFE-E128AB385188}" type="presParOf" srcId="{6A4CF22D-AC62-4F65-9D17-6612158885A8}" destId="{19DDF181-D21A-4F93-BAD9-49B40A62770C}" srcOrd="1" destOrd="0" presId="urn:microsoft.com/office/officeart/2005/8/layout/chevron2"/>
    <dgm:cxn modelId="{58AA3B28-C7AF-4196-B3FB-E73851C7962A}" type="presParOf" srcId="{6A4CF22D-AC62-4F65-9D17-6612158885A8}" destId="{71EDB005-F727-4B54-A811-E1E4F04B3D04}" srcOrd="2" destOrd="0" presId="urn:microsoft.com/office/officeart/2005/8/layout/chevron2"/>
    <dgm:cxn modelId="{413BA6A7-F981-4955-B0B1-CCEAB37D1341}" type="presParOf" srcId="{71EDB005-F727-4B54-A811-E1E4F04B3D04}" destId="{BE56ED86-6795-44B0-A30A-CA431044F31B}" srcOrd="0" destOrd="0" presId="urn:microsoft.com/office/officeart/2005/8/layout/chevron2"/>
    <dgm:cxn modelId="{1D919548-1B95-4B0A-B063-EE8B72B04AFA}" type="presParOf" srcId="{71EDB005-F727-4B54-A811-E1E4F04B3D04}" destId="{1302C20A-50DF-402A-94DA-2BA681779F8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558DF8-9191-4941-91F9-2004D6FC716A}">
      <dsp:nvSpPr>
        <dsp:cNvPr id="0" name=""/>
        <dsp:cNvSpPr/>
      </dsp:nvSpPr>
      <dsp:spPr>
        <a:xfrm rot="5400000">
          <a:off x="-233473" y="238626"/>
          <a:ext cx="1556488" cy="108954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solidFill>
                <a:schemeClr val="tx1"/>
              </a:solidFill>
            </a:rPr>
            <a:t>Item III</a:t>
          </a:r>
          <a:endParaRPr lang="pt-BR" sz="2000" b="1" kern="1200" dirty="0">
            <a:solidFill>
              <a:schemeClr val="tx1"/>
            </a:solidFill>
          </a:endParaRPr>
        </a:p>
      </dsp:txBody>
      <dsp:txXfrm rot="-5400000">
        <a:off x="1" y="549924"/>
        <a:ext cx="1089541" cy="466947"/>
      </dsp:txXfrm>
    </dsp:sp>
    <dsp:sp modelId="{335EB311-06AC-4A48-80AE-9BC720AC7170}">
      <dsp:nvSpPr>
        <dsp:cNvPr id="0" name=""/>
        <dsp:cNvSpPr/>
      </dsp:nvSpPr>
      <dsp:spPr>
        <a:xfrm rot="5400000">
          <a:off x="4097448" y="-3056153"/>
          <a:ext cx="1011717" cy="71400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b="1" kern="1200" dirty="0" smtClean="0"/>
            <a:t>Prática Profissional Intrínseca ao Currículo</a:t>
          </a:r>
          <a:endParaRPr lang="pt-BR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b="1" kern="1200" dirty="0" smtClean="0"/>
            <a:t>Integra as cargas horárias mínimas de cada habilitação profissional de técnic</a:t>
          </a:r>
          <a:r>
            <a:rPr lang="pt-BR" sz="1400" b="1" kern="1200" dirty="0" smtClean="0"/>
            <a:t>o </a:t>
          </a:r>
          <a:endParaRPr lang="pt-BR" sz="1400" b="1" kern="1200" dirty="0"/>
        </a:p>
      </dsp:txBody>
      <dsp:txXfrm rot="-5400000">
        <a:off x="1033278" y="57405"/>
        <a:ext cx="7090670" cy="912941"/>
      </dsp:txXfrm>
    </dsp:sp>
    <dsp:sp modelId="{5FD35441-6BAD-4AC6-9910-F28902A1FB8F}">
      <dsp:nvSpPr>
        <dsp:cNvPr id="0" name=""/>
        <dsp:cNvSpPr/>
      </dsp:nvSpPr>
      <dsp:spPr>
        <a:xfrm rot="5400000">
          <a:off x="-233473" y="1742462"/>
          <a:ext cx="1556488" cy="108954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solidFill>
                <a:schemeClr val="tx1"/>
              </a:solidFill>
            </a:rPr>
            <a:t>Item IV </a:t>
          </a:r>
          <a:endParaRPr lang="pt-BR" sz="1800" b="1" kern="1200" dirty="0">
            <a:solidFill>
              <a:schemeClr val="tx1"/>
            </a:solidFill>
          </a:endParaRPr>
        </a:p>
      </dsp:txBody>
      <dsp:txXfrm rot="-5400000">
        <a:off x="1" y="2053760"/>
        <a:ext cx="1089541" cy="466947"/>
      </dsp:txXfrm>
    </dsp:sp>
    <dsp:sp modelId="{8028F26F-D1C7-424C-B182-65FCF46EAE90}">
      <dsp:nvSpPr>
        <dsp:cNvPr id="0" name=""/>
        <dsp:cNvSpPr/>
      </dsp:nvSpPr>
      <dsp:spPr>
        <a:xfrm rot="5400000">
          <a:off x="4039565" y="-1501339"/>
          <a:ext cx="1274854" cy="702974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b="1" kern="1200" dirty="0" smtClean="0"/>
            <a:t>Estágio Profissional Supervisionado</a:t>
          </a:r>
          <a:endParaRPr lang="pt-BR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b="1" kern="1200" dirty="0" smtClean="0"/>
            <a:t>Obrigatório ou Não Obrigatório </a:t>
          </a:r>
          <a:endParaRPr lang="pt-BR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b="1" kern="1200" dirty="0" smtClean="0"/>
            <a:t>Adicionada à carga horária prevista  para o curso</a:t>
          </a:r>
          <a:endParaRPr lang="pt-BR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b="1" kern="1200" dirty="0" smtClean="0"/>
            <a:t>Lei 11.788 ,  de 25 de Setembro de 2008 </a:t>
          </a:r>
          <a:endParaRPr lang="pt-BR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b="1" kern="1200" dirty="0" smtClean="0"/>
            <a:t>Resolução/CONSUP 398 de 2017 (Política  de Estágio)</a:t>
          </a:r>
          <a:endParaRPr lang="pt-BR" sz="1200" b="1" kern="1200" dirty="0"/>
        </a:p>
      </dsp:txBody>
      <dsp:txXfrm rot="-5400000">
        <a:off x="1162121" y="1438338"/>
        <a:ext cx="6967511" cy="1150388"/>
      </dsp:txXfrm>
    </dsp:sp>
    <dsp:sp modelId="{D9989689-2E2A-4CC7-9E03-4DB0515FDE8B}">
      <dsp:nvSpPr>
        <dsp:cNvPr id="0" name=""/>
        <dsp:cNvSpPr/>
      </dsp:nvSpPr>
      <dsp:spPr>
        <a:xfrm rot="5400000">
          <a:off x="-233473" y="3197794"/>
          <a:ext cx="1556488" cy="108954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solidFill>
                <a:schemeClr val="tx1"/>
              </a:solidFill>
            </a:rPr>
            <a:t>Art.21, §2º</a:t>
          </a:r>
          <a:r>
            <a:rPr lang="pt-BR" sz="2500" b="1" kern="1200" dirty="0" smtClean="0">
              <a:solidFill>
                <a:schemeClr val="tx1"/>
              </a:solidFill>
            </a:rPr>
            <a:t> </a:t>
          </a:r>
          <a:endParaRPr lang="pt-BR" sz="2500" b="1" kern="1200" dirty="0">
            <a:solidFill>
              <a:schemeClr val="tx1"/>
            </a:solidFill>
          </a:endParaRPr>
        </a:p>
      </dsp:txBody>
      <dsp:txXfrm rot="-5400000">
        <a:off x="1" y="3509092"/>
        <a:ext cx="1089541" cy="466947"/>
      </dsp:txXfrm>
    </dsp:sp>
    <dsp:sp modelId="{CA034C6C-BFA1-432E-BD79-464F13FDCAC2}">
      <dsp:nvSpPr>
        <dsp:cNvPr id="0" name=""/>
        <dsp:cNvSpPr/>
      </dsp:nvSpPr>
      <dsp:spPr>
        <a:xfrm rot="5400000">
          <a:off x="4070381" y="-99583"/>
          <a:ext cx="1178379" cy="71400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b="1" kern="1200" dirty="0" smtClean="0"/>
            <a:t>Prática Profissional Supervisionada </a:t>
          </a:r>
          <a:endParaRPr lang="pt-BR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b="1" kern="1200" dirty="0" smtClean="0"/>
            <a:t>Obrigatória ou Não Obrigatória </a:t>
          </a:r>
          <a:endParaRPr lang="pt-BR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b="1" kern="1200" dirty="0" smtClean="0"/>
            <a:t>Prática Profissional em situação real de trabalho e assumida como ato educativo da instituição.</a:t>
          </a:r>
          <a:endParaRPr lang="pt-BR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b="1" kern="1200" dirty="0" smtClean="0"/>
            <a:t>Adicionada a carga horária prevista para o curso </a:t>
          </a:r>
          <a:endParaRPr lang="pt-BR" sz="1200" b="1" kern="1200" dirty="0"/>
        </a:p>
      </dsp:txBody>
      <dsp:txXfrm rot="-5400000">
        <a:off x="1089542" y="2938780"/>
        <a:ext cx="7082534" cy="106333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2FF407-48DC-4B50-A99F-13EFC31299D3}">
      <dsp:nvSpPr>
        <dsp:cNvPr id="0" name=""/>
        <dsp:cNvSpPr/>
      </dsp:nvSpPr>
      <dsp:spPr>
        <a:xfrm rot="5400000">
          <a:off x="-345481" y="365940"/>
          <a:ext cx="2404417" cy="168309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700" b="1" kern="1200" dirty="0" smtClean="0">
              <a:solidFill>
                <a:schemeClr val="tx1"/>
              </a:solidFill>
            </a:rPr>
            <a:t>1</a:t>
          </a:r>
          <a:endParaRPr lang="pt-BR" sz="3700" b="1" kern="1200" dirty="0">
            <a:solidFill>
              <a:schemeClr val="tx1"/>
            </a:solidFill>
          </a:endParaRPr>
        </a:p>
      </dsp:txBody>
      <dsp:txXfrm rot="-5400000">
        <a:off x="15182" y="846823"/>
        <a:ext cx="1683092" cy="721325"/>
      </dsp:txXfrm>
    </dsp:sp>
    <dsp:sp modelId="{1FDF74C1-AFD3-4323-84FC-AA337E7683F9}">
      <dsp:nvSpPr>
        <dsp:cNvPr id="0" name=""/>
        <dsp:cNvSpPr/>
      </dsp:nvSpPr>
      <dsp:spPr>
        <a:xfrm rot="5400000">
          <a:off x="4174910" y="-2490964"/>
          <a:ext cx="1562871" cy="65465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700" b="0" kern="1200" dirty="0" smtClean="0">
              <a:latin typeface="+mj-lt"/>
            </a:rPr>
            <a:t>Apresentar à Coordenação de Estágio ou órgão equivalente no campus  o relatório das atividades realizadas devidamente atestado pelo professor orientador.</a:t>
          </a:r>
          <a:endParaRPr lang="pt-BR" sz="1700" kern="1200" dirty="0">
            <a:latin typeface="+mj-lt"/>
          </a:endParaRPr>
        </a:p>
      </dsp:txBody>
      <dsp:txXfrm rot="-5400000">
        <a:off x="1683093" y="77146"/>
        <a:ext cx="6470214" cy="1410285"/>
      </dsp:txXfrm>
    </dsp:sp>
    <dsp:sp modelId="{E75267AE-B466-48D1-AE1A-C5F5D1D90D58}">
      <dsp:nvSpPr>
        <dsp:cNvPr id="0" name=""/>
        <dsp:cNvSpPr/>
      </dsp:nvSpPr>
      <dsp:spPr>
        <a:xfrm rot="5400000">
          <a:off x="-360662" y="2481354"/>
          <a:ext cx="2404417" cy="168309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700" b="1" kern="1200" dirty="0" smtClean="0">
              <a:solidFill>
                <a:schemeClr val="tx1"/>
              </a:solidFill>
            </a:rPr>
            <a:t>2</a:t>
          </a:r>
          <a:endParaRPr lang="pt-BR" sz="3700" b="1" kern="1200" dirty="0">
            <a:solidFill>
              <a:schemeClr val="tx1"/>
            </a:solidFill>
          </a:endParaRPr>
        </a:p>
      </dsp:txBody>
      <dsp:txXfrm rot="-5400000">
        <a:off x="1" y="2962237"/>
        <a:ext cx="1683092" cy="721325"/>
      </dsp:txXfrm>
    </dsp:sp>
    <dsp:sp modelId="{BD8E0BB9-2975-4B50-BC00-B9140C0778E7}">
      <dsp:nvSpPr>
        <dsp:cNvPr id="0" name=""/>
        <dsp:cNvSpPr/>
      </dsp:nvSpPr>
      <dsp:spPr>
        <a:xfrm rot="5400000">
          <a:off x="4174910" y="-371126"/>
          <a:ext cx="1562871" cy="65465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700" kern="1200" dirty="0" smtClean="0"/>
            <a:t>Apresentar à Coordenação de Estágio ou órgão equivalente no campus declaração assinada pela Coordenação do Curso com a carga horária integralizada na realização da prática profissional supervisionada.</a:t>
          </a:r>
          <a:endParaRPr lang="pt-BR" sz="1700" kern="1200" dirty="0"/>
        </a:p>
      </dsp:txBody>
      <dsp:txXfrm rot="-5400000">
        <a:off x="1683093" y="2196984"/>
        <a:ext cx="6470214" cy="141028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B1CEEF-E3FD-4440-95FA-C19F9D88351B}">
      <dsp:nvSpPr>
        <dsp:cNvPr id="0" name=""/>
        <dsp:cNvSpPr/>
      </dsp:nvSpPr>
      <dsp:spPr>
        <a:xfrm rot="5400000">
          <a:off x="-245635" y="246082"/>
          <a:ext cx="1637567" cy="11462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b="0" kern="1200" dirty="0" smtClean="0">
              <a:solidFill>
                <a:schemeClr val="tx1"/>
              </a:solidFill>
            </a:rPr>
            <a:t>1</a:t>
          </a:r>
          <a:endParaRPr lang="pt-BR" sz="2500" b="0" kern="1200" dirty="0">
            <a:solidFill>
              <a:schemeClr val="tx1"/>
            </a:solidFill>
          </a:endParaRPr>
        </a:p>
      </dsp:txBody>
      <dsp:txXfrm rot="-5400000">
        <a:off x="1" y="573596"/>
        <a:ext cx="1146297" cy="491270"/>
      </dsp:txXfrm>
    </dsp:sp>
    <dsp:sp modelId="{E36A7843-401A-4427-9DAF-7A0B164E8920}">
      <dsp:nvSpPr>
        <dsp:cNvPr id="0" name=""/>
        <dsp:cNvSpPr/>
      </dsp:nvSpPr>
      <dsp:spPr>
        <a:xfrm rot="5400000">
          <a:off x="4155739" y="-3008994"/>
          <a:ext cx="1064418" cy="70833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700" kern="1200" dirty="0" smtClean="0"/>
            <a:t>Relacionar no Plano de Atividades qual atividade laboral exercida deverá ser validada como Prática Profissional.</a:t>
          </a:r>
          <a:endParaRPr lang="pt-BR" sz="1700" kern="1200" dirty="0"/>
        </a:p>
      </dsp:txBody>
      <dsp:txXfrm rot="-5400000">
        <a:off x="1146298" y="52408"/>
        <a:ext cx="7031341" cy="960496"/>
      </dsp:txXfrm>
    </dsp:sp>
    <dsp:sp modelId="{BE56ED86-6795-44B0-A30A-CA431044F31B}">
      <dsp:nvSpPr>
        <dsp:cNvPr id="0" name=""/>
        <dsp:cNvSpPr/>
      </dsp:nvSpPr>
      <dsp:spPr>
        <a:xfrm rot="5400000">
          <a:off x="-245635" y="1689832"/>
          <a:ext cx="1637567" cy="11462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b="1" kern="1200" dirty="0" smtClean="0">
              <a:solidFill>
                <a:schemeClr val="tx1"/>
              </a:solidFill>
            </a:rPr>
            <a:t>2</a:t>
          </a:r>
          <a:endParaRPr lang="pt-BR" sz="2500" b="1" kern="1200" dirty="0">
            <a:solidFill>
              <a:schemeClr val="tx1"/>
            </a:solidFill>
          </a:endParaRPr>
        </a:p>
      </dsp:txBody>
      <dsp:txXfrm rot="-5400000">
        <a:off x="1" y="2017346"/>
        <a:ext cx="1146297" cy="491270"/>
      </dsp:txXfrm>
    </dsp:sp>
    <dsp:sp modelId="{1302C20A-50DF-402A-94DA-2BA681779F8D}">
      <dsp:nvSpPr>
        <dsp:cNvPr id="0" name=""/>
        <dsp:cNvSpPr/>
      </dsp:nvSpPr>
      <dsp:spPr>
        <a:xfrm rot="5400000">
          <a:off x="4155739" y="-1565244"/>
          <a:ext cx="1064418" cy="70833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700" kern="1200" dirty="0" smtClean="0"/>
            <a:t>Entregar este Plano de Atividades,junto com os documentos comprobatórios  na Coordenação do Curso após assinado pelo  Professor Orientador </a:t>
          </a:r>
          <a:endParaRPr lang="pt-BR" sz="1700" kern="1200" dirty="0"/>
        </a:p>
      </dsp:txBody>
      <dsp:txXfrm rot="-5400000">
        <a:off x="1146298" y="1496158"/>
        <a:ext cx="7031341" cy="960496"/>
      </dsp:txXfrm>
    </dsp:sp>
    <dsp:sp modelId="{BD9D614E-89E2-4859-BB86-4D9E2511C229}">
      <dsp:nvSpPr>
        <dsp:cNvPr id="0" name=""/>
        <dsp:cNvSpPr/>
      </dsp:nvSpPr>
      <dsp:spPr>
        <a:xfrm rot="5400000">
          <a:off x="-245635" y="3133582"/>
          <a:ext cx="1637567" cy="11462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b="1" kern="1200" dirty="0" smtClean="0">
              <a:solidFill>
                <a:schemeClr val="tx1"/>
              </a:solidFill>
            </a:rPr>
            <a:t>3</a:t>
          </a:r>
          <a:endParaRPr lang="pt-BR" sz="2500" b="1" kern="1200" dirty="0">
            <a:solidFill>
              <a:schemeClr val="tx1"/>
            </a:solidFill>
          </a:endParaRPr>
        </a:p>
      </dsp:txBody>
      <dsp:txXfrm rot="-5400000">
        <a:off x="1" y="3461096"/>
        <a:ext cx="1146297" cy="491270"/>
      </dsp:txXfrm>
    </dsp:sp>
    <dsp:sp modelId="{1E79A443-9A77-48EE-AFC4-54B892F281D7}">
      <dsp:nvSpPr>
        <dsp:cNvPr id="0" name=""/>
        <dsp:cNvSpPr/>
      </dsp:nvSpPr>
      <dsp:spPr>
        <a:xfrm rot="5400000">
          <a:off x="4155739" y="-121494"/>
          <a:ext cx="1064418" cy="70833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700" kern="1200" dirty="0" smtClean="0"/>
            <a:t>Após homologado pela Coordenação do Curso e Colegiado, o Plano de Atividades retorna ao Professor Orientador para o acompanhamento.</a:t>
          </a:r>
          <a:endParaRPr lang="pt-BR" sz="1700" kern="1200" dirty="0"/>
        </a:p>
      </dsp:txBody>
      <dsp:txXfrm rot="-5400000">
        <a:off x="1146298" y="2939908"/>
        <a:ext cx="7031341" cy="96049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B1CEEF-E3FD-4440-95FA-C19F9D88351B}">
      <dsp:nvSpPr>
        <dsp:cNvPr id="0" name=""/>
        <dsp:cNvSpPr/>
      </dsp:nvSpPr>
      <dsp:spPr>
        <a:xfrm rot="5400000">
          <a:off x="-360662" y="361516"/>
          <a:ext cx="2404417" cy="168309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0" kern="1200" dirty="0" smtClean="0">
              <a:solidFill>
                <a:schemeClr val="tx1"/>
              </a:solidFill>
            </a:rPr>
            <a:t>4</a:t>
          </a:r>
          <a:endParaRPr lang="pt-BR" sz="1600" b="0" kern="1200" dirty="0">
            <a:solidFill>
              <a:schemeClr val="tx1"/>
            </a:solidFill>
          </a:endParaRPr>
        </a:p>
      </dsp:txBody>
      <dsp:txXfrm rot="-5400000">
        <a:off x="1" y="842399"/>
        <a:ext cx="1683092" cy="721325"/>
      </dsp:txXfrm>
    </dsp:sp>
    <dsp:sp modelId="{E36A7843-401A-4427-9DAF-7A0B164E8920}">
      <dsp:nvSpPr>
        <dsp:cNvPr id="0" name=""/>
        <dsp:cNvSpPr/>
      </dsp:nvSpPr>
      <dsp:spPr>
        <a:xfrm rot="5400000">
          <a:off x="4174910" y="-2490964"/>
          <a:ext cx="1562871" cy="65465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/>
            <a:t>Ao final de cada semestre/ano o estudante apresenta o relatório das atividades desenvolvidas.</a:t>
          </a:r>
          <a:endParaRPr lang="pt-BR" sz="1600" kern="1200" dirty="0"/>
        </a:p>
      </dsp:txBody>
      <dsp:txXfrm rot="-5400000">
        <a:off x="1683093" y="77146"/>
        <a:ext cx="6470214" cy="1410285"/>
      </dsp:txXfrm>
    </dsp:sp>
    <dsp:sp modelId="{BE56ED86-6795-44B0-A30A-CA431044F31B}">
      <dsp:nvSpPr>
        <dsp:cNvPr id="0" name=""/>
        <dsp:cNvSpPr/>
      </dsp:nvSpPr>
      <dsp:spPr>
        <a:xfrm rot="5400000">
          <a:off x="-360662" y="2481354"/>
          <a:ext cx="2404417" cy="168309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solidFill>
                <a:schemeClr val="tx1"/>
              </a:solidFill>
            </a:rPr>
            <a:t>5 </a:t>
          </a:r>
          <a:endParaRPr lang="pt-BR" sz="1600" b="1" kern="1200" dirty="0">
            <a:solidFill>
              <a:schemeClr val="tx1"/>
            </a:solidFill>
          </a:endParaRPr>
        </a:p>
      </dsp:txBody>
      <dsp:txXfrm rot="-5400000">
        <a:off x="1" y="2962237"/>
        <a:ext cx="1683092" cy="721325"/>
      </dsp:txXfrm>
    </dsp:sp>
    <dsp:sp modelId="{1302C20A-50DF-402A-94DA-2BA681779F8D}">
      <dsp:nvSpPr>
        <dsp:cNvPr id="0" name=""/>
        <dsp:cNvSpPr/>
      </dsp:nvSpPr>
      <dsp:spPr>
        <a:xfrm rot="5400000">
          <a:off x="4174910" y="-371126"/>
          <a:ext cx="1562871" cy="65465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/>
            <a:t>Ao final de cada semestre/ano o Professor Orientador restitui o Plano de Atividades com o relatório para a Coordenação do Curso proceder os registros no SIGAA.</a:t>
          </a:r>
          <a:endParaRPr lang="pt-BR" sz="1600" kern="1200" dirty="0"/>
        </a:p>
      </dsp:txBody>
      <dsp:txXfrm rot="-5400000">
        <a:off x="1683093" y="2196984"/>
        <a:ext cx="6470214" cy="14102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4E89A-0FE7-47F7-A538-A30DD09801C1}" type="datetimeFigureOut">
              <a:rPr lang="pt-BR" smtClean="0"/>
              <a:pPr/>
              <a:t>21/10/2018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5A347C-7D59-43BA-BB2B-712868C5FA8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666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4357D4-A8FE-4D24-8F7A-70A143E804EA}" type="datetimeFigureOut">
              <a:rPr lang="pt-BR" smtClean="0"/>
              <a:pPr/>
              <a:t>21/10/2018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FCD240-9B46-45F0-8ABA-304D29FA010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17257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CD240-9B46-45F0-8ABA-304D29FA010E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6815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ângulo retângulo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grpSp>
        <p:nvGrpSpPr>
          <p:cNvPr id="2" name="Grupo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a liv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orma liv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ector reto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A1B28B9-A6AD-4B4C-8403-C501BE1EF56B}" type="datetimeFigureOut">
              <a:rPr lang="pt-BR" smtClean="0"/>
              <a:pPr/>
              <a:t>21/10/2018</a:t>
            </a:fld>
            <a:endParaRPr lang="pt-BR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6444D69-A6AE-4223-B6CE-6D78315301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28B9-A6AD-4B4C-8403-C501BE1EF56B}" type="datetimeFigureOut">
              <a:rPr lang="pt-BR" smtClean="0"/>
              <a:pPr/>
              <a:t>21/10/2018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4D69-A6AE-4223-B6CE-6D78315301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28B9-A6AD-4B4C-8403-C501BE1EF56B}" type="datetimeFigureOut">
              <a:rPr lang="pt-BR" smtClean="0"/>
              <a:pPr/>
              <a:t>21/10/2018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4D69-A6AE-4223-B6CE-6D78315301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28B9-A6AD-4B4C-8403-C501BE1EF56B}" type="datetimeFigureOut">
              <a:rPr lang="pt-BR" smtClean="0"/>
              <a:pPr/>
              <a:t>21/10/2018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4D69-A6AE-4223-B6CE-6D783153012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28B9-A6AD-4B4C-8403-C501BE1EF56B}" type="datetimeFigureOut">
              <a:rPr lang="pt-BR" smtClean="0"/>
              <a:pPr/>
              <a:t>21/10/2018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4D69-A6AE-4223-B6CE-6D783153012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" name="Divis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Divis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28B9-A6AD-4B4C-8403-C501BE1EF56B}" type="datetimeFigureOut">
              <a:rPr lang="pt-BR" smtClean="0"/>
              <a:pPr/>
              <a:t>21/10/2018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4D69-A6AE-4223-B6CE-6D783153012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28B9-A6AD-4B4C-8403-C501BE1EF56B}" type="datetimeFigureOut">
              <a:rPr lang="pt-BR" smtClean="0"/>
              <a:pPr/>
              <a:t>21/10/2018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4D69-A6AE-4223-B6CE-6D78315301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28B9-A6AD-4B4C-8403-C501BE1EF56B}" type="datetimeFigureOut">
              <a:rPr lang="pt-BR" smtClean="0"/>
              <a:pPr/>
              <a:t>21/10/2018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4D69-A6AE-4223-B6CE-6D783153012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28B9-A6AD-4B4C-8403-C501BE1EF56B}" type="datetimeFigureOut">
              <a:rPr lang="pt-BR" smtClean="0"/>
              <a:pPr/>
              <a:t>21/10/2018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4D69-A6AE-4223-B6CE-6D78315301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BA1B28B9-A6AD-4B4C-8403-C501BE1EF56B}" type="datetimeFigureOut">
              <a:rPr lang="pt-BR" smtClean="0"/>
              <a:pPr/>
              <a:t>21/10/2018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4D69-A6AE-4223-B6CE-6D78315301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A1B28B9-A6AD-4B4C-8403-C501BE1EF56B}" type="datetimeFigureOut">
              <a:rPr lang="pt-BR" smtClean="0"/>
              <a:pPr/>
              <a:t>21/10/2018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6444D69-A6AE-4223-B6CE-6D783153012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orma livre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riângulo retângulo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Conector reto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ivis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Divis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orma livre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Conector reto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A1B28B9-A6AD-4B4C-8403-C501BE1EF56B}" type="datetimeFigureOut">
              <a:rPr lang="pt-BR" smtClean="0"/>
              <a:pPr/>
              <a:t>21/10/2018</a:t>
            </a:fld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6444D69-A6AE-4223-B6CE-6D78315301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ebprofissional.proen@ifpa.edu.br" TargetMode="Externa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54"/>
          <a:stretch/>
        </p:blipFill>
        <p:spPr>
          <a:xfrm>
            <a:off x="2555776" y="1268760"/>
            <a:ext cx="4131634" cy="3312368"/>
          </a:xfrm>
          <a:prstGeom prst="rect">
            <a:avLst/>
          </a:prstGeom>
        </p:spPr>
      </p:pic>
      <p:sp>
        <p:nvSpPr>
          <p:cNvPr id="3" name="Título 1"/>
          <p:cNvSpPr txBox="1">
            <a:spLocks/>
          </p:cNvSpPr>
          <p:nvPr/>
        </p:nvSpPr>
        <p:spPr>
          <a:xfrm>
            <a:off x="323528" y="4437112"/>
            <a:ext cx="8568952" cy="1368152"/>
          </a:xfrm>
          <a:prstGeom prst="rect">
            <a:avLst/>
          </a:prstGeom>
          <a:ln w="88900" cmpd="dbl">
            <a:noFill/>
          </a:ln>
        </p:spPr>
        <p:txBody>
          <a:bodyPr vert="horz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000" b="1" i="0" u="none" strike="noStrike" kern="1200" cap="small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PROEN</a:t>
            </a:r>
          </a:p>
        </p:txBody>
      </p:sp>
    </p:spTree>
    <p:extLst>
      <p:ext uri="{BB962C8B-B14F-4D97-AF65-F5344CB8AC3E}">
        <p14:creationId xmlns:p14="http://schemas.microsoft.com/office/powerpoint/2010/main" val="2343228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sz="2200" dirty="0" smtClean="0"/>
              <a:t>Do Coordenador de Curso </a:t>
            </a:r>
          </a:p>
          <a:p>
            <a:pPr>
              <a:buNone/>
            </a:pPr>
            <a:endParaRPr lang="pt-BR" sz="2200" dirty="0" smtClean="0"/>
          </a:p>
          <a:p>
            <a:r>
              <a:rPr lang="pt-BR" sz="2200" dirty="0" smtClean="0"/>
              <a:t>Planejar junto ao Colegiado dos Cursos a Prática Profissional como está prescrita nos PPCS.</a:t>
            </a:r>
          </a:p>
          <a:p>
            <a:endParaRPr lang="pt-BR" sz="2200" dirty="0" smtClean="0"/>
          </a:p>
          <a:p>
            <a:r>
              <a:rPr lang="pt-BR" sz="2200" dirty="0" smtClean="0"/>
              <a:t>Quando se tratar da Prática Profissional como  Projetos Integradores e/ou de Pesquisa e/ou de Extensão construir  procedimentos para oferta destes junto a Coordenação de Pesquisa e/ou Extensão.</a:t>
            </a:r>
          </a:p>
          <a:p>
            <a:endParaRPr lang="pt-BR" sz="2200" dirty="0" smtClean="0"/>
          </a:p>
          <a:p>
            <a:r>
              <a:rPr lang="pt-BR" sz="2200" dirty="0" smtClean="0"/>
              <a:t>Definir junto ao Colegiado do Curso quais professores orientarão os Projetos Integradores e/ou de Pesquisa e/ou Extensão. </a:t>
            </a:r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pt-BR" sz="2400" b="0" dirty="0" smtClean="0">
                <a:solidFill>
                  <a:schemeClr val="tx1"/>
                </a:solidFill>
              </a:rPr>
              <a:t>Atribuições e Responsabilidades para o Desenvolvimento da Prática Profissional </a:t>
            </a:r>
            <a:endParaRPr lang="pt-BR" sz="2400" b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sz="2200" dirty="0" smtClean="0"/>
              <a:t>Do Coordenador de Extensão </a:t>
            </a:r>
          </a:p>
          <a:p>
            <a:pPr>
              <a:buNone/>
            </a:pPr>
            <a:endParaRPr lang="pt-BR" sz="2200" dirty="0" smtClean="0"/>
          </a:p>
          <a:p>
            <a:pPr algn="just"/>
            <a:r>
              <a:rPr lang="pt-BR" sz="2200" dirty="0" smtClean="0"/>
              <a:t>Acompanhar os Projetos de Extensão e as atividades de Prática Profissional desenvolvidas nestes projetos.</a:t>
            </a:r>
          </a:p>
          <a:p>
            <a:pPr algn="just"/>
            <a:r>
              <a:rPr lang="pt-BR" sz="2200" dirty="0" smtClean="0"/>
              <a:t>Analisar e homologar o Projeto Integrador e de Pesquisa e/ou de Extensão que ofertarão atividades de Prática Profissional.</a:t>
            </a:r>
          </a:p>
          <a:p>
            <a:pPr algn="just"/>
            <a:r>
              <a:rPr lang="pt-BR" sz="2200" dirty="0" smtClean="0"/>
              <a:t>Propor atividades de Prática profissional por meio dos Projetos de Extensão que possibilitem a aproximação dos estudantes com a realidade do mundo do trabalho, e dos arranjos e necessidades produtivas, sociais e culturais da comunidade regional. </a:t>
            </a:r>
          </a:p>
          <a:p>
            <a:pPr algn="just"/>
            <a:r>
              <a:rPr lang="pt-BR" sz="2200" dirty="0" smtClean="0"/>
              <a:t>Propor e organizar atividades de extensão  para que os estudantes vivenciem  atividades de Prática Profissional.</a:t>
            </a:r>
          </a:p>
          <a:p>
            <a:pPr algn="just"/>
            <a:r>
              <a:rPr lang="pt-BR" sz="2200" dirty="0"/>
              <a:t>Analisar e homologar o Projeto Integrador </a:t>
            </a:r>
            <a:r>
              <a:rPr lang="pt-BR" sz="2200" dirty="0" smtClean="0"/>
              <a:t>e  </a:t>
            </a:r>
            <a:r>
              <a:rPr lang="pt-BR" sz="2200" dirty="0"/>
              <a:t>de Pesquisa </a:t>
            </a:r>
            <a:r>
              <a:rPr lang="pt-BR" sz="2200" dirty="0" smtClean="0"/>
              <a:t>e/ou  </a:t>
            </a:r>
            <a:r>
              <a:rPr lang="pt-BR" sz="2200" dirty="0"/>
              <a:t>de Extensão  que ofertarão atividades de Prática Profissional.</a:t>
            </a:r>
          </a:p>
          <a:p>
            <a:pPr algn="just"/>
            <a:endParaRPr lang="pt-BR" sz="2200" dirty="0" smtClean="0"/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pt-BR" sz="2400" b="0" dirty="0" smtClean="0">
                <a:solidFill>
                  <a:schemeClr val="tx1"/>
                </a:solidFill>
              </a:rPr>
              <a:t>Atribuições e Responsabilidades para o Desenvolvimento da Prática Profissional </a:t>
            </a:r>
            <a:endParaRPr lang="pt-BR" sz="2400" b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200" dirty="0" smtClean="0"/>
              <a:t>Do Coordenador de Pesquisa, Inovação e Graduação:</a:t>
            </a:r>
          </a:p>
          <a:p>
            <a:pPr>
              <a:buNone/>
            </a:pPr>
            <a:endParaRPr lang="pt-BR" sz="2200" dirty="0" smtClean="0"/>
          </a:p>
          <a:p>
            <a:pPr algn="just"/>
            <a:r>
              <a:rPr lang="pt-BR" sz="2200" dirty="0" smtClean="0"/>
              <a:t>Propor ações de pesquisa através da oferta de Atividades da Prática Profissional em Projeto Integrador e/ou de Pesquisa e de Extensão  que tem como princípio a investigação e a produção de conhecimento,visando à inovação e à solução de problemas científicos e tecnológicos.</a:t>
            </a:r>
          </a:p>
          <a:p>
            <a:r>
              <a:rPr lang="pt-BR" sz="2400" dirty="0" smtClean="0"/>
              <a:t>Analisar e homologar o Projeto Integrador e/ou  de Pesquisa e de Extensão  que ofertarão atividades de Prática Profissional.</a:t>
            </a:r>
            <a:endParaRPr lang="pt-BR" sz="2400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pt-BR" sz="2400" b="0" dirty="0" smtClean="0">
                <a:solidFill>
                  <a:schemeClr val="tx1"/>
                </a:solidFill>
              </a:rPr>
              <a:t>Atribuições e Responsabilidades para o Desenvolvimento da Prática Profissional </a:t>
            </a:r>
            <a:endParaRPr lang="pt-BR" sz="2400" b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666523"/>
          </a:xfrm>
        </p:spPr>
        <p:txBody>
          <a:bodyPr>
            <a:normAutofit/>
          </a:bodyPr>
          <a:lstStyle/>
          <a:p>
            <a:pPr algn="just"/>
            <a:endParaRPr lang="pt-BR" sz="2000" dirty="0" smtClean="0"/>
          </a:p>
          <a:p>
            <a:pPr algn="just"/>
            <a:r>
              <a:rPr lang="pt-BR" sz="2000" dirty="0" smtClean="0"/>
              <a:t>...  configura-se como atividade análoga ao estágio curricular supervisionado</a:t>
            </a:r>
          </a:p>
          <a:p>
            <a:pPr algn="just"/>
            <a:r>
              <a:rPr lang="pt-BR" sz="2000" dirty="0" smtClean="0"/>
              <a:t>...pode ser obrigatória ou optativa </a:t>
            </a:r>
          </a:p>
          <a:p>
            <a:pPr algn="just"/>
            <a:r>
              <a:rPr lang="pt-BR" sz="2000" dirty="0" smtClean="0"/>
              <a:t>...poderá ser equivalente ao estágio curricular supervisionado,quando este estiver previsto no PPC do curso Técnico de Nível Médio em qualquer uma das formas de oferta, e que seja garantida a infraestrutura básica para o desenvolvimento da mesma, visando à preparação do discente para o mundo do trabalho.</a:t>
            </a:r>
          </a:p>
          <a:p>
            <a:pPr algn="just">
              <a:buNone/>
            </a:pPr>
            <a:endParaRPr lang="pt-BR" sz="2000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91264" cy="106613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pt-BR" sz="1800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Resolução Nº002/2018-CONSUP de 11 de Janeiro de 2018-Aprova a realização da Prática Profissional Supervisionada  no âmbito dos cursos do IFPA...</a:t>
            </a:r>
            <a:endParaRPr lang="pt-BR" sz="1800" dirty="0">
              <a:solidFill>
                <a:schemeClr val="tx1"/>
              </a:solidFill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666523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pt-BR" sz="2000" dirty="0" smtClean="0"/>
          </a:p>
          <a:p>
            <a:pPr algn="just"/>
            <a:r>
              <a:rPr lang="pt-BR" sz="2000" dirty="0" smtClean="0"/>
              <a:t>A oferta da prática profissional supervisionada nos Cursos Técnicos de Nível Médio só se justifica se o número de vagas do estágio curricular supervisionado for menor que o número de demanda de alunos/vagas, atestado pelo colegiado do curso ou outro setor responsável com base em estudos realizados.</a:t>
            </a:r>
          </a:p>
          <a:p>
            <a:pPr algn="just"/>
            <a:r>
              <a:rPr lang="pt-BR" sz="2000" dirty="0" smtClean="0"/>
              <a:t>Se o perfil do curso exigir o estágio curricular supervisionado em função da natureza do itinerário formativo,ou exigido pela natureza da ocupação profissional, este não poderá ser substituído pela prática profissional supervisionada.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91264" cy="106613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pt-BR" sz="1800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Resolução Nº002/2018-CONSUP de 11 de Janeiro de 2018-Aprova a realização da Prática Profissional Supervisionada  no âmbito dos cursos do IFPA...</a:t>
            </a:r>
            <a:endParaRPr lang="pt-BR" sz="1800" dirty="0">
              <a:solidFill>
                <a:schemeClr val="tx1"/>
              </a:solidFill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162467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pt-BR" sz="2000" dirty="0" smtClean="0"/>
              <a:t>Equivalente ao estágio curricular supervisionado, a prática profissional supervisionada deverá cumprir as mesmas diretrizes e procedimentos previstos na política institucional do estágio nos cursos do IFPA, exceto a apresentação dos documentos previstos na Lei Nº 11.788/2008 e Resolução Nº 398/2017- CONSUP/IFPA :</a:t>
            </a:r>
          </a:p>
          <a:p>
            <a:pPr algn="just"/>
            <a:r>
              <a:rPr lang="pt-BR" sz="2000" dirty="0" smtClean="0"/>
              <a:t>I Termo de Compromisso</a:t>
            </a:r>
          </a:p>
          <a:p>
            <a:pPr algn="just"/>
            <a:r>
              <a:rPr lang="pt-BR" sz="2000" dirty="0" smtClean="0"/>
              <a:t>II Seguro contra acidentes pessoais</a:t>
            </a:r>
          </a:p>
          <a:p>
            <a:pPr algn="just"/>
            <a:r>
              <a:rPr lang="pt-BR" sz="2000" dirty="0" smtClean="0"/>
              <a:t>III Celebração de </a:t>
            </a:r>
            <a:r>
              <a:rPr lang="pt-BR" sz="2000" dirty="0" smtClean="0"/>
              <a:t>Convênio</a:t>
            </a:r>
          </a:p>
          <a:p>
            <a:pPr algn="just"/>
            <a:r>
              <a:rPr lang="pt-BR" sz="2000" b="1" smtClean="0"/>
              <a:t>Parágrafo </a:t>
            </a:r>
            <a:r>
              <a:rPr lang="pt-BR" sz="2000" b="1"/>
              <a:t>único:</a:t>
            </a:r>
            <a:r>
              <a:rPr lang="pt-BR" sz="2000"/>
              <a:t> Quando as atividades de prática profissional envolverem riscos e periculosidade recomenda-se a contratação de seguro de vida ao aluno.</a:t>
            </a:r>
          </a:p>
          <a:p>
            <a:pPr algn="just"/>
            <a:endParaRPr lang="pt-BR" sz="2000" dirty="0" smtClean="0"/>
          </a:p>
          <a:p>
            <a:pPr algn="just"/>
            <a:r>
              <a:rPr lang="pt-BR" sz="2000" dirty="0" smtClean="0"/>
              <a:t> A previsão da prática profissional supervisionada no PPC não impossibilita o discente de realizar o estágio curricular não obrigatório.</a:t>
            </a:r>
            <a:endParaRPr lang="pt-BR" sz="2000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91264" cy="122413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just"/>
            <a:r>
              <a:rPr lang="pt-BR" sz="2200" dirty="0" smtClean="0">
                <a:solidFill>
                  <a:schemeClr val="tx1"/>
                </a:solidFill>
                <a:cs typeface="Times New Roman" pitchFamily="18" charset="0"/>
              </a:rPr>
              <a:t/>
            </a:r>
            <a:br>
              <a:rPr lang="pt-BR" sz="2200" dirty="0" smtClean="0">
                <a:solidFill>
                  <a:schemeClr val="tx1"/>
                </a:solidFill>
                <a:cs typeface="Times New Roman" pitchFamily="18" charset="0"/>
              </a:rPr>
            </a:br>
            <a:r>
              <a:rPr lang="pt-BR" sz="2200" dirty="0" smtClean="0">
                <a:solidFill>
                  <a:schemeClr val="tx1"/>
                </a:solidFill>
                <a:cs typeface="Times New Roman" pitchFamily="18" charset="0"/>
              </a:rPr>
              <a:t>Resolução Nº002/2018-CONSUP de 11 de Janeiro de 2018 -Aprova a realização da Prática Profissional Supervisionada  no âmbito dos cursos do IFPA</a:t>
            </a:r>
            <a:r>
              <a:rPr lang="pt-BR" sz="4400" dirty="0" smtClean="0">
                <a:solidFill>
                  <a:schemeClr val="tx1"/>
                </a:solidFill>
                <a:cs typeface="Times New Roman" pitchFamily="18" charset="0"/>
              </a:rPr>
              <a:t>...</a:t>
            </a:r>
            <a:endParaRPr lang="pt-B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</p:nvPr>
        </p:nvGraphicFramePr>
        <p:xfrm>
          <a:off x="457200" y="148132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pt-BR" sz="1800" dirty="0" smtClean="0">
                <a:solidFill>
                  <a:schemeClr val="tx1"/>
                </a:solidFill>
                <a:latin typeface="+mj-lt"/>
              </a:rPr>
              <a:t>Apresentação dos documentos para Convalidar a Prática Profissional Supervisionada como Estágio</a:t>
            </a:r>
            <a:endParaRPr lang="pt-BR" sz="1800" dirty="0">
              <a:solidFill>
                <a:schemeClr val="tx1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Emprego, Cargo ou Função</a:t>
            </a:r>
          </a:p>
          <a:p>
            <a:endParaRPr lang="pt-BR" dirty="0" smtClean="0"/>
          </a:p>
          <a:p>
            <a:r>
              <a:rPr lang="pt-BR" dirty="0" smtClean="0"/>
              <a:t>Atividade profissional autônoma</a:t>
            </a:r>
          </a:p>
          <a:p>
            <a:endParaRPr lang="pt-BR" dirty="0" smtClean="0"/>
          </a:p>
          <a:p>
            <a:r>
              <a:rPr lang="pt-BR" dirty="0" smtClean="0"/>
              <a:t>Atividade empresarial </a:t>
            </a:r>
          </a:p>
          <a:p>
            <a:endParaRPr lang="pt-BR" dirty="0" smtClean="0"/>
          </a:p>
          <a:p>
            <a:r>
              <a:rPr lang="pt-BR" dirty="0" smtClean="0"/>
              <a:t>Programa de Aprendizagem 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pt-BR" sz="2400" b="0" dirty="0" smtClean="0">
                <a:solidFill>
                  <a:schemeClr val="tx1"/>
                </a:solidFill>
              </a:rPr>
              <a:t>  Experiência Profissional como Atividade de Prática Profissional </a:t>
            </a:r>
            <a:endParaRPr lang="pt-BR" sz="2400" b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457200" y="148132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pt-BR" sz="2400" b="0" dirty="0" smtClean="0">
                <a:solidFill>
                  <a:schemeClr val="tx1"/>
                </a:solidFill>
              </a:rPr>
              <a:t>Procedimentos para aproveitamento do Exercício Profissional:</a:t>
            </a:r>
            <a:endParaRPr lang="pt-BR" sz="2400" b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457200" y="148132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pt-BR" sz="2400" b="0" dirty="0" smtClean="0">
                <a:solidFill>
                  <a:schemeClr val="tx1"/>
                </a:solidFill>
              </a:rPr>
              <a:t>Procedimentos para aproveitamento do Exercício Profissional:</a:t>
            </a:r>
            <a:endParaRPr lang="pt-BR" sz="2400" b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971600" y="3068960"/>
            <a:ext cx="7056784" cy="2016224"/>
          </a:xfrm>
          <a:prstGeom prst="rect">
            <a:avLst/>
          </a:prstGeom>
          <a:ln w="88900" cmpd="dbl">
            <a:noFill/>
          </a:ln>
        </p:spPr>
        <p:txBody>
          <a:bodyPr vert="horz" anchor="ctr">
            <a:normAutofit/>
          </a:bodyPr>
          <a:lstStyle/>
          <a:p>
            <a:pPr algn="ctr"/>
            <a:endParaRPr lang="pt-BR" sz="3200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06"/>
          <a:stretch/>
        </p:blipFill>
        <p:spPr>
          <a:xfrm>
            <a:off x="3995936" y="404664"/>
            <a:ext cx="1231965" cy="1087656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971600" y="1340768"/>
            <a:ext cx="770485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 smtClean="0"/>
          </a:p>
          <a:p>
            <a:pPr algn="ctr"/>
            <a:r>
              <a:rPr lang="pt-BR" sz="2000" b="1" dirty="0" smtClean="0"/>
              <a:t> </a:t>
            </a:r>
            <a:endParaRPr lang="pt-BR" sz="2000" b="1" dirty="0"/>
          </a:p>
        </p:txBody>
      </p:sp>
      <p:sp>
        <p:nvSpPr>
          <p:cNvPr id="3" name="CaixaDeTexto 2"/>
          <p:cNvSpPr txBox="1"/>
          <p:nvPr/>
        </p:nvSpPr>
        <p:spPr>
          <a:xfrm>
            <a:off x="971600" y="2564904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  </a:t>
            </a:r>
            <a:endParaRPr lang="pt-BR" b="1" dirty="0"/>
          </a:p>
        </p:txBody>
      </p:sp>
      <p:sp>
        <p:nvSpPr>
          <p:cNvPr id="5" name="Retângulo 4"/>
          <p:cNvSpPr/>
          <p:nvPr/>
        </p:nvSpPr>
        <p:spPr>
          <a:xfrm>
            <a:off x="827584" y="2017876"/>
            <a:ext cx="7344816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DEPARTAMENTO DE EDUCAÇÃO BÁSICA E PROFISSIONAL </a:t>
            </a:r>
          </a:p>
          <a:p>
            <a:pPr algn="ctr">
              <a:lnSpc>
                <a:spcPct val="150000"/>
              </a:lnSpc>
            </a:pPr>
            <a:r>
              <a:rPr lang="pt-B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Profª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</a:t>
            </a:r>
            <a:r>
              <a:rPr lang="pt-B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Msc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r>
              <a:rPr lang="pt-B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Gleice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pt-B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Izaura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da Costa Oliveira</a:t>
            </a:r>
          </a:p>
          <a:p>
            <a:pPr algn="ctr">
              <a:lnSpc>
                <a:spcPct val="150000"/>
              </a:lnSpc>
            </a:pP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hlinkClick r:id="rId5"/>
              </a:rPr>
              <a:t>ebprofissional.proen@ifpa.edu.br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971600" y="4033812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PRÁTICA PROFISSIONAL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079553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pt-BR" b="1" dirty="0"/>
              <a:t>Art.44</a:t>
            </a:r>
            <a:r>
              <a:rPr lang="pt-BR" dirty="0"/>
              <a:t> Para as atividades de Prática Profissional, ofertadas no Projeto Integrador e/ou de Pesquisa e/ou de Extensão, será obedecido o seguinte fluxo:</a:t>
            </a:r>
          </a:p>
          <a:p>
            <a:r>
              <a:rPr lang="pt-BR" dirty="0"/>
              <a:t>I. O Coordenador do Curso junto com o Núcleo Docente Estruturante (NDE) definirá os Projeto Integradores e/ou de Pesquisa e/ou de Extensão, ofertados semestralmente ou anualmente conforme previstos no PPC do curso. </a:t>
            </a:r>
          </a:p>
          <a:p>
            <a:r>
              <a:rPr lang="pt-BR" dirty="0"/>
              <a:t>II. O Coordenador do Curso junto ao Colegiado do Curso definirá os professores orientadores dos Projetos Integradores e/ou de Pesquisa e/ou de Extensão.</a:t>
            </a:r>
          </a:p>
          <a:p>
            <a:r>
              <a:rPr lang="pt-BR" dirty="0"/>
              <a:t>III. Após definição dos Projetos Integradores e/ou de Pesquisa e/ou de Extensão os professores orientadores formalizarão os projetos de acordo com o modelo Anexos III, IV e V desta Instrução Normativa e encaminharão a Coordenação do Curso para registro e acompanhamento. </a:t>
            </a:r>
          </a:p>
          <a:p>
            <a:r>
              <a:rPr lang="pt-BR" dirty="0"/>
              <a:t>IV. O Projeto Integrador e/ou de Pesquisa e/ou de Extensão, deverão ser encaminhados pelo Coordenador do Curso a Coordenação de Pesquisa e/ou Coordenação Extensão para registro e acompanhamento. </a:t>
            </a:r>
          </a:p>
          <a:p>
            <a:r>
              <a:rPr lang="pt-BR" dirty="0"/>
              <a:t>V.  No Projeto Integrador e/ou de Pesquisa e/ou de Extensão, deverão estar previstas quais atividades de Prática Profissional serão vivenciadas no projeto e a quais disciplinas estão integradas </a:t>
            </a:r>
          </a:p>
          <a:p>
            <a:r>
              <a:rPr lang="pt-BR" dirty="0"/>
              <a:t>VI Ao final das atividades realizadas nos projetos os estudantes deverão entregar o relatório ao professor orientador, para avaliação e registro do conceito no SIGAA.</a:t>
            </a:r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sz="1800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pt-BR" sz="18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pt-BR" sz="1800" dirty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pt-BR" sz="1800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pt-BR" sz="1800" dirty="0" smtClean="0">
                <a:effectLst/>
                <a:latin typeface="Times New Roman" pitchFamily="18" charset="0"/>
                <a:cs typeface="Times New Roman" pitchFamily="18" charset="0"/>
              </a:rPr>
              <a:t>DO </a:t>
            </a:r>
            <a:r>
              <a:rPr lang="pt-BR" sz="1800" dirty="0">
                <a:effectLst/>
                <a:latin typeface="Times New Roman" pitchFamily="18" charset="0"/>
                <a:cs typeface="Times New Roman" pitchFamily="18" charset="0"/>
              </a:rPr>
              <a:t>ENCAMINHAMENTO PARA </a:t>
            </a:r>
            <a:r>
              <a:rPr lang="pt-BR" sz="1800" dirty="0" smtClean="0">
                <a:effectLst/>
                <a:latin typeface="Times New Roman" pitchFamily="18" charset="0"/>
                <a:cs typeface="Times New Roman" pitchFamily="18" charset="0"/>
              </a:rPr>
              <a:t> A  </a:t>
            </a:r>
            <a:r>
              <a:rPr lang="pt-BR" sz="1800" dirty="0">
                <a:effectLst/>
                <a:latin typeface="Times New Roman" pitchFamily="18" charset="0"/>
                <a:cs typeface="Times New Roman" pitchFamily="18" charset="0"/>
              </a:rPr>
              <a:t>PRÁTICA PROFISSIONAL</a:t>
            </a:r>
            <a:br>
              <a:rPr lang="pt-BR" sz="1800" dirty="0">
                <a:effectLst/>
                <a:latin typeface="Times New Roman" pitchFamily="18" charset="0"/>
                <a:cs typeface="Times New Roman" pitchFamily="18" charset="0"/>
              </a:rPr>
            </a:br>
            <a:endParaRPr lang="pt-BR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43693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 smtClean="0"/>
          </a:p>
          <a:p>
            <a:endParaRPr lang="pt-BR" dirty="0" smtClean="0"/>
          </a:p>
          <a:p>
            <a:pPr>
              <a:buNone/>
            </a:pPr>
            <a:endParaRPr lang="pt-BR" dirty="0" smtClean="0"/>
          </a:p>
          <a:p>
            <a:pPr>
              <a:buNone/>
            </a:pPr>
            <a:r>
              <a:rPr lang="pt-BR" dirty="0" smtClean="0"/>
              <a:t>                        FIM!</a:t>
            </a:r>
            <a:endParaRPr lang="pt-BR" smtClean="0"/>
          </a:p>
          <a:p>
            <a:pPr>
              <a:buNone/>
            </a:pPr>
            <a:r>
              <a:rPr lang="pt-BR" smtClean="0"/>
              <a:t>                      </a:t>
            </a:r>
            <a:r>
              <a:rPr lang="pt-BR" dirty="0" smtClean="0"/>
              <a:t>Obrigada !</a:t>
            </a:r>
            <a:endParaRPr lang="pt-B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234475"/>
          </a:xfrm>
        </p:spPr>
        <p:txBody>
          <a:bodyPr/>
          <a:lstStyle/>
          <a:p>
            <a:pPr algn="just"/>
            <a:r>
              <a:rPr lang="pt-BR" dirty="0" smtClean="0"/>
              <a:t>Art.103- A prática profissional é uma atividade acadêmica específica obrigatória nos cursos superiores de graduação e nos cursos de Educação Profissional Técnica de Nível Médio,ofertados nas modalidades de ensino presencial e a distância, e compreende diferentes situações de vivência,de aprendizagem e trabalho, como experimentos e atividades específicas em ambientes  especiais podendo ser :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/>
          </a:bodyPr>
          <a:lstStyle/>
          <a:p>
            <a:r>
              <a:rPr lang="pt-BR" sz="2800" dirty="0" smtClean="0"/>
              <a:t>Prática Profissional Prevista no Regulamento Didático –Pedagógico do Ensino </a:t>
            </a:r>
            <a:endParaRPr lang="pt-BR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755576" y="332656"/>
            <a:ext cx="770485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 smtClean="0"/>
              <a:t> </a:t>
            </a:r>
          </a:p>
          <a:p>
            <a:pPr algn="ctr"/>
            <a:r>
              <a:rPr lang="pt-BR" sz="1600" dirty="0" smtClean="0"/>
              <a:t> </a:t>
            </a:r>
          </a:p>
          <a:p>
            <a:pPr algn="ctr"/>
            <a:endParaRPr lang="pt-BR" b="1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314595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pt-BR" dirty="0" smtClean="0"/>
          </a:p>
          <a:p>
            <a:r>
              <a:rPr lang="pt-BR" dirty="0" smtClean="0"/>
              <a:t>Projeto Integrador e/ou de Pesquisa e/ou de Extensão</a:t>
            </a:r>
          </a:p>
          <a:p>
            <a:r>
              <a:rPr lang="pt-BR" dirty="0" smtClean="0"/>
              <a:t>Visitas Técnicas</a:t>
            </a:r>
          </a:p>
          <a:p>
            <a:r>
              <a:rPr lang="pt-BR" dirty="0" smtClean="0"/>
              <a:t>Laboratório</a:t>
            </a:r>
          </a:p>
          <a:p>
            <a:r>
              <a:rPr lang="pt-BR" dirty="0" smtClean="0"/>
              <a:t>Oficinas </a:t>
            </a:r>
          </a:p>
          <a:p>
            <a:r>
              <a:rPr lang="pt-BR" dirty="0" smtClean="0"/>
              <a:t>Simulações </a:t>
            </a:r>
          </a:p>
          <a:p>
            <a:r>
              <a:rPr lang="pt-BR" dirty="0" smtClean="0"/>
              <a:t>Observações</a:t>
            </a:r>
          </a:p>
          <a:p>
            <a:r>
              <a:rPr lang="pt-BR" dirty="0" smtClean="0"/>
              <a:t>Ateliês</a:t>
            </a:r>
          </a:p>
          <a:p>
            <a:r>
              <a:rPr lang="pt-BR" dirty="0" smtClean="0"/>
              <a:t>Micro Estágio </a:t>
            </a:r>
          </a:p>
          <a:p>
            <a:r>
              <a:rPr lang="pt-BR" dirty="0" smtClean="0"/>
              <a:t>Art.104 O PPC deverá prever a carga horária da Prática Profissional,observando as diretrizes curriculares </a:t>
            </a:r>
            <a:r>
              <a:rPr lang="pt-BR" smtClean="0"/>
              <a:t>do curso. </a:t>
            </a:r>
            <a:endParaRPr lang="pt-B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lvl="0"/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755576" y="332656"/>
            <a:ext cx="770485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 smtClean="0"/>
              <a:t>A Prática no Currículo da Educação Profissional </a:t>
            </a:r>
          </a:p>
          <a:p>
            <a:pPr algn="ctr"/>
            <a:r>
              <a:rPr lang="pt-BR" sz="1600" dirty="0" smtClean="0"/>
              <a:t>Resolução Nº 6, 20/09/2012 –Define as Diretrizes Curriculares Nacionais para a Educação Profissional Técnica de Nível Médio /Capítulo II/</a:t>
            </a:r>
            <a:r>
              <a:rPr lang="pt-BR" sz="1600" dirty="0" err="1" smtClean="0"/>
              <a:t>Arts</a:t>
            </a:r>
            <a:r>
              <a:rPr lang="pt-BR" sz="1600" dirty="0" smtClean="0"/>
              <a:t>.20 e 21,que trata da Organização Curricular </a:t>
            </a:r>
          </a:p>
          <a:p>
            <a:pPr algn="ctr"/>
            <a:endParaRPr lang="pt-BR" b="1" dirty="0"/>
          </a:p>
        </p:txBody>
      </p:sp>
      <p:graphicFrame>
        <p:nvGraphicFramePr>
          <p:cNvPr id="7" name="Espaço Reservado para Conteú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7739554"/>
              </p:ext>
            </p:extLst>
          </p:nvPr>
        </p:nvGraphicFramePr>
        <p:xfrm>
          <a:off x="457200" y="148132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755576" y="332656"/>
            <a:ext cx="770485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 smtClean="0"/>
              <a:t> </a:t>
            </a:r>
          </a:p>
          <a:p>
            <a:pPr algn="ctr"/>
            <a:r>
              <a:rPr lang="pt-BR" sz="1600" dirty="0" smtClean="0"/>
              <a:t> </a:t>
            </a:r>
          </a:p>
          <a:p>
            <a:pPr algn="ctr"/>
            <a:endParaRPr lang="pt-BR" b="1" dirty="0"/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800" dirty="0" smtClean="0">
                <a:latin typeface="+mn-lt"/>
                <a:cs typeface="Times New Roman" pitchFamily="18" charset="0"/>
              </a:rPr>
              <a:t>Tipos de Ofertas das Práticas Profissionais </a:t>
            </a:r>
            <a:endParaRPr lang="pt-BR" sz="2800" dirty="0">
              <a:latin typeface="+mn-lt"/>
              <a:cs typeface="Times New Roman" pitchFamily="18" charset="0"/>
            </a:endParaRPr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 smtClean="0"/>
              <a:t>Nas cargas horárias das disciplinas de formação técnica</a:t>
            </a:r>
          </a:p>
          <a:p>
            <a:r>
              <a:rPr lang="pt-BR" dirty="0" smtClean="0"/>
              <a:t>Projeto Integrador e/ou de Pesquisa e/ou de Extensão</a:t>
            </a:r>
          </a:p>
          <a:p>
            <a:r>
              <a:rPr lang="pt-BR" dirty="0" smtClean="0"/>
              <a:t>Visitas Técnicas Integradas</a:t>
            </a:r>
          </a:p>
          <a:p>
            <a:r>
              <a:rPr lang="pt-BR" dirty="0" smtClean="0"/>
              <a:t>Laboratório</a:t>
            </a:r>
          </a:p>
          <a:p>
            <a:r>
              <a:rPr lang="pt-BR" dirty="0" smtClean="0"/>
              <a:t>Oficinas </a:t>
            </a:r>
          </a:p>
          <a:p>
            <a:r>
              <a:rPr lang="pt-BR" dirty="0" smtClean="0"/>
              <a:t>Simulações </a:t>
            </a:r>
          </a:p>
          <a:p>
            <a:r>
              <a:rPr lang="pt-BR" dirty="0" smtClean="0"/>
              <a:t>Observações</a:t>
            </a:r>
          </a:p>
          <a:p>
            <a:r>
              <a:rPr lang="pt-BR" dirty="0" smtClean="0"/>
              <a:t>Ateliês</a:t>
            </a:r>
          </a:p>
          <a:p>
            <a:r>
              <a:rPr lang="pt-BR" dirty="0" smtClean="0"/>
              <a:t>Micro Estágio </a:t>
            </a:r>
            <a:endParaRPr lang="pt-B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>
            <a:normAutofit/>
          </a:bodyPr>
          <a:lstStyle/>
          <a:p>
            <a:r>
              <a:rPr lang="pt-BR" sz="2400" dirty="0" smtClean="0"/>
              <a:t>O desenvolvimento das competências previstas no perfil profissional do Catálogo Nacional de Cursos Técnicos e no Projeto Pedagógico do Curso.</a:t>
            </a:r>
          </a:p>
          <a:p>
            <a:pPr>
              <a:buNone/>
            </a:pPr>
            <a:endParaRPr lang="pt-BR" sz="2400" dirty="0" smtClean="0"/>
          </a:p>
          <a:p>
            <a:pPr algn="just"/>
            <a:r>
              <a:rPr lang="pt-BR" sz="2400" dirty="0" smtClean="0"/>
              <a:t>A aplicação de conhecimentos adquiridos durante o semestre/ano do curso , a relação destes conhecimentos com o mundo do trabalho e a intervenção na realidade social ,contribuindo para o desenvolvimento local e a solução de problemas.</a:t>
            </a:r>
            <a:endParaRPr lang="pt-BR" sz="2400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pt-BR" sz="1800" b="0" dirty="0" smtClean="0">
                <a:solidFill>
                  <a:schemeClr val="tx1"/>
                </a:solidFill>
                <a:latin typeface="+mn-lt"/>
              </a:rPr>
              <a:t>A Prática Profissional quando prevista no PPC  como Projeto Integrador e/ou de Pesquisa e/ou de Extensão deverá considerar: </a:t>
            </a:r>
            <a:endParaRPr lang="pt-BR" sz="1800" b="0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>
            <a:normAutofit/>
          </a:bodyPr>
          <a:lstStyle/>
          <a:p>
            <a:endParaRPr lang="pt-BR" sz="2400" dirty="0" smtClean="0"/>
          </a:p>
          <a:p>
            <a:pPr>
              <a:buNone/>
            </a:pPr>
            <a:endParaRPr lang="pt-BR" sz="2400" dirty="0" smtClean="0"/>
          </a:p>
          <a:p>
            <a:r>
              <a:rPr lang="pt-BR" sz="2400" dirty="0" smtClean="0"/>
              <a:t>Poderão ser desenvolvidas atividades de  Prática Profissional, em Projetos de Pesquisa ou Extensão selecionados nos Editais internos da instituição de fluxo contínuo ou de programas externos a instituição desde que avaliados pela coordenação do curso e coordenação de pesquisa/extensão do campus ou unidade correlata. </a:t>
            </a:r>
            <a:endParaRPr lang="pt-BR" sz="2400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pt-BR" sz="1800" b="0" dirty="0" smtClean="0">
                <a:solidFill>
                  <a:schemeClr val="tx1"/>
                </a:solidFill>
                <a:latin typeface="+mn-lt"/>
              </a:rPr>
              <a:t>A Prática Profissional quando prevista no PPC  como Projeto Integrador e/ou de Pesquisa e/ou de Extensão deverá considerar </a:t>
            </a:r>
            <a:endParaRPr lang="pt-BR" sz="1800" b="0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Gestão da Prática Profissional :</a:t>
            </a:r>
          </a:p>
          <a:p>
            <a:endParaRPr lang="pt-BR" dirty="0" smtClean="0"/>
          </a:p>
          <a:p>
            <a:r>
              <a:rPr lang="pt-BR" dirty="0" smtClean="0"/>
              <a:t>Pro- Reitoria de Ensino</a:t>
            </a:r>
          </a:p>
          <a:p>
            <a:endParaRPr lang="pt-BR" dirty="0" smtClean="0"/>
          </a:p>
          <a:p>
            <a:r>
              <a:rPr lang="pt-BR" dirty="0" smtClean="0"/>
              <a:t>Pro- Reitoria de Pesquisa, Pós-Graduação e Inovação </a:t>
            </a:r>
          </a:p>
          <a:p>
            <a:endParaRPr lang="pt-BR" dirty="0" smtClean="0"/>
          </a:p>
          <a:p>
            <a:r>
              <a:rPr lang="pt-BR" dirty="0" smtClean="0"/>
              <a:t>Pro- Reitoria de Extensão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pt-BR" sz="2400" b="0" dirty="0">
                <a:solidFill>
                  <a:schemeClr val="tx1"/>
                </a:solidFill>
              </a:rPr>
              <a:t>Atribuições e Responsabilidades para o Desenvolvimento da Prática Profissional 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394656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Metrô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2029</TotalTime>
  <Words>1440</Words>
  <Application>Microsoft Office PowerPoint</Application>
  <PresentationFormat>Apresentação na tela (4:3)</PresentationFormat>
  <Paragraphs>144</Paragraphs>
  <Slides>21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2" baseType="lpstr">
      <vt:lpstr>Concurso</vt:lpstr>
      <vt:lpstr>Apresentação do PowerPoint</vt:lpstr>
      <vt:lpstr>Apresentação do PowerPoint</vt:lpstr>
      <vt:lpstr>Prática Profissional Prevista no Regulamento Didático –Pedagógico do Ensino </vt:lpstr>
      <vt:lpstr>Apresentação do PowerPoint</vt:lpstr>
      <vt:lpstr> </vt:lpstr>
      <vt:lpstr>Tipos de Ofertas das Práticas Profissionais </vt:lpstr>
      <vt:lpstr>A Prática Profissional quando prevista no PPC  como Projeto Integrador e/ou de Pesquisa e/ou de Extensão deverá considerar: </vt:lpstr>
      <vt:lpstr>A Prática Profissional quando prevista no PPC  como Projeto Integrador e/ou de Pesquisa e/ou de Extensão deverá considerar </vt:lpstr>
      <vt:lpstr>Atribuições e Responsabilidades para o Desenvolvimento da Prática Profissional </vt:lpstr>
      <vt:lpstr>Atribuições e Responsabilidades para o Desenvolvimento da Prática Profissional </vt:lpstr>
      <vt:lpstr>Atribuições e Responsabilidades para o Desenvolvimento da Prática Profissional </vt:lpstr>
      <vt:lpstr>Atribuições e Responsabilidades para o Desenvolvimento da Prática Profissional </vt:lpstr>
      <vt:lpstr>Resolução Nº002/2018-CONSUP de 11 de Janeiro de 2018-Aprova a realização da Prática Profissional Supervisionada  no âmbito dos cursos do IFPA...</vt:lpstr>
      <vt:lpstr>Resolução Nº002/2018-CONSUP de 11 de Janeiro de 2018-Aprova a realização da Prática Profissional Supervisionada  no âmbito dos cursos do IFPA...</vt:lpstr>
      <vt:lpstr> Resolução Nº002/2018-CONSUP de 11 de Janeiro de 2018 -Aprova a realização da Prática Profissional Supervisionada  no âmbito dos cursos do IFPA...</vt:lpstr>
      <vt:lpstr>Apresentação dos documentos para Convalidar a Prática Profissional Supervisionada como Estágio</vt:lpstr>
      <vt:lpstr>  Experiência Profissional como Atividade de Prática Profissional </vt:lpstr>
      <vt:lpstr>Procedimentos para aproveitamento do Exercício Profissional:</vt:lpstr>
      <vt:lpstr>Procedimentos para aproveitamento do Exercício Profissional:</vt:lpstr>
      <vt:lpstr>  DO ENCAMINHAMENTO PARA  A  PRÁTICA PROFISSIONAL 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Tay Costa</dc:creator>
  <cp:lastModifiedBy>adm</cp:lastModifiedBy>
  <cp:revision>359</cp:revision>
  <cp:lastPrinted>2018-04-10T02:55:32Z</cp:lastPrinted>
  <dcterms:created xsi:type="dcterms:W3CDTF">2010-12-15T02:48:13Z</dcterms:created>
  <dcterms:modified xsi:type="dcterms:W3CDTF">2018-10-22T00:29:43Z</dcterms:modified>
</cp:coreProperties>
</file>