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4" r:id="rId2"/>
    <p:sldId id="256" r:id="rId3"/>
    <p:sldId id="273" r:id="rId4"/>
    <p:sldId id="272" r:id="rId5"/>
    <p:sldId id="270" r:id="rId6"/>
    <p:sldId id="267" r:id="rId7"/>
    <p:sldId id="268" r:id="rId8"/>
    <p:sldId id="271" r:id="rId9"/>
    <p:sldId id="265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41" autoAdjust="0"/>
  </p:normalViewPr>
  <p:slideViewPr>
    <p:cSldViewPr>
      <p:cViewPr>
        <p:scale>
          <a:sx n="107" d="100"/>
          <a:sy n="107" d="100"/>
        </p:scale>
        <p:origin x="-8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 fontScale="92500"/>
          </a:bodyPr>
          <a:lstStyle/>
          <a:p>
            <a:pPr algn="ctr"/>
            <a:r>
              <a:rPr lang="pt-BR" sz="3200" b="1" dirty="0" smtClean="0"/>
              <a:t>Mapa das Ações realizadas  para Reorganização </a:t>
            </a:r>
            <a:r>
              <a:rPr lang="pt-BR" sz="3200" b="1" dirty="0"/>
              <a:t>dos Cursos Técnicos na Forma Integrada do IFPA</a:t>
            </a:r>
          </a:p>
          <a:p>
            <a:pPr algn="ctr"/>
            <a:r>
              <a:rPr lang="pt-BR" sz="3200" b="1" dirty="0"/>
              <a:t>2018</a:t>
            </a:r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11560" y="908720"/>
            <a:ext cx="79208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Ações</a:t>
            </a:r>
            <a:r>
              <a:rPr lang="pt-BR" sz="2400" b="1" dirty="0" smtClean="0"/>
              <a:t>:</a:t>
            </a:r>
          </a:p>
          <a:p>
            <a:endParaRPr lang="pt-BR" sz="2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Apresentação </a:t>
            </a:r>
            <a:r>
              <a:rPr lang="pt-BR" dirty="0"/>
              <a:t>do </a:t>
            </a:r>
            <a:r>
              <a:rPr lang="pt-BR" dirty="0" smtClean="0"/>
              <a:t>Documento</a:t>
            </a:r>
            <a:r>
              <a:rPr lang="pt-BR" b="1" dirty="0"/>
              <a:t> </a:t>
            </a:r>
            <a:r>
              <a:rPr lang="pt-BR" b="1" dirty="0" smtClean="0"/>
              <a:t>“</a:t>
            </a:r>
            <a:r>
              <a:rPr lang="pt-BR" i="1" dirty="0" smtClean="0">
                <a:latin typeface="+mj-lt"/>
                <a:cs typeface="Times New Roman" pitchFamily="18" charset="0"/>
              </a:rPr>
              <a:t>Estratégias  para  Fortalecimento da  Educação  Profissional Integrada   ao   Ensino  Médio  no  Contexto  da Lei 13.415/2017”,</a:t>
            </a:r>
            <a:r>
              <a:rPr lang="pt-BR" dirty="0" smtClean="0">
                <a:latin typeface="+mj-lt"/>
                <a:cs typeface="Times New Roman" pitchFamily="18" charset="0"/>
              </a:rPr>
              <a:t> </a:t>
            </a:r>
            <a:r>
              <a:rPr lang="pt-BR" dirty="0" smtClean="0">
                <a:latin typeface="+mj-lt"/>
              </a:rPr>
              <a:t>na Reunião </a:t>
            </a:r>
            <a:r>
              <a:rPr lang="pt-BR" dirty="0" smtClean="0">
                <a:latin typeface="+mj-lt"/>
              </a:rPr>
              <a:t>da Equipe Pedagógica, em 1.12.2017. </a:t>
            </a:r>
            <a:endParaRPr lang="pt-BR" sz="1400" dirty="0" smtClean="0">
              <a:latin typeface="+mj-lt"/>
            </a:endParaRPr>
          </a:p>
          <a:p>
            <a:r>
              <a:rPr lang="pt-BR" dirty="0" smtClean="0"/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Apresentação do </a:t>
            </a:r>
            <a:r>
              <a:rPr lang="pt-BR" dirty="0" smtClean="0"/>
              <a:t>documento </a:t>
            </a:r>
            <a:r>
              <a:rPr lang="pt-BR" i="1" dirty="0" smtClean="0"/>
              <a:t>“Diretrizes para Reorganização dos Cursos Técnicos na Forma de Oferta Integrada</a:t>
            </a:r>
            <a:r>
              <a:rPr lang="pt-BR" dirty="0" smtClean="0"/>
              <a:t>” </a:t>
            </a:r>
            <a:r>
              <a:rPr lang="pt-BR" dirty="0" smtClean="0"/>
              <a:t>no </a:t>
            </a:r>
            <a:r>
              <a:rPr lang="pt-BR" dirty="0" smtClean="0"/>
              <a:t>III </a:t>
            </a:r>
            <a:r>
              <a:rPr lang="pt-BR" dirty="0" smtClean="0"/>
              <a:t>Fórum </a:t>
            </a:r>
            <a:r>
              <a:rPr lang="pt-BR" dirty="0" smtClean="0"/>
              <a:t>de Educação Básica </a:t>
            </a:r>
            <a:r>
              <a:rPr lang="pt-BR" dirty="0" smtClean="0"/>
              <a:t>realizado em maio 2018 e na  IX Reunião  de Diretores de Ensino, de 21/06 a 23/06/2018   </a:t>
            </a:r>
          </a:p>
          <a:p>
            <a:r>
              <a:rPr lang="pt-BR" dirty="0" smtClean="0"/>
              <a:t>  </a:t>
            </a:r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248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11560" y="908720"/>
            <a:ext cx="7920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Ações: </a:t>
            </a:r>
            <a:r>
              <a:rPr lang="pt-BR" sz="2400" dirty="0" smtClean="0"/>
              <a:t>Apresentação </a:t>
            </a:r>
            <a:r>
              <a:rPr lang="pt-BR" sz="2400" dirty="0"/>
              <a:t>do Documento e Oficina  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7504" y="1412776"/>
            <a:ext cx="79928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Ananindeua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Altamira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Abaetetuba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Bragança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Conceição do Araguaia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Itaituba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Marabá Industrial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Marabá Rural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Óbidos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Parauapebas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Paragominas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Santarém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17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5803" y="908720"/>
            <a:ext cx="470025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Ações</a:t>
            </a:r>
            <a:r>
              <a:rPr lang="pt-BR" sz="2400" dirty="0" smtClean="0"/>
              <a:t> :</a:t>
            </a:r>
            <a:r>
              <a:rPr lang="pt-BR" sz="2400" dirty="0"/>
              <a:t> Oficina</a:t>
            </a:r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1412776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 Tucuruí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 smtClean="0"/>
          </a:p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75803" y="2336106"/>
            <a:ext cx="477226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/>
              <a:t> </a:t>
            </a:r>
            <a:r>
              <a:rPr lang="pt-BR" sz="2400" b="1" dirty="0" smtClean="0"/>
              <a:t>Ações: </a:t>
            </a:r>
            <a:r>
              <a:rPr lang="pt-BR" sz="2400" dirty="0" smtClean="0"/>
              <a:t> Estudo do Documento  </a:t>
            </a: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81708" y="3212976"/>
            <a:ext cx="311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Belém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419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PPCS  em tramitação na PROEN/DEBP</a:t>
            </a:r>
            <a:endParaRPr lang="pt-BR" sz="28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77583112"/>
              </p:ext>
            </p:extLst>
          </p:nvPr>
        </p:nvGraphicFramePr>
        <p:xfrm>
          <a:off x="457200" y="1600200"/>
          <a:ext cx="7467600" cy="3914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Campus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Nome do Curso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Data de Início </a:t>
                      </a: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da </a:t>
                      </a: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Tramitação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na PROEN/DEBP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Ananindeua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Informática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17.10.2018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Breves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Informática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19.09.2018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Paragominas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Meio</a:t>
                      </a:r>
                      <a:r>
                        <a:rPr lang="pt-BR" sz="1400" baseline="0" dirty="0" smtClean="0"/>
                        <a:t> Ambiente</a:t>
                      </a:r>
                    </a:p>
                    <a:p>
                      <a:r>
                        <a:rPr lang="pt-BR" sz="1400" baseline="0" dirty="0" smtClean="0"/>
                        <a:t>Informática</a:t>
                      </a:r>
                    </a:p>
                    <a:p>
                      <a:r>
                        <a:rPr lang="pt-BR" sz="1400" baseline="0" dirty="0" smtClean="0"/>
                        <a:t>Rede de Computadores(PROEJA)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23.08.2018</a:t>
                      </a:r>
                    </a:p>
                    <a:p>
                      <a:r>
                        <a:rPr lang="pt-BR" sz="1400" dirty="0" smtClean="0"/>
                        <a:t>04.10.2018</a:t>
                      </a:r>
                    </a:p>
                    <a:p>
                      <a:r>
                        <a:rPr lang="pt-BR" sz="1400" dirty="0" smtClean="0"/>
                        <a:t>31.07.2018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Parauapebas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Meio</a:t>
                      </a:r>
                      <a:r>
                        <a:rPr lang="pt-BR" sz="1400" baseline="0" dirty="0" smtClean="0"/>
                        <a:t> Ambiente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17.10.2018</a:t>
                      </a:r>
                      <a:endParaRPr lang="pt-BR" sz="1400" dirty="0"/>
                    </a:p>
                  </a:txBody>
                  <a:tcPr/>
                </a:tc>
              </a:tr>
              <a:tr h="57148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Óbidos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Agroecologia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25.06.2018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err="1" smtClean="0"/>
                        <a:t>Sub-Total</a:t>
                      </a:r>
                      <a:r>
                        <a:rPr lang="pt-BR" sz="1400" dirty="0" smtClean="0"/>
                        <a:t>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7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54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PPCS  em tramitação na PROEN/DEBP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7170781"/>
              </p:ext>
            </p:extLst>
          </p:nvPr>
        </p:nvGraphicFramePr>
        <p:xfrm>
          <a:off x="457200" y="1600200"/>
          <a:ext cx="7467600" cy="4124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Campus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Nome do Curso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Data de Início de Tramitação</a:t>
                      </a:r>
                      <a:r>
                        <a:rPr lang="pt-BR" baseline="0" dirty="0" smtClean="0">
                          <a:solidFill>
                            <a:schemeClr val="tx1"/>
                          </a:solidFill>
                        </a:rPr>
                        <a:t> na </a:t>
                      </a:r>
                      <a:r>
                        <a:rPr lang="pt-BR" baseline="0" dirty="0" err="1" smtClean="0">
                          <a:solidFill>
                            <a:schemeClr val="tx1"/>
                          </a:solidFill>
                        </a:rPr>
                        <a:t>Proen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Marabá Industrial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Eletromecânica</a:t>
                      </a:r>
                    </a:p>
                    <a:p>
                      <a:r>
                        <a:rPr lang="pt-BR" sz="1400" dirty="0" smtClean="0"/>
                        <a:t>Controle Ambiental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Informática </a:t>
                      </a:r>
                    </a:p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13.07.2018</a:t>
                      </a:r>
                    </a:p>
                    <a:p>
                      <a:endParaRPr lang="pt-BR" sz="1400" dirty="0" smtClean="0"/>
                    </a:p>
                    <a:p>
                      <a:endParaRPr lang="pt-BR" sz="1400" dirty="0" smtClean="0"/>
                    </a:p>
                    <a:p>
                      <a:r>
                        <a:rPr lang="pt-BR" sz="1400" dirty="0" smtClean="0"/>
                        <a:t>26.06.2018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Tucuruí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Meio Ambiente </a:t>
                      </a:r>
                    </a:p>
                    <a:p>
                      <a:r>
                        <a:rPr lang="pt-BR" sz="1400" dirty="0" smtClean="0"/>
                        <a:t>Edificações</a:t>
                      </a:r>
                      <a:endParaRPr lang="pt-BR" sz="1400" baseline="0" dirty="0" smtClean="0"/>
                    </a:p>
                    <a:p>
                      <a:r>
                        <a:rPr lang="pt-BR" sz="1400" baseline="0" dirty="0" smtClean="0"/>
                        <a:t>Saneamento</a:t>
                      </a:r>
                    </a:p>
                    <a:p>
                      <a:r>
                        <a:rPr lang="pt-BR" sz="1400" baseline="0" dirty="0" smtClean="0"/>
                        <a:t>Agrimensura </a:t>
                      </a:r>
                    </a:p>
                    <a:p>
                      <a:r>
                        <a:rPr lang="pt-BR" sz="1400" baseline="0" dirty="0" smtClean="0"/>
                        <a:t>Eletrotécnica</a:t>
                      </a:r>
                    </a:p>
                    <a:p>
                      <a:r>
                        <a:rPr lang="pt-BR" sz="1400" dirty="0" err="1" smtClean="0"/>
                        <a:t>Manut</a:t>
                      </a:r>
                      <a:r>
                        <a:rPr lang="pt-BR" sz="1400" dirty="0" smtClean="0"/>
                        <a:t>.</a:t>
                      </a:r>
                      <a:r>
                        <a:rPr lang="pt-BR" sz="1400" baseline="0" dirty="0" smtClean="0"/>
                        <a:t> e </a:t>
                      </a:r>
                      <a:r>
                        <a:rPr lang="pt-BR" sz="1400" baseline="0" dirty="0" err="1" smtClean="0"/>
                        <a:t>Suport</a:t>
                      </a:r>
                      <a:r>
                        <a:rPr lang="pt-BR" sz="1400" baseline="0" dirty="0" smtClean="0"/>
                        <a:t>. em Informática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25.06.2018</a:t>
                      </a:r>
                    </a:p>
                    <a:p>
                      <a:endParaRPr lang="pt-BR" sz="1400" dirty="0" smtClean="0"/>
                    </a:p>
                    <a:p>
                      <a:endParaRPr lang="pt-BR" sz="1400" dirty="0" smtClean="0"/>
                    </a:p>
                    <a:p>
                      <a:endParaRPr lang="pt-BR" sz="1400" dirty="0" smtClean="0"/>
                    </a:p>
                    <a:p>
                      <a:endParaRPr lang="pt-BR" sz="1400" dirty="0" smtClean="0"/>
                    </a:p>
                    <a:p>
                      <a:r>
                        <a:rPr lang="pt-BR" sz="1400" dirty="0" smtClean="0"/>
                        <a:t>18.07.2018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Sub Total</a:t>
                      </a:r>
                      <a:r>
                        <a:rPr lang="pt-BR" sz="1400" baseline="0" dirty="0" smtClean="0"/>
                        <a:t>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9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TOTAL</a:t>
                      </a:r>
                      <a:r>
                        <a:rPr lang="pt-BR" sz="1400" baseline="0" dirty="0" smtClean="0"/>
                        <a:t> 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16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27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Lições Aprendidas: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sz="1800" dirty="0" smtClean="0"/>
              <a:t>Reorganizar a gestão dos tempos e espaços escolares para planejamento das ações pedagógicas integradas</a:t>
            </a:r>
            <a:r>
              <a:rPr lang="pt-BR" sz="1800" dirty="0" smtClean="0"/>
              <a:t>.</a:t>
            </a:r>
            <a:endParaRPr lang="pt-BR" sz="1800" dirty="0" smtClean="0"/>
          </a:p>
          <a:p>
            <a:r>
              <a:rPr lang="pt-BR" sz="1800" dirty="0" smtClean="0"/>
              <a:t> </a:t>
            </a:r>
            <a:r>
              <a:rPr lang="pt-BR" sz="1800" dirty="0" smtClean="0"/>
              <a:t>Formação continuada sobre currículo integrado  e Educação a Distância</a:t>
            </a:r>
            <a:r>
              <a:rPr lang="pt-BR" sz="1800" dirty="0" smtClean="0"/>
              <a:t>.</a:t>
            </a:r>
            <a:endParaRPr lang="pt-BR" sz="1800" dirty="0" smtClean="0"/>
          </a:p>
          <a:p>
            <a:r>
              <a:rPr lang="pt-BR" sz="1800" dirty="0" smtClean="0"/>
              <a:t>Existe uma angústia </a:t>
            </a:r>
            <a:r>
              <a:rPr lang="pt-BR" sz="1800" dirty="0" smtClean="0"/>
              <a:t>pedagógica : </a:t>
            </a:r>
            <a:r>
              <a:rPr lang="pt-BR" sz="1800" dirty="0" smtClean="0"/>
              <a:t>formação do técnico X preparação para o ENEM</a:t>
            </a:r>
            <a:r>
              <a:rPr lang="pt-BR" sz="1800" dirty="0" smtClean="0"/>
              <a:t>.</a:t>
            </a:r>
            <a:endParaRPr lang="pt-BR" sz="1800" dirty="0" smtClean="0"/>
          </a:p>
          <a:p>
            <a:r>
              <a:rPr lang="pt-BR" sz="1800" dirty="0" smtClean="0"/>
              <a:t>As oficinas permitiram a avaliação e atualização coletiva do PPC, reunindo professores da formação geral e da formação técnica</a:t>
            </a:r>
            <a:r>
              <a:rPr lang="pt-BR" dirty="0" smtClean="0"/>
              <a:t>.</a:t>
            </a:r>
            <a:endParaRPr lang="pt-BR" dirty="0" smtClean="0"/>
          </a:p>
          <a:p>
            <a:pPr algn="just"/>
            <a:r>
              <a:rPr lang="pt-BR" sz="1900" dirty="0" smtClean="0"/>
              <a:t>Possibilitou  </a:t>
            </a:r>
            <a:r>
              <a:rPr lang="pt-BR" sz="1900" dirty="0" smtClean="0"/>
              <a:t>esclarecer a diferença entre </a:t>
            </a:r>
            <a:r>
              <a:rPr lang="pt-BR" sz="1900" dirty="0" smtClean="0"/>
              <a:t>a organização </a:t>
            </a:r>
            <a:r>
              <a:rPr lang="pt-BR" sz="1900" smtClean="0"/>
              <a:t>curricular prescrita  </a:t>
            </a:r>
            <a:r>
              <a:rPr lang="pt-BR" sz="1900" dirty="0" smtClean="0"/>
              <a:t>na  </a:t>
            </a:r>
            <a:r>
              <a:rPr lang="pt-BR" sz="1900" dirty="0" smtClean="0"/>
              <a:t>Lei 13.415 /2017 </a:t>
            </a:r>
            <a:r>
              <a:rPr lang="pt-BR" sz="1900" dirty="0" smtClean="0"/>
              <a:t>e os princípios norteadores do currículo integrado. </a:t>
            </a:r>
            <a:endParaRPr lang="pt-BR" sz="1900" dirty="0" smtClean="0"/>
          </a:p>
          <a:p>
            <a:r>
              <a:rPr lang="pt-BR" sz="1900" dirty="0" smtClean="0"/>
              <a:t>Fortaleceu e instituiu entre os docentes e equipe de servidores envolvidos com a gestão do ensino </a:t>
            </a:r>
            <a:r>
              <a:rPr lang="pt-BR" sz="1900" dirty="0" smtClean="0"/>
              <a:t> nos campi  </a:t>
            </a:r>
            <a:r>
              <a:rPr lang="pt-BR" sz="1900" dirty="0" smtClean="0"/>
              <a:t>o debate sobre a integração curricular. </a:t>
            </a:r>
          </a:p>
          <a:p>
            <a:endParaRPr lang="pt-BR" sz="2800" dirty="0"/>
          </a:p>
          <a:p>
            <a:pPr marL="0" indent="0">
              <a:buNone/>
            </a:pPr>
            <a:endParaRPr lang="pt-BR" sz="16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7498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2396</TotalTime>
  <Words>323</Words>
  <Application>Microsoft Office PowerPoint</Application>
  <PresentationFormat>Apresentação na tela (4:3)</PresentationFormat>
  <Paragraphs>92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PPCS  em tramitação na PROEN/DEBP</vt:lpstr>
      <vt:lpstr>PPCS  em tramitação na PROEN/DEBP</vt:lpstr>
      <vt:lpstr>Lições Aprendidas: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adm</cp:lastModifiedBy>
  <cp:revision>137</cp:revision>
  <dcterms:created xsi:type="dcterms:W3CDTF">2016-12-10T01:18:23Z</dcterms:created>
  <dcterms:modified xsi:type="dcterms:W3CDTF">2018-10-22T00:10:33Z</dcterms:modified>
</cp:coreProperties>
</file>