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64" r:id="rId2"/>
    <p:sldId id="295" r:id="rId3"/>
    <p:sldId id="256" r:id="rId4"/>
    <p:sldId id="296" r:id="rId5"/>
    <p:sldId id="293" r:id="rId6"/>
    <p:sldId id="297" r:id="rId7"/>
    <p:sldId id="265" r:id="rId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741" autoAdjust="0"/>
  </p:normalViewPr>
  <p:slideViewPr>
    <p:cSldViewPr>
      <p:cViewPr varScale="1">
        <p:scale>
          <a:sx n="62" d="100"/>
          <a:sy n="62" d="100"/>
        </p:scale>
        <p:origin x="-72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3D60764-66C9-4262-A171-37C0E1EA9B25}" type="datetimeFigureOut">
              <a:rPr lang="pt-BR" smtClean="0"/>
              <a:pPr/>
              <a:t>22/06/2018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10" name="Retângul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tângul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ector reto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ector reto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tângul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22/06/2018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22/06/2018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22/06/2018</a:t>
            </a:fld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3D60764-66C9-4262-A171-37C0E1EA9B25}" type="datetimeFigureOut">
              <a:rPr lang="pt-BR" smtClean="0"/>
              <a:pPr/>
              <a:t>22/06/2018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9" name="Retângul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ector reto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ector reto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tângul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ector reto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22/06/2018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22/06/2018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2" name="Espaço Reservado para Tex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14" name="Espaço Reservado para Tex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22/06/2018</a:t>
            </a:fld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22/06/2018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ço Reservado para Conteúd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21" name="Espaço Reservado para Dat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22/06/2018</a:t>
            </a:fld>
            <a:endParaRPr lang="pt-BR"/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3" name="Espaço Reservado para Rodapé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pt-BR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ector reto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ector reto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ço Reservado para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22/06/2018</a:t>
            </a:fld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1" name="Espaço Reservado para Rodapé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os estilos do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3D60764-66C9-4262-A171-37C0E1EA9B25}" type="datetimeFigureOut">
              <a:rPr lang="pt-BR" smtClean="0"/>
              <a:pPr/>
              <a:t>22/06/2018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54"/>
          <a:stretch/>
        </p:blipFill>
        <p:spPr>
          <a:xfrm>
            <a:off x="2555776" y="1268760"/>
            <a:ext cx="4131634" cy="3312368"/>
          </a:xfrm>
          <a:prstGeom prst="rect">
            <a:avLst/>
          </a:prstGeom>
        </p:spPr>
      </p:pic>
      <p:sp>
        <p:nvSpPr>
          <p:cNvPr id="3" name="Título 1"/>
          <p:cNvSpPr txBox="1">
            <a:spLocks/>
          </p:cNvSpPr>
          <p:nvPr/>
        </p:nvSpPr>
        <p:spPr>
          <a:xfrm>
            <a:off x="323528" y="4437112"/>
            <a:ext cx="8568952" cy="1368152"/>
          </a:xfrm>
          <a:prstGeom prst="rect">
            <a:avLst/>
          </a:prstGeom>
          <a:ln w="88900" cmpd="dbl">
            <a:noFill/>
          </a:ln>
        </p:spPr>
        <p:txBody>
          <a:bodyPr vert="horz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1" i="0" u="none" strike="noStrike" kern="120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000" b="1" cap="small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Diretoria de políticas educacionais</a:t>
            </a:r>
            <a:endParaRPr kumimoji="0" lang="pt-BR" sz="3000" b="1" i="0" u="none" strike="noStrike" kern="1200" cap="small" spc="0" normalizeH="0" baseline="0" noProof="0" dirty="0">
              <a:ln>
                <a:noFill/>
              </a:ln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37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8"/>
          <p:cNvSpPr>
            <a:spLocks noChangeArrowheads="1"/>
          </p:cNvSpPr>
          <p:nvPr/>
        </p:nvSpPr>
        <p:spPr bwMode="auto">
          <a:xfrm>
            <a:off x="685800" y="1484313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endParaRPr lang="pt-BR" sz="3600" b="1">
              <a:latin typeface="Trebuchet MS" pitchFamily="34" charset="0"/>
            </a:endParaRPr>
          </a:p>
        </p:txBody>
      </p:sp>
      <p:sp>
        <p:nvSpPr>
          <p:cNvPr id="2052" name="Rectangle 9"/>
          <p:cNvSpPr>
            <a:spLocks noChangeArrowheads="1"/>
          </p:cNvSpPr>
          <p:nvPr/>
        </p:nvSpPr>
        <p:spPr bwMode="auto">
          <a:xfrm>
            <a:off x="827088" y="3141663"/>
            <a:ext cx="7848600" cy="1055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buFont typeface="Arial" charset="0"/>
              <a:buNone/>
            </a:pPr>
            <a:endParaRPr lang="pt-BR" sz="2800">
              <a:latin typeface="Trebuchet MS" pitchFamily="34" charset="0"/>
            </a:endParaRPr>
          </a:p>
        </p:txBody>
      </p:sp>
      <p:sp>
        <p:nvSpPr>
          <p:cNvPr id="2053" name="Rectangle 10"/>
          <p:cNvSpPr>
            <a:spLocks noChangeArrowheads="1"/>
          </p:cNvSpPr>
          <p:nvPr/>
        </p:nvSpPr>
        <p:spPr bwMode="auto">
          <a:xfrm>
            <a:off x="1042988" y="5013325"/>
            <a:ext cx="7848600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r" eaLnBrk="0" hangingPunct="0">
              <a:spcBef>
                <a:spcPct val="20000"/>
              </a:spcBef>
              <a:buFont typeface="Arial" charset="0"/>
              <a:buNone/>
            </a:pPr>
            <a:r>
              <a:rPr lang="pt-BR" sz="2000" dirty="0" smtClean="0">
                <a:latin typeface="Trebuchet MS" pitchFamily="34" charset="0"/>
              </a:rPr>
              <a:t>Marta Caetano</a:t>
            </a:r>
            <a:endParaRPr lang="pt-BR" sz="2000" dirty="0">
              <a:latin typeface="Trebuchet MS" pitchFamily="34" charset="0"/>
            </a:endParaRPr>
          </a:p>
        </p:txBody>
      </p:sp>
      <p:sp>
        <p:nvSpPr>
          <p:cNvPr id="2054" name="Rectangle 11"/>
          <p:cNvSpPr>
            <a:spLocks noChangeArrowheads="1"/>
          </p:cNvSpPr>
          <p:nvPr/>
        </p:nvSpPr>
        <p:spPr bwMode="auto">
          <a:xfrm>
            <a:off x="808038" y="2172524"/>
            <a:ext cx="7475537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pt-BR" sz="3200" dirty="0" smtClean="0"/>
              <a:t>Plano Estratégico Institucional de Permanência e Êxito Estudantil 2018: </a:t>
            </a:r>
            <a:r>
              <a:rPr lang="pt-BR" sz="3200" i="1" dirty="0" smtClean="0"/>
              <a:t>Minuta de Atribuições comissões institucional e internas do </a:t>
            </a:r>
            <a:r>
              <a:rPr lang="pt-BR" sz="3200" i="1" dirty="0"/>
              <a:t>IFPA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971600" y="3068960"/>
            <a:ext cx="7056784" cy="2016224"/>
          </a:xfrm>
          <a:prstGeom prst="rect">
            <a:avLst/>
          </a:prstGeom>
          <a:ln w="88900" cmpd="dbl">
            <a:noFill/>
          </a:ln>
        </p:spPr>
        <p:txBody>
          <a:bodyPr vert="horz" anchor="ctr">
            <a:normAutofit/>
          </a:bodyPr>
          <a:lstStyle/>
          <a:p>
            <a:pPr algn="ctr"/>
            <a:r>
              <a:rPr lang="pt-BR" sz="3200" b="1" dirty="0" smtClean="0"/>
              <a:t>Como estamos?</a:t>
            </a:r>
            <a:endParaRPr lang="pt-BR" sz="3200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4067944" y="2132856"/>
            <a:ext cx="1231965" cy="93610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7"/>
          <p:cNvSpPr>
            <a:spLocks noChangeArrowheads="1"/>
          </p:cNvSpPr>
          <p:nvPr/>
        </p:nvSpPr>
        <p:spPr bwMode="auto">
          <a:xfrm>
            <a:off x="468313" y="1125538"/>
            <a:ext cx="8229600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endParaRPr lang="pt-BR" sz="2800">
              <a:latin typeface="Trebuchet MS" pitchFamily="34" charset="0"/>
            </a:endParaRPr>
          </a:p>
        </p:txBody>
      </p:sp>
      <p:sp>
        <p:nvSpPr>
          <p:cNvPr id="3076" name="Rectangle 12"/>
          <p:cNvSpPr>
            <a:spLocks/>
          </p:cNvSpPr>
          <p:nvPr/>
        </p:nvSpPr>
        <p:spPr bwMode="auto">
          <a:xfrm>
            <a:off x="539750" y="2133600"/>
            <a:ext cx="840105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marL="342900" indent="-342900" algn="ctr" ea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pt-BR" sz="2800">
              <a:latin typeface="Trebuchet MS" pitchFamily="34" charset="0"/>
            </a:endParaRPr>
          </a:p>
        </p:txBody>
      </p:sp>
      <p:sp>
        <p:nvSpPr>
          <p:cNvPr id="25613" name="Rectangle 13"/>
          <p:cNvSpPr>
            <a:spLocks noChangeArrowheads="1"/>
          </p:cNvSpPr>
          <p:nvPr/>
        </p:nvSpPr>
        <p:spPr bwMode="auto">
          <a:xfrm>
            <a:off x="395288" y="1125538"/>
            <a:ext cx="8207375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pt-BR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PPE </a:t>
            </a:r>
            <a:r>
              <a:rPr lang="pt-BR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– </a:t>
            </a:r>
            <a:r>
              <a:rPr lang="pt-BR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Plano Estratégico Institucional do IFPA: resolução 513-2017 CONSUP- e de seus campi</a:t>
            </a:r>
          </a:p>
          <a:p>
            <a:pPr>
              <a:defRPr/>
            </a:pPr>
            <a:endParaRPr lang="pt-BR" sz="24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pt-BR" sz="24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pt-BR" sz="2400" dirty="0" smtClean="0">
                <a:solidFill>
                  <a:srgbClr val="7F7F7F"/>
                </a:solidFill>
              </a:rPr>
              <a:t>2016- Ações e formulação do Plano- Comissão Institucional e Comissão Interna nos campi</a:t>
            </a:r>
          </a:p>
          <a:p>
            <a:pPr>
              <a:defRPr/>
            </a:pPr>
            <a:r>
              <a:rPr lang="pt-BR" sz="2400" dirty="0" smtClean="0">
                <a:solidFill>
                  <a:srgbClr val="7F7F7F"/>
                </a:solidFill>
              </a:rPr>
              <a:t>2017- Editais de continuidade de estudos e intervenções</a:t>
            </a:r>
          </a:p>
          <a:p>
            <a:pPr>
              <a:defRPr/>
            </a:pPr>
            <a:r>
              <a:rPr lang="pt-BR" sz="2400" dirty="0" smtClean="0">
                <a:solidFill>
                  <a:srgbClr val="7F7F7F"/>
                </a:solidFill>
              </a:rPr>
              <a:t>2018- Nova pesquisa com evadidos e ajustes nas ações</a:t>
            </a:r>
          </a:p>
          <a:p>
            <a:pPr>
              <a:defRPr/>
            </a:pPr>
            <a:r>
              <a:rPr lang="pt-BR" sz="2400" dirty="0" smtClean="0">
                <a:solidFill>
                  <a:srgbClr val="7F7F7F"/>
                </a:solidFill>
              </a:rPr>
              <a:t>. Ações nos campi CPE 2018- articulação com DTI</a:t>
            </a:r>
            <a:endParaRPr lang="pt-BR" sz="2400" dirty="0">
              <a:solidFill>
                <a:srgbClr val="7F7F7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7467600" cy="652934"/>
          </a:xfrm>
        </p:spPr>
        <p:txBody>
          <a:bodyPr/>
          <a:lstStyle/>
          <a:p>
            <a:r>
              <a:rPr lang="pt-BR" b="1" dirty="0" smtClean="0"/>
              <a:t>Normatizar as ações da </a:t>
            </a:r>
            <a:r>
              <a:rPr lang="pt-BR" b="1" dirty="0" err="1" smtClean="0"/>
              <a:t>cpe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985590"/>
            <a:ext cx="8507288" cy="5488362"/>
          </a:xfrm>
        </p:spPr>
        <p:txBody>
          <a:bodyPr>
            <a:normAutofit/>
          </a:bodyPr>
          <a:lstStyle/>
          <a:p>
            <a:r>
              <a:rPr lang="pt-BR" dirty="0" smtClean="0"/>
              <a:t>Orientação</a:t>
            </a:r>
          </a:p>
          <a:p>
            <a:r>
              <a:rPr lang="pt-BR" dirty="0" smtClean="0"/>
              <a:t>Diagnose</a:t>
            </a:r>
          </a:p>
          <a:p>
            <a:r>
              <a:rPr lang="pt-BR" dirty="0" smtClean="0"/>
              <a:t>Fortalecimento das ações de permanência e êxito no IFPA</a:t>
            </a:r>
          </a:p>
          <a:p>
            <a:r>
              <a:rPr lang="pt-BR" dirty="0" smtClean="0"/>
              <a:t>Integração</a:t>
            </a:r>
          </a:p>
          <a:p>
            <a:r>
              <a:rPr lang="pt-BR" dirty="0" smtClean="0"/>
              <a:t>Prazo final para entrega da normativa e encaminhamentos ao conselho superior setembro 2018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84246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156754" y="443474"/>
            <a:ext cx="8072846" cy="862813"/>
          </a:xfrm>
        </p:spPr>
        <p:txBody>
          <a:bodyPr/>
          <a:lstStyle/>
          <a:p>
            <a:pPr algn="ctr"/>
            <a:r>
              <a:rPr lang="pt-BR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CRONOGRAMA INSTITUCIONAL</a:t>
            </a:r>
            <a:endParaRPr lang="pt-BR" sz="2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Título 3"/>
          <p:cNvSpPr txBox="1">
            <a:spLocks/>
          </p:cNvSpPr>
          <p:nvPr/>
        </p:nvSpPr>
        <p:spPr>
          <a:xfrm>
            <a:off x="1179434" y="2233750"/>
            <a:ext cx="6268640" cy="40840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0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921545" y="1543051"/>
            <a:ext cx="65151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b="1" dirty="0" smtClean="0"/>
              <a:t>Junho a Agosto 2018: Finalização e Relatórios </a:t>
            </a:r>
            <a:r>
              <a:rPr lang="pt-BR" dirty="0" smtClean="0"/>
              <a:t>Edital PPE- e Pesquisa de Evadidos</a:t>
            </a:r>
          </a:p>
          <a:p>
            <a:pPr>
              <a:lnSpc>
                <a:spcPct val="150000"/>
              </a:lnSpc>
            </a:pPr>
            <a:r>
              <a:rPr lang="pt-BR" dirty="0" smtClean="0"/>
              <a:t> Setembro e Outubro : Proposta de Revisão do PPE INSTITUCIONAL-e PPE dos campi, análise dos resultados.</a:t>
            </a:r>
          </a:p>
          <a:p>
            <a:pPr>
              <a:lnSpc>
                <a:spcPct val="150000"/>
              </a:lnSpc>
            </a:pPr>
            <a:r>
              <a:rPr lang="pt-BR" dirty="0" smtClean="0"/>
              <a:t>Outubro: Retorno dos Planos Reformulados a PROEN</a:t>
            </a:r>
          </a:p>
          <a:p>
            <a:pPr>
              <a:lnSpc>
                <a:spcPct val="150000"/>
              </a:lnSpc>
            </a:pPr>
            <a:r>
              <a:rPr lang="pt-BR" dirty="0" smtClean="0"/>
              <a:t>Dezembro: Planejamento 2019 e relatório 2018 </a:t>
            </a:r>
            <a:r>
              <a:rPr lang="pt-BR" dirty="0" err="1" smtClean="0"/>
              <a:t>CPEs</a:t>
            </a:r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8340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65"/>
          <a:stretch/>
        </p:blipFill>
        <p:spPr>
          <a:xfrm>
            <a:off x="2555776" y="1700808"/>
            <a:ext cx="4131634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9063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lcão Envidraçado">
  <a:themeElements>
    <a:clrScheme name="Balcão Envidraçado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Balcão Envidraçado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Balcão Envidraçad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530</TotalTime>
  <Words>164</Words>
  <Application>Microsoft Office PowerPoint</Application>
  <PresentationFormat>Apresentação na tela (4:3)</PresentationFormat>
  <Paragraphs>23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8" baseType="lpstr">
      <vt:lpstr>Balcão Envidraçado</vt:lpstr>
      <vt:lpstr>Apresentação do PowerPoint</vt:lpstr>
      <vt:lpstr>Apresentação do PowerPoint</vt:lpstr>
      <vt:lpstr>Apresentação do PowerPoint</vt:lpstr>
      <vt:lpstr>Apresentação do PowerPoint</vt:lpstr>
      <vt:lpstr>Normatizar as ações da cpe</vt:lpstr>
      <vt:lpstr>CRONOGRAMA INSTITUCIONAL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Pontos para Gravação</dc:title>
  <dc:creator>kamila</dc:creator>
  <cp:lastModifiedBy>Usuário</cp:lastModifiedBy>
  <cp:revision>55</cp:revision>
  <dcterms:created xsi:type="dcterms:W3CDTF">2016-12-10T01:18:23Z</dcterms:created>
  <dcterms:modified xsi:type="dcterms:W3CDTF">2018-06-22T19:41:15Z</dcterms:modified>
</cp:coreProperties>
</file>