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4"/>
  </p:notesMasterIdLst>
  <p:sldIdLst>
    <p:sldId id="264" r:id="rId2"/>
    <p:sldId id="256" r:id="rId3"/>
    <p:sldId id="320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329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1741" autoAdjust="0"/>
  </p:normalViewPr>
  <p:slideViewPr>
    <p:cSldViewPr>
      <p:cViewPr varScale="1">
        <p:scale>
          <a:sx n="67" d="100"/>
          <a:sy n="67" d="100"/>
        </p:scale>
        <p:origin x="1452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724D8-1525-41ED-8F45-BD70BECD1158}" type="datetimeFigureOut">
              <a:rPr lang="pt-BR" smtClean="0"/>
              <a:t>21/06/2018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6E601-70F5-4729-9914-83EDE15EB8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845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PROEN</a:t>
            </a:r>
          </a:p>
        </p:txBody>
      </p:sp>
    </p:spTree>
    <p:extLst>
      <p:ext uri="{BB962C8B-B14F-4D97-AF65-F5344CB8AC3E}">
        <p14:creationId xmlns:p14="http://schemas.microsoft.com/office/powerpoint/2010/main" val="3505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548680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t-BR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Art. 11 Compete ao Coordenador de Curso na gestão das atividades do PI: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pt-BR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Acompanhar, juntamente com o Colegiado do Curso, o desenvolvimento dos trabalhos do Projeto Integrador</a:t>
            </a:r>
            <a:r>
              <a:rPr lang="pt-B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endParaRPr lang="pt-BR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pt-B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Acompanhar se as ações para o desenvolvimento do PI estão em consonância com as orientações desta instrução normativa</a:t>
            </a:r>
            <a:r>
              <a:rPr lang="pt-B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pt-B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Homologar, junto ao colegiado do curso, quais Projetos Integradores serão ofertados no ano/semestre</a:t>
            </a:r>
            <a:r>
              <a:rPr lang="pt-B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Convocar e dirigir reuniões bimestrais com as equipes e os docentes orientadores para acompanhamento e execução do PI.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52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474345"/>
            <a:ext cx="806489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pt-B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V. Enviar </a:t>
            </a:r>
            <a:r>
              <a:rPr lang="pt-BR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à Direção de Ensino, ao final de cada semestre letivo, relatório contemplando as ações desenvolvidas no decorrer do semestre letivo na disciplina PI.  </a:t>
            </a:r>
            <a:endParaRPr lang="pt-BR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pt-B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pt-B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VI. </a:t>
            </a:r>
            <a:r>
              <a:rPr lang="pt-B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Indicar </a:t>
            </a:r>
            <a:r>
              <a:rPr lang="pt-B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definir junto aos Colegiados de Cursos quais professores orientarão os Projetos Integradores</a:t>
            </a:r>
            <a:r>
              <a:rPr lang="pt-B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pt-B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VII.  </a:t>
            </a:r>
            <a:r>
              <a:rPr lang="pt-B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Acompanhar, supervisionar e avaliar o desenvolvimento das atividades do professor orientador, encaminhando relatório, quando solicitado, ao chefe do departamento ou ao setor correspondente, e, na ausência desse, à Direção de Ensino do campus.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941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260648"/>
            <a:ext cx="7776864" cy="715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Art. 12 Compete ao Professor Orientador do PI: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Orientar o discente na organização do PI em todas as etapas previstas nesta IN.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Indicar bibliografia adequada à elaboração do projeto.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Acompanhar a elaboração do Projeto Integrador, observando o que dispõem esta IN e a legislação aplicável.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Realizar avaliação contínua e formativa dos orientandos durante a realização das atividades do PI.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Registrar, na ficha de controle de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freqüência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discente, a </a:t>
            </a:r>
            <a:r>
              <a:rPr lang="pt-B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freqüência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dos discentes sob sua orientação, bem como, as atividades desenvolvidas e propostas. </a:t>
            </a:r>
            <a:r>
              <a:rPr lang="pt-B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</a:t>
            </a:r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624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3995936" y="404664"/>
            <a:ext cx="1231965" cy="108765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71600" y="1340768"/>
            <a:ext cx="77048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000" b="1" dirty="0" smtClean="0"/>
              <a:t>DEPARTAMENTO   DE   EDUCAÇÃO BÁSICA E PROFISSIONAL </a:t>
            </a:r>
            <a:endParaRPr lang="pt-BR" sz="2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971600" y="2574181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    MINUTA  INSTRUÇÃO NORMATIVA   PROJETO INTEGRADOR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71600" y="692696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3600" dirty="0"/>
          </a:p>
        </p:txBody>
      </p:sp>
      <p:sp>
        <p:nvSpPr>
          <p:cNvPr id="2" name="Retângulo 1"/>
          <p:cNvSpPr/>
          <p:nvPr/>
        </p:nvSpPr>
        <p:spPr>
          <a:xfrm>
            <a:off x="323528" y="1196752"/>
            <a:ext cx="8820472" cy="743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8320">
              <a:lnSpc>
                <a:spcPct val="150000"/>
              </a:lnSpc>
              <a:spcAft>
                <a:spcPts val="0"/>
              </a:spcAft>
            </a:pP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pt-B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CAPÍTULO </a:t>
            </a:r>
            <a:r>
              <a:rPr lang="pt-B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pt-B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DEFINIÇÃO E OBJETIVOS DO PROJETO INTEGRADOR (</a:t>
            </a:r>
            <a:r>
              <a:rPr lang="pt-B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PI)</a:t>
            </a:r>
            <a:endParaRPr lang="pt-BR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</a:t>
            </a:r>
            <a:r>
              <a:rPr lang="pt-B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1º O PI é uma atividade acadêmica especifica de orientação coletiva, estratégica para o desenvolvimento de práticas integradoras que possibilitem a articulação entre as disciplinas de formação geral e de formação técnica e as atividades  de  ensino,   pesquisa e  </a:t>
            </a:r>
            <a:r>
              <a:rPr lang="pt-BR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extensão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pt-BR" sz="2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Art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2º O PI compreende o planejamento, a investigação, a resolução de uma situação problema para a contextualização dos conhecimentos teóricos e práticos.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pt-BR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pt-BR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pt-BR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23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9512" y="908720"/>
            <a:ext cx="8964488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Art. 3º O PI consiste num exercício de conciliação da teoria com a prática para a realização de pesquisas aplicadas, de maneira que oportunize ao(as) estudante(s)  a investigação de   temáticas relacionadas aos eixos de formação do curso e a criação de técnicas e tecnologias para o desenvolvimento da comunidade local e/ou regional, conforme o previsto no Art. 4º, Inciso III da Lei nº 11.892/2008 e no Regulamento Didático Pedagógico de Ensino do IFPA.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451764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1988840"/>
            <a:ext cx="820891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Art. 4º O PI caracteriza-se como um projeto de aprendizagem, pois oportuniza a participação ativa dos (as) estudantes na escolha das situações problema a serem investigadas.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54527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1520" y="1097593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Art. 5º O Projeto Integrador, como Atividade Acadêmica Especifica, tem como objetivos: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Oportunizar aos (as) estudantes atividades para o desenvolvimento da capacidade de aplicação dos conceitos e teorias estudadas durante o curso de forma integrada, proporcionando-lhe a oportunidade de confrontar as teorias estudadas com as práticas profissionais existentes, para consolidação de experiências e melhoria do desempenho profissional;</a:t>
            </a:r>
          </a:p>
        </p:txBody>
      </p:sp>
    </p:spTree>
    <p:extLst>
      <p:ext uri="{BB962C8B-B14F-4D97-AF65-F5344CB8AC3E}">
        <p14:creationId xmlns:p14="http://schemas.microsoft.com/office/powerpoint/2010/main" val="669329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1767007"/>
            <a:ext cx="8208912" cy="334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Possibilitar a construção do conhecimento coletivo, da interdisciplinaridade e da inovação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bordar, de forma interdisciplinar, os conteúdos dos componentes curriculares da formação geral e da formação técnica, visando à articulação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entre ensino, pesquisa, extensão e a construção de soluções inovadoras;</a:t>
            </a:r>
          </a:p>
        </p:txBody>
      </p:sp>
    </p:spTree>
    <p:extLst>
      <p:ext uri="{BB962C8B-B14F-4D97-AF65-F5344CB8AC3E}">
        <p14:creationId xmlns:p14="http://schemas.microsoft.com/office/powerpoint/2010/main" val="1258229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260648"/>
            <a:ext cx="813690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Realizar pesquisas aplicadas para a construção de técnicas e tecnologias com vistas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 atendimento das necessidades da comunidade local e regional;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Oportunizar experiências de prática profissional relativas ao perfil de formação previsto no Projeto Pedagógico do Curso (PPC);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Promover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inter-relação entre os diversos temas e conteúdos tratados durante o curso, contribuindo para a formação integral do discente;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Despertar o interesse pela pesquisa como meio para a resolução de problemas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04928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1520" y="764704"/>
            <a:ext cx="8136904" cy="3051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B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Art.10º A organização do PI acontecerá em quatro etapas</a:t>
            </a:r>
            <a:r>
              <a:rPr lang="pt-BR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pt-BR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Planejamento</a:t>
            </a:r>
          </a:p>
          <a:p>
            <a:pPr marL="400050" indent="-400050" algn="just">
              <a:lnSpc>
                <a:spcPct val="150000"/>
              </a:lnSpc>
              <a:spcAft>
                <a:spcPts val="1000"/>
              </a:spcAft>
              <a:buFont typeface="+mj-lt"/>
              <a:buAutoNum type="romanUcPeriod"/>
            </a:pPr>
            <a:r>
              <a:rPr lang="pt-BR" sz="2400" dirty="0" smtClean="0"/>
              <a:t>Desenvolvimento</a:t>
            </a:r>
          </a:p>
          <a:p>
            <a:pPr marL="400050" indent="-400050" algn="just">
              <a:lnSpc>
                <a:spcPct val="150000"/>
              </a:lnSpc>
              <a:spcAft>
                <a:spcPts val="1000"/>
              </a:spcAft>
              <a:buFont typeface="+mj-lt"/>
              <a:buAutoNum type="romanUcPeriod"/>
            </a:pPr>
            <a:r>
              <a:rPr lang="pt-BR" sz="2400" dirty="0" smtClean="0"/>
              <a:t>Síntese</a:t>
            </a:r>
            <a:endParaRPr lang="pt-BR" sz="2400" dirty="0"/>
          </a:p>
          <a:p>
            <a:pPr marL="400050" indent="-400050" algn="just">
              <a:lnSpc>
                <a:spcPct val="150000"/>
              </a:lnSpc>
              <a:spcAft>
                <a:spcPts val="1000"/>
              </a:spcAft>
              <a:buFont typeface="+mj-lt"/>
              <a:buAutoNum type="romanUcPeriod"/>
            </a:pPr>
            <a:r>
              <a:rPr lang="pt-BR" sz="2400" dirty="0"/>
              <a:t>Avaliação</a:t>
            </a:r>
            <a:endParaRPr lang="pt-B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8095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990</TotalTime>
  <Words>691</Words>
  <Application>Microsoft Office PowerPoint</Application>
  <PresentationFormat>Apresentação na tela (4:3)</PresentationFormat>
  <Paragraphs>51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Schoolbook</vt:lpstr>
      <vt:lpstr>Open Sans</vt:lpstr>
      <vt:lpstr>Times New Roman</vt:lpstr>
      <vt:lpstr>Wingdings</vt:lpstr>
      <vt:lpstr>Wingdings 2</vt:lpstr>
      <vt:lpstr>Balcão Envidraçado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ifpa</cp:lastModifiedBy>
  <cp:revision>169</cp:revision>
  <dcterms:created xsi:type="dcterms:W3CDTF">2016-12-10T01:18:23Z</dcterms:created>
  <dcterms:modified xsi:type="dcterms:W3CDTF">2018-06-21T03:13:49Z</dcterms:modified>
</cp:coreProperties>
</file>