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88" r:id="rId2"/>
    <p:sldId id="289" r:id="rId3"/>
    <p:sldId id="263" r:id="rId4"/>
    <p:sldId id="257" r:id="rId5"/>
    <p:sldId id="259" r:id="rId6"/>
    <p:sldId id="272" r:id="rId7"/>
    <p:sldId id="284" r:id="rId8"/>
    <p:sldId id="283" r:id="rId9"/>
    <p:sldId id="285" r:id="rId10"/>
    <p:sldId id="287" r:id="rId11"/>
    <p:sldId id="291" r:id="rId12"/>
    <p:sldId id="260" r:id="rId13"/>
    <p:sldId id="261" r:id="rId14"/>
    <p:sldId id="275" r:id="rId15"/>
    <p:sldId id="290" r:id="rId16"/>
    <p:sldId id="292" r:id="rId17"/>
    <p:sldId id="298" r:id="rId18"/>
    <p:sldId id="300" r:id="rId19"/>
    <p:sldId id="299" r:id="rId20"/>
    <p:sldId id="295" r:id="rId21"/>
    <p:sldId id="301" r:id="rId22"/>
    <p:sldId id="302" r:id="rId23"/>
    <p:sldId id="303" r:id="rId24"/>
    <p:sldId id="280" r:id="rId25"/>
    <p:sldId id="269" r:id="rId26"/>
    <p:sldId id="270" r:id="rId2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61DE22"/>
    <a:srgbClr val="33CCFF"/>
    <a:srgbClr val="CCFFFF"/>
    <a:srgbClr val="866600"/>
    <a:srgbClr val="FBF69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159A8D-304C-4FDB-9594-5EC0A080AE3A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771E225-494C-4629-8A38-8F6439F1281E}">
      <dgm:prSet phldrT="[Texto]" custT="1"/>
      <dgm:spPr>
        <a:solidFill>
          <a:schemeClr val="accent2"/>
        </a:solidFill>
      </dgm:spPr>
      <dgm:t>
        <a:bodyPr/>
        <a:lstStyle/>
        <a:p>
          <a:r>
            <a:rPr lang="pt-BR" sz="2400" b="1" dirty="0" smtClean="0"/>
            <a:t>CF 88</a:t>
          </a:r>
          <a:endParaRPr lang="pt-BR" sz="2400" b="1" dirty="0"/>
        </a:p>
      </dgm:t>
    </dgm:pt>
    <dgm:pt modelId="{82E7CAF6-50BC-4E96-BA2F-50ECF9B246E6}" type="parTrans" cxnId="{3F33DEA1-19AF-43D3-83D3-02F76D68CF66}">
      <dgm:prSet/>
      <dgm:spPr/>
      <dgm:t>
        <a:bodyPr/>
        <a:lstStyle/>
        <a:p>
          <a:endParaRPr lang="pt-BR"/>
        </a:p>
      </dgm:t>
    </dgm:pt>
    <dgm:pt modelId="{E803CC4F-0B8C-4F13-AD5E-1DF5FA0E884B}" type="sibTrans" cxnId="{3F33DEA1-19AF-43D3-83D3-02F76D68CF66}">
      <dgm:prSet/>
      <dgm:spPr/>
      <dgm:t>
        <a:bodyPr/>
        <a:lstStyle/>
        <a:p>
          <a:endParaRPr lang="pt-BR"/>
        </a:p>
      </dgm:t>
    </dgm:pt>
    <dgm:pt modelId="{4623A791-5DBC-4A55-AB12-A7DD88365DD0}">
      <dgm:prSet phldrT="[Texto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pt-BR" sz="1600" dirty="0" smtClean="0"/>
            <a:t>IES gozam de autonomia didático-científica, administrativa e de gestão financeira e patrimonial, devendo obedecer ao princípio de </a:t>
          </a:r>
          <a:r>
            <a:rPr lang="pt-BR" sz="1600" dirty="0" err="1" smtClean="0"/>
            <a:t>indissociabilidade</a:t>
          </a:r>
          <a:r>
            <a:rPr lang="pt-BR" sz="1600" dirty="0" smtClean="0"/>
            <a:t> entre ensino, pesquisa e extensão (art. 207).</a:t>
          </a:r>
          <a:endParaRPr lang="pt-BR" sz="1600" dirty="0"/>
        </a:p>
      </dgm:t>
    </dgm:pt>
    <dgm:pt modelId="{E558982A-5AA0-4BC6-BFC2-4D19B25E9022}" type="parTrans" cxnId="{DD17F68C-B7FF-4BBA-B866-48FCE1DBC131}">
      <dgm:prSet/>
      <dgm:spPr/>
      <dgm:t>
        <a:bodyPr/>
        <a:lstStyle/>
        <a:p>
          <a:endParaRPr lang="pt-BR"/>
        </a:p>
      </dgm:t>
    </dgm:pt>
    <dgm:pt modelId="{055AC4D9-D52B-4411-8EE9-2A1E5AEB9186}" type="sibTrans" cxnId="{DD17F68C-B7FF-4BBA-B866-48FCE1DBC131}">
      <dgm:prSet/>
      <dgm:spPr/>
      <dgm:t>
        <a:bodyPr/>
        <a:lstStyle/>
        <a:p>
          <a:endParaRPr lang="pt-BR"/>
        </a:p>
      </dgm:t>
    </dgm:pt>
    <dgm:pt modelId="{C267C8BC-28EC-4971-8750-4327F00F6DA7}">
      <dgm:prSet phldrT="[Texto]" custT="1"/>
      <dgm:spPr/>
      <dgm:t>
        <a:bodyPr/>
        <a:lstStyle/>
        <a:p>
          <a:r>
            <a:rPr lang="pt-BR" sz="2000" b="1" dirty="0" smtClean="0"/>
            <a:t>LDB 9394/96</a:t>
          </a:r>
          <a:endParaRPr lang="pt-BR" sz="2000" b="1" dirty="0"/>
        </a:p>
      </dgm:t>
    </dgm:pt>
    <dgm:pt modelId="{4C710A41-3BFA-4974-AF9A-2BAA24F8DA52}" type="parTrans" cxnId="{7A4F6B18-719C-463C-B66A-E0AEB5E97852}">
      <dgm:prSet/>
      <dgm:spPr/>
      <dgm:t>
        <a:bodyPr/>
        <a:lstStyle/>
        <a:p>
          <a:endParaRPr lang="pt-BR"/>
        </a:p>
      </dgm:t>
    </dgm:pt>
    <dgm:pt modelId="{2DDCF975-4599-4605-AEBC-5702B18459D8}" type="sibTrans" cxnId="{7A4F6B18-719C-463C-B66A-E0AEB5E97852}">
      <dgm:prSet/>
      <dgm:spPr/>
      <dgm:t>
        <a:bodyPr/>
        <a:lstStyle/>
        <a:p>
          <a:endParaRPr lang="pt-BR"/>
        </a:p>
      </dgm:t>
    </dgm:pt>
    <dgm:pt modelId="{5288587A-87EF-4B7E-954E-EC64C51EBB21}">
      <dgm:prSet phldrT="[Texto]" custT="1"/>
      <dgm:spPr/>
      <dgm:t>
        <a:bodyPr/>
        <a:lstStyle/>
        <a:p>
          <a:r>
            <a:rPr lang="pt-BR" sz="1600" dirty="0" smtClean="0"/>
            <a:t>A educação tem por finalidade promover a extensão, aberta à participação da população, visando à difusão das conquistas e benefícios resultantes da criação cultural e da pesquisa científica e tecnológica geradas na instituição (art. 43, VII).</a:t>
          </a:r>
          <a:endParaRPr lang="pt-BR" sz="1600" dirty="0"/>
        </a:p>
      </dgm:t>
    </dgm:pt>
    <dgm:pt modelId="{F339C884-3F46-4B58-A317-1C623B56BBF8}" type="parTrans" cxnId="{FC1046E4-2C83-4578-9DC1-D4F00EF0A269}">
      <dgm:prSet/>
      <dgm:spPr/>
      <dgm:t>
        <a:bodyPr/>
        <a:lstStyle/>
        <a:p>
          <a:endParaRPr lang="pt-BR"/>
        </a:p>
      </dgm:t>
    </dgm:pt>
    <dgm:pt modelId="{CEC379E9-75B1-44D6-BA4B-BF41C8A6F5E2}" type="sibTrans" cxnId="{FC1046E4-2C83-4578-9DC1-D4F00EF0A269}">
      <dgm:prSet/>
      <dgm:spPr/>
      <dgm:t>
        <a:bodyPr/>
        <a:lstStyle/>
        <a:p>
          <a:endParaRPr lang="pt-BR"/>
        </a:p>
      </dgm:t>
    </dgm:pt>
    <dgm:pt modelId="{955505DF-1A4A-463D-B2BF-99E62D86DEFA}">
      <dgm:prSet custT="1"/>
      <dgm:spPr>
        <a:solidFill>
          <a:srgbClr val="00B050"/>
        </a:solidFill>
      </dgm:spPr>
      <dgm:t>
        <a:bodyPr/>
        <a:lstStyle/>
        <a:p>
          <a:r>
            <a:rPr lang="pt-BR" sz="2400" b="1" dirty="0" smtClean="0"/>
            <a:t>PNE 2014-24</a:t>
          </a:r>
          <a:endParaRPr lang="pt-BR" sz="2400" b="1" dirty="0"/>
        </a:p>
      </dgm:t>
    </dgm:pt>
    <dgm:pt modelId="{25CA6161-C6FA-476C-83D7-E5B381111644}" type="parTrans" cxnId="{B875A1C5-834C-4F20-9DD6-64C6EAD890E1}">
      <dgm:prSet/>
      <dgm:spPr/>
      <dgm:t>
        <a:bodyPr/>
        <a:lstStyle/>
        <a:p>
          <a:endParaRPr lang="pt-BR"/>
        </a:p>
      </dgm:t>
    </dgm:pt>
    <dgm:pt modelId="{D1E1BF47-5DF1-44AB-AE7C-64FC35F30441}" type="sibTrans" cxnId="{B875A1C5-834C-4F20-9DD6-64C6EAD890E1}">
      <dgm:prSet/>
      <dgm:spPr/>
      <dgm:t>
        <a:bodyPr/>
        <a:lstStyle/>
        <a:p>
          <a:endParaRPr lang="pt-BR"/>
        </a:p>
      </dgm:t>
    </dgm:pt>
    <dgm:pt modelId="{CA07CF27-771D-4E0B-A2AD-060F433F2E67}">
      <dgm:prSet custT="1"/>
      <dgm:spPr>
        <a:solidFill>
          <a:schemeClr val="accent3"/>
        </a:solidFill>
      </dgm:spPr>
      <dgm:t>
        <a:bodyPr/>
        <a:lstStyle/>
        <a:p>
          <a:r>
            <a:rPr lang="pt-BR" sz="2400" b="1" dirty="0" smtClean="0"/>
            <a:t>Lei nº 11.892/2008</a:t>
          </a:r>
          <a:endParaRPr lang="pt-BR" sz="2400" b="1" dirty="0"/>
        </a:p>
      </dgm:t>
    </dgm:pt>
    <dgm:pt modelId="{23149D76-4A6F-4ECC-A9B2-16A335298284}" type="parTrans" cxnId="{5FA28360-7861-4781-9E3D-466F5639D7E4}">
      <dgm:prSet/>
      <dgm:spPr/>
      <dgm:t>
        <a:bodyPr/>
        <a:lstStyle/>
        <a:p>
          <a:endParaRPr lang="pt-BR"/>
        </a:p>
      </dgm:t>
    </dgm:pt>
    <dgm:pt modelId="{534902E7-1932-4458-8298-12FBCFB6B031}" type="sibTrans" cxnId="{5FA28360-7861-4781-9E3D-466F5639D7E4}">
      <dgm:prSet/>
      <dgm:spPr/>
      <dgm:t>
        <a:bodyPr/>
        <a:lstStyle/>
        <a:p>
          <a:endParaRPr lang="pt-BR"/>
        </a:p>
      </dgm:t>
    </dgm:pt>
    <dgm:pt modelId="{8E0945DC-CC7E-46AF-87DB-7E2D6AF0CC06}">
      <dgm:prSet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pt-BR" sz="1600" dirty="0" smtClean="0"/>
            <a:t>Desenvolvimento de programas de extensão e de divulgação científica e tecnológica, objetivando a articulação com o mundo do trabalho e os segmentos sociais, com ênfase na produção, desenvolvimento e difusão de conhecimentos científicos e tecnológicos (art. 6º, VII e 7º, IV).</a:t>
          </a:r>
          <a:endParaRPr lang="pt-BR" sz="1600" dirty="0"/>
        </a:p>
      </dgm:t>
    </dgm:pt>
    <dgm:pt modelId="{0FC83FCE-AA61-40D7-80B7-7DD189129607}" type="parTrans" cxnId="{9EF9300B-8349-4F40-8970-BA92725B921E}">
      <dgm:prSet/>
      <dgm:spPr/>
      <dgm:t>
        <a:bodyPr/>
        <a:lstStyle/>
        <a:p>
          <a:endParaRPr lang="pt-BR"/>
        </a:p>
      </dgm:t>
    </dgm:pt>
    <dgm:pt modelId="{7C731074-5045-41C4-8F8A-F84472CDB9E6}" type="sibTrans" cxnId="{9EF9300B-8349-4F40-8970-BA92725B921E}">
      <dgm:prSet/>
      <dgm:spPr/>
      <dgm:t>
        <a:bodyPr/>
        <a:lstStyle/>
        <a:p>
          <a:endParaRPr lang="pt-BR"/>
        </a:p>
      </dgm:t>
    </dgm:pt>
    <dgm:pt modelId="{AC6D521C-E13E-41F1-B5E0-F8745B9DA4CF}">
      <dgm:prSet custT="1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pt-BR" sz="1500" i="0" dirty="0" smtClean="0"/>
            <a:t> </a:t>
          </a:r>
          <a:r>
            <a:rPr lang="pt-BR" sz="1600" i="0" dirty="0" smtClean="0"/>
            <a:t>Assegurar, no mínimo, 10% do total de créditos curriculares exigidos para a graduação em programas e projetos de extensão universitária, orientando sua ação, prioritariamente, para áreas de grande pertinência social </a:t>
          </a:r>
          <a:r>
            <a:rPr lang="pt-BR" sz="1600" dirty="0" smtClean="0"/>
            <a:t>(meta 12, estratégia 12.7)</a:t>
          </a:r>
          <a:r>
            <a:rPr lang="pt-BR" sz="1600" i="0" dirty="0" smtClean="0"/>
            <a:t>.</a:t>
          </a:r>
          <a:endParaRPr lang="pt-BR" sz="1600" i="0" dirty="0"/>
        </a:p>
      </dgm:t>
    </dgm:pt>
    <dgm:pt modelId="{17830369-8D18-4D5A-B1FA-71E0E48DDA9C}" type="parTrans" cxnId="{81BD0374-D535-490D-BC64-F6FFC5ED32C3}">
      <dgm:prSet/>
      <dgm:spPr/>
      <dgm:t>
        <a:bodyPr/>
        <a:lstStyle/>
        <a:p>
          <a:endParaRPr lang="pt-BR"/>
        </a:p>
      </dgm:t>
    </dgm:pt>
    <dgm:pt modelId="{4171D291-8204-481D-BDC4-1538AA5D6B55}" type="sibTrans" cxnId="{81BD0374-D535-490D-BC64-F6FFC5ED32C3}">
      <dgm:prSet/>
      <dgm:spPr/>
      <dgm:t>
        <a:bodyPr/>
        <a:lstStyle/>
        <a:p>
          <a:endParaRPr lang="pt-BR"/>
        </a:p>
      </dgm:t>
    </dgm:pt>
    <dgm:pt modelId="{C3BE4B33-66C9-4F5D-A841-F3DA232281DE}" type="pres">
      <dgm:prSet presAssocID="{A7159A8D-304C-4FDB-9594-5EC0A080AE3A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E4DB87A5-694E-4EEE-8B20-7B889D9F203C}" type="pres">
      <dgm:prSet presAssocID="{8771E225-494C-4629-8A38-8F6439F1281E}" presName="linNode" presStyleCnt="0"/>
      <dgm:spPr/>
    </dgm:pt>
    <dgm:pt modelId="{04A78DCC-D94D-4572-A4F2-9C1FA0EF16E0}" type="pres">
      <dgm:prSet presAssocID="{8771E225-494C-4629-8A38-8F6439F1281E}" presName="parentShp" presStyleLbl="node1" presStyleIdx="0" presStyleCnt="4" custScaleX="40170" custScaleY="73324" custLinFactNeighborX="-855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7361261-E9E2-42CE-ABF2-2026CCDAB67F}" type="pres">
      <dgm:prSet presAssocID="{8771E225-494C-4629-8A38-8F6439F1281E}" presName="childShp" presStyleLbl="bgAccFollowNode1" presStyleIdx="0" presStyleCnt="4" custScaleX="129126" custLinFactNeighborX="55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078B752-1F96-47A0-BC97-36B2CAA868F7}" type="pres">
      <dgm:prSet presAssocID="{E803CC4F-0B8C-4F13-AD5E-1DF5FA0E884B}" presName="spacing" presStyleCnt="0"/>
      <dgm:spPr/>
    </dgm:pt>
    <dgm:pt modelId="{BDA7F861-43CE-4F25-B1F8-21D4834832E3}" type="pres">
      <dgm:prSet presAssocID="{C267C8BC-28EC-4971-8750-4327F00F6DA7}" presName="linNode" presStyleCnt="0"/>
      <dgm:spPr/>
    </dgm:pt>
    <dgm:pt modelId="{2648C4EF-F36F-4EEF-8FB0-1E7A903562D6}" type="pres">
      <dgm:prSet presAssocID="{C267C8BC-28EC-4971-8750-4327F00F6DA7}" presName="parentShp" presStyleLbl="node1" presStyleIdx="1" presStyleCnt="4" custScaleX="39815" custLinFactNeighborX="-11365" custLinFactNeighborY="-62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7D78E9C-E418-4E48-AF38-631774AEF833}" type="pres">
      <dgm:prSet presAssocID="{C267C8BC-28EC-4971-8750-4327F00F6DA7}" presName="childShp" presStyleLbl="bgAccFollowNode1" presStyleIdx="1" presStyleCnt="4" custScaleX="12711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9F9949C-1D74-4460-B593-A922829DAB47}" type="pres">
      <dgm:prSet presAssocID="{2DDCF975-4599-4605-AEBC-5702B18459D8}" presName="spacing" presStyleCnt="0"/>
      <dgm:spPr/>
    </dgm:pt>
    <dgm:pt modelId="{8B6DEB08-A04B-496A-ADE6-7B7FDB6D04A3}" type="pres">
      <dgm:prSet presAssocID="{CA07CF27-771D-4E0B-A2AD-060F433F2E67}" presName="linNode" presStyleCnt="0"/>
      <dgm:spPr/>
    </dgm:pt>
    <dgm:pt modelId="{0BDB1988-4255-467C-A251-8CDB4D7EECA0}" type="pres">
      <dgm:prSet presAssocID="{CA07CF27-771D-4E0B-A2AD-060F433F2E67}" presName="parentShp" presStyleLbl="node1" presStyleIdx="2" presStyleCnt="4" custScaleX="41070" custLinFactNeighborX="-1050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07521F6-A406-4929-AD85-4706750C3FF0}" type="pres">
      <dgm:prSet presAssocID="{CA07CF27-771D-4E0B-A2AD-060F433F2E67}" presName="childShp" presStyleLbl="bgAccFollowNode1" presStyleIdx="2" presStyleCnt="4" custScaleX="127389" custScaleY="115882" custLinFactNeighborX="-174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F0F3F67-9959-4332-9702-8DD8D1F7631B}" type="pres">
      <dgm:prSet presAssocID="{534902E7-1932-4458-8298-12FBCFB6B031}" presName="spacing" presStyleCnt="0"/>
      <dgm:spPr/>
    </dgm:pt>
    <dgm:pt modelId="{4C0A206A-4D6B-419E-8643-345D6DBEEF6B}" type="pres">
      <dgm:prSet presAssocID="{955505DF-1A4A-463D-B2BF-99E62D86DEFA}" presName="linNode" presStyleCnt="0"/>
      <dgm:spPr/>
    </dgm:pt>
    <dgm:pt modelId="{E65C99D6-0ED8-4EBA-9B1F-1345B6CFA2DA}" type="pres">
      <dgm:prSet presAssocID="{955505DF-1A4A-463D-B2BF-99E62D86DEFA}" presName="parentShp" presStyleLbl="node1" presStyleIdx="3" presStyleCnt="4" custScaleX="42965" custLinFactNeighborX="-1603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40BC55D-A57D-4F4B-9CE3-9F0AFD75DD47}" type="pres">
      <dgm:prSet presAssocID="{955505DF-1A4A-463D-B2BF-99E62D86DEFA}" presName="childShp" presStyleLbl="bgAccFollowNode1" presStyleIdx="3" presStyleCnt="4" custScaleX="126344" custLinFactNeighborX="-215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CBA8E0D-EED4-4E95-B5A2-00F1B9B86176}" type="presOf" srcId="{4623A791-5DBC-4A55-AB12-A7DD88365DD0}" destId="{27361261-E9E2-42CE-ABF2-2026CCDAB67F}" srcOrd="0" destOrd="0" presId="urn:microsoft.com/office/officeart/2005/8/layout/vList6"/>
    <dgm:cxn modelId="{74D0397F-3085-4B4D-8AB1-4CDE47226072}" type="presOf" srcId="{955505DF-1A4A-463D-B2BF-99E62D86DEFA}" destId="{E65C99D6-0ED8-4EBA-9B1F-1345B6CFA2DA}" srcOrd="0" destOrd="0" presId="urn:microsoft.com/office/officeart/2005/8/layout/vList6"/>
    <dgm:cxn modelId="{68D54F39-2A0C-40F3-AA62-436945727C63}" type="presOf" srcId="{AC6D521C-E13E-41F1-B5E0-F8745B9DA4CF}" destId="{D40BC55D-A57D-4F4B-9CE3-9F0AFD75DD47}" srcOrd="0" destOrd="0" presId="urn:microsoft.com/office/officeart/2005/8/layout/vList6"/>
    <dgm:cxn modelId="{81BD0374-D535-490D-BC64-F6FFC5ED32C3}" srcId="{955505DF-1A4A-463D-B2BF-99E62D86DEFA}" destId="{AC6D521C-E13E-41F1-B5E0-F8745B9DA4CF}" srcOrd="0" destOrd="0" parTransId="{17830369-8D18-4D5A-B1FA-71E0E48DDA9C}" sibTransId="{4171D291-8204-481D-BDC4-1538AA5D6B55}"/>
    <dgm:cxn modelId="{7A4F6B18-719C-463C-B66A-E0AEB5E97852}" srcId="{A7159A8D-304C-4FDB-9594-5EC0A080AE3A}" destId="{C267C8BC-28EC-4971-8750-4327F00F6DA7}" srcOrd="1" destOrd="0" parTransId="{4C710A41-3BFA-4974-AF9A-2BAA24F8DA52}" sibTransId="{2DDCF975-4599-4605-AEBC-5702B18459D8}"/>
    <dgm:cxn modelId="{11F677B4-5E41-4B67-AC91-F6F7DB667AF5}" type="presOf" srcId="{C267C8BC-28EC-4971-8750-4327F00F6DA7}" destId="{2648C4EF-F36F-4EEF-8FB0-1E7A903562D6}" srcOrd="0" destOrd="0" presId="urn:microsoft.com/office/officeart/2005/8/layout/vList6"/>
    <dgm:cxn modelId="{3F33DEA1-19AF-43D3-83D3-02F76D68CF66}" srcId="{A7159A8D-304C-4FDB-9594-5EC0A080AE3A}" destId="{8771E225-494C-4629-8A38-8F6439F1281E}" srcOrd="0" destOrd="0" parTransId="{82E7CAF6-50BC-4E96-BA2F-50ECF9B246E6}" sibTransId="{E803CC4F-0B8C-4F13-AD5E-1DF5FA0E884B}"/>
    <dgm:cxn modelId="{026F3EEB-4A61-4BB6-9398-D8EE7530E93D}" type="presOf" srcId="{8E0945DC-CC7E-46AF-87DB-7E2D6AF0CC06}" destId="{A07521F6-A406-4929-AD85-4706750C3FF0}" srcOrd="0" destOrd="0" presId="urn:microsoft.com/office/officeart/2005/8/layout/vList6"/>
    <dgm:cxn modelId="{5FA28360-7861-4781-9E3D-466F5639D7E4}" srcId="{A7159A8D-304C-4FDB-9594-5EC0A080AE3A}" destId="{CA07CF27-771D-4E0B-A2AD-060F433F2E67}" srcOrd="2" destOrd="0" parTransId="{23149D76-4A6F-4ECC-A9B2-16A335298284}" sibTransId="{534902E7-1932-4458-8298-12FBCFB6B031}"/>
    <dgm:cxn modelId="{FC1046E4-2C83-4578-9DC1-D4F00EF0A269}" srcId="{C267C8BC-28EC-4971-8750-4327F00F6DA7}" destId="{5288587A-87EF-4B7E-954E-EC64C51EBB21}" srcOrd="0" destOrd="0" parTransId="{F339C884-3F46-4B58-A317-1C623B56BBF8}" sibTransId="{CEC379E9-75B1-44D6-BA4B-BF41C8A6F5E2}"/>
    <dgm:cxn modelId="{B875A1C5-834C-4F20-9DD6-64C6EAD890E1}" srcId="{A7159A8D-304C-4FDB-9594-5EC0A080AE3A}" destId="{955505DF-1A4A-463D-B2BF-99E62D86DEFA}" srcOrd="3" destOrd="0" parTransId="{25CA6161-C6FA-476C-83D7-E5B381111644}" sibTransId="{D1E1BF47-5DF1-44AB-AE7C-64FC35F30441}"/>
    <dgm:cxn modelId="{1ABF44D7-AAD4-49BE-80F5-A71E4C439A56}" type="presOf" srcId="{A7159A8D-304C-4FDB-9594-5EC0A080AE3A}" destId="{C3BE4B33-66C9-4F5D-A841-F3DA232281DE}" srcOrd="0" destOrd="0" presId="urn:microsoft.com/office/officeart/2005/8/layout/vList6"/>
    <dgm:cxn modelId="{9EF9300B-8349-4F40-8970-BA92725B921E}" srcId="{CA07CF27-771D-4E0B-A2AD-060F433F2E67}" destId="{8E0945DC-CC7E-46AF-87DB-7E2D6AF0CC06}" srcOrd="0" destOrd="0" parTransId="{0FC83FCE-AA61-40D7-80B7-7DD189129607}" sibTransId="{7C731074-5045-41C4-8F8A-F84472CDB9E6}"/>
    <dgm:cxn modelId="{D8ABDB37-4AE0-4C78-81CD-4E7174B34A6B}" type="presOf" srcId="{8771E225-494C-4629-8A38-8F6439F1281E}" destId="{04A78DCC-D94D-4572-A4F2-9C1FA0EF16E0}" srcOrd="0" destOrd="0" presId="urn:microsoft.com/office/officeart/2005/8/layout/vList6"/>
    <dgm:cxn modelId="{DD17F68C-B7FF-4BBA-B866-48FCE1DBC131}" srcId="{8771E225-494C-4629-8A38-8F6439F1281E}" destId="{4623A791-5DBC-4A55-AB12-A7DD88365DD0}" srcOrd="0" destOrd="0" parTransId="{E558982A-5AA0-4BC6-BFC2-4D19B25E9022}" sibTransId="{055AC4D9-D52B-4411-8EE9-2A1E5AEB9186}"/>
    <dgm:cxn modelId="{B170B7D7-5B58-4246-8797-A50EE95042C6}" type="presOf" srcId="{5288587A-87EF-4B7E-954E-EC64C51EBB21}" destId="{F7D78E9C-E418-4E48-AF38-631774AEF833}" srcOrd="0" destOrd="0" presId="urn:microsoft.com/office/officeart/2005/8/layout/vList6"/>
    <dgm:cxn modelId="{5F691E8D-681C-41CE-87F0-53E198633ED0}" type="presOf" srcId="{CA07CF27-771D-4E0B-A2AD-060F433F2E67}" destId="{0BDB1988-4255-467C-A251-8CDB4D7EECA0}" srcOrd="0" destOrd="0" presId="urn:microsoft.com/office/officeart/2005/8/layout/vList6"/>
    <dgm:cxn modelId="{9CC435BB-086F-4409-AC82-C9951919C343}" type="presParOf" srcId="{C3BE4B33-66C9-4F5D-A841-F3DA232281DE}" destId="{E4DB87A5-694E-4EEE-8B20-7B889D9F203C}" srcOrd="0" destOrd="0" presId="urn:microsoft.com/office/officeart/2005/8/layout/vList6"/>
    <dgm:cxn modelId="{41FBB74C-665B-4252-8EAC-8BA518DB4E8C}" type="presParOf" srcId="{E4DB87A5-694E-4EEE-8B20-7B889D9F203C}" destId="{04A78DCC-D94D-4572-A4F2-9C1FA0EF16E0}" srcOrd="0" destOrd="0" presId="urn:microsoft.com/office/officeart/2005/8/layout/vList6"/>
    <dgm:cxn modelId="{CCBFED74-6A8F-46CD-A41A-9607E0F91048}" type="presParOf" srcId="{E4DB87A5-694E-4EEE-8B20-7B889D9F203C}" destId="{27361261-E9E2-42CE-ABF2-2026CCDAB67F}" srcOrd="1" destOrd="0" presId="urn:microsoft.com/office/officeart/2005/8/layout/vList6"/>
    <dgm:cxn modelId="{BF26B970-8C41-41FF-A950-76BC5F558050}" type="presParOf" srcId="{C3BE4B33-66C9-4F5D-A841-F3DA232281DE}" destId="{C078B752-1F96-47A0-BC97-36B2CAA868F7}" srcOrd="1" destOrd="0" presId="urn:microsoft.com/office/officeart/2005/8/layout/vList6"/>
    <dgm:cxn modelId="{9021CFCE-FF62-46CB-9E19-A55D02E4E841}" type="presParOf" srcId="{C3BE4B33-66C9-4F5D-A841-F3DA232281DE}" destId="{BDA7F861-43CE-4F25-B1F8-21D4834832E3}" srcOrd="2" destOrd="0" presId="urn:microsoft.com/office/officeart/2005/8/layout/vList6"/>
    <dgm:cxn modelId="{61FA708E-8EE3-48AA-95D3-91D2D3E33760}" type="presParOf" srcId="{BDA7F861-43CE-4F25-B1F8-21D4834832E3}" destId="{2648C4EF-F36F-4EEF-8FB0-1E7A903562D6}" srcOrd="0" destOrd="0" presId="urn:microsoft.com/office/officeart/2005/8/layout/vList6"/>
    <dgm:cxn modelId="{A0F5DB4F-D643-4351-8109-AA581690835A}" type="presParOf" srcId="{BDA7F861-43CE-4F25-B1F8-21D4834832E3}" destId="{F7D78E9C-E418-4E48-AF38-631774AEF833}" srcOrd="1" destOrd="0" presId="urn:microsoft.com/office/officeart/2005/8/layout/vList6"/>
    <dgm:cxn modelId="{F3421805-C496-45FA-9CD5-B0EC3C01B425}" type="presParOf" srcId="{C3BE4B33-66C9-4F5D-A841-F3DA232281DE}" destId="{99F9949C-1D74-4460-B593-A922829DAB47}" srcOrd="3" destOrd="0" presId="urn:microsoft.com/office/officeart/2005/8/layout/vList6"/>
    <dgm:cxn modelId="{69160ED0-3AAB-4E84-9CEA-5FB7E90E6BA5}" type="presParOf" srcId="{C3BE4B33-66C9-4F5D-A841-F3DA232281DE}" destId="{8B6DEB08-A04B-496A-ADE6-7B7FDB6D04A3}" srcOrd="4" destOrd="0" presId="urn:microsoft.com/office/officeart/2005/8/layout/vList6"/>
    <dgm:cxn modelId="{BEA9B005-DB3B-4DDA-93E6-8A29A66C6A5B}" type="presParOf" srcId="{8B6DEB08-A04B-496A-ADE6-7B7FDB6D04A3}" destId="{0BDB1988-4255-467C-A251-8CDB4D7EECA0}" srcOrd="0" destOrd="0" presId="urn:microsoft.com/office/officeart/2005/8/layout/vList6"/>
    <dgm:cxn modelId="{67F44380-7ABB-48C5-A221-00666A5840A8}" type="presParOf" srcId="{8B6DEB08-A04B-496A-ADE6-7B7FDB6D04A3}" destId="{A07521F6-A406-4929-AD85-4706750C3FF0}" srcOrd="1" destOrd="0" presId="urn:microsoft.com/office/officeart/2005/8/layout/vList6"/>
    <dgm:cxn modelId="{2ECFAF1D-2885-4765-B35D-14EF1D235260}" type="presParOf" srcId="{C3BE4B33-66C9-4F5D-A841-F3DA232281DE}" destId="{CF0F3F67-9959-4332-9702-8DD8D1F7631B}" srcOrd="5" destOrd="0" presId="urn:microsoft.com/office/officeart/2005/8/layout/vList6"/>
    <dgm:cxn modelId="{58CA5766-0142-4CEE-B897-AEADE97088BB}" type="presParOf" srcId="{C3BE4B33-66C9-4F5D-A841-F3DA232281DE}" destId="{4C0A206A-4D6B-419E-8643-345D6DBEEF6B}" srcOrd="6" destOrd="0" presId="urn:microsoft.com/office/officeart/2005/8/layout/vList6"/>
    <dgm:cxn modelId="{383EE6B7-3D33-401F-8581-DC0845622739}" type="presParOf" srcId="{4C0A206A-4D6B-419E-8643-345D6DBEEF6B}" destId="{E65C99D6-0ED8-4EBA-9B1F-1345B6CFA2DA}" srcOrd="0" destOrd="0" presId="urn:microsoft.com/office/officeart/2005/8/layout/vList6"/>
    <dgm:cxn modelId="{D494B9E7-8978-4A04-AC7E-F293EB5C781F}" type="presParOf" srcId="{4C0A206A-4D6B-419E-8643-345D6DBEEF6B}" destId="{D40BC55D-A57D-4F4B-9CE3-9F0AFD75DD4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4AFB26-E08C-4993-938C-23DC7F9227E5}" type="doc">
      <dgm:prSet loTypeId="urn:microsoft.com/office/officeart/2005/8/layout/hProcess9" loCatId="process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pt-BR"/>
        </a:p>
      </dgm:t>
    </dgm:pt>
    <dgm:pt modelId="{859150FE-8EFF-4545-A79D-0574499F8B81}">
      <dgm:prSet phldrT="[Texto]" custT="1"/>
      <dgm:spPr/>
      <dgm:t>
        <a:bodyPr/>
        <a:lstStyle/>
        <a:p>
          <a:r>
            <a:rPr lang="pt-BR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Capacitação de Coord. curso (2016)</a:t>
          </a:r>
          <a:endParaRPr lang="pt-BR" sz="1400" dirty="0"/>
        </a:p>
      </dgm:t>
    </dgm:pt>
    <dgm:pt modelId="{93EE4D73-DBE5-441F-BD1E-18EE3467D8B2}" type="parTrans" cxnId="{E080E8DE-4EA6-439D-85B2-672E4B11BA4E}">
      <dgm:prSet/>
      <dgm:spPr/>
      <dgm:t>
        <a:bodyPr/>
        <a:lstStyle/>
        <a:p>
          <a:endParaRPr lang="pt-BR" sz="1400"/>
        </a:p>
      </dgm:t>
    </dgm:pt>
    <dgm:pt modelId="{A375E316-1460-4062-8449-DBF80E143639}" type="sibTrans" cxnId="{E080E8DE-4EA6-439D-85B2-672E4B11BA4E}">
      <dgm:prSet custT="1"/>
      <dgm:spPr/>
      <dgm:t>
        <a:bodyPr/>
        <a:lstStyle/>
        <a:p>
          <a:endParaRPr lang="pt-BR" sz="1400"/>
        </a:p>
      </dgm:t>
    </dgm:pt>
    <dgm:pt modelId="{B538BB0F-B2DA-42B6-B3FC-37C605CB635D}">
      <dgm:prSet phldrT="[Texto]" custT="1"/>
      <dgm:spPr/>
      <dgm:t>
        <a:bodyPr/>
        <a:lstStyle/>
        <a:p>
          <a:r>
            <a:rPr lang="pt-BR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Encontro dos Diretores de Ensino</a:t>
          </a:r>
        </a:p>
        <a:p>
          <a:r>
            <a:rPr lang="pt-BR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(2016 a 2018)</a:t>
          </a:r>
          <a:endParaRPr lang="pt-BR" sz="1400" dirty="0"/>
        </a:p>
      </dgm:t>
    </dgm:pt>
    <dgm:pt modelId="{0746A56D-45FB-4CC1-B566-AD3086CD702F}" type="parTrans" cxnId="{88433247-FEE8-49E9-BE10-2C23238A68EA}">
      <dgm:prSet/>
      <dgm:spPr/>
      <dgm:t>
        <a:bodyPr/>
        <a:lstStyle/>
        <a:p>
          <a:endParaRPr lang="pt-BR" sz="1400"/>
        </a:p>
      </dgm:t>
    </dgm:pt>
    <dgm:pt modelId="{136B8BAD-0087-430C-9D98-B3F6A7298632}" type="sibTrans" cxnId="{88433247-FEE8-49E9-BE10-2C23238A68EA}">
      <dgm:prSet custT="1"/>
      <dgm:spPr/>
      <dgm:t>
        <a:bodyPr/>
        <a:lstStyle/>
        <a:p>
          <a:endParaRPr lang="pt-BR" sz="1400"/>
        </a:p>
      </dgm:t>
    </dgm:pt>
    <dgm:pt modelId="{526E1189-C85E-46BC-9EBF-DCE806CFC00B}">
      <dgm:prSet phldrT="[Texto]" custT="1"/>
      <dgm:spPr/>
      <dgm:t>
        <a:bodyPr/>
        <a:lstStyle/>
        <a:p>
          <a:r>
            <a:rPr lang="pt-BR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Encontros Integrados (2016 a 2018)</a:t>
          </a:r>
          <a:endParaRPr lang="pt-BR" sz="1400" dirty="0"/>
        </a:p>
      </dgm:t>
    </dgm:pt>
    <dgm:pt modelId="{4FC9AC41-0DED-48C8-9600-5DC02FCDAE57}" type="parTrans" cxnId="{21ED0743-6A85-476D-B259-B2C8411DE9A6}">
      <dgm:prSet/>
      <dgm:spPr/>
      <dgm:t>
        <a:bodyPr/>
        <a:lstStyle/>
        <a:p>
          <a:endParaRPr lang="pt-BR" sz="1400"/>
        </a:p>
      </dgm:t>
    </dgm:pt>
    <dgm:pt modelId="{5EA00B3E-F896-4874-B8F1-45BD9112ED23}" type="sibTrans" cxnId="{21ED0743-6A85-476D-B259-B2C8411DE9A6}">
      <dgm:prSet custT="1"/>
      <dgm:spPr/>
      <dgm:t>
        <a:bodyPr/>
        <a:lstStyle/>
        <a:p>
          <a:endParaRPr lang="pt-BR" sz="1400"/>
        </a:p>
      </dgm:t>
    </dgm:pt>
    <dgm:pt modelId="{E3AB13FB-EFE8-4EB9-9010-0C6CF1AE6FF7}">
      <dgm:prSet phldrT="[Texto]" custT="1"/>
      <dgm:spPr/>
      <dgm:t>
        <a:bodyPr/>
        <a:lstStyle/>
        <a:p>
          <a:r>
            <a:rPr lang="pt-BR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Encontro com os </a:t>
          </a:r>
          <a:r>
            <a:rPr lang="pt-BR" sz="14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NDEs</a:t>
          </a:r>
          <a:endParaRPr lang="pt-BR" sz="1400" dirty="0"/>
        </a:p>
      </dgm:t>
    </dgm:pt>
    <dgm:pt modelId="{C42CC678-2103-4F2E-BB3A-EA9748A5BDEC}" type="parTrans" cxnId="{4ED461DF-B3B7-412A-8292-BA2FAB3B1A3F}">
      <dgm:prSet/>
      <dgm:spPr/>
      <dgm:t>
        <a:bodyPr/>
        <a:lstStyle/>
        <a:p>
          <a:endParaRPr lang="pt-BR" sz="1400"/>
        </a:p>
      </dgm:t>
    </dgm:pt>
    <dgm:pt modelId="{2E41C7E5-9E8E-4531-8606-D1C8184748B3}" type="sibTrans" cxnId="{4ED461DF-B3B7-412A-8292-BA2FAB3B1A3F}">
      <dgm:prSet custT="1"/>
      <dgm:spPr/>
      <dgm:t>
        <a:bodyPr/>
        <a:lstStyle/>
        <a:p>
          <a:endParaRPr lang="pt-BR" sz="1400"/>
        </a:p>
      </dgm:t>
    </dgm:pt>
    <dgm:pt modelId="{94917884-64F8-41A0-9610-B9DCDC41B988}">
      <dgm:prSet phldrT="[Texto]" custT="1"/>
      <dgm:spPr/>
      <dgm:t>
        <a:bodyPr/>
        <a:lstStyle/>
        <a:p>
          <a:r>
            <a:rPr lang="pt-BR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Eventos Acadêmico Científicos </a:t>
          </a:r>
          <a:endParaRPr lang="pt-BR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193CF73-BC85-4019-B5F3-BFD6B0D9BD46}" type="parTrans" cxnId="{6867C88B-A3B0-405A-8143-6E4D47F68532}">
      <dgm:prSet/>
      <dgm:spPr/>
      <dgm:t>
        <a:bodyPr/>
        <a:lstStyle/>
        <a:p>
          <a:endParaRPr lang="pt-BR" sz="1400"/>
        </a:p>
      </dgm:t>
    </dgm:pt>
    <dgm:pt modelId="{32510F27-B486-4D77-876A-1232DC8E8CD2}" type="sibTrans" cxnId="{6867C88B-A3B0-405A-8143-6E4D47F68532}">
      <dgm:prSet custT="1"/>
      <dgm:spPr/>
      <dgm:t>
        <a:bodyPr/>
        <a:lstStyle/>
        <a:p>
          <a:endParaRPr lang="pt-BR" sz="1400"/>
        </a:p>
      </dgm:t>
    </dgm:pt>
    <dgm:pt modelId="{22814778-4C24-4F2D-BEC9-325AD4C632DD}">
      <dgm:prSet phldrT="[Texto]" custT="1"/>
      <dgm:spPr/>
      <dgm:t>
        <a:bodyPr/>
        <a:lstStyle/>
        <a:p>
          <a:r>
            <a:rPr lang="pt-BR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Fórum dos Coord. Graduação (2016 a 2018)</a:t>
          </a:r>
          <a:endParaRPr lang="pt-BR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A71B434-7B58-4A58-9EC6-0F35A1CED640}" type="parTrans" cxnId="{295A7012-674E-4A8E-A833-9CE0437DC47C}">
      <dgm:prSet/>
      <dgm:spPr/>
      <dgm:t>
        <a:bodyPr/>
        <a:lstStyle/>
        <a:p>
          <a:endParaRPr lang="pt-BR" sz="1400"/>
        </a:p>
      </dgm:t>
    </dgm:pt>
    <dgm:pt modelId="{7B63F3E1-93AF-445F-9B23-D8954997EA03}" type="sibTrans" cxnId="{295A7012-674E-4A8E-A833-9CE0437DC47C}">
      <dgm:prSet custT="1"/>
      <dgm:spPr/>
      <dgm:t>
        <a:bodyPr/>
        <a:lstStyle/>
        <a:p>
          <a:endParaRPr lang="pt-BR" sz="1400"/>
        </a:p>
      </dgm:t>
    </dgm:pt>
    <dgm:pt modelId="{26AED5C7-A562-45F2-8CCF-BD873298A7E5}" type="pres">
      <dgm:prSet presAssocID="{5A4AFB26-E08C-4993-938C-23DC7F9227E5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257B624-7DCC-4A24-87B6-16160E0EE118}" type="pres">
      <dgm:prSet presAssocID="{5A4AFB26-E08C-4993-938C-23DC7F9227E5}" presName="arrow" presStyleLbl="bgShp" presStyleIdx="0" presStyleCnt="1"/>
      <dgm:spPr/>
      <dgm:t>
        <a:bodyPr/>
        <a:lstStyle/>
        <a:p>
          <a:endParaRPr lang="pt-BR"/>
        </a:p>
      </dgm:t>
    </dgm:pt>
    <dgm:pt modelId="{CC3228FE-3E3D-4CD3-9F5F-C35784236CF5}" type="pres">
      <dgm:prSet presAssocID="{5A4AFB26-E08C-4993-938C-23DC7F9227E5}" presName="linearProcess" presStyleCnt="0"/>
      <dgm:spPr/>
      <dgm:t>
        <a:bodyPr/>
        <a:lstStyle/>
        <a:p>
          <a:endParaRPr lang="pt-BR"/>
        </a:p>
      </dgm:t>
    </dgm:pt>
    <dgm:pt modelId="{6E4705B5-E199-4C53-A449-8103F2F9F264}" type="pres">
      <dgm:prSet presAssocID="{859150FE-8EFF-4545-A79D-0574499F8B81}" presName="textNode" presStyleLbl="node1" presStyleIdx="0" presStyleCnt="6" custScaleX="1218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AF8DC2A-BF86-44CE-A130-99C24A6A006B}" type="pres">
      <dgm:prSet presAssocID="{A375E316-1460-4062-8449-DBF80E143639}" presName="sibTrans" presStyleCnt="0"/>
      <dgm:spPr/>
      <dgm:t>
        <a:bodyPr/>
        <a:lstStyle/>
        <a:p>
          <a:endParaRPr lang="pt-BR"/>
        </a:p>
      </dgm:t>
    </dgm:pt>
    <dgm:pt modelId="{5523B052-D254-40DA-862F-851F6F7DE5A2}" type="pres">
      <dgm:prSet presAssocID="{B538BB0F-B2DA-42B6-B3FC-37C605CB635D}" presName="textNode" presStyleLbl="node1" presStyleIdx="1" presStyleCnt="6" custScaleX="1358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57DE259-928A-4A62-BBD2-F4F95F0662B3}" type="pres">
      <dgm:prSet presAssocID="{136B8BAD-0087-430C-9D98-B3F6A7298632}" presName="sibTrans" presStyleCnt="0"/>
      <dgm:spPr/>
      <dgm:t>
        <a:bodyPr/>
        <a:lstStyle/>
        <a:p>
          <a:endParaRPr lang="pt-BR"/>
        </a:p>
      </dgm:t>
    </dgm:pt>
    <dgm:pt modelId="{213B0749-5717-4E6B-8CE4-38F91E94F385}" type="pres">
      <dgm:prSet presAssocID="{526E1189-C85E-46BC-9EBF-DCE806CFC00B}" presName="textNode" presStyleLbl="node1" presStyleIdx="2" presStyleCnt="6" custScaleX="12797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E1D2CE8-FB91-4510-AF90-043F6F8BC10B}" type="pres">
      <dgm:prSet presAssocID="{5EA00B3E-F896-4874-B8F1-45BD9112ED23}" presName="sibTrans" presStyleCnt="0"/>
      <dgm:spPr/>
      <dgm:t>
        <a:bodyPr/>
        <a:lstStyle/>
        <a:p>
          <a:endParaRPr lang="pt-BR"/>
        </a:p>
      </dgm:t>
    </dgm:pt>
    <dgm:pt modelId="{5164ED22-3D8A-46FF-A7D4-05D502B3C94F}" type="pres">
      <dgm:prSet presAssocID="{E3AB13FB-EFE8-4EB9-9010-0C6CF1AE6FF7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7AA82E8-297B-4FC1-A5A9-645354C9EFF9}" type="pres">
      <dgm:prSet presAssocID="{2E41C7E5-9E8E-4531-8606-D1C8184748B3}" presName="sibTrans" presStyleCnt="0"/>
      <dgm:spPr/>
      <dgm:t>
        <a:bodyPr/>
        <a:lstStyle/>
        <a:p>
          <a:endParaRPr lang="pt-BR"/>
        </a:p>
      </dgm:t>
    </dgm:pt>
    <dgm:pt modelId="{AC50B8C6-1B88-444D-AA6F-24CF47C4B27E}" type="pres">
      <dgm:prSet presAssocID="{94917884-64F8-41A0-9610-B9DCDC41B988}" presName="textNode" presStyleLbl="node1" presStyleIdx="4" presStyleCnt="6" custScaleX="11711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706C85D-FCCE-4093-AB4B-38FDDF3F43DC}" type="pres">
      <dgm:prSet presAssocID="{32510F27-B486-4D77-876A-1232DC8E8CD2}" presName="sibTrans" presStyleCnt="0"/>
      <dgm:spPr/>
      <dgm:t>
        <a:bodyPr/>
        <a:lstStyle/>
        <a:p>
          <a:endParaRPr lang="pt-BR"/>
        </a:p>
      </dgm:t>
    </dgm:pt>
    <dgm:pt modelId="{03B4C12D-F624-4A39-A01B-1AA634FD1CAA}" type="pres">
      <dgm:prSet presAssocID="{22814778-4C24-4F2D-BEC9-325AD4C632DD}" presName="textNode" presStyleLbl="node1" presStyleIdx="5" presStyleCnt="6" custScaleX="14376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75C7AE6-A274-49B3-A6D2-46C81B0B40AE}" type="presOf" srcId="{94917884-64F8-41A0-9610-B9DCDC41B988}" destId="{AC50B8C6-1B88-444D-AA6F-24CF47C4B27E}" srcOrd="0" destOrd="0" presId="urn:microsoft.com/office/officeart/2005/8/layout/hProcess9"/>
    <dgm:cxn modelId="{21ED0743-6A85-476D-B259-B2C8411DE9A6}" srcId="{5A4AFB26-E08C-4993-938C-23DC7F9227E5}" destId="{526E1189-C85E-46BC-9EBF-DCE806CFC00B}" srcOrd="2" destOrd="0" parTransId="{4FC9AC41-0DED-48C8-9600-5DC02FCDAE57}" sibTransId="{5EA00B3E-F896-4874-B8F1-45BD9112ED23}"/>
    <dgm:cxn modelId="{6867C88B-A3B0-405A-8143-6E4D47F68532}" srcId="{5A4AFB26-E08C-4993-938C-23DC7F9227E5}" destId="{94917884-64F8-41A0-9610-B9DCDC41B988}" srcOrd="4" destOrd="0" parTransId="{4193CF73-BC85-4019-B5F3-BFD6B0D9BD46}" sibTransId="{32510F27-B486-4D77-876A-1232DC8E8CD2}"/>
    <dgm:cxn modelId="{88433247-FEE8-49E9-BE10-2C23238A68EA}" srcId="{5A4AFB26-E08C-4993-938C-23DC7F9227E5}" destId="{B538BB0F-B2DA-42B6-B3FC-37C605CB635D}" srcOrd="1" destOrd="0" parTransId="{0746A56D-45FB-4CC1-B566-AD3086CD702F}" sibTransId="{136B8BAD-0087-430C-9D98-B3F6A7298632}"/>
    <dgm:cxn modelId="{FA4A0B15-75A5-461B-8D0E-1C97FBEFF5D4}" type="presOf" srcId="{5A4AFB26-E08C-4993-938C-23DC7F9227E5}" destId="{26AED5C7-A562-45F2-8CCF-BD873298A7E5}" srcOrd="0" destOrd="0" presId="urn:microsoft.com/office/officeart/2005/8/layout/hProcess9"/>
    <dgm:cxn modelId="{FF39E78F-F515-463D-8E50-09BF3A655D16}" type="presOf" srcId="{B538BB0F-B2DA-42B6-B3FC-37C605CB635D}" destId="{5523B052-D254-40DA-862F-851F6F7DE5A2}" srcOrd="0" destOrd="0" presId="urn:microsoft.com/office/officeart/2005/8/layout/hProcess9"/>
    <dgm:cxn modelId="{E080E8DE-4EA6-439D-85B2-672E4B11BA4E}" srcId="{5A4AFB26-E08C-4993-938C-23DC7F9227E5}" destId="{859150FE-8EFF-4545-A79D-0574499F8B81}" srcOrd="0" destOrd="0" parTransId="{93EE4D73-DBE5-441F-BD1E-18EE3467D8B2}" sibTransId="{A375E316-1460-4062-8449-DBF80E143639}"/>
    <dgm:cxn modelId="{0ED02D84-0B38-403C-AA71-A4B6AA926C40}" type="presOf" srcId="{526E1189-C85E-46BC-9EBF-DCE806CFC00B}" destId="{213B0749-5717-4E6B-8CE4-38F91E94F385}" srcOrd="0" destOrd="0" presId="urn:microsoft.com/office/officeart/2005/8/layout/hProcess9"/>
    <dgm:cxn modelId="{1B003D72-054D-49FA-A735-66EFFF44DD22}" type="presOf" srcId="{E3AB13FB-EFE8-4EB9-9010-0C6CF1AE6FF7}" destId="{5164ED22-3D8A-46FF-A7D4-05D502B3C94F}" srcOrd="0" destOrd="0" presId="urn:microsoft.com/office/officeart/2005/8/layout/hProcess9"/>
    <dgm:cxn modelId="{D4792BD9-043A-410D-A1C5-2F794F1C772F}" type="presOf" srcId="{859150FE-8EFF-4545-A79D-0574499F8B81}" destId="{6E4705B5-E199-4C53-A449-8103F2F9F264}" srcOrd="0" destOrd="0" presId="urn:microsoft.com/office/officeart/2005/8/layout/hProcess9"/>
    <dgm:cxn modelId="{4ED461DF-B3B7-412A-8292-BA2FAB3B1A3F}" srcId="{5A4AFB26-E08C-4993-938C-23DC7F9227E5}" destId="{E3AB13FB-EFE8-4EB9-9010-0C6CF1AE6FF7}" srcOrd="3" destOrd="0" parTransId="{C42CC678-2103-4F2E-BB3A-EA9748A5BDEC}" sibTransId="{2E41C7E5-9E8E-4531-8606-D1C8184748B3}"/>
    <dgm:cxn modelId="{295A7012-674E-4A8E-A833-9CE0437DC47C}" srcId="{5A4AFB26-E08C-4993-938C-23DC7F9227E5}" destId="{22814778-4C24-4F2D-BEC9-325AD4C632DD}" srcOrd="5" destOrd="0" parTransId="{5A71B434-7B58-4A58-9EC6-0F35A1CED640}" sibTransId="{7B63F3E1-93AF-445F-9B23-D8954997EA03}"/>
    <dgm:cxn modelId="{F268081E-F35E-497C-8727-66DA11AB8F09}" type="presOf" srcId="{22814778-4C24-4F2D-BEC9-325AD4C632DD}" destId="{03B4C12D-F624-4A39-A01B-1AA634FD1CAA}" srcOrd="0" destOrd="0" presId="urn:microsoft.com/office/officeart/2005/8/layout/hProcess9"/>
    <dgm:cxn modelId="{BD76DA88-F313-4A33-89F8-6D4D98293EC1}" type="presParOf" srcId="{26AED5C7-A562-45F2-8CCF-BD873298A7E5}" destId="{6257B624-7DCC-4A24-87B6-16160E0EE118}" srcOrd="0" destOrd="0" presId="urn:microsoft.com/office/officeart/2005/8/layout/hProcess9"/>
    <dgm:cxn modelId="{11A744C0-1644-4498-847E-67AFAC98CDFE}" type="presParOf" srcId="{26AED5C7-A562-45F2-8CCF-BD873298A7E5}" destId="{CC3228FE-3E3D-4CD3-9F5F-C35784236CF5}" srcOrd="1" destOrd="0" presId="urn:microsoft.com/office/officeart/2005/8/layout/hProcess9"/>
    <dgm:cxn modelId="{1FC0C597-EEBB-4387-B7FE-669302616D2E}" type="presParOf" srcId="{CC3228FE-3E3D-4CD3-9F5F-C35784236CF5}" destId="{6E4705B5-E199-4C53-A449-8103F2F9F264}" srcOrd="0" destOrd="0" presId="urn:microsoft.com/office/officeart/2005/8/layout/hProcess9"/>
    <dgm:cxn modelId="{39586BAF-56E4-4421-8FEA-E444CEBC24F6}" type="presParOf" srcId="{CC3228FE-3E3D-4CD3-9F5F-C35784236CF5}" destId="{2AF8DC2A-BF86-44CE-A130-99C24A6A006B}" srcOrd="1" destOrd="0" presId="urn:microsoft.com/office/officeart/2005/8/layout/hProcess9"/>
    <dgm:cxn modelId="{D1D17404-B7D3-4F62-B502-796E18D0561B}" type="presParOf" srcId="{CC3228FE-3E3D-4CD3-9F5F-C35784236CF5}" destId="{5523B052-D254-40DA-862F-851F6F7DE5A2}" srcOrd="2" destOrd="0" presId="urn:microsoft.com/office/officeart/2005/8/layout/hProcess9"/>
    <dgm:cxn modelId="{14E74AF8-8E04-4F32-B76A-B0CA302BF451}" type="presParOf" srcId="{CC3228FE-3E3D-4CD3-9F5F-C35784236CF5}" destId="{F57DE259-928A-4A62-BBD2-F4F95F0662B3}" srcOrd="3" destOrd="0" presId="urn:microsoft.com/office/officeart/2005/8/layout/hProcess9"/>
    <dgm:cxn modelId="{B03C0145-64C8-4131-8112-9816EEAC8B7B}" type="presParOf" srcId="{CC3228FE-3E3D-4CD3-9F5F-C35784236CF5}" destId="{213B0749-5717-4E6B-8CE4-38F91E94F385}" srcOrd="4" destOrd="0" presId="urn:microsoft.com/office/officeart/2005/8/layout/hProcess9"/>
    <dgm:cxn modelId="{107E653E-D74C-4BA0-AFC3-A52DB6631F3D}" type="presParOf" srcId="{CC3228FE-3E3D-4CD3-9F5F-C35784236CF5}" destId="{1E1D2CE8-FB91-4510-AF90-043F6F8BC10B}" srcOrd="5" destOrd="0" presId="urn:microsoft.com/office/officeart/2005/8/layout/hProcess9"/>
    <dgm:cxn modelId="{0A8E5D3F-C187-4F76-BAFB-75ABE1E36B61}" type="presParOf" srcId="{CC3228FE-3E3D-4CD3-9F5F-C35784236CF5}" destId="{5164ED22-3D8A-46FF-A7D4-05D502B3C94F}" srcOrd="6" destOrd="0" presId="urn:microsoft.com/office/officeart/2005/8/layout/hProcess9"/>
    <dgm:cxn modelId="{0147B1E4-F2B3-4CD6-9651-B630C449FE50}" type="presParOf" srcId="{CC3228FE-3E3D-4CD3-9F5F-C35784236CF5}" destId="{37AA82E8-297B-4FC1-A5A9-645354C9EFF9}" srcOrd="7" destOrd="0" presId="urn:microsoft.com/office/officeart/2005/8/layout/hProcess9"/>
    <dgm:cxn modelId="{40439317-DA7A-4155-9018-FC149DECA77D}" type="presParOf" srcId="{CC3228FE-3E3D-4CD3-9F5F-C35784236CF5}" destId="{AC50B8C6-1B88-444D-AA6F-24CF47C4B27E}" srcOrd="8" destOrd="0" presId="urn:microsoft.com/office/officeart/2005/8/layout/hProcess9"/>
    <dgm:cxn modelId="{03561106-382A-4D21-BD1D-584C6861F33E}" type="presParOf" srcId="{CC3228FE-3E3D-4CD3-9F5F-C35784236CF5}" destId="{C706C85D-FCCE-4093-AB4B-38FDDF3F43DC}" srcOrd="9" destOrd="0" presId="urn:microsoft.com/office/officeart/2005/8/layout/hProcess9"/>
    <dgm:cxn modelId="{2DE81117-37F4-4935-8530-18B918D58EC1}" type="presParOf" srcId="{CC3228FE-3E3D-4CD3-9F5F-C35784236CF5}" destId="{03B4C12D-F624-4A39-A01B-1AA634FD1CAA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E7D7E0E-555D-4584-A569-26102BA02416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22D2C80-8674-4969-94D8-6D058B00AB13}">
      <dgm:prSet phldrT="[Texto]"/>
      <dgm:spPr/>
      <dgm:t>
        <a:bodyPr/>
        <a:lstStyle/>
        <a:p>
          <a:r>
            <a:rPr lang="pt-BR" b="1" dirty="0" smtClean="0"/>
            <a:t>Projeto Integrador</a:t>
          </a:r>
          <a:endParaRPr lang="pt-BR" b="1" dirty="0"/>
        </a:p>
      </dgm:t>
    </dgm:pt>
    <dgm:pt modelId="{5071C45F-49E8-4EC9-AECF-1849EC6ACEFF}" type="parTrans" cxnId="{562F199E-4A1E-45FC-AB06-8801D8D8B9AC}">
      <dgm:prSet/>
      <dgm:spPr/>
      <dgm:t>
        <a:bodyPr/>
        <a:lstStyle/>
        <a:p>
          <a:endParaRPr lang="pt-BR"/>
        </a:p>
      </dgm:t>
    </dgm:pt>
    <dgm:pt modelId="{42E5E44F-5771-4D58-BEC3-EBBBC2DA43C6}" type="sibTrans" cxnId="{562F199E-4A1E-45FC-AB06-8801D8D8B9AC}">
      <dgm:prSet/>
      <dgm:spPr/>
      <dgm:t>
        <a:bodyPr/>
        <a:lstStyle/>
        <a:p>
          <a:endParaRPr lang="pt-BR"/>
        </a:p>
      </dgm:t>
    </dgm:pt>
    <dgm:pt modelId="{8EE487A6-BA39-4355-9240-27CF3F444424}">
      <dgm:prSet phldrT="[Texto]" custT="1"/>
      <dgm:spPr>
        <a:solidFill>
          <a:schemeClr val="accent2">
            <a:lumMod val="75000"/>
            <a:alpha val="50000"/>
          </a:schemeClr>
        </a:solidFill>
      </dgm:spPr>
      <dgm:t>
        <a:bodyPr/>
        <a:lstStyle/>
        <a:p>
          <a:r>
            <a:rPr lang="pt-BR" sz="1600" b="1" dirty="0" smtClean="0"/>
            <a:t>Disciplina A</a:t>
          </a:r>
          <a:endParaRPr lang="pt-BR" sz="1600" b="1" dirty="0"/>
        </a:p>
      </dgm:t>
    </dgm:pt>
    <dgm:pt modelId="{3BF17101-73D2-4F6B-857B-5A6FD65222B5}" type="parTrans" cxnId="{2767FCCA-D749-4D01-8BDF-B895B1BC7B9C}">
      <dgm:prSet/>
      <dgm:spPr/>
      <dgm:t>
        <a:bodyPr/>
        <a:lstStyle/>
        <a:p>
          <a:endParaRPr lang="pt-BR"/>
        </a:p>
      </dgm:t>
    </dgm:pt>
    <dgm:pt modelId="{845C0019-BB1A-4576-B8C0-A4D7745F5412}" type="sibTrans" cxnId="{2767FCCA-D749-4D01-8BDF-B895B1BC7B9C}">
      <dgm:prSet/>
      <dgm:spPr/>
      <dgm:t>
        <a:bodyPr/>
        <a:lstStyle/>
        <a:p>
          <a:endParaRPr lang="pt-BR"/>
        </a:p>
      </dgm:t>
    </dgm:pt>
    <dgm:pt modelId="{D04B7EC7-F7B0-4004-B28F-A6FEB601FA45}">
      <dgm:prSet phldrT="[Texto]" custT="1"/>
      <dgm:spPr>
        <a:solidFill>
          <a:srgbClr val="FFC000">
            <a:alpha val="50000"/>
          </a:srgbClr>
        </a:solidFill>
      </dgm:spPr>
      <dgm:t>
        <a:bodyPr/>
        <a:lstStyle/>
        <a:p>
          <a:r>
            <a:rPr lang="pt-BR" sz="1600" b="1" dirty="0" smtClean="0"/>
            <a:t>Disciplina B</a:t>
          </a:r>
          <a:endParaRPr lang="pt-BR" sz="1600" b="1" dirty="0"/>
        </a:p>
      </dgm:t>
    </dgm:pt>
    <dgm:pt modelId="{ACA11915-F329-43FE-AD4A-CDA0EEEDA869}" type="parTrans" cxnId="{E3D78299-9B9B-4B89-812C-DC496B2E2D01}">
      <dgm:prSet/>
      <dgm:spPr/>
      <dgm:t>
        <a:bodyPr/>
        <a:lstStyle/>
        <a:p>
          <a:endParaRPr lang="pt-BR"/>
        </a:p>
      </dgm:t>
    </dgm:pt>
    <dgm:pt modelId="{62853930-89C6-4DD8-86AC-B4DB45A7161A}" type="sibTrans" cxnId="{E3D78299-9B9B-4B89-812C-DC496B2E2D01}">
      <dgm:prSet/>
      <dgm:spPr/>
      <dgm:t>
        <a:bodyPr/>
        <a:lstStyle/>
        <a:p>
          <a:endParaRPr lang="pt-BR"/>
        </a:p>
      </dgm:t>
    </dgm:pt>
    <dgm:pt modelId="{10ACA0E8-D1AD-4424-9252-D97E84DC0BC6}">
      <dgm:prSet phldrT="[Texto]"/>
      <dgm:spPr>
        <a:solidFill>
          <a:srgbClr val="FF0000">
            <a:alpha val="50000"/>
          </a:srgbClr>
        </a:solidFill>
      </dgm:spPr>
      <dgm:t>
        <a:bodyPr/>
        <a:lstStyle/>
        <a:p>
          <a:r>
            <a:rPr lang="pt-BR" b="1" dirty="0" smtClean="0"/>
            <a:t>Disciplina C</a:t>
          </a:r>
          <a:endParaRPr lang="pt-BR" b="1" dirty="0"/>
        </a:p>
      </dgm:t>
    </dgm:pt>
    <dgm:pt modelId="{3AD31A8A-42BD-486D-8F92-896E4D6423B1}" type="parTrans" cxnId="{8F89B0AA-21F9-41D2-AAC7-60F756926FB6}">
      <dgm:prSet/>
      <dgm:spPr/>
      <dgm:t>
        <a:bodyPr/>
        <a:lstStyle/>
        <a:p>
          <a:endParaRPr lang="pt-BR"/>
        </a:p>
      </dgm:t>
    </dgm:pt>
    <dgm:pt modelId="{6FDFAA21-92AE-47CE-8E9D-9464033FC96A}" type="sibTrans" cxnId="{8F89B0AA-21F9-41D2-AAC7-60F756926FB6}">
      <dgm:prSet/>
      <dgm:spPr/>
      <dgm:t>
        <a:bodyPr/>
        <a:lstStyle/>
        <a:p>
          <a:endParaRPr lang="pt-BR"/>
        </a:p>
      </dgm:t>
    </dgm:pt>
    <dgm:pt modelId="{455CD93A-C463-48D4-884D-4521600BB3A3}">
      <dgm:prSet phldrT="[Texto]" custT="1"/>
      <dgm:spPr>
        <a:solidFill>
          <a:srgbClr val="61DE22">
            <a:alpha val="49804"/>
          </a:srgbClr>
        </a:solidFill>
      </dgm:spPr>
      <dgm:t>
        <a:bodyPr/>
        <a:lstStyle/>
        <a:p>
          <a:r>
            <a:rPr lang="pt-BR" sz="1600" b="1" dirty="0" smtClean="0"/>
            <a:t>Disciplina D</a:t>
          </a:r>
          <a:endParaRPr lang="pt-BR" sz="1600" b="1" dirty="0"/>
        </a:p>
      </dgm:t>
    </dgm:pt>
    <dgm:pt modelId="{1F760B45-8FFA-43EA-9BCD-B01DF19AFB42}" type="parTrans" cxnId="{545E0FC5-CE1B-49EB-BCE2-405A0EBE704D}">
      <dgm:prSet/>
      <dgm:spPr/>
      <dgm:t>
        <a:bodyPr/>
        <a:lstStyle/>
        <a:p>
          <a:endParaRPr lang="pt-BR"/>
        </a:p>
      </dgm:t>
    </dgm:pt>
    <dgm:pt modelId="{3C7DF8BA-EAAA-4B98-AEDC-0EF48423303E}" type="sibTrans" cxnId="{545E0FC5-CE1B-49EB-BCE2-405A0EBE704D}">
      <dgm:prSet/>
      <dgm:spPr/>
      <dgm:t>
        <a:bodyPr/>
        <a:lstStyle/>
        <a:p>
          <a:endParaRPr lang="pt-BR"/>
        </a:p>
      </dgm:t>
    </dgm:pt>
    <dgm:pt modelId="{84016437-D94B-42FD-AA35-EB3D7AB16947}" type="pres">
      <dgm:prSet presAssocID="{0E7D7E0E-555D-4584-A569-26102BA0241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1993782-1BD9-468D-A97B-C4F834B8C701}" type="pres">
      <dgm:prSet presAssocID="{0E7D7E0E-555D-4584-A569-26102BA02416}" presName="radial" presStyleCnt="0">
        <dgm:presLayoutVars>
          <dgm:animLvl val="ctr"/>
        </dgm:presLayoutVars>
      </dgm:prSet>
      <dgm:spPr/>
    </dgm:pt>
    <dgm:pt modelId="{FE36BFCE-CF4D-4752-8B9C-0A0F7840CB07}" type="pres">
      <dgm:prSet presAssocID="{E22D2C80-8674-4969-94D8-6D058B00AB13}" presName="centerShape" presStyleLbl="vennNode1" presStyleIdx="0" presStyleCnt="5" custLinFactNeighborX="566" custLinFactNeighborY="1371"/>
      <dgm:spPr/>
      <dgm:t>
        <a:bodyPr/>
        <a:lstStyle/>
        <a:p>
          <a:endParaRPr lang="pt-BR"/>
        </a:p>
      </dgm:t>
    </dgm:pt>
    <dgm:pt modelId="{551702FC-07EB-436F-B7D4-235A74268565}" type="pres">
      <dgm:prSet presAssocID="{8EE487A6-BA39-4355-9240-27CF3F444424}" presName="node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E1A25D8-1B84-4D3E-BB32-C8F96065CF78}" type="pres">
      <dgm:prSet presAssocID="{D04B7EC7-F7B0-4004-B28F-A6FEB601FA45}" presName="node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E67C40C-4495-4030-B4A5-5A10F71800A6}" type="pres">
      <dgm:prSet presAssocID="{10ACA0E8-D1AD-4424-9252-D97E84DC0BC6}" presName="node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9B4FED1-A4AE-444F-B14A-1FFE5389BDBB}" type="pres">
      <dgm:prSet presAssocID="{455CD93A-C463-48D4-884D-4521600BB3A3}" presName="node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FF6785C-8430-4DA9-8B24-EA1F7041E1C1}" type="presOf" srcId="{8EE487A6-BA39-4355-9240-27CF3F444424}" destId="{551702FC-07EB-436F-B7D4-235A74268565}" srcOrd="0" destOrd="0" presId="urn:microsoft.com/office/officeart/2005/8/layout/radial3"/>
    <dgm:cxn modelId="{25E2F332-7FA5-4A0E-92A4-AA70CE4A648A}" type="presOf" srcId="{0E7D7E0E-555D-4584-A569-26102BA02416}" destId="{84016437-D94B-42FD-AA35-EB3D7AB16947}" srcOrd="0" destOrd="0" presId="urn:microsoft.com/office/officeart/2005/8/layout/radial3"/>
    <dgm:cxn modelId="{545E0FC5-CE1B-49EB-BCE2-405A0EBE704D}" srcId="{E22D2C80-8674-4969-94D8-6D058B00AB13}" destId="{455CD93A-C463-48D4-884D-4521600BB3A3}" srcOrd="3" destOrd="0" parTransId="{1F760B45-8FFA-43EA-9BCD-B01DF19AFB42}" sibTransId="{3C7DF8BA-EAAA-4B98-AEDC-0EF48423303E}"/>
    <dgm:cxn modelId="{2767FCCA-D749-4D01-8BDF-B895B1BC7B9C}" srcId="{E22D2C80-8674-4969-94D8-6D058B00AB13}" destId="{8EE487A6-BA39-4355-9240-27CF3F444424}" srcOrd="0" destOrd="0" parTransId="{3BF17101-73D2-4F6B-857B-5A6FD65222B5}" sibTransId="{845C0019-BB1A-4576-B8C0-A4D7745F5412}"/>
    <dgm:cxn modelId="{8F89B0AA-21F9-41D2-AAC7-60F756926FB6}" srcId="{E22D2C80-8674-4969-94D8-6D058B00AB13}" destId="{10ACA0E8-D1AD-4424-9252-D97E84DC0BC6}" srcOrd="2" destOrd="0" parTransId="{3AD31A8A-42BD-486D-8F92-896E4D6423B1}" sibTransId="{6FDFAA21-92AE-47CE-8E9D-9464033FC96A}"/>
    <dgm:cxn modelId="{222B3366-88D8-4182-8522-3C495DCEAF01}" type="presOf" srcId="{E22D2C80-8674-4969-94D8-6D058B00AB13}" destId="{FE36BFCE-CF4D-4752-8B9C-0A0F7840CB07}" srcOrd="0" destOrd="0" presId="urn:microsoft.com/office/officeart/2005/8/layout/radial3"/>
    <dgm:cxn modelId="{CD818773-7EA6-400F-8B16-4945C2E216CC}" type="presOf" srcId="{455CD93A-C463-48D4-884D-4521600BB3A3}" destId="{09B4FED1-A4AE-444F-B14A-1FFE5389BDBB}" srcOrd="0" destOrd="0" presId="urn:microsoft.com/office/officeart/2005/8/layout/radial3"/>
    <dgm:cxn modelId="{E3D78299-9B9B-4B89-812C-DC496B2E2D01}" srcId="{E22D2C80-8674-4969-94D8-6D058B00AB13}" destId="{D04B7EC7-F7B0-4004-B28F-A6FEB601FA45}" srcOrd="1" destOrd="0" parTransId="{ACA11915-F329-43FE-AD4A-CDA0EEEDA869}" sibTransId="{62853930-89C6-4DD8-86AC-B4DB45A7161A}"/>
    <dgm:cxn modelId="{F8D3581D-C376-45F6-B1F5-5572191B6D6A}" type="presOf" srcId="{10ACA0E8-D1AD-4424-9252-D97E84DC0BC6}" destId="{DE67C40C-4495-4030-B4A5-5A10F71800A6}" srcOrd="0" destOrd="0" presId="urn:microsoft.com/office/officeart/2005/8/layout/radial3"/>
    <dgm:cxn modelId="{D64A2A33-FBE7-479D-883B-F76B121358E9}" type="presOf" srcId="{D04B7EC7-F7B0-4004-B28F-A6FEB601FA45}" destId="{9E1A25D8-1B84-4D3E-BB32-C8F96065CF78}" srcOrd="0" destOrd="0" presId="urn:microsoft.com/office/officeart/2005/8/layout/radial3"/>
    <dgm:cxn modelId="{562F199E-4A1E-45FC-AB06-8801D8D8B9AC}" srcId="{0E7D7E0E-555D-4584-A569-26102BA02416}" destId="{E22D2C80-8674-4969-94D8-6D058B00AB13}" srcOrd="0" destOrd="0" parTransId="{5071C45F-49E8-4EC9-AECF-1849EC6ACEFF}" sibTransId="{42E5E44F-5771-4D58-BEC3-EBBBC2DA43C6}"/>
    <dgm:cxn modelId="{94203C7F-A431-4D94-A65B-F50218AB85B7}" type="presParOf" srcId="{84016437-D94B-42FD-AA35-EB3D7AB16947}" destId="{71993782-1BD9-468D-A97B-C4F834B8C701}" srcOrd="0" destOrd="0" presId="urn:microsoft.com/office/officeart/2005/8/layout/radial3"/>
    <dgm:cxn modelId="{8258FE66-D3CF-40FE-998D-70A7074B9B70}" type="presParOf" srcId="{71993782-1BD9-468D-A97B-C4F834B8C701}" destId="{FE36BFCE-CF4D-4752-8B9C-0A0F7840CB07}" srcOrd="0" destOrd="0" presId="urn:microsoft.com/office/officeart/2005/8/layout/radial3"/>
    <dgm:cxn modelId="{3564A207-F8D4-4AB3-9BF0-5EA3833D2EF6}" type="presParOf" srcId="{71993782-1BD9-468D-A97B-C4F834B8C701}" destId="{551702FC-07EB-436F-B7D4-235A74268565}" srcOrd="1" destOrd="0" presId="urn:microsoft.com/office/officeart/2005/8/layout/radial3"/>
    <dgm:cxn modelId="{A7A27DF5-AAD5-4B75-8A91-1C897CD34006}" type="presParOf" srcId="{71993782-1BD9-468D-A97B-C4F834B8C701}" destId="{9E1A25D8-1B84-4D3E-BB32-C8F96065CF78}" srcOrd="2" destOrd="0" presId="urn:microsoft.com/office/officeart/2005/8/layout/radial3"/>
    <dgm:cxn modelId="{9001D34D-5A59-4346-B7B5-C332F4E52118}" type="presParOf" srcId="{71993782-1BD9-468D-A97B-C4F834B8C701}" destId="{DE67C40C-4495-4030-B4A5-5A10F71800A6}" srcOrd="3" destOrd="0" presId="urn:microsoft.com/office/officeart/2005/8/layout/radial3"/>
    <dgm:cxn modelId="{E6C0D742-A903-4C77-BCF5-53B8552367A5}" type="presParOf" srcId="{71993782-1BD9-468D-A97B-C4F834B8C701}" destId="{09B4FED1-A4AE-444F-B14A-1FFE5389BDBB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D3F266-1A1E-4C44-9AAF-8139F2635FCC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40A4F57-1BC6-40DB-AAC7-153B6CC41443}">
      <dgm:prSet phldrT="[Texto]" custT="1"/>
      <dgm:spPr/>
      <dgm:t>
        <a:bodyPr/>
        <a:lstStyle/>
        <a:p>
          <a:r>
            <a:rPr lang="pt-BR" sz="2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Planejamento</a:t>
          </a:r>
          <a:endParaRPr lang="pt-BR" sz="20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DDCA180-7814-4307-A22B-67C2A3090EA7}" type="parTrans" cxnId="{7F650AB8-CC38-4E74-B1E0-47744D0C335B}">
      <dgm:prSet/>
      <dgm:spPr/>
      <dgm:t>
        <a:bodyPr/>
        <a:lstStyle/>
        <a:p>
          <a:endParaRPr lang="pt-BR"/>
        </a:p>
      </dgm:t>
    </dgm:pt>
    <dgm:pt modelId="{605F8208-05EC-4B02-A092-4A9F7E2E8115}" type="sibTrans" cxnId="{7F650AB8-CC38-4E74-B1E0-47744D0C335B}">
      <dgm:prSet/>
      <dgm:spPr/>
      <dgm:t>
        <a:bodyPr/>
        <a:lstStyle/>
        <a:p>
          <a:endParaRPr lang="pt-BR"/>
        </a:p>
      </dgm:t>
    </dgm:pt>
    <dgm:pt modelId="{4D24A82E-F38E-446C-816E-2B7DE88A554D}">
      <dgm:prSet phldrT="[Texto]" custT="1"/>
      <dgm:spPr/>
      <dgm:t>
        <a:bodyPr/>
        <a:lstStyle/>
        <a:p>
          <a:r>
            <a:rPr lang="pt-BR" sz="1600" dirty="0" smtClean="0"/>
            <a:t>Definição dos temas por turma</a:t>
          </a:r>
          <a:endParaRPr lang="pt-BR" sz="1600" dirty="0"/>
        </a:p>
      </dgm:t>
    </dgm:pt>
    <dgm:pt modelId="{5E5C28F5-9E0C-4755-A9DE-40622F9DE239}" type="parTrans" cxnId="{49DE708C-88BE-4958-8B16-6264419434E5}">
      <dgm:prSet/>
      <dgm:spPr/>
      <dgm:t>
        <a:bodyPr/>
        <a:lstStyle/>
        <a:p>
          <a:endParaRPr lang="pt-BR"/>
        </a:p>
      </dgm:t>
    </dgm:pt>
    <dgm:pt modelId="{70BD23B0-674A-478D-96EC-A2EB23DA21E3}" type="sibTrans" cxnId="{49DE708C-88BE-4958-8B16-6264419434E5}">
      <dgm:prSet/>
      <dgm:spPr/>
      <dgm:t>
        <a:bodyPr/>
        <a:lstStyle/>
        <a:p>
          <a:endParaRPr lang="pt-BR"/>
        </a:p>
      </dgm:t>
    </dgm:pt>
    <dgm:pt modelId="{D05094A9-6CB3-4BC1-B65F-D2F402B701D7}">
      <dgm:prSet phldrT="[Texto]" custT="1"/>
      <dgm:spPr/>
      <dgm:t>
        <a:bodyPr/>
        <a:lstStyle/>
        <a:p>
          <a:r>
            <a:rPr lang="pt-BR" sz="2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Execução</a:t>
          </a:r>
          <a:endParaRPr lang="pt-BR" sz="20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2650D46-9CB0-472C-9EDA-E61903932D57}" type="parTrans" cxnId="{C60C80DE-47E7-407C-A632-5D0979D29E13}">
      <dgm:prSet/>
      <dgm:spPr/>
      <dgm:t>
        <a:bodyPr/>
        <a:lstStyle/>
        <a:p>
          <a:endParaRPr lang="pt-BR"/>
        </a:p>
      </dgm:t>
    </dgm:pt>
    <dgm:pt modelId="{06D46839-84E4-472E-8D62-7CA28211A15F}" type="sibTrans" cxnId="{C60C80DE-47E7-407C-A632-5D0979D29E13}">
      <dgm:prSet/>
      <dgm:spPr/>
      <dgm:t>
        <a:bodyPr/>
        <a:lstStyle/>
        <a:p>
          <a:endParaRPr lang="pt-BR"/>
        </a:p>
      </dgm:t>
    </dgm:pt>
    <dgm:pt modelId="{DAB74471-11F8-48EC-873E-FDA6B9BE8AEF}">
      <dgm:prSet phldrT="[Texto]"/>
      <dgm:spPr/>
      <dgm:t>
        <a:bodyPr/>
        <a:lstStyle/>
        <a:p>
          <a:r>
            <a:rPr lang="pt-BR" dirty="0" smtClean="0"/>
            <a:t>Atividades de aprendizagem interdisciplinares</a:t>
          </a:r>
          <a:endParaRPr lang="pt-BR" dirty="0"/>
        </a:p>
      </dgm:t>
    </dgm:pt>
    <dgm:pt modelId="{07128793-02C8-4513-9596-17ED75E5CCEB}" type="parTrans" cxnId="{B29BD330-BF71-4869-90F8-8EA35BAE7C66}">
      <dgm:prSet/>
      <dgm:spPr/>
      <dgm:t>
        <a:bodyPr/>
        <a:lstStyle/>
        <a:p>
          <a:endParaRPr lang="pt-BR"/>
        </a:p>
      </dgm:t>
    </dgm:pt>
    <dgm:pt modelId="{31106EEF-3B81-4253-8008-FB87EE3271C7}" type="sibTrans" cxnId="{B29BD330-BF71-4869-90F8-8EA35BAE7C66}">
      <dgm:prSet/>
      <dgm:spPr/>
      <dgm:t>
        <a:bodyPr/>
        <a:lstStyle/>
        <a:p>
          <a:endParaRPr lang="pt-BR"/>
        </a:p>
      </dgm:t>
    </dgm:pt>
    <dgm:pt modelId="{EFACD479-CA6D-4241-979E-D6BC53A448D3}">
      <dgm:prSet phldrT="[Texto]" custT="1"/>
      <dgm:spPr/>
      <dgm:t>
        <a:bodyPr/>
        <a:lstStyle/>
        <a:p>
          <a:r>
            <a:rPr lang="pt-BR" sz="2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Síntese </a:t>
          </a:r>
          <a:endParaRPr lang="pt-BR" sz="20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DA022E6-0A0A-4DB6-A22F-9D28C5C90CC9}" type="parTrans" cxnId="{AA878AC0-618A-4571-B780-52DBABF71743}">
      <dgm:prSet/>
      <dgm:spPr/>
      <dgm:t>
        <a:bodyPr/>
        <a:lstStyle/>
        <a:p>
          <a:endParaRPr lang="pt-BR"/>
        </a:p>
      </dgm:t>
    </dgm:pt>
    <dgm:pt modelId="{C49B944A-B6EA-4424-980C-84D91C9735FC}" type="sibTrans" cxnId="{AA878AC0-618A-4571-B780-52DBABF71743}">
      <dgm:prSet/>
      <dgm:spPr/>
      <dgm:t>
        <a:bodyPr/>
        <a:lstStyle/>
        <a:p>
          <a:endParaRPr lang="pt-BR"/>
        </a:p>
      </dgm:t>
    </dgm:pt>
    <dgm:pt modelId="{EA914442-3845-4BCB-A385-130CC79DFA04}">
      <dgm:prSet phldrT="[Texto]"/>
      <dgm:spPr/>
      <dgm:t>
        <a:bodyPr/>
        <a:lstStyle/>
        <a:p>
          <a:r>
            <a:rPr lang="pt-BR" dirty="0" smtClean="0"/>
            <a:t>Análise e registro das atividades em artigo ou relatório</a:t>
          </a:r>
          <a:endParaRPr lang="pt-BR" dirty="0"/>
        </a:p>
      </dgm:t>
    </dgm:pt>
    <dgm:pt modelId="{A066C382-5290-4A5E-847B-400225547D0E}" type="parTrans" cxnId="{DD0EBDD1-ACDA-493F-948F-94A9B975FC9F}">
      <dgm:prSet/>
      <dgm:spPr/>
      <dgm:t>
        <a:bodyPr/>
        <a:lstStyle/>
        <a:p>
          <a:endParaRPr lang="pt-BR"/>
        </a:p>
      </dgm:t>
    </dgm:pt>
    <dgm:pt modelId="{D69C588B-FF7A-40BA-B4C0-6C98A4153980}" type="sibTrans" cxnId="{DD0EBDD1-ACDA-493F-948F-94A9B975FC9F}">
      <dgm:prSet/>
      <dgm:spPr/>
      <dgm:t>
        <a:bodyPr/>
        <a:lstStyle/>
        <a:p>
          <a:endParaRPr lang="pt-BR"/>
        </a:p>
      </dgm:t>
    </dgm:pt>
    <dgm:pt modelId="{2FDEAA4D-A4FF-454E-82AE-DB809B7D128A}">
      <dgm:prSet custT="1"/>
      <dgm:spPr/>
      <dgm:t>
        <a:bodyPr/>
        <a:lstStyle/>
        <a:p>
          <a:r>
            <a:rPr lang="pt-BR" sz="2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Avaliação</a:t>
          </a:r>
          <a:endParaRPr lang="pt-BR" sz="20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D723198-EBEF-4C5B-A9C0-5AE9E2A4B96C}" type="parTrans" cxnId="{F3E0C38B-D833-4794-9FAC-3A78F19AF18C}">
      <dgm:prSet/>
      <dgm:spPr/>
      <dgm:t>
        <a:bodyPr/>
        <a:lstStyle/>
        <a:p>
          <a:endParaRPr lang="pt-BR"/>
        </a:p>
      </dgm:t>
    </dgm:pt>
    <dgm:pt modelId="{4571674C-380E-4095-A70F-D4BAD8721795}" type="sibTrans" cxnId="{F3E0C38B-D833-4794-9FAC-3A78F19AF18C}">
      <dgm:prSet/>
      <dgm:spPr/>
      <dgm:t>
        <a:bodyPr/>
        <a:lstStyle/>
        <a:p>
          <a:endParaRPr lang="pt-BR"/>
        </a:p>
      </dgm:t>
    </dgm:pt>
    <dgm:pt modelId="{71F8A27E-8250-4128-AFD0-B1A56BDF01D1}">
      <dgm:prSet custT="1"/>
      <dgm:spPr/>
      <dgm:t>
        <a:bodyPr/>
        <a:lstStyle/>
        <a:p>
          <a:r>
            <a:rPr lang="pt-BR" sz="1600" dirty="0" smtClean="0"/>
            <a:t>Definição das disciplinas (pelo menos 4 docentes, com fracionamento da CH)</a:t>
          </a:r>
          <a:endParaRPr lang="pt-BR" sz="1600" dirty="0"/>
        </a:p>
      </dgm:t>
    </dgm:pt>
    <dgm:pt modelId="{1A348683-777D-4ECE-831B-C051DF1E93DF}" type="parTrans" cxnId="{7CA7927C-8BA8-4749-904C-4C81960C315C}">
      <dgm:prSet/>
      <dgm:spPr/>
      <dgm:t>
        <a:bodyPr/>
        <a:lstStyle/>
        <a:p>
          <a:endParaRPr lang="pt-BR"/>
        </a:p>
      </dgm:t>
    </dgm:pt>
    <dgm:pt modelId="{05405C04-A9EF-4B4B-BC07-D8C09736B6E7}" type="sibTrans" cxnId="{7CA7927C-8BA8-4749-904C-4C81960C315C}">
      <dgm:prSet/>
      <dgm:spPr/>
      <dgm:t>
        <a:bodyPr/>
        <a:lstStyle/>
        <a:p>
          <a:endParaRPr lang="pt-BR"/>
        </a:p>
      </dgm:t>
    </dgm:pt>
    <dgm:pt modelId="{1E20BB2E-5AD0-47BD-9119-089C0B38B05A}">
      <dgm:prSet custT="1"/>
      <dgm:spPr/>
      <dgm:t>
        <a:bodyPr/>
        <a:lstStyle/>
        <a:p>
          <a:r>
            <a:rPr lang="pt-BR" sz="1600" dirty="0" smtClean="0"/>
            <a:t>Escolha dos orientadores (que elaborarão o PI)</a:t>
          </a:r>
          <a:endParaRPr lang="pt-BR" sz="1600" dirty="0"/>
        </a:p>
      </dgm:t>
    </dgm:pt>
    <dgm:pt modelId="{08B98E88-C309-4829-8C58-825DC11058DF}" type="parTrans" cxnId="{C1AA40F3-A45C-4E45-94AF-8308F73F2226}">
      <dgm:prSet/>
      <dgm:spPr/>
      <dgm:t>
        <a:bodyPr/>
        <a:lstStyle/>
        <a:p>
          <a:endParaRPr lang="pt-BR"/>
        </a:p>
      </dgm:t>
    </dgm:pt>
    <dgm:pt modelId="{6512E581-2302-4D0D-8212-D354F33621B8}" type="sibTrans" cxnId="{C1AA40F3-A45C-4E45-94AF-8308F73F2226}">
      <dgm:prSet/>
      <dgm:spPr/>
      <dgm:t>
        <a:bodyPr/>
        <a:lstStyle/>
        <a:p>
          <a:endParaRPr lang="pt-BR"/>
        </a:p>
      </dgm:t>
    </dgm:pt>
    <dgm:pt modelId="{DA247D56-8A1A-4527-8C03-116088438986}">
      <dgm:prSet phldrT="[Texto]"/>
      <dgm:spPr/>
      <dgm:t>
        <a:bodyPr/>
        <a:lstStyle/>
        <a:p>
          <a:r>
            <a:rPr lang="pt-BR" dirty="0" smtClean="0"/>
            <a:t>Atividades de campo</a:t>
          </a:r>
          <a:endParaRPr lang="pt-BR" dirty="0"/>
        </a:p>
      </dgm:t>
    </dgm:pt>
    <dgm:pt modelId="{69FE51B6-BE2D-4C53-B4C0-01E679DCC75C}" type="parTrans" cxnId="{35F28FD9-01EF-4DF6-BE0B-B58512ACA854}">
      <dgm:prSet/>
      <dgm:spPr/>
      <dgm:t>
        <a:bodyPr/>
        <a:lstStyle/>
        <a:p>
          <a:endParaRPr lang="pt-BR"/>
        </a:p>
      </dgm:t>
    </dgm:pt>
    <dgm:pt modelId="{C34596BB-4B89-4579-BDDA-6E2AE06ABABF}" type="sibTrans" cxnId="{35F28FD9-01EF-4DF6-BE0B-B58512ACA854}">
      <dgm:prSet/>
      <dgm:spPr/>
      <dgm:t>
        <a:bodyPr/>
        <a:lstStyle/>
        <a:p>
          <a:endParaRPr lang="pt-BR"/>
        </a:p>
      </dgm:t>
    </dgm:pt>
    <dgm:pt modelId="{2F57F7D8-B7AC-4641-BB0E-72129AD7D339}">
      <dgm:prSet phldrT="[Texto]"/>
      <dgm:spPr/>
      <dgm:t>
        <a:bodyPr/>
        <a:lstStyle/>
        <a:p>
          <a:r>
            <a:rPr lang="pt-BR" dirty="0" smtClean="0"/>
            <a:t>Construção dos experimentos/ protótipos</a:t>
          </a:r>
          <a:endParaRPr lang="pt-BR" dirty="0"/>
        </a:p>
      </dgm:t>
    </dgm:pt>
    <dgm:pt modelId="{5460B9F6-BCD9-4B50-95A4-6F7958071BFA}" type="parTrans" cxnId="{4080B37F-9EE3-4E24-9BDA-6395D148838C}">
      <dgm:prSet/>
      <dgm:spPr/>
      <dgm:t>
        <a:bodyPr/>
        <a:lstStyle/>
        <a:p>
          <a:endParaRPr lang="pt-BR"/>
        </a:p>
      </dgm:t>
    </dgm:pt>
    <dgm:pt modelId="{CB486FE8-9D5D-4A11-92EC-3582C2ABE0C9}" type="sibTrans" cxnId="{4080B37F-9EE3-4E24-9BDA-6395D148838C}">
      <dgm:prSet/>
      <dgm:spPr/>
      <dgm:t>
        <a:bodyPr/>
        <a:lstStyle/>
        <a:p>
          <a:endParaRPr lang="pt-BR"/>
        </a:p>
      </dgm:t>
    </dgm:pt>
    <dgm:pt modelId="{6AD40C3F-FF71-4312-8C67-B3796C322CBB}">
      <dgm:prSet phldrT="[Texto]"/>
      <dgm:spPr/>
      <dgm:t>
        <a:bodyPr/>
        <a:lstStyle/>
        <a:p>
          <a:r>
            <a:rPr lang="pt-BR" dirty="0" smtClean="0"/>
            <a:t>Registro das atividades</a:t>
          </a:r>
          <a:endParaRPr lang="pt-BR" dirty="0"/>
        </a:p>
      </dgm:t>
    </dgm:pt>
    <dgm:pt modelId="{829B535D-7010-43BB-8CA2-5D928EB0DAB6}" type="parTrans" cxnId="{6862D08F-EAFF-4668-B4B4-F9E25200B444}">
      <dgm:prSet/>
      <dgm:spPr/>
      <dgm:t>
        <a:bodyPr/>
        <a:lstStyle/>
        <a:p>
          <a:endParaRPr lang="pt-BR"/>
        </a:p>
      </dgm:t>
    </dgm:pt>
    <dgm:pt modelId="{2EE09744-5875-4D73-8BCD-78C99CF930BB}" type="sibTrans" cxnId="{6862D08F-EAFF-4668-B4B4-F9E25200B444}">
      <dgm:prSet/>
      <dgm:spPr/>
      <dgm:t>
        <a:bodyPr/>
        <a:lstStyle/>
        <a:p>
          <a:endParaRPr lang="pt-BR"/>
        </a:p>
      </dgm:t>
    </dgm:pt>
    <dgm:pt modelId="{81A08C17-AC59-4DE7-A084-C68AB4B257EA}">
      <dgm:prSet/>
      <dgm:spPr/>
      <dgm:t>
        <a:bodyPr/>
        <a:lstStyle/>
        <a:p>
          <a:r>
            <a:rPr lang="pt-BR" dirty="0" smtClean="0"/>
            <a:t>Apresentação dos resultados das pesquisas em evento</a:t>
          </a:r>
          <a:endParaRPr lang="pt-BR" dirty="0"/>
        </a:p>
      </dgm:t>
    </dgm:pt>
    <dgm:pt modelId="{A228D4B5-272C-4101-AC5A-A7C6AB5305E2}" type="parTrans" cxnId="{FA0F1AF2-2311-4593-9000-A9C152AEB6C8}">
      <dgm:prSet/>
      <dgm:spPr/>
      <dgm:t>
        <a:bodyPr/>
        <a:lstStyle/>
        <a:p>
          <a:endParaRPr lang="pt-BR"/>
        </a:p>
      </dgm:t>
    </dgm:pt>
    <dgm:pt modelId="{F30830D3-A6CA-4C50-A968-7FAC91B72E81}" type="sibTrans" cxnId="{FA0F1AF2-2311-4593-9000-A9C152AEB6C8}">
      <dgm:prSet/>
      <dgm:spPr/>
      <dgm:t>
        <a:bodyPr/>
        <a:lstStyle/>
        <a:p>
          <a:endParaRPr lang="pt-BR"/>
        </a:p>
      </dgm:t>
    </dgm:pt>
    <dgm:pt modelId="{90FBBD29-1591-456E-968A-B5956DFEA263}">
      <dgm:prSet/>
      <dgm:spPr/>
      <dgm:t>
        <a:bodyPr/>
        <a:lstStyle/>
        <a:p>
          <a:r>
            <a:rPr lang="pt-BR" dirty="0" smtClean="0"/>
            <a:t>Avaliação formativa, podendo ser integrada</a:t>
          </a:r>
          <a:endParaRPr lang="pt-BR" dirty="0"/>
        </a:p>
      </dgm:t>
    </dgm:pt>
    <dgm:pt modelId="{1C8C6209-F8A7-420C-BCE6-DDAF79FDA0B1}" type="parTrans" cxnId="{3183E164-3143-4135-B242-D8995C9FE129}">
      <dgm:prSet/>
      <dgm:spPr/>
      <dgm:t>
        <a:bodyPr/>
        <a:lstStyle/>
        <a:p>
          <a:endParaRPr lang="pt-BR"/>
        </a:p>
      </dgm:t>
    </dgm:pt>
    <dgm:pt modelId="{C28A1545-2606-4736-A8B0-75FABE02B638}" type="sibTrans" cxnId="{3183E164-3143-4135-B242-D8995C9FE129}">
      <dgm:prSet/>
      <dgm:spPr/>
      <dgm:t>
        <a:bodyPr/>
        <a:lstStyle/>
        <a:p>
          <a:endParaRPr lang="pt-BR"/>
        </a:p>
      </dgm:t>
    </dgm:pt>
    <dgm:pt modelId="{DF541E68-1850-49E8-988A-E7B48181187D}">
      <dgm:prSet/>
      <dgm:spPr/>
      <dgm:t>
        <a:bodyPr/>
        <a:lstStyle/>
        <a:p>
          <a:r>
            <a:rPr lang="pt-BR" dirty="0" smtClean="0"/>
            <a:t>Foco no desempenho dos educandos na execução do PI</a:t>
          </a:r>
          <a:endParaRPr lang="pt-BR" dirty="0"/>
        </a:p>
      </dgm:t>
    </dgm:pt>
    <dgm:pt modelId="{6A96DE73-B30F-439C-B2AB-1009E7824614}" type="parTrans" cxnId="{0821DEDF-5180-41C5-824D-B5BC9AD81ADD}">
      <dgm:prSet/>
      <dgm:spPr/>
      <dgm:t>
        <a:bodyPr/>
        <a:lstStyle/>
        <a:p>
          <a:endParaRPr lang="pt-BR"/>
        </a:p>
      </dgm:t>
    </dgm:pt>
    <dgm:pt modelId="{CED151B6-EE1B-4F20-8D0D-7AA41A79CF1F}" type="sibTrans" cxnId="{0821DEDF-5180-41C5-824D-B5BC9AD81ADD}">
      <dgm:prSet/>
      <dgm:spPr/>
      <dgm:t>
        <a:bodyPr/>
        <a:lstStyle/>
        <a:p>
          <a:endParaRPr lang="pt-BR"/>
        </a:p>
      </dgm:t>
    </dgm:pt>
    <dgm:pt modelId="{761F9EC0-78D8-408E-BBA4-B8B000EEA534}" type="pres">
      <dgm:prSet presAssocID="{B4D3F266-1A1E-4C44-9AAF-8139F2635FC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51718A0-A08F-485D-AC4E-C077ABB140DF}" type="pres">
      <dgm:prSet presAssocID="{240A4F57-1BC6-40DB-AAC7-153B6CC41443}" presName="composite" presStyleCnt="0"/>
      <dgm:spPr/>
    </dgm:pt>
    <dgm:pt modelId="{B235BC1C-0A53-43AC-906C-5A07C68AF6E7}" type="pres">
      <dgm:prSet presAssocID="{240A4F57-1BC6-40DB-AAC7-153B6CC41443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502EB3F-E1A7-4D8B-A988-C4CB97704E80}" type="pres">
      <dgm:prSet presAssocID="{240A4F57-1BC6-40DB-AAC7-153B6CC41443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D2943A7-4B28-42C7-B2D9-BE5AE0823465}" type="pres">
      <dgm:prSet presAssocID="{605F8208-05EC-4B02-A092-4A9F7E2E8115}" presName="space" presStyleCnt="0"/>
      <dgm:spPr/>
    </dgm:pt>
    <dgm:pt modelId="{F54411BC-C2A7-4F24-BBFC-F7A204CFC695}" type="pres">
      <dgm:prSet presAssocID="{D05094A9-6CB3-4BC1-B65F-D2F402B701D7}" presName="composite" presStyleCnt="0"/>
      <dgm:spPr/>
    </dgm:pt>
    <dgm:pt modelId="{F4512232-919B-42A8-A172-DC2EBD1090E2}" type="pres">
      <dgm:prSet presAssocID="{D05094A9-6CB3-4BC1-B65F-D2F402B701D7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928F828-C60E-440E-B79B-085654C2C6C4}" type="pres">
      <dgm:prSet presAssocID="{D05094A9-6CB3-4BC1-B65F-D2F402B701D7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1B6FEA3-6702-4A6D-A269-18978D273221}" type="pres">
      <dgm:prSet presAssocID="{06D46839-84E4-472E-8D62-7CA28211A15F}" presName="space" presStyleCnt="0"/>
      <dgm:spPr/>
    </dgm:pt>
    <dgm:pt modelId="{28448198-83D6-4D11-BEC6-137813AAE37F}" type="pres">
      <dgm:prSet presAssocID="{EFACD479-CA6D-4241-979E-D6BC53A448D3}" presName="composite" presStyleCnt="0"/>
      <dgm:spPr/>
    </dgm:pt>
    <dgm:pt modelId="{E71721BE-90BE-45CD-AFA9-8FC67B74E65F}" type="pres">
      <dgm:prSet presAssocID="{EFACD479-CA6D-4241-979E-D6BC53A448D3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B1F56F6-0F7C-4F07-A952-6ACF047232FB}" type="pres">
      <dgm:prSet presAssocID="{EFACD479-CA6D-4241-979E-D6BC53A448D3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01546D3-EBF3-41C6-AEC6-8631C63E142E}" type="pres">
      <dgm:prSet presAssocID="{C49B944A-B6EA-4424-980C-84D91C9735FC}" presName="space" presStyleCnt="0"/>
      <dgm:spPr/>
    </dgm:pt>
    <dgm:pt modelId="{AA71BB92-6271-42F3-8A02-864C5EC757C1}" type="pres">
      <dgm:prSet presAssocID="{2FDEAA4D-A4FF-454E-82AE-DB809B7D128A}" presName="composite" presStyleCnt="0"/>
      <dgm:spPr/>
    </dgm:pt>
    <dgm:pt modelId="{F7462E21-F761-4220-A7E7-0DCB9F65976A}" type="pres">
      <dgm:prSet presAssocID="{2FDEAA4D-A4FF-454E-82AE-DB809B7D128A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19D1E79-B1AE-4748-8401-6F74A4CB1BF1}" type="pres">
      <dgm:prSet presAssocID="{2FDEAA4D-A4FF-454E-82AE-DB809B7D128A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668DEEF-F75F-40FF-9394-9FD72D93231A}" type="presOf" srcId="{1E20BB2E-5AD0-47BD-9119-089C0B38B05A}" destId="{6502EB3F-E1A7-4D8B-A988-C4CB97704E80}" srcOrd="0" destOrd="2" presId="urn:microsoft.com/office/officeart/2005/8/layout/hList1"/>
    <dgm:cxn modelId="{B29BD330-BF71-4869-90F8-8EA35BAE7C66}" srcId="{D05094A9-6CB3-4BC1-B65F-D2F402B701D7}" destId="{DAB74471-11F8-48EC-873E-FDA6B9BE8AEF}" srcOrd="0" destOrd="0" parTransId="{07128793-02C8-4513-9596-17ED75E5CCEB}" sibTransId="{31106EEF-3B81-4253-8008-FB87EE3271C7}"/>
    <dgm:cxn modelId="{C1AA40F3-A45C-4E45-94AF-8308F73F2226}" srcId="{240A4F57-1BC6-40DB-AAC7-153B6CC41443}" destId="{1E20BB2E-5AD0-47BD-9119-089C0B38B05A}" srcOrd="2" destOrd="0" parTransId="{08B98E88-C309-4829-8C58-825DC11058DF}" sibTransId="{6512E581-2302-4D0D-8212-D354F33621B8}"/>
    <dgm:cxn modelId="{1FB4A432-5095-4A58-AD5F-A4FCA9260821}" type="presOf" srcId="{2F57F7D8-B7AC-4641-BB0E-72129AD7D339}" destId="{6928F828-C60E-440E-B79B-085654C2C6C4}" srcOrd="0" destOrd="2" presId="urn:microsoft.com/office/officeart/2005/8/layout/hList1"/>
    <dgm:cxn modelId="{15ECE11D-DEBA-44AB-84CA-176FC4669006}" type="presOf" srcId="{240A4F57-1BC6-40DB-AAC7-153B6CC41443}" destId="{B235BC1C-0A53-43AC-906C-5A07C68AF6E7}" srcOrd="0" destOrd="0" presId="urn:microsoft.com/office/officeart/2005/8/layout/hList1"/>
    <dgm:cxn modelId="{F3E0C38B-D833-4794-9FAC-3A78F19AF18C}" srcId="{B4D3F266-1A1E-4C44-9AAF-8139F2635FCC}" destId="{2FDEAA4D-A4FF-454E-82AE-DB809B7D128A}" srcOrd="3" destOrd="0" parTransId="{9D723198-EBEF-4C5B-A9C0-5AE9E2A4B96C}" sibTransId="{4571674C-380E-4095-A70F-D4BAD8721795}"/>
    <dgm:cxn modelId="{2EE2DF00-7BB5-4D76-84D2-7E75F143BD6D}" type="presOf" srcId="{D05094A9-6CB3-4BC1-B65F-D2F402B701D7}" destId="{F4512232-919B-42A8-A172-DC2EBD1090E2}" srcOrd="0" destOrd="0" presId="urn:microsoft.com/office/officeart/2005/8/layout/hList1"/>
    <dgm:cxn modelId="{4080B37F-9EE3-4E24-9BDA-6395D148838C}" srcId="{D05094A9-6CB3-4BC1-B65F-D2F402B701D7}" destId="{2F57F7D8-B7AC-4641-BB0E-72129AD7D339}" srcOrd="2" destOrd="0" parTransId="{5460B9F6-BCD9-4B50-95A4-6F7958071BFA}" sibTransId="{CB486FE8-9D5D-4A11-92EC-3582C2ABE0C9}"/>
    <dgm:cxn modelId="{49DE708C-88BE-4958-8B16-6264419434E5}" srcId="{240A4F57-1BC6-40DB-AAC7-153B6CC41443}" destId="{4D24A82E-F38E-446C-816E-2B7DE88A554D}" srcOrd="0" destOrd="0" parTransId="{5E5C28F5-9E0C-4755-A9DE-40622F9DE239}" sibTransId="{70BD23B0-674A-478D-96EC-A2EB23DA21E3}"/>
    <dgm:cxn modelId="{6862D08F-EAFF-4668-B4B4-F9E25200B444}" srcId="{D05094A9-6CB3-4BC1-B65F-D2F402B701D7}" destId="{6AD40C3F-FF71-4312-8C67-B3796C322CBB}" srcOrd="3" destOrd="0" parTransId="{829B535D-7010-43BB-8CA2-5D928EB0DAB6}" sibTransId="{2EE09744-5875-4D73-8BCD-78C99CF930BB}"/>
    <dgm:cxn modelId="{5BD2761F-A7CB-4ECB-BE58-A6C09175E253}" type="presOf" srcId="{DF541E68-1850-49E8-988A-E7B48181187D}" destId="{119D1E79-B1AE-4748-8401-6F74A4CB1BF1}" srcOrd="0" destOrd="1" presId="urn:microsoft.com/office/officeart/2005/8/layout/hList1"/>
    <dgm:cxn modelId="{3183E164-3143-4135-B242-D8995C9FE129}" srcId="{2FDEAA4D-A4FF-454E-82AE-DB809B7D128A}" destId="{90FBBD29-1591-456E-968A-B5956DFEA263}" srcOrd="2" destOrd="0" parTransId="{1C8C6209-F8A7-420C-BCE6-DDAF79FDA0B1}" sibTransId="{C28A1545-2606-4736-A8B0-75FABE02B638}"/>
    <dgm:cxn modelId="{C60C80DE-47E7-407C-A632-5D0979D29E13}" srcId="{B4D3F266-1A1E-4C44-9AAF-8139F2635FCC}" destId="{D05094A9-6CB3-4BC1-B65F-D2F402B701D7}" srcOrd="1" destOrd="0" parTransId="{82650D46-9CB0-472C-9EDA-E61903932D57}" sibTransId="{06D46839-84E4-472E-8D62-7CA28211A15F}"/>
    <dgm:cxn modelId="{4B5B7F17-7046-4B47-806E-4E58589D9A3E}" type="presOf" srcId="{DA247D56-8A1A-4527-8C03-116088438986}" destId="{6928F828-C60E-440E-B79B-085654C2C6C4}" srcOrd="0" destOrd="1" presId="urn:microsoft.com/office/officeart/2005/8/layout/hList1"/>
    <dgm:cxn modelId="{AA878AC0-618A-4571-B780-52DBABF71743}" srcId="{B4D3F266-1A1E-4C44-9AAF-8139F2635FCC}" destId="{EFACD479-CA6D-4241-979E-D6BC53A448D3}" srcOrd="2" destOrd="0" parTransId="{ADA022E6-0A0A-4DB6-A22F-9D28C5C90CC9}" sibTransId="{C49B944A-B6EA-4424-980C-84D91C9735FC}"/>
    <dgm:cxn modelId="{FC734903-2826-4521-9A3B-2C89C9CAB815}" type="presOf" srcId="{71F8A27E-8250-4128-AFD0-B1A56BDF01D1}" destId="{6502EB3F-E1A7-4D8B-A988-C4CB97704E80}" srcOrd="0" destOrd="1" presId="urn:microsoft.com/office/officeart/2005/8/layout/hList1"/>
    <dgm:cxn modelId="{6903641B-C828-4CA5-8812-75208691594B}" type="presOf" srcId="{B4D3F266-1A1E-4C44-9AAF-8139F2635FCC}" destId="{761F9EC0-78D8-408E-BBA4-B8B000EEA534}" srcOrd="0" destOrd="0" presId="urn:microsoft.com/office/officeart/2005/8/layout/hList1"/>
    <dgm:cxn modelId="{FA0F1AF2-2311-4593-9000-A9C152AEB6C8}" srcId="{2FDEAA4D-A4FF-454E-82AE-DB809B7D128A}" destId="{81A08C17-AC59-4DE7-A084-C68AB4B257EA}" srcOrd="0" destOrd="0" parTransId="{A228D4B5-272C-4101-AC5A-A7C6AB5305E2}" sibTransId="{F30830D3-A6CA-4C50-A968-7FAC91B72E81}"/>
    <dgm:cxn modelId="{35F28FD9-01EF-4DF6-BE0B-B58512ACA854}" srcId="{D05094A9-6CB3-4BC1-B65F-D2F402B701D7}" destId="{DA247D56-8A1A-4527-8C03-116088438986}" srcOrd="1" destOrd="0" parTransId="{69FE51B6-BE2D-4C53-B4C0-01E679DCC75C}" sibTransId="{C34596BB-4B89-4579-BDDA-6E2AE06ABABF}"/>
    <dgm:cxn modelId="{0821DEDF-5180-41C5-824D-B5BC9AD81ADD}" srcId="{2FDEAA4D-A4FF-454E-82AE-DB809B7D128A}" destId="{DF541E68-1850-49E8-988A-E7B48181187D}" srcOrd="1" destOrd="0" parTransId="{6A96DE73-B30F-439C-B2AB-1009E7824614}" sibTransId="{CED151B6-EE1B-4F20-8D0D-7AA41A79CF1F}"/>
    <dgm:cxn modelId="{8791BDC6-46F4-4A57-8B31-DEE0FC466455}" type="presOf" srcId="{DAB74471-11F8-48EC-873E-FDA6B9BE8AEF}" destId="{6928F828-C60E-440E-B79B-085654C2C6C4}" srcOrd="0" destOrd="0" presId="urn:microsoft.com/office/officeart/2005/8/layout/hList1"/>
    <dgm:cxn modelId="{34C87590-F018-4CC9-918E-FD5F158676B3}" type="presOf" srcId="{90FBBD29-1591-456E-968A-B5956DFEA263}" destId="{119D1E79-B1AE-4748-8401-6F74A4CB1BF1}" srcOrd="0" destOrd="2" presId="urn:microsoft.com/office/officeart/2005/8/layout/hList1"/>
    <dgm:cxn modelId="{A7165CCF-AF1F-4AF4-816D-3370135BA0B1}" type="presOf" srcId="{4D24A82E-F38E-446C-816E-2B7DE88A554D}" destId="{6502EB3F-E1A7-4D8B-A988-C4CB97704E80}" srcOrd="0" destOrd="0" presId="urn:microsoft.com/office/officeart/2005/8/layout/hList1"/>
    <dgm:cxn modelId="{FAC6B988-C88E-4C54-8473-7C74F1E13393}" type="presOf" srcId="{EFACD479-CA6D-4241-979E-D6BC53A448D3}" destId="{E71721BE-90BE-45CD-AFA9-8FC67B74E65F}" srcOrd="0" destOrd="0" presId="urn:microsoft.com/office/officeart/2005/8/layout/hList1"/>
    <dgm:cxn modelId="{F4E1E93C-11BF-46DA-AB92-A7F2AA46A678}" type="presOf" srcId="{2FDEAA4D-A4FF-454E-82AE-DB809B7D128A}" destId="{F7462E21-F761-4220-A7E7-0DCB9F65976A}" srcOrd="0" destOrd="0" presId="urn:microsoft.com/office/officeart/2005/8/layout/hList1"/>
    <dgm:cxn modelId="{7F650AB8-CC38-4E74-B1E0-47744D0C335B}" srcId="{B4D3F266-1A1E-4C44-9AAF-8139F2635FCC}" destId="{240A4F57-1BC6-40DB-AAC7-153B6CC41443}" srcOrd="0" destOrd="0" parTransId="{9DDCA180-7814-4307-A22B-67C2A3090EA7}" sibTransId="{605F8208-05EC-4B02-A092-4A9F7E2E8115}"/>
    <dgm:cxn modelId="{8AF66454-A710-46F3-8CE9-9D6EECF0740E}" type="presOf" srcId="{6AD40C3F-FF71-4312-8C67-B3796C322CBB}" destId="{6928F828-C60E-440E-B79B-085654C2C6C4}" srcOrd="0" destOrd="3" presId="urn:microsoft.com/office/officeart/2005/8/layout/hList1"/>
    <dgm:cxn modelId="{88C9FFF3-EEDD-4316-8B9E-B1847A85F96F}" type="presOf" srcId="{81A08C17-AC59-4DE7-A084-C68AB4B257EA}" destId="{119D1E79-B1AE-4748-8401-6F74A4CB1BF1}" srcOrd="0" destOrd="0" presId="urn:microsoft.com/office/officeart/2005/8/layout/hList1"/>
    <dgm:cxn modelId="{7CA7927C-8BA8-4749-904C-4C81960C315C}" srcId="{240A4F57-1BC6-40DB-AAC7-153B6CC41443}" destId="{71F8A27E-8250-4128-AFD0-B1A56BDF01D1}" srcOrd="1" destOrd="0" parTransId="{1A348683-777D-4ECE-831B-C051DF1E93DF}" sibTransId="{05405C04-A9EF-4B4B-BC07-D8C09736B6E7}"/>
    <dgm:cxn modelId="{DD0EBDD1-ACDA-493F-948F-94A9B975FC9F}" srcId="{EFACD479-CA6D-4241-979E-D6BC53A448D3}" destId="{EA914442-3845-4BCB-A385-130CC79DFA04}" srcOrd="0" destOrd="0" parTransId="{A066C382-5290-4A5E-847B-400225547D0E}" sibTransId="{D69C588B-FF7A-40BA-B4C0-6C98A4153980}"/>
    <dgm:cxn modelId="{6CF4040E-DA9E-4CBA-9A77-0E102BADE74C}" type="presOf" srcId="{EA914442-3845-4BCB-A385-130CC79DFA04}" destId="{9B1F56F6-0F7C-4F07-A952-6ACF047232FB}" srcOrd="0" destOrd="0" presId="urn:microsoft.com/office/officeart/2005/8/layout/hList1"/>
    <dgm:cxn modelId="{E88B9091-4E89-42D0-AE7E-637AC24BF816}" type="presParOf" srcId="{761F9EC0-78D8-408E-BBA4-B8B000EEA534}" destId="{651718A0-A08F-485D-AC4E-C077ABB140DF}" srcOrd="0" destOrd="0" presId="urn:microsoft.com/office/officeart/2005/8/layout/hList1"/>
    <dgm:cxn modelId="{9658A937-1E96-458C-9E60-181EB7D3E927}" type="presParOf" srcId="{651718A0-A08F-485D-AC4E-C077ABB140DF}" destId="{B235BC1C-0A53-43AC-906C-5A07C68AF6E7}" srcOrd="0" destOrd="0" presId="urn:microsoft.com/office/officeart/2005/8/layout/hList1"/>
    <dgm:cxn modelId="{13E10648-0B79-4701-8234-021F3E819E73}" type="presParOf" srcId="{651718A0-A08F-485D-AC4E-C077ABB140DF}" destId="{6502EB3F-E1A7-4D8B-A988-C4CB97704E80}" srcOrd="1" destOrd="0" presId="urn:microsoft.com/office/officeart/2005/8/layout/hList1"/>
    <dgm:cxn modelId="{6E6D3300-8CB7-4DE7-BA54-7D823D08C3B6}" type="presParOf" srcId="{761F9EC0-78D8-408E-BBA4-B8B000EEA534}" destId="{9D2943A7-4B28-42C7-B2D9-BE5AE0823465}" srcOrd="1" destOrd="0" presId="urn:microsoft.com/office/officeart/2005/8/layout/hList1"/>
    <dgm:cxn modelId="{8048714E-183B-463E-BCAE-C827523D6B4B}" type="presParOf" srcId="{761F9EC0-78D8-408E-BBA4-B8B000EEA534}" destId="{F54411BC-C2A7-4F24-BBFC-F7A204CFC695}" srcOrd="2" destOrd="0" presId="urn:microsoft.com/office/officeart/2005/8/layout/hList1"/>
    <dgm:cxn modelId="{87DB73F9-C911-4537-99D1-04877E327CCD}" type="presParOf" srcId="{F54411BC-C2A7-4F24-BBFC-F7A204CFC695}" destId="{F4512232-919B-42A8-A172-DC2EBD1090E2}" srcOrd="0" destOrd="0" presId="urn:microsoft.com/office/officeart/2005/8/layout/hList1"/>
    <dgm:cxn modelId="{E5ED9AAF-B30D-455A-98A1-B175869AD30A}" type="presParOf" srcId="{F54411BC-C2A7-4F24-BBFC-F7A204CFC695}" destId="{6928F828-C60E-440E-B79B-085654C2C6C4}" srcOrd="1" destOrd="0" presId="urn:microsoft.com/office/officeart/2005/8/layout/hList1"/>
    <dgm:cxn modelId="{B78145D9-133F-4CE5-A51A-901CB6F12089}" type="presParOf" srcId="{761F9EC0-78D8-408E-BBA4-B8B000EEA534}" destId="{91B6FEA3-6702-4A6D-A269-18978D273221}" srcOrd="3" destOrd="0" presId="urn:microsoft.com/office/officeart/2005/8/layout/hList1"/>
    <dgm:cxn modelId="{E4673F99-3676-4FDD-B900-44BFAE1CAA64}" type="presParOf" srcId="{761F9EC0-78D8-408E-BBA4-B8B000EEA534}" destId="{28448198-83D6-4D11-BEC6-137813AAE37F}" srcOrd="4" destOrd="0" presId="urn:microsoft.com/office/officeart/2005/8/layout/hList1"/>
    <dgm:cxn modelId="{26EAFEAE-CC1D-4C14-8177-CB2A92A902C0}" type="presParOf" srcId="{28448198-83D6-4D11-BEC6-137813AAE37F}" destId="{E71721BE-90BE-45CD-AFA9-8FC67B74E65F}" srcOrd="0" destOrd="0" presId="urn:microsoft.com/office/officeart/2005/8/layout/hList1"/>
    <dgm:cxn modelId="{92B9342D-AA41-4067-84A9-0BBC71944686}" type="presParOf" srcId="{28448198-83D6-4D11-BEC6-137813AAE37F}" destId="{9B1F56F6-0F7C-4F07-A952-6ACF047232FB}" srcOrd="1" destOrd="0" presId="urn:microsoft.com/office/officeart/2005/8/layout/hList1"/>
    <dgm:cxn modelId="{82BE7387-6044-4BF9-915C-3BE0EB036505}" type="presParOf" srcId="{761F9EC0-78D8-408E-BBA4-B8B000EEA534}" destId="{D01546D3-EBF3-41C6-AEC6-8631C63E142E}" srcOrd="5" destOrd="0" presId="urn:microsoft.com/office/officeart/2005/8/layout/hList1"/>
    <dgm:cxn modelId="{2378FB03-BD1C-48A6-9430-2FEEB543B273}" type="presParOf" srcId="{761F9EC0-78D8-408E-BBA4-B8B000EEA534}" destId="{AA71BB92-6271-42F3-8A02-864C5EC757C1}" srcOrd="6" destOrd="0" presId="urn:microsoft.com/office/officeart/2005/8/layout/hList1"/>
    <dgm:cxn modelId="{3A60D5B6-A4A2-484F-B881-5D09A864EC7A}" type="presParOf" srcId="{AA71BB92-6271-42F3-8A02-864C5EC757C1}" destId="{F7462E21-F761-4220-A7E7-0DCB9F65976A}" srcOrd="0" destOrd="0" presId="urn:microsoft.com/office/officeart/2005/8/layout/hList1"/>
    <dgm:cxn modelId="{9DAD392B-9620-48BA-AB45-5519593938BF}" type="presParOf" srcId="{AA71BB92-6271-42F3-8A02-864C5EC757C1}" destId="{119D1E79-B1AE-4748-8401-6F74A4CB1BF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BBCC7A1-3B6D-4424-890F-9153DA3D8C75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E3CFC2C-3DEB-43F3-B496-4A4E5F6BBBE4}">
      <dgm:prSet phldrT="[Texto]"/>
      <dgm:spPr>
        <a:solidFill>
          <a:srgbClr val="00B0F0"/>
        </a:solidFill>
      </dgm:spPr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Chamada Interna para submissão de projetos (DE)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6B41143-65EB-42D9-8A66-892644D5872B}" type="parTrans" cxnId="{3070F963-24F8-404E-83EB-21B43178FDE6}">
      <dgm:prSet/>
      <dgm:spPr/>
      <dgm:t>
        <a:bodyPr/>
        <a:lstStyle/>
        <a:p>
          <a:endParaRPr lang="pt-BR"/>
        </a:p>
      </dgm:t>
    </dgm:pt>
    <dgm:pt modelId="{080417D0-23F1-43C3-8275-66914F22D936}" type="sibTrans" cxnId="{3070F963-24F8-404E-83EB-21B43178FDE6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pt-BR"/>
        </a:p>
      </dgm:t>
    </dgm:pt>
    <dgm:pt modelId="{7E03DA9E-A0B0-4E55-9A0E-3ACDD382B296}">
      <dgm:prSet phldrT="[Texto]"/>
      <dgm:spPr>
        <a:solidFill>
          <a:srgbClr val="FFC000"/>
        </a:solidFill>
      </dgm:spPr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Submissão de projetos (professores)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A9E4A42-153C-40FD-A9A2-8570881C34A6}" type="parTrans" cxnId="{341618A1-3927-4089-B620-D751722C59CB}">
      <dgm:prSet/>
      <dgm:spPr/>
      <dgm:t>
        <a:bodyPr/>
        <a:lstStyle/>
        <a:p>
          <a:endParaRPr lang="pt-BR"/>
        </a:p>
      </dgm:t>
    </dgm:pt>
    <dgm:pt modelId="{D07F2EEB-E4BC-4BED-806F-C9628C0B1441}" type="sibTrans" cxnId="{341618A1-3927-4089-B620-D751722C59CB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pt-BR"/>
        </a:p>
      </dgm:t>
    </dgm:pt>
    <dgm:pt modelId="{E54F1672-B305-4437-8267-B0E965F911BD}">
      <dgm:prSet phldrT="[Texto]"/>
      <dgm:spPr>
        <a:solidFill>
          <a:srgbClr val="7030A0"/>
        </a:solidFill>
      </dgm:spPr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Análise dos projetos (colegiado)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D89B3E-D4CC-4710-84DB-33B21CFA9347}" type="parTrans" cxnId="{EEB596A7-B731-4238-BD02-6027102991CC}">
      <dgm:prSet/>
      <dgm:spPr/>
      <dgm:t>
        <a:bodyPr/>
        <a:lstStyle/>
        <a:p>
          <a:endParaRPr lang="pt-BR"/>
        </a:p>
      </dgm:t>
    </dgm:pt>
    <dgm:pt modelId="{54772054-6E71-4532-AEF8-2606AB18EC4C}" type="sibTrans" cxnId="{EEB596A7-B731-4238-BD02-6027102991CC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pt-BR"/>
        </a:p>
      </dgm:t>
    </dgm:pt>
    <dgm:pt modelId="{443E7E2B-49D0-4CEE-BB76-587C02B7D57F}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Homologação (DE)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66029C9-3EDC-4A73-A365-06850672D89E}" type="parTrans" cxnId="{60AA2892-BE9D-481F-89B0-08444853D85F}">
      <dgm:prSet/>
      <dgm:spPr/>
      <dgm:t>
        <a:bodyPr/>
        <a:lstStyle/>
        <a:p>
          <a:endParaRPr lang="pt-BR"/>
        </a:p>
      </dgm:t>
    </dgm:pt>
    <dgm:pt modelId="{BA84A0E0-5F3F-47A1-899A-C04DC7760E91}" type="sibTrans" cxnId="{60AA2892-BE9D-481F-89B0-08444853D85F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pt-BR"/>
        </a:p>
      </dgm:t>
    </dgm:pt>
    <dgm:pt modelId="{31AAF55C-F636-46C2-80A5-19E642BBEECA}">
      <dgm:prSet phldrT="[Texto]"/>
      <dgm:spPr>
        <a:solidFill>
          <a:srgbClr val="00B050"/>
        </a:solidFill>
      </dgm:spPr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Validação dos projetos (Setor de Extensão)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687C80C-E0D7-4D95-9675-507FF18BA7B4}" type="parTrans" cxnId="{6AB5BF21-108F-48B4-94D0-53BB8A5EB738}">
      <dgm:prSet/>
      <dgm:spPr/>
      <dgm:t>
        <a:bodyPr/>
        <a:lstStyle/>
        <a:p>
          <a:endParaRPr lang="pt-BR"/>
        </a:p>
      </dgm:t>
    </dgm:pt>
    <dgm:pt modelId="{703856AA-80CC-4C24-81C8-7E6C27E7494F}" type="sibTrans" cxnId="{6AB5BF21-108F-48B4-94D0-53BB8A5EB738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pt-BR"/>
        </a:p>
      </dgm:t>
    </dgm:pt>
    <dgm:pt modelId="{0E515D6A-1088-469E-AD22-A5C647D33C77}">
      <dgm:prSet/>
      <dgm:spPr>
        <a:solidFill>
          <a:schemeClr val="accent4"/>
        </a:solidFill>
      </dgm:spPr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Acompanhamento dos projetos (Coord./colegiado)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1FA013-999E-4CF0-8E53-79038194DAE0}" type="parTrans" cxnId="{2BDF3656-BCD7-4E96-BC55-6CE3FF631053}">
      <dgm:prSet/>
      <dgm:spPr/>
      <dgm:t>
        <a:bodyPr/>
        <a:lstStyle/>
        <a:p>
          <a:endParaRPr lang="pt-BR"/>
        </a:p>
      </dgm:t>
    </dgm:pt>
    <dgm:pt modelId="{D1C526EE-C40B-41C1-9B19-0555876558EF}" type="sibTrans" cxnId="{2BDF3656-BCD7-4E96-BC55-6CE3FF631053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pt-BR"/>
        </a:p>
      </dgm:t>
    </dgm:pt>
    <dgm:pt modelId="{60028919-E961-4EC7-B7AF-6584641C2453}">
      <dgm:prSet/>
      <dgm:spPr>
        <a:solidFill>
          <a:srgbClr val="002060"/>
        </a:solidFill>
      </dgm:spPr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Relatório Final (professor)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A65940-9753-4CAF-AD37-471FDDB1FD6A}" type="parTrans" cxnId="{EDBCB542-0544-4D59-BE9B-515DBC381DFF}">
      <dgm:prSet/>
      <dgm:spPr/>
      <dgm:t>
        <a:bodyPr/>
        <a:lstStyle/>
        <a:p>
          <a:endParaRPr lang="pt-BR"/>
        </a:p>
      </dgm:t>
    </dgm:pt>
    <dgm:pt modelId="{33E11F46-B91C-4372-812B-204CA911A390}" type="sibTrans" cxnId="{EDBCB542-0544-4D59-BE9B-515DBC381DFF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pt-BR"/>
        </a:p>
      </dgm:t>
    </dgm:pt>
    <dgm:pt modelId="{D7432C61-45D6-4A12-A34E-7FCEAEC3CE7C}">
      <dgm:prSet/>
      <dgm:spPr>
        <a:solidFill>
          <a:srgbClr val="C00000"/>
        </a:solidFill>
      </dgm:spPr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Aprovação do relatório (colegiado)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596ECE0-4999-4DF5-B711-D970426C22AC}" type="parTrans" cxnId="{CEA734E0-2DEC-4EC8-A590-11DA44A3FC46}">
      <dgm:prSet/>
      <dgm:spPr/>
      <dgm:t>
        <a:bodyPr/>
        <a:lstStyle/>
        <a:p>
          <a:endParaRPr lang="pt-BR"/>
        </a:p>
      </dgm:t>
    </dgm:pt>
    <dgm:pt modelId="{7837FAE7-711E-4B09-99AC-ACED03959699}" type="sibTrans" cxnId="{CEA734E0-2DEC-4EC8-A590-11DA44A3FC46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pt-BR"/>
        </a:p>
      </dgm:t>
    </dgm:pt>
    <dgm:pt modelId="{CA97284D-8B60-4F3E-B3DD-F32926E54C93}">
      <dgm:prSet/>
      <dgm:spPr>
        <a:solidFill>
          <a:srgbClr val="866600"/>
        </a:solidFill>
      </dgm:spPr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Certificação (Setor de Extensão)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3946C80-15D6-48AE-A70E-3ADC6404EE97}" type="parTrans" cxnId="{1009FA42-4CDB-4181-B060-0ACDCE7644B5}">
      <dgm:prSet/>
      <dgm:spPr/>
      <dgm:t>
        <a:bodyPr/>
        <a:lstStyle/>
        <a:p>
          <a:endParaRPr lang="pt-BR"/>
        </a:p>
      </dgm:t>
    </dgm:pt>
    <dgm:pt modelId="{8CB9C354-F9EF-4605-80D1-6DEE86471EB0}" type="sibTrans" cxnId="{1009FA42-4CDB-4181-B060-0ACDCE7644B5}">
      <dgm:prSet/>
      <dgm:spPr/>
      <dgm:t>
        <a:bodyPr/>
        <a:lstStyle/>
        <a:p>
          <a:endParaRPr lang="pt-BR"/>
        </a:p>
      </dgm:t>
    </dgm:pt>
    <dgm:pt modelId="{52C4212A-2E65-468A-AE9D-605FDF926BAD}" type="pres">
      <dgm:prSet presAssocID="{8BBCC7A1-3B6D-4424-890F-9153DA3D8C75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pt-BR"/>
        </a:p>
      </dgm:t>
    </dgm:pt>
    <dgm:pt modelId="{A8AB16AF-1B49-43BF-996A-D6E6B5A1CDD3}" type="pres">
      <dgm:prSet presAssocID="{AE3CFC2C-3DEB-43F3-B496-4A4E5F6BBBE4}" presName="compNode" presStyleCnt="0"/>
      <dgm:spPr/>
    </dgm:pt>
    <dgm:pt modelId="{797DD900-47D4-42CE-80A4-FE711790C7E2}" type="pres">
      <dgm:prSet presAssocID="{AE3CFC2C-3DEB-43F3-B496-4A4E5F6BBBE4}" presName="dummyConnPt" presStyleCnt="0"/>
      <dgm:spPr/>
    </dgm:pt>
    <dgm:pt modelId="{D31989F2-969C-4E79-B91D-44E4784625A4}" type="pres">
      <dgm:prSet presAssocID="{AE3CFC2C-3DEB-43F3-B496-4A4E5F6BBBE4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48A1BAD-3072-4B88-940C-CBF1433D38FF}" type="pres">
      <dgm:prSet presAssocID="{080417D0-23F1-43C3-8275-66914F22D936}" presName="sibTrans" presStyleLbl="bgSibTrans2D1" presStyleIdx="0" presStyleCnt="8"/>
      <dgm:spPr/>
      <dgm:t>
        <a:bodyPr/>
        <a:lstStyle/>
        <a:p>
          <a:endParaRPr lang="pt-BR"/>
        </a:p>
      </dgm:t>
    </dgm:pt>
    <dgm:pt modelId="{30596967-181F-4E1F-9431-D84CB54FAF99}" type="pres">
      <dgm:prSet presAssocID="{7E03DA9E-A0B0-4E55-9A0E-3ACDD382B296}" presName="compNode" presStyleCnt="0"/>
      <dgm:spPr/>
    </dgm:pt>
    <dgm:pt modelId="{97C8EC61-AAC6-45F3-8AB2-B8B69BD59B5A}" type="pres">
      <dgm:prSet presAssocID="{7E03DA9E-A0B0-4E55-9A0E-3ACDD382B296}" presName="dummyConnPt" presStyleCnt="0"/>
      <dgm:spPr/>
    </dgm:pt>
    <dgm:pt modelId="{67764991-ED3A-42EB-89F3-BE8042324D98}" type="pres">
      <dgm:prSet presAssocID="{7E03DA9E-A0B0-4E55-9A0E-3ACDD382B296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7FEC503-752B-44D9-830C-BDF423DB0556}" type="pres">
      <dgm:prSet presAssocID="{D07F2EEB-E4BC-4BED-806F-C9628C0B1441}" presName="sibTrans" presStyleLbl="bgSibTrans2D1" presStyleIdx="1" presStyleCnt="8"/>
      <dgm:spPr/>
      <dgm:t>
        <a:bodyPr/>
        <a:lstStyle/>
        <a:p>
          <a:endParaRPr lang="pt-BR"/>
        </a:p>
      </dgm:t>
    </dgm:pt>
    <dgm:pt modelId="{813060C7-56AE-4C44-9531-2A2674AF0918}" type="pres">
      <dgm:prSet presAssocID="{E54F1672-B305-4437-8267-B0E965F911BD}" presName="compNode" presStyleCnt="0"/>
      <dgm:spPr/>
    </dgm:pt>
    <dgm:pt modelId="{EDEEECCF-DE54-47CB-9756-D5823407700D}" type="pres">
      <dgm:prSet presAssocID="{E54F1672-B305-4437-8267-B0E965F911BD}" presName="dummyConnPt" presStyleCnt="0"/>
      <dgm:spPr/>
    </dgm:pt>
    <dgm:pt modelId="{EEBBB832-5E9F-4B1B-AA66-A23E2FEC97BE}" type="pres">
      <dgm:prSet presAssocID="{E54F1672-B305-4437-8267-B0E965F911BD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47E77F2-FD74-487F-886E-F80445D5891A}" type="pres">
      <dgm:prSet presAssocID="{54772054-6E71-4532-AEF8-2606AB18EC4C}" presName="sibTrans" presStyleLbl="bgSibTrans2D1" presStyleIdx="2" presStyleCnt="8"/>
      <dgm:spPr/>
      <dgm:t>
        <a:bodyPr/>
        <a:lstStyle/>
        <a:p>
          <a:endParaRPr lang="pt-BR"/>
        </a:p>
      </dgm:t>
    </dgm:pt>
    <dgm:pt modelId="{54A270BA-1529-472D-AAF5-A8336A893773}" type="pres">
      <dgm:prSet presAssocID="{443E7E2B-49D0-4CEE-BB76-587C02B7D57F}" presName="compNode" presStyleCnt="0"/>
      <dgm:spPr/>
    </dgm:pt>
    <dgm:pt modelId="{6176EB6E-779C-4938-9F16-7BD22B225185}" type="pres">
      <dgm:prSet presAssocID="{443E7E2B-49D0-4CEE-BB76-587C02B7D57F}" presName="dummyConnPt" presStyleCnt="0"/>
      <dgm:spPr/>
    </dgm:pt>
    <dgm:pt modelId="{D1F3AE13-B2B7-46CA-B6D5-83A809942C6C}" type="pres">
      <dgm:prSet presAssocID="{443E7E2B-49D0-4CEE-BB76-587C02B7D57F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4797C75-4338-4490-B5AD-429A471D4076}" type="pres">
      <dgm:prSet presAssocID="{BA84A0E0-5F3F-47A1-899A-C04DC7760E91}" presName="sibTrans" presStyleLbl="bgSibTrans2D1" presStyleIdx="3" presStyleCnt="8"/>
      <dgm:spPr/>
      <dgm:t>
        <a:bodyPr/>
        <a:lstStyle/>
        <a:p>
          <a:endParaRPr lang="pt-BR"/>
        </a:p>
      </dgm:t>
    </dgm:pt>
    <dgm:pt modelId="{59E72C22-6C44-44C0-A874-1BF896974CD4}" type="pres">
      <dgm:prSet presAssocID="{31AAF55C-F636-46C2-80A5-19E642BBEECA}" presName="compNode" presStyleCnt="0"/>
      <dgm:spPr/>
    </dgm:pt>
    <dgm:pt modelId="{0309F66C-B48E-47B3-899D-3DF86D9F230D}" type="pres">
      <dgm:prSet presAssocID="{31AAF55C-F636-46C2-80A5-19E642BBEECA}" presName="dummyConnPt" presStyleCnt="0"/>
      <dgm:spPr/>
    </dgm:pt>
    <dgm:pt modelId="{C81F2A86-C919-4BC9-B3BF-CCDB9DB9E128}" type="pres">
      <dgm:prSet presAssocID="{31AAF55C-F636-46C2-80A5-19E642BBEECA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6DE67D5-15D3-40BE-B05C-51C5345B8C1D}" type="pres">
      <dgm:prSet presAssocID="{703856AA-80CC-4C24-81C8-7E6C27E7494F}" presName="sibTrans" presStyleLbl="bgSibTrans2D1" presStyleIdx="4" presStyleCnt="8"/>
      <dgm:spPr/>
      <dgm:t>
        <a:bodyPr/>
        <a:lstStyle/>
        <a:p>
          <a:endParaRPr lang="pt-BR"/>
        </a:p>
      </dgm:t>
    </dgm:pt>
    <dgm:pt modelId="{EB09DFE9-B32E-46A6-BF39-0A4DEA3866CF}" type="pres">
      <dgm:prSet presAssocID="{0E515D6A-1088-469E-AD22-A5C647D33C77}" presName="compNode" presStyleCnt="0"/>
      <dgm:spPr/>
    </dgm:pt>
    <dgm:pt modelId="{EF560F8E-D144-416E-BC13-3FD79522ACF2}" type="pres">
      <dgm:prSet presAssocID="{0E515D6A-1088-469E-AD22-A5C647D33C77}" presName="dummyConnPt" presStyleCnt="0"/>
      <dgm:spPr/>
    </dgm:pt>
    <dgm:pt modelId="{1F8FF51E-24C5-48FC-8BBF-6E7CA0F858BF}" type="pres">
      <dgm:prSet presAssocID="{0E515D6A-1088-469E-AD22-A5C647D33C77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B2FD208-6934-4910-AB70-F5CC374CC1AE}" type="pres">
      <dgm:prSet presAssocID="{D1C526EE-C40B-41C1-9B19-0555876558EF}" presName="sibTrans" presStyleLbl="bgSibTrans2D1" presStyleIdx="5" presStyleCnt="8"/>
      <dgm:spPr/>
      <dgm:t>
        <a:bodyPr/>
        <a:lstStyle/>
        <a:p>
          <a:endParaRPr lang="pt-BR"/>
        </a:p>
      </dgm:t>
    </dgm:pt>
    <dgm:pt modelId="{A1D72707-4F25-4D4C-A4FC-B02B302EDE7E}" type="pres">
      <dgm:prSet presAssocID="{60028919-E961-4EC7-B7AF-6584641C2453}" presName="compNode" presStyleCnt="0"/>
      <dgm:spPr/>
    </dgm:pt>
    <dgm:pt modelId="{7AABB723-F964-46F3-A42B-99CA575B1C69}" type="pres">
      <dgm:prSet presAssocID="{60028919-E961-4EC7-B7AF-6584641C2453}" presName="dummyConnPt" presStyleCnt="0"/>
      <dgm:spPr/>
    </dgm:pt>
    <dgm:pt modelId="{7D9DEAA0-3009-4DBA-8D78-7EC9A316FAC1}" type="pres">
      <dgm:prSet presAssocID="{60028919-E961-4EC7-B7AF-6584641C2453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9E9C5CF-CF14-42E3-9555-AFA0642714FA}" type="pres">
      <dgm:prSet presAssocID="{33E11F46-B91C-4372-812B-204CA911A390}" presName="sibTrans" presStyleLbl="bgSibTrans2D1" presStyleIdx="6" presStyleCnt="8"/>
      <dgm:spPr/>
      <dgm:t>
        <a:bodyPr/>
        <a:lstStyle/>
        <a:p>
          <a:endParaRPr lang="pt-BR"/>
        </a:p>
      </dgm:t>
    </dgm:pt>
    <dgm:pt modelId="{F9188DE3-C86E-4B81-9062-6212A1DB266C}" type="pres">
      <dgm:prSet presAssocID="{D7432C61-45D6-4A12-A34E-7FCEAEC3CE7C}" presName="compNode" presStyleCnt="0"/>
      <dgm:spPr/>
    </dgm:pt>
    <dgm:pt modelId="{E19B3574-887C-412D-8567-0E36D3D25578}" type="pres">
      <dgm:prSet presAssocID="{D7432C61-45D6-4A12-A34E-7FCEAEC3CE7C}" presName="dummyConnPt" presStyleCnt="0"/>
      <dgm:spPr/>
    </dgm:pt>
    <dgm:pt modelId="{556A126B-D151-4AE1-ADE5-CAD9DD776548}" type="pres">
      <dgm:prSet presAssocID="{D7432C61-45D6-4A12-A34E-7FCEAEC3CE7C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B525196-3964-4CFF-9A5F-7553BB76BE70}" type="pres">
      <dgm:prSet presAssocID="{7837FAE7-711E-4B09-99AC-ACED03959699}" presName="sibTrans" presStyleLbl="bgSibTrans2D1" presStyleIdx="7" presStyleCnt="8"/>
      <dgm:spPr/>
      <dgm:t>
        <a:bodyPr/>
        <a:lstStyle/>
        <a:p>
          <a:endParaRPr lang="pt-BR"/>
        </a:p>
      </dgm:t>
    </dgm:pt>
    <dgm:pt modelId="{939CF5AD-932A-4C07-ADE6-5767990AEDFD}" type="pres">
      <dgm:prSet presAssocID="{CA97284D-8B60-4F3E-B3DD-F32926E54C93}" presName="compNode" presStyleCnt="0"/>
      <dgm:spPr/>
    </dgm:pt>
    <dgm:pt modelId="{7D22D345-6D64-43CB-A451-36155C758721}" type="pres">
      <dgm:prSet presAssocID="{CA97284D-8B60-4F3E-B3DD-F32926E54C93}" presName="dummyConnPt" presStyleCnt="0"/>
      <dgm:spPr/>
    </dgm:pt>
    <dgm:pt modelId="{3680F805-5809-4F71-9C32-850BF3C113CB}" type="pres">
      <dgm:prSet presAssocID="{CA97284D-8B60-4F3E-B3DD-F32926E54C93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7F1DBAF-91B4-4320-8CCE-5E247B53873C}" type="presOf" srcId="{7E03DA9E-A0B0-4E55-9A0E-3ACDD382B296}" destId="{67764991-ED3A-42EB-89F3-BE8042324D98}" srcOrd="0" destOrd="0" presId="urn:microsoft.com/office/officeart/2005/8/layout/bProcess4"/>
    <dgm:cxn modelId="{1F681267-9E86-4284-A163-3296DD052B6E}" type="presOf" srcId="{31AAF55C-F636-46C2-80A5-19E642BBEECA}" destId="{C81F2A86-C919-4BC9-B3BF-CCDB9DB9E128}" srcOrd="0" destOrd="0" presId="urn:microsoft.com/office/officeart/2005/8/layout/bProcess4"/>
    <dgm:cxn modelId="{EDBCB542-0544-4D59-BE9B-515DBC381DFF}" srcId="{8BBCC7A1-3B6D-4424-890F-9153DA3D8C75}" destId="{60028919-E961-4EC7-B7AF-6584641C2453}" srcOrd="6" destOrd="0" parTransId="{52A65940-9753-4CAF-AD37-471FDDB1FD6A}" sibTransId="{33E11F46-B91C-4372-812B-204CA911A390}"/>
    <dgm:cxn modelId="{3070F963-24F8-404E-83EB-21B43178FDE6}" srcId="{8BBCC7A1-3B6D-4424-890F-9153DA3D8C75}" destId="{AE3CFC2C-3DEB-43F3-B496-4A4E5F6BBBE4}" srcOrd="0" destOrd="0" parTransId="{46B41143-65EB-42D9-8A66-892644D5872B}" sibTransId="{080417D0-23F1-43C3-8275-66914F22D936}"/>
    <dgm:cxn modelId="{5F2C7F38-72BA-4BB0-9714-82714386EAFC}" type="presOf" srcId="{7837FAE7-711E-4B09-99AC-ACED03959699}" destId="{1B525196-3964-4CFF-9A5F-7553BB76BE70}" srcOrd="0" destOrd="0" presId="urn:microsoft.com/office/officeart/2005/8/layout/bProcess4"/>
    <dgm:cxn modelId="{341618A1-3927-4089-B620-D751722C59CB}" srcId="{8BBCC7A1-3B6D-4424-890F-9153DA3D8C75}" destId="{7E03DA9E-A0B0-4E55-9A0E-3ACDD382B296}" srcOrd="1" destOrd="0" parTransId="{5A9E4A42-153C-40FD-A9A2-8570881C34A6}" sibTransId="{D07F2EEB-E4BC-4BED-806F-C9628C0B1441}"/>
    <dgm:cxn modelId="{EEB596A7-B731-4238-BD02-6027102991CC}" srcId="{8BBCC7A1-3B6D-4424-890F-9153DA3D8C75}" destId="{E54F1672-B305-4437-8267-B0E965F911BD}" srcOrd="2" destOrd="0" parTransId="{45D89B3E-D4CC-4710-84DB-33B21CFA9347}" sibTransId="{54772054-6E71-4532-AEF8-2606AB18EC4C}"/>
    <dgm:cxn modelId="{B3EC82EE-861A-4C22-B1A4-A119816250A9}" type="presOf" srcId="{D7432C61-45D6-4A12-A34E-7FCEAEC3CE7C}" destId="{556A126B-D151-4AE1-ADE5-CAD9DD776548}" srcOrd="0" destOrd="0" presId="urn:microsoft.com/office/officeart/2005/8/layout/bProcess4"/>
    <dgm:cxn modelId="{5B497EFC-AF71-40FB-ABA2-9E9B30A18F42}" type="presOf" srcId="{AE3CFC2C-3DEB-43F3-B496-4A4E5F6BBBE4}" destId="{D31989F2-969C-4E79-B91D-44E4784625A4}" srcOrd="0" destOrd="0" presId="urn:microsoft.com/office/officeart/2005/8/layout/bProcess4"/>
    <dgm:cxn modelId="{6AB5BF21-108F-48B4-94D0-53BB8A5EB738}" srcId="{8BBCC7A1-3B6D-4424-890F-9153DA3D8C75}" destId="{31AAF55C-F636-46C2-80A5-19E642BBEECA}" srcOrd="4" destOrd="0" parTransId="{F687C80C-E0D7-4D95-9675-507FF18BA7B4}" sibTransId="{703856AA-80CC-4C24-81C8-7E6C27E7494F}"/>
    <dgm:cxn modelId="{6E88217F-0D69-4385-9502-9D2019835716}" type="presOf" srcId="{D1C526EE-C40B-41C1-9B19-0555876558EF}" destId="{8B2FD208-6934-4910-AB70-F5CC374CC1AE}" srcOrd="0" destOrd="0" presId="urn:microsoft.com/office/officeart/2005/8/layout/bProcess4"/>
    <dgm:cxn modelId="{CCFD8642-1478-439B-9A9B-FEAAAA743032}" type="presOf" srcId="{60028919-E961-4EC7-B7AF-6584641C2453}" destId="{7D9DEAA0-3009-4DBA-8D78-7EC9A316FAC1}" srcOrd="0" destOrd="0" presId="urn:microsoft.com/office/officeart/2005/8/layout/bProcess4"/>
    <dgm:cxn modelId="{F69C71F7-F821-42B8-A87E-0A08CA45E318}" type="presOf" srcId="{54772054-6E71-4532-AEF8-2606AB18EC4C}" destId="{F47E77F2-FD74-487F-886E-F80445D5891A}" srcOrd="0" destOrd="0" presId="urn:microsoft.com/office/officeart/2005/8/layout/bProcess4"/>
    <dgm:cxn modelId="{2BDF3656-BCD7-4E96-BC55-6CE3FF631053}" srcId="{8BBCC7A1-3B6D-4424-890F-9153DA3D8C75}" destId="{0E515D6A-1088-469E-AD22-A5C647D33C77}" srcOrd="5" destOrd="0" parTransId="{831FA013-999E-4CF0-8E53-79038194DAE0}" sibTransId="{D1C526EE-C40B-41C1-9B19-0555876558EF}"/>
    <dgm:cxn modelId="{9420673D-6EDC-4F8F-9753-3248ED44D5F7}" type="presOf" srcId="{080417D0-23F1-43C3-8275-66914F22D936}" destId="{B48A1BAD-3072-4B88-940C-CBF1433D38FF}" srcOrd="0" destOrd="0" presId="urn:microsoft.com/office/officeart/2005/8/layout/bProcess4"/>
    <dgm:cxn modelId="{A9FA575C-0546-4C5A-9661-BE0A0FCBCB0B}" type="presOf" srcId="{CA97284D-8B60-4F3E-B3DD-F32926E54C93}" destId="{3680F805-5809-4F71-9C32-850BF3C113CB}" srcOrd="0" destOrd="0" presId="urn:microsoft.com/office/officeart/2005/8/layout/bProcess4"/>
    <dgm:cxn modelId="{9344D385-6275-42D8-866D-F887318BB8BB}" type="presOf" srcId="{D07F2EEB-E4BC-4BED-806F-C9628C0B1441}" destId="{C7FEC503-752B-44D9-830C-BDF423DB0556}" srcOrd="0" destOrd="0" presId="urn:microsoft.com/office/officeart/2005/8/layout/bProcess4"/>
    <dgm:cxn modelId="{35014E4E-DD6D-4A96-9C29-F865835AD2DB}" type="presOf" srcId="{8BBCC7A1-3B6D-4424-890F-9153DA3D8C75}" destId="{52C4212A-2E65-468A-AE9D-605FDF926BAD}" srcOrd="0" destOrd="0" presId="urn:microsoft.com/office/officeart/2005/8/layout/bProcess4"/>
    <dgm:cxn modelId="{CD96C955-A069-460A-8A8B-D3E5F3B3D94E}" type="presOf" srcId="{BA84A0E0-5F3F-47A1-899A-C04DC7760E91}" destId="{74797C75-4338-4490-B5AD-429A471D4076}" srcOrd="0" destOrd="0" presId="urn:microsoft.com/office/officeart/2005/8/layout/bProcess4"/>
    <dgm:cxn modelId="{23426E35-E179-4814-ADF3-78B7DEF13DFF}" type="presOf" srcId="{33E11F46-B91C-4372-812B-204CA911A390}" destId="{79E9C5CF-CF14-42E3-9555-AFA0642714FA}" srcOrd="0" destOrd="0" presId="urn:microsoft.com/office/officeart/2005/8/layout/bProcess4"/>
    <dgm:cxn modelId="{1009FA42-4CDB-4181-B060-0ACDCE7644B5}" srcId="{8BBCC7A1-3B6D-4424-890F-9153DA3D8C75}" destId="{CA97284D-8B60-4F3E-B3DD-F32926E54C93}" srcOrd="8" destOrd="0" parTransId="{63946C80-15D6-48AE-A70E-3ADC6404EE97}" sibTransId="{8CB9C354-F9EF-4605-80D1-6DEE86471EB0}"/>
    <dgm:cxn modelId="{137A984C-3B76-4385-8B9F-239FCBE3B37B}" type="presOf" srcId="{703856AA-80CC-4C24-81C8-7E6C27E7494F}" destId="{56DE67D5-15D3-40BE-B05C-51C5345B8C1D}" srcOrd="0" destOrd="0" presId="urn:microsoft.com/office/officeart/2005/8/layout/bProcess4"/>
    <dgm:cxn modelId="{9F782A1E-B827-4732-B7DC-357BD2276E69}" type="presOf" srcId="{E54F1672-B305-4437-8267-B0E965F911BD}" destId="{EEBBB832-5E9F-4B1B-AA66-A23E2FEC97BE}" srcOrd="0" destOrd="0" presId="urn:microsoft.com/office/officeart/2005/8/layout/bProcess4"/>
    <dgm:cxn modelId="{C1EF38DF-8109-42D5-83E0-29C4D18F045F}" type="presOf" srcId="{443E7E2B-49D0-4CEE-BB76-587C02B7D57F}" destId="{D1F3AE13-B2B7-46CA-B6D5-83A809942C6C}" srcOrd="0" destOrd="0" presId="urn:microsoft.com/office/officeart/2005/8/layout/bProcess4"/>
    <dgm:cxn modelId="{60AA2892-BE9D-481F-89B0-08444853D85F}" srcId="{8BBCC7A1-3B6D-4424-890F-9153DA3D8C75}" destId="{443E7E2B-49D0-4CEE-BB76-587C02B7D57F}" srcOrd="3" destOrd="0" parTransId="{F66029C9-3EDC-4A73-A365-06850672D89E}" sibTransId="{BA84A0E0-5F3F-47A1-899A-C04DC7760E91}"/>
    <dgm:cxn modelId="{EF5AE8ED-94EE-43BF-B6ED-3E25390BD83E}" type="presOf" srcId="{0E515D6A-1088-469E-AD22-A5C647D33C77}" destId="{1F8FF51E-24C5-48FC-8BBF-6E7CA0F858BF}" srcOrd="0" destOrd="0" presId="urn:microsoft.com/office/officeart/2005/8/layout/bProcess4"/>
    <dgm:cxn modelId="{CEA734E0-2DEC-4EC8-A590-11DA44A3FC46}" srcId="{8BBCC7A1-3B6D-4424-890F-9153DA3D8C75}" destId="{D7432C61-45D6-4A12-A34E-7FCEAEC3CE7C}" srcOrd="7" destOrd="0" parTransId="{8596ECE0-4999-4DF5-B711-D970426C22AC}" sibTransId="{7837FAE7-711E-4B09-99AC-ACED03959699}"/>
    <dgm:cxn modelId="{CB57F05F-4435-44C9-97A4-D4B13DB5790C}" type="presParOf" srcId="{52C4212A-2E65-468A-AE9D-605FDF926BAD}" destId="{A8AB16AF-1B49-43BF-996A-D6E6B5A1CDD3}" srcOrd="0" destOrd="0" presId="urn:microsoft.com/office/officeart/2005/8/layout/bProcess4"/>
    <dgm:cxn modelId="{921808B4-809C-41CB-B4CC-DF7CE0E90DAF}" type="presParOf" srcId="{A8AB16AF-1B49-43BF-996A-D6E6B5A1CDD3}" destId="{797DD900-47D4-42CE-80A4-FE711790C7E2}" srcOrd="0" destOrd="0" presId="urn:microsoft.com/office/officeart/2005/8/layout/bProcess4"/>
    <dgm:cxn modelId="{2DF25D46-8B9D-4813-9C5F-73252598EB5F}" type="presParOf" srcId="{A8AB16AF-1B49-43BF-996A-D6E6B5A1CDD3}" destId="{D31989F2-969C-4E79-B91D-44E4784625A4}" srcOrd="1" destOrd="0" presId="urn:microsoft.com/office/officeart/2005/8/layout/bProcess4"/>
    <dgm:cxn modelId="{29211D47-C07D-4267-91F7-96196D47B5F3}" type="presParOf" srcId="{52C4212A-2E65-468A-AE9D-605FDF926BAD}" destId="{B48A1BAD-3072-4B88-940C-CBF1433D38FF}" srcOrd="1" destOrd="0" presId="urn:microsoft.com/office/officeart/2005/8/layout/bProcess4"/>
    <dgm:cxn modelId="{C5C2D703-21AF-4066-944D-CB9CE9CDA9FB}" type="presParOf" srcId="{52C4212A-2E65-468A-AE9D-605FDF926BAD}" destId="{30596967-181F-4E1F-9431-D84CB54FAF99}" srcOrd="2" destOrd="0" presId="urn:microsoft.com/office/officeart/2005/8/layout/bProcess4"/>
    <dgm:cxn modelId="{25AFDD17-4AEB-4BD4-9FF0-050912C212A8}" type="presParOf" srcId="{30596967-181F-4E1F-9431-D84CB54FAF99}" destId="{97C8EC61-AAC6-45F3-8AB2-B8B69BD59B5A}" srcOrd="0" destOrd="0" presId="urn:microsoft.com/office/officeart/2005/8/layout/bProcess4"/>
    <dgm:cxn modelId="{2E2B9BDA-1CB2-4376-9BB1-B54EE39085E6}" type="presParOf" srcId="{30596967-181F-4E1F-9431-D84CB54FAF99}" destId="{67764991-ED3A-42EB-89F3-BE8042324D98}" srcOrd="1" destOrd="0" presId="urn:microsoft.com/office/officeart/2005/8/layout/bProcess4"/>
    <dgm:cxn modelId="{7F565CD8-9517-4684-8B77-1F36A97FF056}" type="presParOf" srcId="{52C4212A-2E65-468A-AE9D-605FDF926BAD}" destId="{C7FEC503-752B-44D9-830C-BDF423DB0556}" srcOrd="3" destOrd="0" presId="urn:microsoft.com/office/officeart/2005/8/layout/bProcess4"/>
    <dgm:cxn modelId="{EAFA6265-08A9-4A11-B721-E342BCC7A0D2}" type="presParOf" srcId="{52C4212A-2E65-468A-AE9D-605FDF926BAD}" destId="{813060C7-56AE-4C44-9531-2A2674AF0918}" srcOrd="4" destOrd="0" presId="urn:microsoft.com/office/officeart/2005/8/layout/bProcess4"/>
    <dgm:cxn modelId="{CDB9F2A3-B7BB-49AE-88BB-53C2C5CEF608}" type="presParOf" srcId="{813060C7-56AE-4C44-9531-2A2674AF0918}" destId="{EDEEECCF-DE54-47CB-9756-D5823407700D}" srcOrd="0" destOrd="0" presId="urn:microsoft.com/office/officeart/2005/8/layout/bProcess4"/>
    <dgm:cxn modelId="{3A1CA2E6-EAEC-4798-84E9-41DD0BC25389}" type="presParOf" srcId="{813060C7-56AE-4C44-9531-2A2674AF0918}" destId="{EEBBB832-5E9F-4B1B-AA66-A23E2FEC97BE}" srcOrd="1" destOrd="0" presId="urn:microsoft.com/office/officeart/2005/8/layout/bProcess4"/>
    <dgm:cxn modelId="{FA933D0C-F57A-431B-864C-541288C49620}" type="presParOf" srcId="{52C4212A-2E65-468A-AE9D-605FDF926BAD}" destId="{F47E77F2-FD74-487F-886E-F80445D5891A}" srcOrd="5" destOrd="0" presId="urn:microsoft.com/office/officeart/2005/8/layout/bProcess4"/>
    <dgm:cxn modelId="{2DB58876-4F2E-4A66-B360-AD90FA40E45B}" type="presParOf" srcId="{52C4212A-2E65-468A-AE9D-605FDF926BAD}" destId="{54A270BA-1529-472D-AAF5-A8336A893773}" srcOrd="6" destOrd="0" presId="urn:microsoft.com/office/officeart/2005/8/layout/bProcess4"/>
    <dgm:cxn modelId="{01A64BA1-D34B-4DA0-ADF6-B0ECCAA02AD3}" type="presParOf" srcId="{54A270BA-1529-472D-AAF5-A8336A893773}" destId="{6176EB6E-779C-4938-9F16-7BD22B225185}" srcOrd="0" destOrd="0" presId="urn:microsoft.com/office/officeart/2005/8/layout/bProcess4"/>
    <dgm:cxn modelId="{88F0D34D-5DD8-483A-B665-FFE47878C41F}" type="presParOf" srcId="{54A270BA-1529-472D-AAF5-A8336A893773}" destId="{D1F3AE13-B2B7-46CA-B6D5-83A809942C6C}" srcOrd="1" destOrd="0" presId="urn:microsoft.com/office/officeart/2005/8/layout/bProcess4"/>
    <dgm:cxn modelId="{E116FF47-83BC-4847-9E6E-E0AA4C9BCDEA}" type="presParOf" srcId="{52C4212A-2E65-468A-AE9D-605FDF926BAD}" destId="{74797C75-4338-4490-B5AD-429A471D4076}" srcOrd="7" destOrd="0" presId="urn:microsoft.com/office/officeart/2005/8/layout/bProcess4"/>
    <dgm:cxn modelId="{3393A676-899E-48CF-9B41-EDD581FB1B42}" type="presParOf" srcId="{52C4212A-2E65-468A-AE9D-605FDF926BAD}" destId="{59E72C22-6C44-44C0-A874-1BF896974CD4}" srcOrd="8" destOrd="0" presId="urn:microsoft.com/office/officeart/2005/8/layout/bProcess4"/>
    <dgm:cxn modelId="{079B5E7F-C5E2-47D3-B04C-DCA34C5DC069}" type="presParOf" srcId="{59E72C22-6C44-44C0-A874-1BF896974CD4}" destId="{0309F66C-B48E-47B3-899D-3DF86D9F230D}" srcOrd="0" destOrd="0" presId="urn:microsoft.com/office/officeart/2005/8/layout/bProcess4"/>
    <dgm:cxn modelId="{220CA14B-D536-44D3-899F-748B5604B5D6}" type="presParOf" srcId="{59E72C22-6C44-44C0-A874-1BF896974CD4}" destId="{C81F2A86-C919-4BC9-B3BF-CCDB9DB9E128}" srcOrd="1" destOrd="0" presId="urn:microsoft.com/office/officeart/2005/8/layout/bProcess4"/>
    <dgm:cxn modelId="{2110B1A2-DED9-46FA-9D83-C936D30D54CB}" type="presParOf" srcId="{52C4212A-2E65-468A-AE9D-605FDF926BAD}" destId="{56DE67D5-15D3-40BE-B05C-51C5345B8C1D}" srcOrd="9" destOrd="0" presId="urn:microsoft.com/office/officeart/2005/8/layout/bProcess4"/>
    <dgm:cxn modelId="{C731F69F-889D-4537-9DC5-13A81FA62930}" type="presParOf" srcId="{52C4212A-2E65-468A-AE9D-605FDF926BAD}" destId="{EB09DFE9-B32E-46A6-BF39-0A4DEA3866CF}" srcOrd="10" destOrd="0" presId="urn:microsoft.com/office/officeart/2005/8/layout/bProcess4"/>
    <dgm:cxn modelId="{990AE734-B117-4B27-9DED-34785CB465D8}" type="presParOf" srcId="{EB09DFE9-B32E-46A6-BF39-0A4DEA3866CF}" destId="{EF560F8E-D144-416E-BC13-3FD79522ACF2}" srcOrd="0" destOrd="0" presId="urn:microsoft.com/office/officeart/2005/8/layout/bProcess4"/>
    <dgm:cxn modelId="{68A58381-209C-4741-ABB7-3F9C3D234FFC}" type="presParOf" srcId="{EB09DFE9-B32E-46A6-BF39-0A4DEA3866CF}" destId="{1F8FF51E-24C5-48FC-8BBF-6E7CA0F858BF}" srcOrd="1" destOrd="0" presId="urn:microsoft.com/office/officeart/2005/8/layout/bProcess4"/>
    <dgm:cxn modelId="{373DA6F3-9F5A-43C3-B861-362D29FB67C2}" type="presParOf" srcId="{52C4212A-2E65-468A-AE9D-605FDF926BAD}" destId="{8B2FD208-6934-4910-AB70-F5CC374CC1AE}" srcOrd="11" destOrd="0" presId="urn:microsoft.com/office/officeart/2005/8/layout/bProcess4"/>
    <dgm:cxn modelId="{FA7F0B0C-9AD6-4C96-8E25-3EC24240A261}" type="presParOf" srcId="{52C4212A-2E65-468A-AE9D-605FDF926BAD}" destId="{A1D72707-4F25-4D4C-A4FC-B02B302EDE7E}" srcOrd="12" destOrd="0" presId="urn:microsoft.com/office/officeart/2005/8/layout/bProcess4"/>
    <dgm:cxn modelId="{5193ECFF-1E38-4C43-AF43-FD01807F4CBA}" type="presParOf" srcId="{A1D72707-4F25-4D4C-A4FC-B02B302EDE7E}" destId="{7AABB723-F964-46F3-A42B-99CA575B1C69}" srcOrd="0" destOrd="0" presId="urn:microsoft.com/office/officeart/2005/8/layout/bProcess4"/>
    <dgm:cxn modelId="{B7368D9B-7CAB-46A1-B331-CE7630A8EB62}" type="presParOf" srcId="{A1D72707-4F25-4D4C-A4FC-B02B302EDE7E}" destId="{7D9DEAA0-3009-4DBA-8D78-7EC9A316FAC1}" srcOrd="1" destOrd="0" presId="urn:microsoft.com/office/officeart/2005/8/layout/bProcess4"/>
    <dgm:cxn modelId="{B863357C-90B9-40BA-84BA-2D14287E2CFF}" type="presParOf" srcId="{52C4212A-2E65-468A-AE9D-605FDF926BAD}" destId="{79E9C5CF-CF14-42E3-9555-AFA0642714FA}" srcOrd="13" destOrd="0" presId="urn:microsoft.com/office/officeart/2005/8/layout/bProcess4"/>
    <dgm:cxn modelId="{6638629D-40BF-4B0B-9E46-9414656D4F46}" type="presParOf" srcId="{52C4212A-2E65-468A-AE9D-605FDF926BAD}" destId="{F9188DE3-C86E-4B81-9062-6212A1DB266C}" srcOrd="14" destOrd="0" presId="urn:microsoft.com/office/officeart/2005/8/layout/bProcess4"/>
    <dgm:cxn modelId="{19D9D847-CFD0-4243-8EEC-507FAE2A81DD}" type="presParOf" srcId="{F9188DE3-C86E-4B81-9062-6212A1DB266C}" destId="{E19B3574-887C-412D-8567-0E36D3D25578}" srcOrd="0" destOrd="0" presId="urn:microsoft.com/office/officeart/2005/8/layout/bProcess4"/>
    <dgm:cxn modelId="{1443B82B-1372-436D-BC78-7BB28273C332}" type="presParOf" srcId="{F9188DE3-C86E-4B81-9062-6212A1DB266C}" destId="{556A126B-D151-4AE1-ADE5-CAD9DD776548}" srcOrd="1" destOrd="0" presId="urn:microsoft.com/office/officeart/2005/8/layout/bProcess4"/>
    <dgm:cxn modelId="{6EAEE7B5-8596-4ACD-84B6-51A7FE4A75D7}" type="presParOf" srcId="{52C4212A-2E65-468A-AE9D-605FDF926BAD}" destId="{1B525196-3964-4CFF-9A5F-7553BB76BE70}" srcOrd="15" destOrd="0" presId="urn:microsoft.com/office/officeart/2005/8/layout/bProcess4"/>
    <dgm:cxn modelId="{C0027C20-A9DB-49EE-831A-6AA366060979}" type="presParOf" srcId="{52C4212A-2E65-468A-AE9D-605FDF926BAD}" destId="{939CF5AD-932A-4C07-ADE6-5767990AEDFD}" srcOrd="16" destOrd="0" presId="urn:microsoft.com/office/officeart/2005/8/layout/bProcess4"/>
    <dgm:cxn modelId="{0A3B36F9-D30F-459B-BBE7-B154F6626C6D}" type="presParOf" srcId="{939CF5AD-932A-4C07-ADE6-5767990AEDFD}" destId="{7D22D345-6D64-43CB-A451-36155C758721}" srcOrd="0" destOrd="0" presId="urn:microsoft.com/office/officeart/2005/8/layout/bProcess4"/>
    <dgm:cxn modelId="{E4AE8246-C349-49CD-BDDE-17B08D6DCF7F}" type="presParOf" srcId="{939CF5AD-932A-4C07-ADE6-5767990AEDFD}" destId="{3680F805-5809-4F71-9C32-850BF3C113CB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361261-E9E2-42CE-ABF2-2026CCDAB67F}">
      <dsp:nvSpPr>
        <dsp:cNvPr id="0" name=""/>
        <dsp:cNvSpPr/>
      </dsp:nvSpPr>
      <dsp:spPr>
        <a:xfrm>
          <a:off x="1617270" y="1955"/>
          <a:ext cx="6420254" cy="1280861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IES gozam de autonomia didático-científica, administrativa e de gestão financeira e patrimonial, devendo obedecer ao princípio de </a:t>
          </a:r>
          <a:r>
            <a:rPr lang="pt-BR" sz="1600" kern="1200" dirty="0" err="1" smtClean="0"/>
            <a:t>indissociabilidade</a:t>
          </a:r>
          <a:r>
            <a:rPr lang="pt-BR" sz="1600" kern="1200" dirty="0" smtClean="0"/>
            <a:t> entre ensino, pesquisa e extensão (art. 207).</a:t>
          </a:r>
          <a:endParaRPr lang="pt-BR" sz="1600" kern="1200" dirty="0"/>
        </a:p>
      </dsp:txBody>
      <dsp:txXfrm>
        <a:off x="1617270" y="162063"/>
        <a:ext cx="5939931" cy="960645"/>
      </dsp:txXfrm>
    </dsp:sp>
    <dsp:sp modelId="{04A78DCC-D94D-4572-A4F2-9C1FA0EF16E0}">
      <dsp:nvSpPr>
        <dsp:cNvPr id="0" name=""/>
        <dsp:cNvSpPr/>
      </dsp:nvSpPr>
      <dsp:spPr>
        <a:xfrm>
          <a:off x="0" y="172796"/>
          <a:ext cx="1331524" cy="939178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CF 88</a:t>
          </a:r>
          <a:endParaRPr lang="pt-BR" sz="2400" b="1" kern="1200" dirty="0"/>
        </a:p>
      </dsp:txBody>
      <dsp:txXfrm>
        <a:off x="45847" y="218643"/>
        <a:ext cx="1239830" cy="847484"/>
      </dsp:txXfrm>
    </dsp:sp>
    <dsp:sp modelId="{F7D78E9C-E418-4E48-AF38-631774AEF833}">
      <dsp:nvSpPr>
        <dsp:cNvPr id="0" name=""/>
        <dsp:cNvSpPr/>
      </dsp:nvSpPr>
      <dsp:spPr>
        <a:xfrm>
          <a:off x="1643075" y="1410902"/>
          <a:ext cx="6320414" cy="128086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A educação tem por finalidade promover a extensão, aberta à participação da população, visando à difusão das conquistas e benefícios resultantes da criação cultural e da pesquisa científica e tecnológica geradas na instituição (art. 43, VII).</a:t>
          </a:r>
          <a:endParaRPr lang="pt-BR" sz="1600" kern="1200" dirty="0"/>
        </a:p>
      </dsp:txBody>
      <dsp:txXfrm>
        <a:off x="1643075" y="1571010"/>
        <a:ext cx="5840091" cy="960645"/>
      </dsp:txXfrm>
    </dsp:sp>
    <dsp:sp modelId="{2648C4EF-F36F-4EEF-8FB0-1E7A903562D6}">
      <dsp:nvSpPr>
        <dsp:cNvPr id="0" name=""/>
        <dsp:cNvSpPr/>
      </dsp:nvSpPr>
      <dsp:spPr>
        <a:xfrm>
          <a:off x="0" y="1402922"/>
          <a:ext cx="1319757" cy="12808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/>
            <a:t>LDB 9394/96</a:t>
          </a:r>
          <a:endParaRPr lang="pt-BR" sz="2000" b="1" kern="1200" dirty="0"/>
        </a:p>
      </dsp:txBody>
      <dsp:txXfrm>
        <a:off x="62526" y="1465448"/>
        <a:ext cx="1194705" cy="1155809"/>
      </dsp:txXfrm>
    </dsp:sp>
    <dsp:sp modelId="{A07521F6-A406-4929-AD85-4706750C3FF0}">
      <dsp:nvSpPr>
        <dsp:cNvPr id="0" name=""/>
        <dsp:cNvSpPr/>
      </dsp:nvSpPr>
      <dsp:spPr>
        <a:xfrm>
          <a:off x="1601912" y="2819849"/>
          <a:ext cx="6327703" cy="1484287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Desenvolvimento de programas de extensão e de divulgação científica e tecnológica, objetivando a articulação com o mundo do trabalho e os segmentos sociais, com ênfase na produção, desenvolvimento e difusão de conhecimentos científicos e tecnológicos (art. 6º, VII e 7º, IV).</a:t>
          </a:r>
          <a:endParaRPr lang="pt-BR" sz="1600" kern="1200" dirty="0"/>
        </a:p>
      </dsp:txBody>
      <dsp:txXfrm>
        <a:off x="1601912" y="3005385"/>
        <a:ext cx="5771095" cy="1113215"/>
      </dsp:txXfrm>
    </dsp:sp>
    <dsp:sp modelId="{0BDB1988-4255-467C-A251-8CDB4D7EECA0}">
      <dsp:nvSpPr>
        <dsp:cNvPr id="0" name=""/>
        <dsp:cNvSpPr/>
      </dsp:nvSpPr>
      <dsp:spPr>
        <a:xfrm>
          <a:off x="0" y="2921563"/>
          <a:ext cx="1360027" cy="1280861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Lei nº 11.892/2008</a:t>
          </a:r>
          <a:endParaRPr lang="pt-BR" sz="2400" b="1" kern="1200" dirty="0"/>
        </a:p>
      </dsp:txBody>
      <dsp:txXfrm>
        <a:off x="62526" y="2984089"/>
        <a:ext cx="1234975" cy="1155809"/>
      </dsp:txXfrm>
    </dsp:sp>
    <dsp:sp modelId="{D40BC55D-A57D-4F4B-9CE3-9F0AFD75DD47}">
      <dsp:nvSpPr>
        <dsp:cNvPr id="0" name=""/>
        <dsp:cNvSpPr/>
      </dsp:nvSpPr>
      <dsp:spPr>
        <a:xfrm>
          <a:off x="1643058" y="4432223"/>
          <a:ext cx="6281930" cy="1280861"/>
        </a:xfrm>
        <a:prstGeom prst="rightArrow">
          <a:avLst>
            <a:gd name="adj1" fmla="val 75000"/>
            <a:gd name="adj2" fmla="val 50000"/>
          </a:avLst>
        </a:prstGeom>
        <a:solidFill>
          <a:srgbClr val="92D050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500" i="0" kern="1200" dirty="0" smtClean="0"/>
            <a:t> </a:t>
          </a:r>
          <a:r>
            <a:rPr lang="pt-BR" sz="1600" i="0" kern="1200" dirty="0" smtClean="0"/>
            <a:t>Assegurar, no mínimo, 10% do total de créditos curriculares exigidos para a graduação em programas e projetos de extensão universitária, orientando sua ação, prioritariamente, para áreas de grande pertinência social </a:t>
          </a:r>
          <a:r>
            <a:rPr lang="pt-BR" sz="1600" kern="1200" dirty="0" smtClean="0"/>
            <a:t>(meta 12, estratégia 12.7)</a:t>
          </a:r>
          <a:r>
            <a:rPr lang="pt-BR" sz="1600" i="0" kern="1200" dirty="0" smtClean="0"/>
            <a:t>.</a:t>
          </a:r>
          <a:endParaRPr lang="pt-BR" sz="1600" i="0" kern="1200" dirty="0"/>
        </a:p>
      </dsp:txBody>
      <dsp:txXfrm>
        <a:off x="1643058" y="4592331"/>
        <a:ext cx="5801607" cy="960645"/>
      </dsp:txXfrm>
    </dsp:sp>
    <dsp:sp modelId="{E65C99D6-0ED8-4EBA-9B1F-1345B6CFA2DA}">
      <dsp:nvSpPr>
        <dsp:cNvPr id="0" name=""/>
        <dsp:cNvSpPr/>
      </dsp:nvSpPr>
      <dsp:spPr>
        <a:xfrm>
          <a:off x="0" y="4432223"/>
          <a:ext cx="1424170" cy="1280861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PNE 2014-24</a:t>
          </a:r>
          <a:endParaRPr lang="pt-BR" sz="2400" b="1" kern="1200" dirty="0"/>
        </a:p>
      </dsp:txBody>
      <dsp:txXfrm>
        <a:off x="62526" y="4494749"/>
        <a:ext cx="1299118" cy="11558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57B624-7DCC-4A24-87B6-16160E0EE118}">
      <dsp:nvSpPr>
        <dsp:cNvPr id="0" name=""/>
        <dsp:cNvSpPr/>
      </dsp:nvSpPr>
      <dsp:spPr>
        <a:xfrm>
          <a:off x="658873" y="0"/>
          <a:ext cx="7467229" cy="535785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4705B5-E199-4C53-A449-8103F2F9F264}">
      <dsp:nvSpPr>
        <dsp:cNvPr id="0" name=""/>
        <dsp:cNvSpPr/>
      </dsp:nvSpPr>
      <dsp:spPr>
        <a:xfrm>
          <a:off x="3561" y="1607355"/>
          <a:ext cx="1288570" cy="21431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Capacitação de Coord. curso (2016)</a:t>
          </a:r>
          <a:endParaRPr lang="pt-BR" sz="1400" kern="1200" dirty="0"/>
        </a:p>
      </dsp:txBody>
      <dsp:txXfrm>
        <a:off x="66464" y="1670258"/>
        <a:ext cx="1162764" cy="2017334"/>
      </dsp:txXfrm>
    </dsp:sp>
    <dsp:sp modelId="{5523B052-D254-40DA-862F-851F6F7DE5A2}">
      <dsp:nvSpPr>
        <dsp:cNvPr id="0" name=""/>
        <dsp:cNvSpPr/>
      </dsp:nvSpPr>
      <dsp:spPr>
        <a:xfrm>
          <a:off x="1468431" y="1607355"/>
          <a:ext cx="1436651" cy="21431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Encontro dos Diretores de Ensino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(2016 a 2018)</a:t>
          </a:r>
          <a:endParaRPr lang="pt-BR" sz="1400" kern="1200" dirty="0"/>
        </a:p>
      </dsp:txBody>
      <dsp:txXfrm>
        <a:off x="1538563" y="1677487"/>
        <a:ext cx="1296387" cy="2002876"/>
      </dsp:txXfrm>
    </dsp:sp>
    <dsp:sp modelId="{213B0749-5717-4E6B-8CE4-38F91E94F385}">
      <dsp:nvSpPr>
        <dsp:cNvPr id="0" name=""/>
        <dsp:cNvSpPr/>
      </dsp:nvSpPr>
      <dsp:spPr>
        <a:xfrm>
          <a:off x="3081383" y="1607355"/>
          <a:ext cx="1353709" cy="21431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Encontros Integrados (2016 a 2018)</a:t>
          </a:r>
          <a:endParaRPr lang="pt-BR" sz="1400" kern="1200" dirty="0"/>
        </a:p>
      </dsp:txBody>
      <dsp:txXfrm>
        <a:off x="3147466" y="1673438"/>
        <a:ext cx="1221543" cy="2010974"/>
      </dsp:txXfrm>
    </dsp:sp>
    <dsp:sp modelId="{5164ED22-3D8A-46FF-A7D4-05D502B3C94F}">
      <dsp:nvSpPr>
        <dsp:cNvPr id="0" name=""/>
        <dsp:cNvSpPr/>
      </dsp:nvSpPr>
      <dsp:spPr>
        <a:xfrm>
          <a:off x="4611392" y="1607355"/>
          <a:ext cx="1057800" cy="21431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Encontro com os </a:t>
          </a:r>
          <a:r>
            <a:rPr lang="pt-BR" sz="14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NDEs</a:t>
          </a:r>
          <a:endParaRPr lang="pt-BR" sz="1400" kern="1200" dirty="0"/>
        </a:p>
      </dsp:txBody>
      <dsp:txXfrm>
        <a:off x="4663030" y="1658993"/>
        <a:ext cx="954524" cy="2039864"/>
      </dsp:txXfrm>
    </dsp:sp>
    <dsp:sp modelId="{AC50B8C6-1B88-444D-AA6F-24CF47C4B27E}">
      <dsp:nvSpPr>
        <dsp:cNvPr id="0" name=""/>
        <dsp:cNvSpPr/>
      </dsp:nvSpPr>
      <dsp:spPr>
        <a:xfrm>
          <a:off x="5845493" y="1607355"/>
          <a:ext cx="1238885" cy="214314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Eventos Acadêmico Científicos </a:t>
          </a:r>
          <a:endParaRPr lang="pt-BR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05970" y="1667832"/>
        <a:ext cx="1117931" cy="2022186"/>
      </dsp:txXfrm>
    </dsp:sp>
    <dsp:sp modelId="{03B4C12D-F624-4A39-A01B-1AA634FD1CAA}">
      <dsp:nvSpPr>
        <dsp:cNvPr id="0" name=""/>
        <dsp:cNvSpPr/>
      </dsp:nvSpPr>
      <dsp:spPr>
        <a:xfrm>
          <a:off x="7260678" y="1607355"/>
          <a:ext cx="1520736" cy="21431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Fórum dos Coord. Graduação (2016 a 2018)</a:t>
          </a:r>
          <a:endParaRPr lang="pt-BR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334914" y="1681591"/>
        <a:ext cx="1372264" cy="19946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36BFCE-CF4D-4752-8B9C-0A0F7840CB07}">
      <dsp:nvSpPr>
        <dsp:cNvPr id="0" name=""/>
        <dsp:cNvSpPr/>
      </dsp:nvSpPr>
      <dsp:spPr>
        <a:xfrm>
          <a:off x="2335941" y="1229364"/>
          <a:ext cx="2932189" cy="293218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100" b="1" kern="1200" dirty="0" smtClean="0"/>
            <a:t>Projeto Integrador</a:t>
          </a:r>
          <a:endParaRPr lang="pt-BR" sz="3100" b="1" kern="1200" dirty="0"/>
        </a:p>
      </dsp:txBody>
      <dsp:txXfrm>
        <a:off x="2765350" y="1658773"/>
        <a:ext cx="2073371" cy="2073371"/>
      </dsp:txXfrm>
    </dsp:sp>
    <dsp:sp modelId="{551702FC-07EB-436F-B7D4-235A74268565}">
      <dsp:nvSpPr>
        <dsp:cNvPr id="0" name=""/>
        <dsp:cNvSpPr/>
      </dsp:nvSpPr>
      <dsp:spPr>
        <a:xfrm>
          <a:off x="3047372" y="523"/>
          <a:ext cx="1466094" cy="1466094"/>
        </a:xfrm>
        <a:prstGeom prst="ellipse">
          <a:avLst/>
        </a:prstGeom>
        <a:solidFill>
          <a:schemeClr val="accent2">
            <a:lumMod val="75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/>
            <a:t>Disciplina A</a:t>
          </a:r>
          <a:endParaRPr lang="pt-BR" sz="1600" b="1" kern="1200" dirty="0"/>
        </a:p>
      </dsp:txBody>
      <dsp:txXfrm>
        <a:off x="3262076" y="215227"/>
        <a:ext cx="1036686" cy="1036686"/>
      </dsp:txXfrm>
    </dsp:sp>
    <dsp:sp modelId="{9E1A25D8-1B84-4D3E-BB32-C8F96065CF78}">
      <dsp:nvSpPr>
        <dsp:cNvPr id="0" name=""/>
        <dsp:cNvSpPr/>
      </dsp:nvSpPr>
      <dsp:spPr>
        <a:xfrm>
          <a:off x="4956902" y="1910053"/>
          <a:ext cx="1466094" cy="1466094"/>
        </a:xfrm>
        <a:prstGeom prst="ellipse">
          <a:avLst/>
        </a:prstGeom>
        <a:solidFill>
          <a:srgbClr val="FFC0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/>
            <a:t>Disciplina B</a:t>
          </a:r>
          <a:endParaRPr lang="pt-BR" sz="1600" b="1" kern="1200" dirty="0"/>
        </a:p>
      </dsp:txBody>
      <dsp:txXfrm>
        <a:off x="5171606" y="2124757"/>
        <a:ext cx="1036686" cy="1036686"/>
      </dsp:txXfrm>
    </dsp:sp>
    <dsp:sp modelId="{DE67C40C-4495-4030-B4A5-5A10F71800A6}">
      <dsp:nvSpPr>
        <dsp:cNvPr id="0" name=""/>
        <dsp:cNvSpPr/>
      </dsp:nvSpPr>
      <dsp:spPr>
        <a:xfrm>
          <a:off x="3047372" y="3819582"/>
          <a:ext cx="1466094" cy="1466094"/>
        </a:xfrm>
        <a:prstGeom prst="ellipse">
          <a:avLst/>
        </a:prstGeom>
        <a:solidFill>
          <a:srgbClr val="FF00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/>
            <a:t>Disciplina C</a:t>
          </a:r>
          <a:endParaRPr lang="pt-BR" sz="1600" b="1" kern="1200" dirty="0"/>
        </a:p>
      </dsp:txBody>
      <dsp:txXfrm>
        <a:off x="3262076" y="4034286"/>
        <a:ext cx="1036686" cy="1036686"/>
      </dsp:txXfrm>
    </dsp:sp>
    <dsp:sp modelId="{09B4FED1-A4AE-444F-B14A-1FFE5389BDBB}">
      <dsp:nvSpPr>
        <dsp:cNvPr id="0" name=""/>
        <dsp:cNvSpPr/>
      </dsp:nvSpPr>
      <dsp:spPr>
        <a:xfrm>
          <a:off x="1137842" y="1910053"/>
          <a:ext cx="1466094" cy="1466094"/>
        </a:xfrm>
        <a:prstGeom prst="ellipse">
          <a:avLst/>
        </a:prstGeom>
        <a:solidFill>
          <a:srgbClr val="61DE22">
            <a:alpha val="49804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/>
            <a:t>Disciplina D</a:t>
          </a:r>
          <a:endParaRPr lang="pt-BR" sz="1600" b="1" kern="1200" dirty="0"/>
        </a:p>
      </dsp:txBody>
      <dsp:txXfrm>
        <a:off x="1352546" y="2124757"/>
        <a:ext cx="1036686" cy="10366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35BC1C-0A53-43AC-906C-5A07C68AF6E7}">
      <dsp:nvSpPr>
        <dsp:cNvPr id="0" name=""/>
        <dsp:cNvSpPr/>
      </dsp:nvSpPr>
      <dsp:spPr>
        <a:xfrm>
          <a:off x="3275" y="884759"/>
          <a:ext cx="1969777" cy="460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Planejamento</a:t>
          </a:r>
          <a:endParaRPr lang="pt-BR" sz="20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275" y="884759"/>
        <a:ext cx="1969777" cy="460800"/>
      </dsp:txXfrm>
    </dsp:sp>
    <dsp:sp modelId="{6502EB3F-E1A7-4D8B-A988-C4CB97704E80}">
      <dsp:nvSpPr>
        <dsp:cNvPr id="0" name=""/>
        <dsp:cNvSpPr/>
      </dsp:nvSpPr>
      <dsp:spPr>
        <a:xfrm>
          <a:off x="3275" y="1345559"/>
          <a:ext cx="1969777" cy="28822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Definição dos temas por turma</a:t>
          </a:r>
          <a:endParaRPr lang="pt-B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Definição das disciplinas (pelo menos 4 docentes, com fracionamento da CH)</a:t>
          </a:r>
          <a:endParaRPr lang="pt-B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Escolha dos orientadores (que elaborarão o PI)</a:t>
          </a:r>
          <a:endParaRPr lang="pt-BR" sz="1600" kern="1200" dirty="0"/>
        </a:p>
      </dsp:txBody>
      <dsp:txXfrm>
        <a:off x="3275" y="1345559"/>
        <a:ext cx="1969777" cy="2882250"/>
      </dsp:txXfrm>
    </dsp:sp>
    <dsp:sp modelId="{F4512232-919B-42A8-A172-DC2EBD1090E2}">
      <dsp:nvSpPr>
        <dsp:cNvPr id="0" name=""/>
        <dsp:cNvSpPr/>
      </dsp:nvSpPr>
      <dsp:spPr>
        <a:xfrm>
          <a:off x="2248822" y="884759"/>
          <a:ext cx="1969777" cy="460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Execução</a:t>
          </a:r>
          <a:endParaRPr lang="pt-BR" sz="20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48822" y="884759"/>
        <a:ext cx="1969777" cy="460800"/>
      </dsp:txXfrm>
    </dsp:sp>
    <dsp:sp modelId="{6928F828-C60E-440E-B79B-085654C2C6C4}">
      <dsp:nvSpPr>
        <dsp:cNvPr id="0" name=""/>
        <dsp:cNvSpPr/>
      </dsp:nvSpPr>
      <dsp:spPr>
        <a:xfrm>
          <a:off x="2248822" y="1345559"/>
          <a:ext cx="1969777" cy="28822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Atividades de aprendizagem interdisciplinares</a:t>
          </a:r>
          <a:endParaRPr lang="pt-B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Atividades de campo</a:t>
          </a:r>
          <a:endParaRPr lang="pt-B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Construção dos experimentos/ protótipos</a:t>
          </a:r>
          <a:endParaRPr lang="pt-B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Registro das atividades</a:t>
          </a:r>
          <a:endParaRPr lang="pt-BR" sz="1600" kern="1200" dirty="0"/>
        </a:p>
      </dsp:txBody>
      <dsp:txXfrm>
        <a:off x="2248822" y="1345559"/>
        <a:ext cx="1969777" cy="2882250"/>
      </dsp:txXfrm>
    </dsp:sp>
    <dsp:sp modelId="{E71721BE-90BE-45CD-AFA9-8FC67B74E65F}">
      <dsp:nvSpPr>
        <dsp:cNvPr id="0" name=""/>
        <dsp:cNvSpPr/>
      </dsp:nvSpPr>
      <dsp:spPr>
        <a:xfrm>
          <a:off x="4494368" y="884759"/>
          <a:ext cx="1969777" cy="460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Síntese </a:t>
          </a:r>
          <a:endParaRPr lang="pt-BR" sz="20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94368" y="884759"/>
        <a:ext cx="1969777" cy="460800"/>
      </dsp:txXfrm>
    </dsp:sp>
    <dsp:sp modelId="{9B1F56F6-0F7C-4F07-A952-6ACF047232FB}">
      <dsp:nvSpPr>
        <dsp:cNvPr id="0" name=""/>
        <dsp:cNvSpPr/>
      </dsp:nvSpPr>
      <dsp:spPr>
        <a:xfrm>
          <a:off x="4494368" y="1345559"/>
          <a:ext cx="1969777" cy="28822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Análise e registro das atividades em artigo ou relatório</a:t>
          </a:r>
          <a:endParaRPr lang="pt-BR" sz="1600" kern="1200" dirty="0"/>
        </a:p>
      </dsp:txBody>
      <dsp:txXfrm>
        <a:off x="4494368" y="1345559"/>
        <a:ext cx="1969777" cy="2882250"/>
      </dsp:txXfrm>
    </dsp:sp>
    <dsp:sp modelId="{F7462E21-F761-4220-A7E7-0DCB9F65976A}">
      <dsp:nvSpPr>
        <dsp:cNvPr id="0" name=""/>
        <dsp:cNvSpPr/>
      </dsp:nvSpPr>
      <dsp:spPr>
        <a:xfrm>
          <a:off x="6739914" y="884759"/>
          <a:ext cx="1969777" cy="460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Avaliação</a:t>
          </a:r>
          <a:endParaRPr lang="pt-BR" sz="20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739914" y="884759"/>
        <a:ext cx="1969777" cy="460800"/>
      </dsp:txXfrm>
    </dsp:sp>
    <dsp:sp modelId="{119D1E79-B1AE-4748-8401-6F74A4CB1BF1}">
      <dsp:nvSpPr>
        <dsp:cNvPr id="0" name=""/>
        <dsp:cNvSpPr/>
      </dsp:nvSpPr>
      <dsp:spPr>
        <a:xfrm>
          <a:off x="6739914" y="1345559"/>
          <a:ext cx="1969777" cy="28822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Apresentação dos resultados das pesquisas em evento</a:t>
          </a:r>
          <a:endParaRPr lang="pt-B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Foco no desempenho dos educandos na execução do PI</a:t>
          </a:r>
          <a:endParaRPr lang="pt-B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Avaliação formativa, podendo ser integrada</a:t>
          </a:r>
          <a:endParaRPr lang="pt-BR" sz="1600" kern="1200" dirty="0"/>
        </a:p>
      </dsp:txBody>
      <dsp:txXfrm>
        <a:off x="6739914" y="1345559"/>
        <a:ext cx="1969777" cy="288225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8A1BAD-3072-4B88-940C-CBF1433D38FF}">
      <dsp:nvSpPr>
        <dsp:cNvPr id="0" name=""/>
        <dsp:cNvSpPr/>
      </dsp:nvSpPr>
      <dsp:spPr>
        <a:xfrm rot="5400000">
          <a:off x="-331188" y="1087089"/>
          <a:ext cx="1467219" cy="177245"/>
        </a:xfrm>
        <a:prstGeom prst="rect">
          <a:avLst/>
        </a:prstGeom>
        <a:solidFill>
          <a:schemeClr val="bg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1989F2-969C-4E79-B91D-44E4784625A4}">
      <dsp:nvSpPr>
        <dsp:cNvPr id="0" name=""/>
        <dsp:cNvSpPr/>
      </dsp:nvSpPr>
      <dsp:spPr>
        <a:xfrm>
          <a:off x="3628" y="146714"/>
          <a:ext cx="1969393" cy="1181636"/>
        </a:xfrm>
        <a:prstGeom prst="roundRect">
          <a:avLst>
            <a:gd name="adj" fmla="val 10000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Chamada Interna para submissão de projetos (DE)</a:t>
          </a:r>
          <a:endParaRPr lang="pt-BR" sz="1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8237" y="181323"/>
        <a:ext cx="1900175" cy="1112418"/>
      </dsp:txXfrm>
    </dsp:sp>
    <dsp:sp modelId="{C7FEC503-752B-44D9-830C-BDF423DB0556}">
      <dsp:nvSpPr>
        <dsp:cNvPr id="0" name=""/>
        <dsp:cNvSpPr/>
      </dsp:nvSpPr>
      <dsp:spPr>
        <a:xfrm rot="5400000">
          <a:off x="-331188" y="2564134"/>
          <a:ext cx="1467219" cy="177245"/>
        </a:xfrm>
        <a:prstGeom prst="rect">
          <a:avLst/>
        </a:prstGeom>
        <a:solidFill>
          <a:schemeClr val="bg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764991-ED3A-42EB-89F3-BE8042324D98}">
      <dsp:nvSpPr>
        <dsp:cNvPr id="0" name=""/>
        <dsp:cNvSpPr/>
      </dsp:nvSpPr>
      <dsp:spPr>
        <a:xfrm>
          <a:off x="3628" y="1623759"/>
          <a:ext cx="1969393" cy="1181636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Submissão de projetos (professores)</a:t>
          </a:r>
          <a:endParaRPr lang="pt-BR" sz="1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8237" y="1658368"/>
        <a:ext cx="1900175" cy="1112418"/>
      </dsp:txXfrm>
    </dsp:sp>
    <dsp:sp modelId="{F47E77F2-FD74-487F-886E-F80445D5891A}">
      <dsp:nvSpPr>
        <dsp:cNvPr id="0" name=""/>
        <dsp:cNvSpPr/>
      </dsp:nvSpPr>
      <dsp:spPr>
        <a:xfrm>
          <a:off x="407333" y="3302657"/>
          <a:ext cx="2609467" cy="177245"/>
        </a:xfrm>
        <a:prstGeom prst="rect">
          <a:avLst/>
        </a:prstGeom>
        <a:solidFill>
          <a:schemeClr val="bg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BBB832-5E9F-4B1B-AA66-A23E2FEC97BE}">
      <dsp:nvSpPr>
        <dsp:cNvPr id="0" name=""/>
        <dsp:cNvSpPr/>
      </dsp:nvSpPr>
      <dsp:spPr>
        <a:xfrm>
          <a:off x="3628" y="3100805"/>
          <a:ext cx="1969393" cy="1181636"/>
        </a:xfrm>
        <a:prstGeom prst="roundRect">
          <a:avLst>
            <a:gd name="adj" fmla="val 10000"/>
          </a:avLst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Análise dos projetos (colegiado)</a:t>
          </a:r>
          <a:endParaRPr lang="pt-BR" sz="1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8237" y="3135414"/>
        <a:ext cx="1900175" cy="1112418"/>
      </dsp:txXfrm>
    </dsp:sp>
    <dsp:sp modelId="{74797C75-4338-4490-B5AD-429A471D4076}">
      <dsp:nvSpPr>
        <dsp:cNvPr id="0" name=""/>
        <dsp:cNvSpPr/>
      </dsp:nvSpPr>
      <dsp:spPr>
        <a:xfrm rot="16200000">
          <a:off x="2288104" y="2564134"/>
          <a:ext cx="1467219" cy="177245"/>
        </a:xfrm>
        <a:prstGeom prst="rect">
          <a:avLst/>
        </a:prstGeom>
        <a:solidFill>
          <a:schemeClr val="bg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F3AE13-B2B7-46CA-B6D5-83A809942C6C}">
      <dsp:nvSpPr>
        <dsp:cNvPr id="0" name=""/>
        <dsp:cNvSpPr/>
      </dsp:nvSpPr>
      <dsp:spPr>
        <a:xfrm>
          <a:off x="2622922" y="3100805"/>
          <a:ext cx="1969393" cy="11816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Homologação (DE)</a:t>
          </a:r>
          <a:endParaRPr lang="pt-BR" sz="1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57531" y="3135414"/>
        <a:ext cx="1900175" cy="1112418"/>
      </dsp:txXfrm>
    </dsp:sp>
    <dsp:sp modelId="{56DE67D5-15D3-40BE-B05C-51C5345B8C1D}">
      <dsp:nvSpPr>
        <dsp:cNvPr id="0" name=""/>
        <dsp:cNvSpPr/>
      </dsp:nvSpPr>
      <dsp:spPr>
        <a:xfrm rot="16200000">
          <a:off x="2288104" y="1087089"/>
          <a:ext cx="1467219" cy="177245"/>
        </a:xfrm>
        <a:prstGeom prst="rect">
          <a:avLst/>
        </a:prstGeom>
        <a:solidFill>
          <a:schemeClr val="bg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1F2A86-C919-4BC9-B3BF-CCDB9DB9E128}">
      <dsp:nvSpPr>
        <dsp:cNvPr id="0" name=""/>
        <dsp:cNvSpPr/>
      </dsp:nvSpPr>
      <dsp:spPr>
        <a:xfrm>
          <a:off x="2622922" y="1623759"/>
          <a:ext cx="1969393" cy="1181636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Validação dos projetos (Setor de Extensão)</a:t>
          </a:r>
          <a:endParaRPr lang="pt-BR" sz="1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57531" y="1658368"/>
        <a:ext cx="1900175" cy="1112418"/>
      </dsp:txXfrm>
    </dsp:sp>
    <dsp:sp modelId="{8B2FD208-6934-4910-AB70-F5CC374CC1AE}">
      <dsp:nvSpPr>
        <dsp:cNvPr id="0" name=""/>
        <dsp:cNvSpPr/>
      </dsp:nvSpPr>
      <dsp:spPr>
        <a:xfrm>
          <a:off x="3026627" y="348567"/>
          <a:ext cx="2609467" cy="177245"/>
        </a:xfrm>
        <a:prstGeom prst="rect">
          <a:avLst/>
        </a:prstGeom>
        <a:solidFill>
          <a:schemeClr val="bg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8FF51E-24C5-48FC-8BBF-6E7CA0F858BF}">
      <dsp:nvSpPr>
        <dsp:cNvPr id="0" name=""/>
        <dsp:cNvSpPr/>
      </dsp:nvSpPr>
      <dsp:spPr>
        <a:xfrm>
          <a:off x="2622922" y="146714"/>
          <a:ext cx="1969393" cy="1181636"/>
        </a:xfrm>
        <a:prstGeom prst="roundRect">
          <a:avLst>
            <a:gd name="adj" fmla="val 10000"/>
          </a:avLst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Acompanhamento dos projetos (Coord./colegiado)</a:t>
          </a:r>
          <a:endParaRPr lang="pt-BR" sz="1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57531" y="181323"/>
        <a:ext cx="1900175" cy="1112418"/>
      </dsp:txXfrm>
    </dsp:sp>
    <dsp:sp modelId="{79E9C5CF-CF14-42E3-9555-AFA0642714FA}">
      <dsp:nvSpPr>
        <dsp:cNvPr id="0" name=""/>
        <dsp:cNvSpPr/>
      </dsp:nvSpPr>
      <dsp:spPr>
        <a:xfrm rot="5400000">
          <a:off x="4907397" y="1087089"/>
          <a:ext cx="1467219" cy="177245"/>
        </a:xfrm>
        <a:prstGeom prst="rect">
          <a:avLst/>
        </a:prstGeom>
        <a:solidFill>
          <a:schemeClr val="bg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9DEAA0-3009-4DBA-8D78-7EC9A316FAC1}">
      <dsp:nvSpPr>
        <dsp:cNvPr id="0" name=""/>
        <dsp:cNvSpPr/>
      </dsp:nvSpPr>
      <dsp:spPr>
        <a:xfrm>
          <a:off x="5242215" y="146714"/>
          <a:ext cx="1969393" cy="1181636"/>
        </a:xfrm>
        <a:prstGeom prst="roundRect">
          <a:avLst>
            <a:gd name="adj" fmla="val 10000"/>
          </a:avLst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Relatório Final (professor)</a:t>
          </a:r>
          <a:endParaRPr lang="pt-BR" sz="1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76824" y="181323"/>
        <a:ext cx="1900175" cy="1112418"/>
      </dsp:txXfrm>
    </dsp:sp>
    <dsp:sp modelId="{1B525196-3964-4CFF-9A5F-7553BB76BE70}">
      <dsp:nvSpPr>
        <dsp:cNvPr id="0" name=""/>
        <dsp:cNvSpPr/>
      </dsp:nvSpPr>
      <dsp:spPr>
        <a:xfrm rot="5400000">
          <a:off x="4907397" y="2564134"/>
          <a:ext cx="1467219" cy="177245"/>
        </a:xfrm>
        <a:prstGeom prst="rect">
          <a:avLst/>
        </a:prstGeom>
        <a:solidFill>
          <a:schemeClr val="bg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6A126B-D151-4AE1-ADE5-CAD9DD776548}">
      <dsp:nvSpPr>
        <dsp:cNvPr id="0" name=""/>
        <dsp:cNvSpPr/>
      </dsp:nvSpPr>
      <dsp:spPr>
        <a:xfrm>
          <a:off x="5242215" y="1623759"/>
          <a:ext cx="1969393" cy="1181636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Aprovação do relatório (colegiado)</a:t>
          </a:r>
          <a:endParaRPr lang="pt-BR" sz="1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76824" y="1658368"/>
        <a:ext cx="1900175" cy="1112418"/>
      </dsp:txXfrm>
    </dsp:sp>
    <dsp:sp modelId="{3680F805-5809-4F71-9C32-850BF3C113CB}">
      <dsp:nvSpPr>
        <dsp:cNvPr id="0" name=""/>
        <dsp:cNvSpPr/>
      </dsp:nvSpPr>
      <dsp:spPr>
        <a:xfrm>
          <a:off x="5242215" y="3100805"/>
          <a:ext cx="1969393" cy="1181636"/>
        </a:xfrm>
        <a:prstGeom prst="roundRect">
          <a:avLst>
            <a:gd name="adj" fmla="val 10000"/>
          </a:avLst>
        </a:prstGeom>
        <a:solidFill>
          <a:srgbClr val="8666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Certificação (Setor de Extensão)</a:t>
          </a:r>
          <a:endParaRPr lang="pt-BR" sz="1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76824" y="3135414"/>
        <a:ext cx="1900175" cy="11124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tângulo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tângulo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tângulo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Conector reto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tângulo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Elipse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Elipse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Elipse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Elipse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Elipse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22" name="Espaço Reservado para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fld id="{1C69101D-AD50-4246-83F5-393E7371BFDA}" type="datetimeFigureOut">
              <a:rPr lang="pt-BR" smtClean="0"/>
              <a:pPr/>
              <a:t>20/03/2019</a:t>
            </a:fld>
            <a:endParaRPr lang="pt-BR"/>
          </a:p>
        </p:txBody>
      </p:sp>
      <p:sp>
        <p:nvSpPr>
          <p:cNvPr id="23" name="Espaço Reservado para Rodapé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24" name="Espaço Reservado para Número de Slid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fld id="{A0DE8014-1AEA-4951-8504-8C7A38FE4B7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21529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C69101D-AD50-4246-83F5-393E7371BFDA}" type="datetimeFigureOut">
              <a:rPr lang="pt-BR" smtClean="0"/>
              <a:pPr/>
              <a:t>20/03/2019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DE8014-1AEA-4951-8504-8C7A38FE4B7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1318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C69101D-AD50-4246-83F5-393E7371BFDA}" type="datetimeFigureOut">
              <a:rPr lang="pt-BR" smtClean="0"/>
              <a:pPr/>
              <a:t>20/03/2019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DE8014-1AEA-4951-8504-8C7A38FE4B7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0184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C69101D-AD50-4246-83F5-393E7371BFDA}" type="datetimeFigureOut">
              <a:rPr lang="pt-BR" smtClean="0"/>
              <a:pPr/>
              <a:t>20/03/2019</a:t>
            </a:fld>
            <a:endParaRPr lang="pt-BR"/>
          </a:p>
        </p:txBody>
      </p:sp>
      <p:sp>
        <p:nvSpPr>
          <p:cNvPr id="5" name="Espaço Reservado para Número de Slide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0DE8014-1AEA-4951-8504-8C7A38FE4B7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" name="Espaço Reservado para Rodapé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8517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tângulo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tângulo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tângulo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Elipse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Elipse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Elipse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Elipse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Elipse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Conector reto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0" name="Espaço Reservado para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fld id="{1C69101D-AD50-4246-83F5-393E7371BFDA}" type="datetimeFigureOut">
              <a:rPr lang="pt-BR" smtClean="0"/>
              <a:pPr/>
              <a:t>20/03/2019</a:t>
            </a:fld>
            <a:endParaRPr lang="pt-BR"/>
          </a:p>
        </p:txBody>
      </p:sp>
      <p:sp>
        <p:nvSpPr>
          <p:cNvPr id="21" name="Espaço Reservado para Rodapé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22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fld id="{A0DE8014-1AEA-4951-8504-8C7A38FE4B7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72448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C69101D-AD50-4246-83F5-393E7371BFDA}" type="datetimeFigureOut">
              <a:rPr lang="pt-BR" smtClean="0"/>
              <a:pPr/>
              <a:t>20/03/2019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DE8014-1AEA-4951-8504-8C7A38FE4B7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2529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C69101D-AD50-4246-83F5-393E7371BFDA}" type="datetimeFigureOut">
              <a:rPr lang="pt-BR" smtClean="0"/>
              <a:pPr/>
              <a:t>20/03/2019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DE8014-1AEA-4951-8504-8C7A38FE4B7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4258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C69101D-AD50-4246-83F5-393E7371BFDA}" type="datetimeFigureOut">
              <a:rPr lang="pt-BR" smtClean="0"/>
              <a:pPr/>
              <a:t>20/03/2019</a:t>
            </a:fld>
            <a:endParaRPr lang="pt-BR"/>
          </a:p>
        </p:txBody>
      </p:sp>
      <p:sp>
        <p:nvSpPr>
          <p:cNvPr id="4" name="Espaço Reservado para Número de Slide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0DE8014-1AEA-4951-8504-8C7A38FE4B7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" name="Espaço Reservado para Rodapé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5654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C69101D-AD50-4246-83F5-393E7371BFDA}" type="datetimeFigureOut">
              <a:rPr lang="pt-BR" smtClean="0"/>
              <a:pPr/>
              <a:t>20/03/2019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DE8014-1AEA-4951-8504-8C7A38FE4B7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1874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ector reto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Conector reto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Conector reto 1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8" name="Conector reto 1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Conector reto 1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1" name="Elipse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8" name="Espaço Reservado para Conteúd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2" name="Espaço Reservado para Data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C69101D-AD50-4246-83F5-393E7371BFDA}" type="datetimeFigureOut">
              <a:rPr lang="pt-BR" smtClean="0"/>
              <a:pPr/>
              <a:t>20/03/2019</a:t>
            </a:fld>
            <a:endParaRPr lang="pt-BR"/>
          </a:p>
        </p:txBody>
      </p:sp>
      <p:sp>
        <p:nvSpPr>
          <p:cNvPr id="13" name="Espaço Reservado para Número de Slide 2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0DE8014-1AEA-4951-8504-8C7A38FE4B7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4" name="Espaço Reservado para Rodapé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7990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ector reto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Elipse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Conector reto 1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8" name="Retângulo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Conector reto 1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Conector reto 2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2" name="Espaço Reservado para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C69101D-AD50-4246-83F5-393E7371BFDA}" type="datetimeFigureOut">
              <a:rPr lang="pt-BR" smtClean="0"/>
              <a:pPr/>
              <a:t>20/03/2019</a:t>
            </a:fld>
            <a:endParaRPr lang="pt-BR"/>
          </a:p>
        </p:txBody>
      </p:sp>
      <p:sp>
        <p:nvSpPr>
          <p:cNvPr id="13" name="Espaço Reservado para Número de Slide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0DE8014-1AEA-4951-8504-8C7A38FE4B7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4" name="Espaço Reservado para Rodapé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7063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1028" name="Espaço Reservado para Texto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  <a:endParaRPr lang="en-US" altLang="pt-BR" smtClean="0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fld id="{1C69101D-AD50-4246-83F5-393E7371BFDA}" type="datetimeFigureOut">
              <a:rPr lang="pt-BR" smtClean="0"/>
              <a:pPr/>
              <a:t>20/03/2019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32" name="Conector reto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0" name="Retângu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34" name="Conector reto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2" name="Elipse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 b="1">
                <a:solidFill>
                  <a:srgbClr val="FFFFFF"/>
                </a:solidFill>
                <a:latin typeface="Century Schoolbook" pitchFamily="18" charset="0"/>
              </a:defRPr>
            </a:lvl1pPr>
          </a:lstStyle>
          <a:p>
            <a:fld id="{A0DE8014-1AEA-4951-8504-8C7A38FE4B7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1" fontAlgn="base" hangingPunct="1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1" fontAlgn="base" hangingPunct="1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1" fontAlgn="base" hangingPunct="1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superior.proen@ifpa.edu.br" TargetMode="External"/><Relationship Id="rId2" Type="http://schemas.openxmlformats.org/officeDocument/2006/relationships/hyperlink" Target="mailto:proreitor.proen@ifpa.edu.b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proreitor.proppg@ifpa.edu.br" TargetMode="External"/><Relationship Id="rId5" Type="http://schemas.openxmlformats.org/officeDocument/2006/relationships/hyperlink" Target="mailto:direx.proex@ifpa.edu.br" TargetMode="External"/><Relationship Id="rId4" Type="http://schemas.openxmlformats.org/officeDocument/2006/relationships/hyperlink" Target="mailto:proreitor.proex@ifpa.edu.br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55"/>
          <a:stretch>
            <a:fillRect/>
          </a:stretch>
        </p:blipFill>
        <p:spPr bwMode="auto">
          <a:xfrm>
            <a:off x="2555875" y="1268413"/>
            <a:ext cx="4132263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323850" y="4437063"/>
            <a:ext cx="8569325" cy="1368425"/>
          </a:xfrm>
          <a:prstGeom prst="rect">
            <a:avLst/>
          </a:prstGeom>
          <a:ln w="88900" cmpd="dbl">
            <a:noFill/>
          </a:ln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3000" b="1" cap="smal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Pró - Reitoria de Ensino - PROEN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2200" b="1" cap="smal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XI Reunião de Diretores de Ensino – 21 e 22/03/19</a:t>
            </a:r>
          </a:p>
        </p:txBody>
      </p:sp>
    </p:spTree>
    <p:extLst>
      <p:ext uri="{BB962C8B-B14F-4D97-AF65-F5344CB8AC3E}">
        <p14:creationId xmlns:p14="http://schemas.microsoft.com/office/powerpoint/2010/main" val="399331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b="1" dirty="0" smtClean="0">
                <a:solidFill>
                  <a:srgbClr val="00B050"/>
                </a:solidFill>
              </a:rPr>
              <a:t>ETAPAS</a:t>
            </a:r>
            <a:endParaRPr lang="pt-BR" sz="3600" b="1" dirty="0">
              <a:solidFill>
                <a:srgbClr val="00B050"/>
              </a:solidFill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791738520"/>
              </p:ext>
            </p:extLst>
          </p:nvPr>
        </p:nvGraphicFramePr>
        <p:xfrm>
          <a:off x="179512" y="1556792"/>
          <a:ext cx="8712968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914092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m para DÃVID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053" y="1556792"/>
            <a:ext cx="4129286" cy="5065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 explicativo em forma de nuvem 4"/>
          <p:cNvSpPr/>
          <p:nvPr/>
        </p:nvSpPr>
        <p:spPr>
          <a:xfrm flipH="1">
            <a:off x="899592" y="360575"/>
            <a:ext cx="2785120" cy="3068425"/>
          </a:xfrm>
          <a:prstGeom prst="cloudCallout">
            <a:avLst>
              <a:gd name="adj1" fmla="val -92051"/>
              <a:gd name="adj2" fmla="val 3326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Ok, mas... Como fazer?</a:t>
            </a:r>
            <a:endParaRPr lang="pt-BR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8015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1784" y="332656"/>
            <a:ext cx="7772400" cy="1143000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solidFill>
                  <a:srgbClr val="00B050"/>
                </a:solidFill>
              </a:rPr>
              <a:t>A Instrução Normativa</a:t>
            </a:r>
            <a:endParaRPr lang="pt-BR" sz="3600" b="1" dirty="0">
              <a:solidFill>
                <a:srgbClr val="00B05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914400" y="1628800"/>
            <a:ext cx="7772400" cy="2357454"/>
          </a:xfrm>
          <a:solidFill>
            <a:schemeClr val="bg1">
              <a:lumMod val="65000"/>
              <a:lumOff val="35000"/>
            </a:schemeClr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2200" dirty="0" smtClean="0"/>
              <a:t>Necessidade de normatização dos fluxos e procedimentos para submissão, aprovação, homologação, validação e registros dos programas e projetos de extensão, no âmbito dos cursos de graduação do IFPA.</a:t>
            </a:r>
          </a:p>
          <a:p>
            <a:endParaRPr lang="pt-BR" sz="2200" dirty="0" smtClean="0"/>
          </a:p>
          <a:p>
            <a:endParaRPr lang="pt-BR" sz="2200" dirty="0" smtClean="0"/>
          </a:p>
          <a:p>
            <a:endParaRPr lang="pt-BR" sz="2200" dirty="0" smtClean="0"/>
          </a:p>
        </p:txBody>
      </p:sp>
      <p:sp>
        <p:nvSpPr>
          <p:cNvPr id="4" name="Seta para baixo 3"/>
          <p:cNvSpPr/>
          <p:nvPr/>
        </p:nvSpPr>
        <p:spPr>
          <a:xfrm>
            <a:off x="4179375" y="3219246"/>
            <a:ext cx="428628" cy="78581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/>
          <p:cNvSpPr/>
          <p:nvPr/>
        </p:nvSpPr>
        <p:spPr>
          <a:xfrm>
            <a:off x="2843809" y="4293096"/>
            <a:ext cx="3096343" cy="208823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IN 01/2017-PROEN/PROEX/PROPPG</a:t>
            </a:r>
            <a:endParaRPr lang="pt-B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ta dobrada 16"/>
          <p:cNvSpPr/>
          <p:nvPr/>
        </p:nvSpPr>
        <p:spPr>
          <a:xfrm rot="5400000">
            <a:off x="4250529" y="3964787"/>
            <a:ext cx="2571768" cy="500066"/>
          </a:xfrm>
          <a:prstGeom prst="bentArrow">
            <a:avLst>
              <a:gd name="adj1" fmla="val 22333"/>
              <a:gd name="adj2" fmla="val 25000"/>
              <a:gd name="adj3" fmla="val 25000"/>
              <a:gd name="adj4" fmla="val 4375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4016" y="53752"/>
            <a:ext cx="7772400" cy="854968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solidFill>
                  <a:srgbClr val="00B050"/>
                </a:solidFill>
              </a:rPr>
              <a:t>Fluxos e Procedimentos</a:t>
            </a:r>
            <a:endParaRPr lang="pt-BR" sz="3600" b="1" dirty="0">
              <a:solidFill>
                <a:srgbClr val="00B050"/>
              </a:solidFill>
            </a:endParaRPr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238046227"/>
              </p:ext>
            </p:extLst>
          </p:nvPr>
        </p:nvGraphicFramePr>
        <p:xfrm>
          <a:off x="714348" y="928670"/>
          <a:ext cx="7215238" cy="4429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Elipse 15"/>
          <p:cNvSpPr/>
          <p:nvPr/>
        </p:nvSpPr>
        <p:spPr>
          <a:xfrm>
            <a:off x="4211960" y="5572140"/>
            <a:ext cx="2952328" cy="116922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sz="1200" b="1" dirty="0" smtClean="0">
                <a:solidFill>
                  <a:schemeClr val="tx1"/>
                </a:solidFill>
              </a:rPr>
              <a:t>Encaminhamento dos projetos digitalizados à PROEX/PROEN/PROPPG</a:t>
            </a:r>
            <a:endParaRPr lang="pt-BR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7240" y="413792"/>
            <a:ext cx="8003232" cy="1143000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solidFill>
                  <a:srgbClr val="00B050"/>
                </a:solidFill>
              </a:rPr>
              <a:t>Fórum dos Coordenadores de Graduação – 06.03.2018</a:t>
            </a:r>
            <a:endParaRPr lang="pt-BR" sz="3600" b="1" dirty="0">
              <a:solidFill>
                <a:srgbClr val="00B05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827584" y="1916832"/>
            <a:ext cx="7772400" cy="2736304"/>
          </a:xfrm>
        </p:spPr>
        <p:txBody>
          <a:bodyPr>
            <a:noAutofit/>
          </a:bodyPr>
          <a:lstStyle/>
          <a:p>
            <a:pPr algn="just"/>
            <a:r>
              <a:rPr lang="pt-BR" sz="2400" dirty="0" smtClean="0"/>
              <a:t>Proposta de </a:t>
            </a:r>
            <a:r>
              <a:rPr lang="pt-BR" sz="2400" b="1" dirty="0" smtClean="0">
                <a:solidFill>
                  <a:srgbClr val="0070C0"/>
                </a:solidFill>
              </a:rPr>
              <a:t>simplificar os fluxos e procedimentos </a:t>
            </a:r>
            <a:r>
              <a:rPr lang="pt-BR" sz="2400" dirty="0" smtClean="0"/>
              <a:t>para submissão, aprovação e validação dos projetos de extensão no âmbito dos cursos de graduação.</a:t>
            </a:r>
          </a:p>
          <a:p>
            <a:pPr algn="just"/>
            <a:r>
              <a:rPr lang="pt-BR" sz="2400" dirty="0" err="1" smtClean="0"/>
              <a:t>Pactuação</a:t>
            </a:r>
            <a:r>
              <a:rPr lang="pt-BR" sz="2400" dirty="0" smtClean="0"/>
              <a:t>: Implementação da política, ainda que seguindo </a:t>
            </a:r>
            <a:r>
              <a:rPr lang="pt-BR" sz="2400" b="1" dirty="0" smtClean="0">
                <a:solidFill>
                  <a:srgbClr val="0070C0"/>
                </a:solidFill>
              </a:rPr>
              <a:t>fluxos e procedimentos alternativos</a:t>
            </a:r>
            <a:r>
              <a:rPr lang="pt-BR" sz="2400" dirty="0" smtClean="0"/>
              <a:t>, desde que previamente comunicado à PROEN, garantindo </a:t>
            </a:r>
            <a:r>
              <a:rPr lang="pt-BR" sz="2400" b="1" dirty="0" smtClean="0">
                <a:solidFill>
                  <a:srgbClr val="0070C0"/>
                </a:solidFill>
              </a:rPr>
              <a:t>a </a:t>
            </a:r>
            <a:r>
              <a:rPr lang="pt-BR" b="1" dirty="0" smtClean="0">
                <a:solidFill>
                  <a:srgbClr val="0070C0"/>
                </a:solidFill>
              </a:rPr>
              <a:t>execução</a:t>
            </a:r>
            <a:r>
              <a:rPr lang="pt-BR" sz="2400" b="1" dirty="0" smtClean="0">
                <a:solidFill>
                  <a:srgbClr val="0070C0"/>
                </a:solidFill>
              </a:rPr>
              <a:t>, o registro e a socialização dos resultados do projeto</a:t>
            </a:r>
            <a:r>
              <a:rPr lang="pt-BR" sz="2400" dirty="0" smtClean="0"/>
              <a:t>. </a:t>
            </a:r>
          </a:p>
          <a:p>
            <a:pPr marL="0" indent="0" algn="ctr">
              <a:buNone/>
            </a:pPr>
            <a:endParaRPr lang="pt-BR" sz="2400" dirty="0" smtClean="0"/>
          </a:p>
          <a:p>
            <a:pPr marL="0" indent="0" algn="ctr">
              <a:buNone/>
            </a:pPr>
            <a:r>
              <a:rPr lang="pt-BR" sz="2400" b="1" i="1" dirty="0" smtClean="0">
                <a:solidFill>
                  <a:srgbClr val="FF0000"/>
                </a:solidFill>
              </a:rPr>
              <a:t>“IN deve ser um guia, não uma camisa de força que engesse as ações”. </a:t>
            </a:r>
            <a:endParaRPr lang="pt-BR" sz="24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2752" y="620688"/>
            <a:ext cx="7683624" cy="1080120"/>
          </a:xfrm>
        </p:spPr>
        <p:txBody>
          <a:bodyPr>
            <a:normAutofit fontScale="90000"/>
          </a:bodyPr>
          <a:lstStyle/>
          <a:p>
            <a:r>
              <a:rPr lang="pt-BR" sz="4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Agora vai! Rumo a </a:t>
            </a:r>
            <a:r>
              <a:rPr lang="pt-BR" sz="4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2018</a:t>
            </a:r>
            <a:r>
              <a:rPr lang="pt-BR" sz="4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br>
              <a:rPr lang="pt-BR" sz="4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4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ano das experiências!!!</a:t>
            </a:r>
            <a:endParaRPr 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74679"/>
            <a:ext cx="9144000" cy="473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Resultado de imagem para futebol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04664"/>
            <a:ext cx="1420036" cy="1420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Resultado de imagem para futebol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78860"/>
            <a:ext cx="144016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223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143000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pt-BR" sz="3600" b="1" i="1" dirty="0" smtClean="0">
                <a:solidFill>
                  <a:srgbClr val="FFCC00"/>
                </a:solidFill>
              </a:rPr>
              <a:t>PROJETOS DESENVOLVIDOS EM 2018</a:t>
            </a:r>
            <a:endParaRPr lang="pt-BR" sz="3600" b="1" i="1" dirty="0">
              <a:solidFill>
                <a:srgbClr val="FFCC00"/>
              </a:solidFill>
            </a:endParaRPr>
          </a:p>
        </p:txBody>
      </p:sp>
      <p:pic>
        <p:nvPicPr>
          <p:cNvPr id="5122" name="Picture 2" descr="Resultado de imagem para carinha muito feliz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308" y="4369296"/>
            <a:ext cx="1880593" cy="1880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50435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Resultado de imagem para carinha indiferente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869" y="4283074"/>
            <a:ext cx="2098252" cy="2098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143000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pt-BR" sz="3600" b="1" i="1" dirty="0">
                <a:solidFill>
                  <a:srgbClr val="FFCC00"/>
                </a:solidFill>
              </a:rPr>
              <a:t>PROJETOS DESENVOLVIDOS </a:t>
            </a:r>
            <a:r>
              <a:rPr lang="pt-BR" sz="3600" b="1" i="1" dirty="0" smtClean="0">
                <a:solidFill>
                  <a:srgbClr val="FFCC00"/>
                </a:solidFill>
              </a:rPr>
              <a:t>EM 2018</a:t>
            </a:r>
            <a:endParaRPr lang="pt-BR" sz="3600" b="1" i="1" dirty="0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9630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esultado de imagem para carinha vergonh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365104"/>
            <a:ext cx="1944217" cy="1944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143000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pt-BR" sz="3600" b="1" i="1" dirty="0">
                <a:solidFill>
                  <a:srgbClr val="FFCC00"/>
                </a:solidFill>
              </a:rPr>
              <a:t>PROJETOS DESENVOLVIDOS </a:t>
            </a:r>
            <a:r>
              <a:rPr lang="pt-BR" sz="3600" b="1" i="1" dirty="0" smtClean="0">
                <a:solidFill>
                  <a:srgbClr val="FFCC00"/>
                </a:solidFill>
              </a:rPr>
              <a:t>EM 2018</a:t>
            </a:r>
            <a:endParaRPr lang="pt-BR" sz="3600" b="1" i="1" dirty="0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7481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Resultado de imagem para carinha triste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365101"/>
            <a:ext cx="1872207" cy="187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143000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pt-BR" sz="3600" b="1" i="1" dirty="0">
                <a:solidFill>
                  <a:srgbClr val="FFCC00"/>
                </a:solidFill>
              </a:rPr>
              <a:t>PROJETOS DESENVOLVIDOS </a:t>
            </a:r>
            <a:r>
              <a:rPr lang="pt-BR" sz="3600" b="1" i="1" dirty="0" smtClean="0">
                <a:solidFill>
                  <a:srgbClr val="FFCC00"/>
                </a:solidFill>
              </a:rPr>
              <a:t>EM 2018</a:t>
            </a:r>
            <a:endParaRPr lang="pt-BR" sz="3600" b="1" i="1" dirty="0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482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65"/>
          <a:stretch>
            <a:fillRect/>
          </a:stretch>
        </p:blipFill>
        <p:spPr bwMode="auto">
          <a:xfrm>
            <a:off x="2714625" y="1214438"/>
            <a:ext cx="3302000" cy="247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42938" y="4217665"/>
            <a:ext cx="7772400" cy="1227559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  <a:defRPr/>
            </a:pPr>
            <a:r>
              <a:rPr lang="pt-BR" sz="4000" b="1" dirty="0" err="1" smtClean="0">
                <a:solidFill>
                  <a:srgbClr val="007A37"/>
                </a:solidFill>
              </a:rPr>
              <a:t>Curricularização</a:t>
            </a:r>
            <a:r>
              <a:rPr lang="pt-BR" sz="4000" b="1" dirty="0" smtClean="0">
                <a:solidFill>
                  <a:srgbClr val="007A37"/>
                </a:solidFill>
              </a:rPr>
              <a:t> da Extensão</a:t>
            </a:r>
            <a:endParaRPr lang="pt-BR" altLang="pt-BR" sz="4000" b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28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Resultado de imagem para carinha desespero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711793"/>
            <a:ext cx="3672408" cy="352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143000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pt-BR" sz="3600" b="1" i="1" dirty="0" smtClean="0">
                <a:solidFill>
                  <a:srgbClr val="FFCC00"/>
                </a:solidFill>
              </a:rPr>
              <a:t>ACABOU 2018...</a:t>
            </a:r>
            <a:endParaRPr lang="pt-BR" sz="3600" b="1" i="1" dirty="0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5785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413792"/>
            <a:ext cx="8219256" cy="1143000"/>
          </a:xfrm>
        </p:spPr>
        <p:txBody>
          <a:bodyPr>
            <a:noAutofit/>
          </a:bodyPr>
          <a:lstStyle/>
          <a:p>
            <a:r>
              <a:rPr lang="pt-BR" b="1" dirty="0" smtClean="0">
                <a:solidFill>
                  <a:srgbClr val="00B050"/>
                </a:solidFill>
              </a:rPr>
              <a:t>OF.CIRC. 01/2019-PROEN/PROEX/PROPPG</a:t>
            </a:r>
            <a:endParaRPr lang="pt-BR" b="1" dirty="0">
              <a:solidFill>
                <a:srgbClr val="00B05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827584" y="1916832"/>
            <a:ext cx="7772400" cy="273630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dirty="0" smtClean="0"/>
              <a:t>- Reformulação curricular obrigatória  adiada para 2020</a:t>
            </a:r>
          </a:p>
          <a:p>
            <a:pPr marL="0" indent="0" algn="just">
              <a:buNone/>
            </a:pPr>
            <a:r>
              <a:rPr lang="pt-BR" sz="2400" dirty="0" smtClean="0"/>
              <a:t>- </a:t>
            </a:r>
            <a:r>
              <a:rPr lang="pt-BR" sz="2400" b="1" dirty="0" smtClean="0"/>
              <a:t>C</a:t>
            </a:r>
            <a:r>
              <a:rPr lang="pt-BR" b="1" dirty="0" smtClean="0"/>
              <a:t>omissão </a:t>
            </a:r>
            <a:r>
              <a:rPr lang="pt-BR" b="1" dirty="0"/>
              <a:t>local de acompanhamento da </a:t>
            </a:r>
            <a:r>
              <a:rPr lang="pt-BR" b="1" dirty="0" smtClean="0"/>
              <a:t>implementação </a:t>
            </a:r>
            <a:r>
              <a:rPr lang="pt-BR" b="1" dirty="0"/>
              <a:t>da </a:t>
            </a:r>
            <a:r>
              <a:rPr lang="pt-BR" b="1" dirty="0" smtClean="0"/>
              <a:t>Política </a:t>
            </a:r>
            <a:r>
              <a:rPr lang="pt-BR" b="1" dirty="0"/>
              <a:t>de </a:t>
            </a:r>
            <a:r>
              <a:rPr lang="pt-BR" b="1" dirty="0" err="1" smtClean="0"/>
              <a:t>Curricularização</a:t>
            </a:r>
            <a:r>
              <a:rPr lang="pt-BR" b="1" dirty="0" smtClean="0"/>
              <a:t> </a:t>
            </a:r>
            <a:r>
              <a:rPr lang="pt-BR" b="1" dirty="0"/>
              <a:t>da </a:t>
            </a:r>
            <a:r>
              <a:rPr lang="pt-BR" b="1" dirty="0" smtClean="0"/>
              <a:t>Extensão</a:t>
            </a:r>
            <a:r>
              <a:rPr lang="pt-BR" dirty="0" smtClean="0"/>
              <a:t>, com pelo menos</a:t>
            </a:r>
            <a:r>
              <a:rPr lang="pt-BR" dirty="0"/>
              <a:t> </a:t>
            </a:r>
            <a:r>
              <a:rPr lang="pt-BR" dirty="0" smtClean="0"/>
              <a:t>um </a:t>
            </a:r>
            <a:r>
              <a:rPr lang="pt-BR" dirty="0"/>
              <a:t>docente de cada </a:t>
            </a:r>
            <a:r>
              <a:rPr lang="pt-BR" dirty="0" smtClean="0"/>
              <a:t>curso, com experiência </a:t>
            </a:r>
            <a:r>
              <a:rPr lang="pt-BR" dirty="0"/>
              <a:t>na </a:t>
            </a:r>
            <a:r>
              <a:rPr lang="pt-BR" dirty="0" smtClean="0"/>
              <a:t>realização </a:t>
            </a:r>
            <a:r>
              <a:rPr lang="pt-BR" dirty="0"/>
              <a:t>de </a:t>
            </a:r>
            <a:r>
              <a:rPr lang="pt-BR" dirty="0" smtClean="0"/>
              <a:t>ações </a:t>
            </a:r>
            <a:r>
              <a:rPr lang="pt-BR" dirty="0" err="1" smtClean="0"/>
              <a:t>extensionistas</a:t>
            </a:r>
            <a:endParaRPr lang="pt-BR" dirty="0" smtClean="0"/>
          </a:p>
          <a:p>
            <a:pPr marL="0" indent="0" algn="just">
              <a:buNone/>
            </a:pPr>
            <a:r>
              <a:rPr lang="pt-BR" sz="2400" dirty="0" smtClean="0"/>
              <a:t>- </a:t>
            </a:r>
            <a:r>
              <a:rPr lang="pt-BR" dirty="0" smtClean="0"/>
              <a:t>Comissão</a:t>
            </a:r>
            <a:r>
              <a:rPr lang="pt-BR" dirty="0" smtClean="0"/>
              <a:t> local: trabalho </a:t>
            </a:r>
            <a:r>
              <a:rPr lang="pt-BR" dirty="0"/>
              <a:t>de </a:t>
            </a:r>
            <a:r>
              <a:rPr lang="pt-BR" dirty="0" smtClean="0"/>
              <a:t>sensibilização </a:t>
            </a:r>
            <a:r>
              <a:rPr lang="pt-BR" dirty="0"/>
              <a:t>e </a:t>
            </a:r>
            <a:r>
              <a:rPr lang="pt-BR" dirty="0" smtClean="0"/>
              <a:t>indução à implementação </a:t>
            </a:r>
            <a:r>
              <a:rPr lang="pt-BR" dirty="0"/>
              <a:t>de projetos de </a:t>
            </a:r>
            <a:r>
              <a:rPr lang="pt-BR" dirty="0" smtClean="0"/>
              <a:t>extensão nos cursos, acompanhamento da execução, socialização </a:t>
            </a:r>
            <a:r>
              <a:rPr lang="pt-BR" dirty="0"/>
              <a:t>e </a:t>
            </a:r>
            <a:r>
              <a:rPr lang="pt-BR" dirty="0" smtClean="0"/>
              <a:t>registro </a:t>
            </a:r>
            <a:r>
              <a:rPr lang="pt-BR" dirty="0"/>
              <a:t>dos </a:t>
            </a:r>
            <a:r>
              <a:rPr lang="pt-BR" dirty="0" smtClean="0"/>
              <a:t>resultados, comunicando à comissão </a:t>
            </a:r>
            <a:r>
              <a:rPr lang="pt-BR" dirty="0"/>
              <a:t>institucional. </a:t>
            </a:r>
            <a:r>
              <a:rPr lang="pt-BR" b="1" dirty="0" smtClean="0">
                <a:solidFill>
                  <a:srgbClr val="FF0000"/>
                </a:solidFill>
              </a:rPr>
              <a:t>Prazo para nomear e informar a comissão à PROEN: 05/04/2019</a:t>
            </a:r>
            <a:r>
              <a:rPr lang="pt-BR" dirty="0" smtClean="0">
                <a:solidFill>
                  <a:srgbClr val="FF0000"/>
                </a:solidFill>
              </a:rPr>
              <a:t>.</a:t>
            </a:r>
            <a:endParaRPr lang="pt-BR" sz="2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90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413792"/>
            <a:ext cx="8219256" cy="1143000"/>
          </a:xfrm>
        </p:spPr>
        <p:txBody>
          <a:bodyPr>
            <a:noAutofit/>
          </a:bodyPr>
          <a:lstStyle/>
          <a:p>
            <a:r>
              <a:rPr lang="pt-BR" b="1" dirty="0" smtClean="0">
                <a:solidFill>
                  <a:srgbClr val="00B050"/>
                </a:solidFill>
              </a:rPr>
              <a:t>OF.CIRC. 01/2019-PROEN/PROEX/PROPPG</a:t>
            </a:r>
            <a:endParaRPr lang="pt-BR" b="1" dirty="0">
              <a:solidFill>
                <a:srgbClr val="00B05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827584" y="1916832"/>
            <a:ext cx="7772400" cy="2736304"/>
          </a:xfrm>
        </p:spPr>
        <p:txBody>
          <a:bodyPr>
            <a:noAutofit/>
          </a:bodyPr>
          <a:lstStyle/>
          <a:p>
            <a:pPr algn="just">
              <a:buFontTx/>
              <a:buChar char="-"/>
            </a:pPr>
            <a:r>
              <a:rPr lang="pt-BR" dirty="0" smtClean="0"/>
              <a:t>Todos </a:t>
            </a:r>
            <a:r>
              <a:rPr lang="pt-BR" dirty="0"/>
              <a:t>os cursos de </a:t>
            </a:r>
            <a:r>
              <a:rPr lang="pt-BR" dirty="0" smtClean="0"/>
              <a:t>graduação deverão </a:t>
            </a:r>
            <a:r>
              <a:rPr lang="pt-BR" dirty="0"/>
              <a:t>adotar, a partir de 2019.2, </a:t>
            </a:r>
            <a:r>
              <a:rPr lang="pt-BR" dirty="0" smtClean="0"/>
              <a:t>um </a:t>
            </a:r>
            <a:r>
              <a:rPr lang="pt-BR" b="1" dirty="0"/>
              <a:t>modelo </a:t>
            </a:r>
            <a:r>
              <a:rPr lang="pt-BR" b="1" dirty="0" smtClean="0"/>
              <a:t>de </a:t>
            </a:r>
            <a:r>
              <a:rPr lang="pt-BR" b="1" dirty="0"/>
              <a:t>Plano de Disciplina </a:t>
            </a:r>
            <a:r>
              <a:rPr lang="pt-BR" b="1" dirty="0" smtClean="0"/>
              <a:t>no </a:t>
            </a:r>
            <a:r>
              <a:rPr lang="pt-BR" b="1" dirty="0"/>
              <a:t>qual o docente informa se sua disciplina </a:t>
            </a:r>
            <a:r>
              <a:rPr lang="pt-BR" b="1" dirty="0" smtClean="0"/>
              <a:t>terá </a:t>
            </a:r>
            <a:r>
              <a:rPr lang="pt-BR" b="1" dirty="0"/>
              <a:t>carga horaria destinada a </a:t>
            </a:r>
            <a:r>
              <a:rPr lang="pt-BR" b="1" dirty="0" smtClean="0"/>
              <a:t>ações de exten</a:t>
            </a:r>
            <a:r>
              <a:rPr lang="pt-BR" dirty="0" smtClean="0"/>
              <a:t>são. </a:t>
            </a:r>
            <a:r>
              <a:rPr lang="pt-BR" dirty="0"/>
              <a:t>Em caso positivo, a </a:t>
            </a:r>
            <a:r>
              <a:rPr lang="pt-BR" dirty="0" smtClean="0"/>
              <a:t>ação de extensão constará </a:t>
            </a:r>
            <a:r>
              <a:rPr lang="pt-BR" dirty="0"/>
              <a:t>como </a:t>
            </a:r>
            <a:r>
              <a:rPr lang="pt-BR" dirty="0" smtClean="0"/>
              <a:t>um </a:t>
            </a:r>
            <a:r>
              <a:rPr lang="pt-BR" dirty="0"/>
              <a:t>item adicional do Plano de Disciplina (item VIII). </a:t>
            </a:r>
            <a:endParaRPr lang="pt-BR" dirty="0" smtClean="0"/>
          </a:p>
          <a:p>
            <a:pPr algn="just">
              <a:buFontTx/>
              <a:buChar char="-"/>
            </a:pPr>
            <a:r>
              <a:rPr lang="pt-BR" dirty="0"/>
              <a:t>Os planos de disciplinas que preverem </a:t>
            </a:r>
            <a:r>
              <a:rPr lang="pt-BR" dirty="0" smtClean="0"/>
              <a:t>CH destinada </a:t>
            </a:r>
            <a:r>
              <a:rPr lang="pt-BR" dirty="0"/>
              <a:t>a </a:t>
            </a:r>
            <a:r>
              <a:rPr lang="pt-BR" dirty="0" smtClean="0"/>
              <a:t>ações </a:t>
            </a:r>
            <a:r>
              <a:rPr lang="pt-BR" dirty="0"/>
              <a:t>de </a:t>
            </a:r>
            <a:r>
              <a:rPr lang="pt-BR" dirty="0" smtClean="0"/>
              <a:t>extensão serão </a:t>
            </a:r>
            <a:r>
              <a:rPr lang="pt-BR" b="1" dirty="0"/>
              <a:t>submetidos e </a:t>
            </a:r>
            <a:r>
              <a:rPr lang="pt-BR" b="1" dirty="0" smtClean="0"/>
              <a:t>aprovados </a:t>
            </a:r>
            <a:r>
              <a:rPr lang="pt-BR" b="1" dirty="0"/>
              <a:t>pelo colegiado do curso</a:t>
            </a:r>
            <a:r>
              <a:rPr lang="pt-BR" dirty="0"/>
              <a:t> por </a:t>
            </a:r>
            <a:r>
              <a:rPr lang="pt-BR" dirty="0" smtClean="0"/>
              <a:t>ocasião </a:t>
            </a:r>
            <a:r>
              <a:rPr lang="pt-BR" dirty="0"/>
              <a:t>do planejamento </a:t>
            </a:r>
            <a:r>
              <a:rPr lang="pt-BR" dirty="0" smtClean="0"/>
              <a:t>pedagógico </a:t>
            </a:r>
            <a:r>
              <a:rPr lang="pt-BR" dirty="0"/>
              <a:t>que antecede o inicio do </a:t>
            </a:r>
            <a:r>
              <a:rPr lang="pt-BR" dirty="0" smtClean="0"/>
              <a:t>período </a:t>
            </a:r>
            <a:r>
              <a:rPr lang="pt-BR" dirty="0"/>
              <a:t>letivo. </a:t>
            </a:r>
            <a:endParaRPr lang="pt-BR" sz="2400" dirty="0" smtClean="0"/>
          </a:p>
        </p:txBody>
      </p:sp>
    </p:spTree>
    <p:extLst>
      <p:ext uri="{BB962C8B-B14F-4D97-AF65-F5344CB8AC3E}">
        <p14:creationId xmlns:p14="http://schemas.microsoft.com/office/powerpoint/2010/main" val="26116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413792"/>
            <a:ext cx="8219256" cy="1143000"/>
          </a:xfrm>
        </p:spPr>
        <p:txBody>
          <a:bodyPr>
            <a:noAutofit/>
          </a:bodyPr>
          <a:lstStyle/>
          <a:p>
            <a:r>
              <a:rPr lang="pt-BR" b="1" dirty="0" smtClean="0">
                <a:solidFill>
                  <a:srgbClr val="00B050"/>
                </a:solidFill>
              </a:rPr>
              <a:t>OF.CIRC. 01/2019-PROEN/PROEX/PROPPG</a:t>
            </a:r>
            <a:endParaRPr lang="pt-BR" b="1" dirty="0">
              <a:solidFill>
                <a:srgbClr val="00B05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827584" y="1628800"/>
            <a:ext cx="7772400" cy="2736304"/>
          </a:xfrm>
        </p:spPr>
        <p:txBody>
          <a:bodyPr>
            <a:noAutofit/>
          </a:bodyPr>
          <a:lstStyle/>
          <a:p>
            <a:pPr algn="just">
              <a:buFontTx/>
              <a:buChar char="-"/>
            </a:pPr>
            <a:r>
              <a:rPr lang="pt-BR" dirty="0"/>
              <a:t>A </a:t>
            </a:r>
            <a:r>
              <a:rPr lang="pt-BR" dirty="0" smtClean="0"/>
              <a:t>coordenação </a:t>
            </a:r>
            <a:r>
              <a:rPr lang="pt-BR" dirty="0"/>
              <a:t>do curso </a:t>
            </a:r>
            <a:r>
              <a:rPr lang="pt-BR" dirty="0" smtClean="0"/>
              <a:t>remeterá cópia </a:t>
            </a:r>
            <a:r>
              <a:rPr lang="pt-BR" dirty="0"/>
              <a:t>dos </a:t>
            </a:r>
            <a:r>
              <a:rPr lang="pt-BR" dirty="0" smtClean="0"/>
              <a:t>planos </a:t>
            </a:r>
            <a:r>
              <a:rPr lang="pt-BR" dirty="0"/>
              <a:t>de disciplina </a:t>
            </a:r>
            <a:r>
              <a:rPr lang="pt-BR" dirty="0" smtClean="0"/>
              <a:t>com previsão </a:t>
            </a:r>
            <a:r>
              <a:rPr lang="pt-BR" dirty="0"/>
              <a:t>de </a:t>
            </a:r>
            <a:r>
              <a:rPr lang="pt-BR" dirty="0" smtClean="0"/>
              <a:t>CH para ações </a:t>
            </a:r>
            <a:r>
              <a:rPr lang="pt-BR" dirty="0" err="1" smtClean="0"/>
              <a:t>extensionistas</a:t>
            </a:r>
            <a:r>
              <a:rPr lang="pt-BR" dirty="0" smtClean="0"/>
              <a:t> para </a:t>
            </a:r>
            <a:r>
              <a:rPr lang="pt-BR" dirty="0"/>
              <a:t>a </a:t>
            </a:r>
            <a:r>
              <a:rPr lang="pt-BR" dirty="0" smtClean="0"/>
              <a:t>comissão local.  </a:t>
            </a:r>
          </a:p>
          <a:p>
            <a:pPr algn="just">
              <a:buFontTx/>
              <a:buChar char="-"/>
            </a:pPr>
            <a:r>
              <a:rPr lang="pt-BR" dirty="0" smtClean="0"/>
              <a:t>Todos </a:t>
            </a:r>
            <a:r>
              <a:rPr lang="pt-BR" dirty="0"/>
              <a:t>os cursos de </a:t>
            </a:r>
            <a:r>
              <a:rPr lang="pt-BR" dirty="0" smtClean="0"/>
              <a:t>graduação deverão </a:t>
            </a:r>
            <a:r>
              <a:rPr lang="pt-BR" dirty="0"/>
              <a:t>apresentar pelo menos uma </a:t>
            </a:r>
            <a:r>
              <a:rPr lang="pt-BR" dirty="0" smtClean="0"/>
              <a:t>experiência de </a:t>
            </a:r>
            <a:r>
              <a:rPr lang="pt-BR" dirty="0" err="1" smtClean="0"/>
              <a:t>curricularização</a:t>
            </a:r>
            <a:r>
              <a:rPr lang="pt-BR" dirty="0" smtClean="0"/>
              <a:t> </a:t>
            </a:r>
            <a:r>
              <a:rPr lang="pt-BR" dirty="0"/>
              <a:t>da </a:t>
            </a:r>
            <a:r>
              <a:rPr lang="pt-BR" dirty="0" smtClean="0"/>
              <a:t>extensão, </a:t>
            </a:r>
            <a:r>
              <a:rPr lang="pt-BR" dirty="0"/>
              <a:t>a cada </a:t>
            </a:r>
            <a:r>
              <a:rPr lang="pt-BR" dirty="0" smtClean="0"/>
              <a:t>semestre. </a:t>
            </a:r>
          </a:p>
          <a:p>
            <a:pPr algn="just">
              <a:buFontTx/>
              <a:buChar char="-"/>
            </a:pPr>
            <a:r>
              <a:rPr lang="pt-BR" dirty="0" smtClean="0"/>
              <a:t>Comissão </a:t>
            </a:r>
            <a:r>
              <a:rPr lang="pt-BR" dirty="0"/>
              <a:t>local </a:t>
            </a:r>
            <a:r>
              <a:rPr lang="pt-BR" dirty="0" smtClean="0"/>
              <a:t>formaliza processo </a:t>
            </a:r>
            <a:r>
              <a:rPr lang="pt-BR" dirty="0"/>
              <a:t>com as </a:t>
            </a:r>
            <a:r>
              <a:rPr lang="pt-BR" dirty="0" smtClean="0"/>
              <a:t>cópias </a:t>
            </a:r>
            <a:r>
              <a:rPr lang="pt-BR" dirty="0"/>
              <a:t>de todos os planos de disciplina/projetos de </a:t>
            </a:r>
            <a:r>
              <a:rPr lang="pt-BR" dirty="0" smtClean="0"/>
              <a:t>extensão </a:t>
            </a:r>
            <a:r>
              <a:rPr lang="pt-BR" dirty="0"/>
              <a:t>aprovados e </a:t>
            </a:r>
            <a:r>
              <a:rPr lang="pt-BR" dirty="0" smtClean="0"/>
              <a:t>encaminhará </a:t>
            </a:r>
            <a:r>
              <a:rPr lang="pt-BR" dirty="0"/>
              <a:t>para a Diretoria de </a:t>
            </a:r>
            <a:r>
              <a:rPr lang="pt-BR" dirty="0" smtClean="0"/>
              <a:t>Ensino, </a:t>
            </a:r>
            <a:r>
              <a:rPr lang="pt-BR" dirty="0"/>
              <a:t>que </a:t>
            </a:r>
            <a:r>
              <a:rPr lang="pt-BR" dirty="0" smtClean="0"/>
              <a:t>encaminha a DG, </a:t>
            </a:r>
            <a:r>
              <a:rPr lang="pt-BR" dirty="0"/>
              <a:t>e esta </a:t>
            </a:r>
            <a:r>
              <a:rPr lang="pt-BR" dirty="0" smtClean="0"/>
              <a:t>à PROEN.</a:t>
            </a:r>
          </a:p>
          <a:p>
            <a:pPr algn="just">
              <a:buFontTx/>
              <a:buChar char="-"/>
            </a:pPr>
            <a:r>
              <a:rPr lang="pt-BR" sz="2400" dirty="0" smtClean="0"/>
              <a:t>Relatórios serão prestados no próprio RAD, e as cópias igualmente encaminhadas à PROEN.</a:t>
            </a:r>
            <a:endParaRPr lang="pt-BR" sz="2400" dirty="0" smtClean="0"/>
          </a:p>
        </p:txBody>
      </p:sp>
    </p:spTree>
    <p:extLst>
      <p:ext uri="{BB962C8B-B14F-4D97-AF65-F5344CB8AC3E}">
        <p14:creationId xmlns:p14="http://schemas.microsoft.com/office/powerpoint/2010/main" val="404599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28596" y="1700808"/>
            <a:ext cx="8286808" cy="4838720"/>
          </a:xfrm>
        </p:spPr>
        <p:txBody>
          <a:bodyPr>
            <a:noAutofit/>
          </a:bodyPr>
          <a:lstStyle/>
          <a:p>
            <a:r>
              <a:rPr lang="pt-BR" sz="2200" b="1" dirty="0" smtClean="0">
                <a:solidFill>
                  <a:srgbClr val="C00000"/>
                </a:solidFill>
              </a:rPr>
              <a:t>Projetos </a:t>
            </a:r>
            <a:r>
              <a:rPr lang="pt-BR" sz="2200" b="1" dirty="0" smtClean="0">
                <a:solidFill>
                  <a:srgbClr val="C00000"/>
                </a:solidFill>
              </a:rPr>
              <a:t>de extensão que não façam parte da carga horária das disciplinas </a:t>
            </a:r>
            <a:r>
              <a:rPr lang="pt-BR" sz="2200" b="1" dirty="0" smtClean="0"/>
              <a:t>(o chamado Prática Curriculares em Sociedade) </a:t>
            </a:r>
            <a:r>
              <a:rPr lang="pt-BR" sz="2200" b="1" dirty="0" smtClean="0">
                <a:solidFill>
                  <a:srgbClr val="C00000"/>
                </a:solidFill>
              </a:rPr>
              <a:t>seguem o fluxo previsto na IN 01/2017/PROEN/PROEX/PROPPG</a:t>
            </a:r>
            <a:r>
              <a:rPr lang="pt-BR" sz="2200" b="1" dirty="0" smtClean="0"/>
              <a:t>, mas sem necessidade de publicação de chamada interna. Os mesmos podem ser apresentados pelos docentes, via processo, a qualquer momento. </a:t>
            </a:r>
            <a:endParaRPr lang="pt-BR" sz="2200" b="1" dirty="0"/>
          </a:p>
        </p:txBody>
      </p:sp>
    </p:spTree>
    <p:extLst>
      <p:ext uri="{BB962C8B-B14F-4D97-AF65-F5344CB8AC3E}">
        <p14:creationId xmlns:p14="http://schemas.microsoft.com/office/powerpoint/2010/main" val="109287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8033546" cy="642934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solidFill>
                  <a:srgbClr val="00B050"/>
                </a:solidFill>
              </a:rPr>
              <a:t>E o Desenho Curricular?</a:t>
            </a:r>
            <a:endParaRPr lang="pt-BR" sz="3600" b="1" dirty="0">
              <a:solidFill>
                <a:srgbClr val="00B050"/>
              </a:solidFill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7652012"/>
              </p:ext>
            </p:extLst>
          </p:nvPr>
        </p:nvGraphicFramePr>
        <p:xfrm>
          <a:off x="642906" y="928670"/>
          <a:ext cx="8072497" cy="5694052"/>
        </p:xfrm>
        <a:graphic>
          <a:graphicData uri="http://schemas.openxmlformats.org/drawingml/2006/table">
            <a:tbl>
              <a:tblPr/>
              <a:tblGrid>
                <a:gridCol w="357194"/>
                <a:gridCol w="1500198"/>
                <a:gridCol w="2214578"/>
                <a:gridCol w="714380"/>
                <a:gridCol w="785818"/>
                <a:gridCol w="571504"/>
                <a:gridCol w="98210"/>
                <a:gridCol w="219776"/>
                <a:gridCol w="396394"/>
                <a:gridCol w="765844"/>
                <a:gridCol w="448601"/>
              </a:tblGrid>
              <a:tr h="364224">
                <a:tc rowSpan="8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1º PERÍODO (SEMESTRE OU ANO)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Eixo Temático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Componentes Curriculares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CH TEOR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CH PRAT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CH EXT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CH EAD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CH Total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N/C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504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504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504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504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504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504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504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5049"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CH SEMESTRAL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5049">
                <a:tc grid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[...]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041" marR="4804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041" marR="4804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09772">
                <a:tc rowSpan="8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Xº PERÍODO (SEMESTRE OU ANO)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Eixo Temático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Componentes Curriculares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CH TEOR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CH PRAT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CH EXT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CH EAD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CH Total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N/C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504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endParaRPr lang="pt-BR" dirty="0"/>
                    </a:p>
                  </a:txBody>
                  <a:tcPr marL="48041" marR="480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504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504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504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504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043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Atividades Complementares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009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Práticas Curriculares em Sociedade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5049"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CH SEMESTRAL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5049"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CH TOTAL DO CURSO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41" marR="48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331640" y="2276872"/>
            <a:ext cx="4082796" cy="62387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6000" b="1" dirty="0" smtClean="0">
                <a:solidFill>
                  <a:srgbClr val="00B050"/>
                </a:solidFill>
              </a:rPr>
              <a:t>Obrigado!</a:t>
            </a:r>
            <a:endParaRPr lang="pt-BR" sz="6000" b="1" dirty="0">
              <a:solidFill>
                <a:srgbClr val="00B050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00562" y="4163330"/>
            <a:ext cx="4500594" cy="178595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vert="horz">
            <a:noAutofit/>
          </a:bodyPr>
          <a:lstStyle/>
          <a:p>
            <a:pPr marL="274320" marR="0" lvl="0" indent="-274320" algn="r" defTabSz="914400" rtl="0" eaLnBrk="1" fontAlgn="auto" latinLnBrk="0" hangingPunct="1">
              <a:lnSpc>
                <a:spcPct val="8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			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ndalus" pitchFamily="18" charset="-78"/>
                <a:cs typeface="Andalus" pitchFamily="18" charset="-78"/>
              </a:rPr>
              <a:t>Pró-Reitoria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ndalus" pitchFamily="18" charset="-78"/>
                <a:cs typeface="Andalus" pitchFamily="18" charset="-78"/>
              </a:rPr>
              <a:t> de 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ndalus" pitchFamily="18" charset="-78"/>
                <a:cs typeface="Andalus" pitchFamily="18" charset="-78"/>
              </a:rPr>
              <a:t>Ensino</a:t>
            </a:r>
            <a:endParaRPr kumimoji="0" lang="en-US" sz="1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ndalus" pitchFamily="18" charset="-78"/>
              <a:cs typeface="Andalus" pitchFamily="18" charset="-78"/>
            </a:endParaRPr>
          </a:p>
          <a:p>
            <a:pPr marL="274320" marR="0" lvl="0" indent="-274320" algn="r" defTabSz="914400" rtl="0" eaLnBrk="1" fontAlgn="auto" latinLnBrk="0" hangingPunct="1">
              <a:lnSpc>
                <a:spcPct val="8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ndalus" pitchFamily="18" charset="-78"/>
                <a:cs typeface="Andalus" pitchFamily="18" charset="-78"/>
                <a:hlinkClick r:id="rId2"/>
              </a:rPr>
              <a:t>proreitor.proen@ifpa.edu.br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ndalus" pitchFamily="18" charset="-78"/>
                <a:cs typeface="Andalus" pitchFamily="18" charset="-78"/>
              </a:rPr>
              <a:t>; </a:t>
            </a:r>
          </a:p>
          <a:p>
            <a:pPr marL="274320" marR="0" lvl="0" indent="-274320" algn="r" defTabSz="914400" rtl="0" eaLnBrk="1" fontAlgn="auto" latinLnBrk="0" hangingPunct="1">
              <a:lnSpc>
                <a:spcPct val="8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ndalus" pitchFamily="18" charset="-78"/>
                <a:cs typeface="Andalus" pitchFamily="18" charset="-78"/>
                <a:hlinkClick r:id="rId3"/>
              </a:rPr>
              <a:t>superior.proen@ifpa.edu.br</a:t>
            </a:r>
            <a:r>
              <a:rPr kumimoji="0" lang="en-US" sz="16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ndalus" pitchFamily="18" charset="-78"/>
                <a:cs typeface="Andalus" pitchFamily="18" charset="-78"/>
              </a:rPr>
              <a:t> </a:t>
            </a:r>
            <a:endParaRPr kumimoji="0" lang="en-US" sz="1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ndalus" pitchFamily="18" charset="-78"/>
              <a:cs typeface="Andalus" pitchFamily="18" charset="-78"/>
            </a:endParaRPr>
          </a:p>
          <a:p>
            <a:pPr marL="274320" marR="0" lvl="0" indent="-274320" algn="r" defTabSz="914400" rtl="0" eaLnBrk="1" fontAlgn="auto" latinLnBrk="0" hangingPunct="1">
              <a:lnSpc>
                <a:spcPct val="8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en-US" sz="1600" b="1" dirty="0" err="1" smtClean="0">
                <a:latin typeface="Andalus" pitchFamily="18" charset="-78"/>
                <a:cs typeface="Andalus" pitchFamily="18" charset="-78"/>
              </a:rPr>
              <a:t>Pró-Reitoria</a:t>
            </a:r>
            <a:r>
              <a:rPr lang="en-US" sz="1600" b="1" dirty="0" smtClean="0">
                <a:latin typeface="Andalus" pitchFamily="18" charset="-78"/>
                <a:cs typeface="Andalus" pitchFamily="18" charset="-78"/>
              </a:rPr>
              <a:t> de </a:t>
            </a:r>
            <a:r>
              <a:rPr lang="en-US" sz="1600" b="1" dirty="0" err="1" smtClean="0">
                <a:latin typeface="Andalus" pitchFamily="18" charset="-78"/>
                <a:cs typeface="Andalus" pitchFamily="18" charset="-78"/>
              </a:rPr>
              <a:t>Extensão</a:t>
            </a:r>
            <a:endParaRPr lang="en-US" sz="1600" b="1" dirty="0" smtClean="0">
              <a:latin typeface="Andalus" pitchFamily="18" charset="-78"/>
              <a:cs typeface="Andalus" pitchFamily="18" charset="-78"/>
            </a:endParaRPr>
          </a:p>
          <a:p>
            <a:pPr marL="274320" marR="0" lvl="0" indent="-274320" algn="r" defTabSz="914400" rtl="0" eaLnBrk="1" fontAlgn="auto" latinLnBrk="0" hangingPunct="1">
              <a:lnSpc>
                <a:spcPct val="8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ndalus" pitchFamily="18" charset="-78"/>
                <a:cs typeface="Andalus" pitchFamily="18" charset="-78"/>
                <a:hlinkClick r:id="rId4"/>
              </a:rPr>
              <a:t>proreitor.proex@ifpa.edu.br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ndalus" pitchFamily="18" charset="-78"/>
                <a:cs typeface="Andalus" pitchFamily="18" charset="-78"/>
              </a:rPr>
              <a:t>;</a:t>
            </a:r>
          </a:p>
          <a:p>
            <a:pPr marL="274320" marR="0" lvl="0" indent="-274320" algn="r" defTabSz="914400" rtl="0" eaLnBrk="1" fontAlgn="auto" latinLnBrk="0" hangingPunct="1">
              <a:lnSpc>
                <a:spcPct val="8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en-US" sz="1600" b="1" dirty="0" smtClean="0">
                <a:latin typeface="Andalus" pitchFamily="18" charset="-78"/>
                <a:cs typeface="Andalus" pitchFamily="18" charset="-78"/>
                <a:hlinkClick r:id="rId5"/>
              </a:rPr>
              <a:t>direx.proex@ifpa.edu.br</a:t>
            </a:r>
            <a:r>
              <a:rPr lang="en-US" sz="1600" b="1" dirty="0" smtClean="0">
                <a:latin typeface="Andalus" pitchFamily="18" charset="-78"/>
                <a:cs typeface="Andalus" pitchFamily="18" charset="-78"/>
              </a:rPr>
              <a:t> </a:t>
            </a:r>
            <a:endParaRPr kumimoji="0" lang="en-US" sz="1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ndalus" pitchFamily="18" charset="-78"/>
              <a:cs typeface="Andalus" pitchFamily="18" charset="-78"/>
            </a:endParaRPr>
          </a:p>
          <a:p>
            <a:pPr marL="274320" marR="0" lvl="0" indent="-274320" algn="r" defTabSz="914400" rtl="0" eaLnBrk="1" fontAlgn="auto" latinLnBrk="0" hangingPunct="1">
              <a:lnSpc>
                <a:spcPct val="8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en-US" sz="1600" b="1" dirty="0" err="1" smtClean="0">
                <a:latin typeface="Andalus" pitchFamily="18" charset="-78"/>
                <a:cs typeface="Andalus" pitchFamily="18" charset="-78"/>
              </a:rPr>
              <a:t>Pró-Reitoria</a:t>
            </a:r>
            <a:r>
              <a:rPr lang="en-US" sz="1600" b="1" dirty="0" smtClean="0">
                <a:latin typeface="Andalus" pitchFamily="18" charset="-78"/>
                <a:cs typeface="Andalus" pitchFamily="18" charset="-78"/>
              </a:rPr>
              <a:t> de </a:t>
            </a:r>
            <a:r>
              <a:rPr lang="en-US" sz="1600" b="1" dirty="0" err="1" smtClean="0">
                <a:latin typeface="Andalus" pitchFamily="18" charset="-78"/>
                <a:cs typeface="Andalus" pitchFamily="18" charset="-78"/>
              </a:rPr>
              <a:t>Pesquisa</a:t>
            </a:r>
            <a:r>
              <a:rPr lang="en-US" sz="1600" b="1" dirty="0" smtClean="0">
                <a:latin typeface="Andalus" pitchFamily="18" charset="-78"/>
                <a:cs typeface="Andalus" pitchFamily="18" charset="-78"/>
              </a:rPr>
              <a:t>, </a:t>
            </a:r>
            <a:r>
              <a:rPr lang="en-US" sz="1600" b="1" dirty="0" err="1" smtClean="0">
                <a:latin typeface="Andalus" pitchFamily="18" charset="-78"/>
                <a:cs typeface="Andalus" pitchFamily="18" charset="-78"/>
              </a:rPr>
              <a:t>Pós-Graduação</a:t>
            </a:r>
            <a:r>
              <a:rPr lang="en-US" sz="1600" b="1" dirty="0" smtClean="0">
                <a:latin typeface="Andalus" pitchFamily="18" charset="-78"/>
                <a:cs typeface="Andalus" pitchFamily="18" charset="-78"/>
              </a:rPr>
              <a:t> e </a:t>
            </a:r>
            <a:r>
              <a:rPr lang="en-US" sz="1600" b="1" dirty="0" err="1" smtClean="0">
                <a:latin typeface="Andalus" pitchFamily="18" charset="-78"/>
                <a:cs typeface="Andalus" pitchFamily="18" charset="-78"/>
              </a:rPr>
              <a:t>Inovação</a:t>
            </a:r>
            <a:endParaRPr lang="en-US" sz="1600" b="1" dirty="0" smtClean="0">
              <a:latin typeface="Andalus" pitchFamily="18" charset="-78"/>
              <a:cs typeface="Andalus" pitchFamily="18" charset="-78"/>
            </a:endParaRPr>
          </a:p>
          <a:p>
            <a:pPr marL="273050" marR="0" lvl="0" indent="-273050" algn="r" defTabSz="914400" rtl="0" eaLnBrk="1" fontAlgn="auto" latinLnBrk="0" hangingPunct="1">
              <a:lnSpc>
                <a:spcPct val="8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ndalus" pitchFamily="18" charset="-78"/>
                <a:cs typeface="Andalus" pitchFamily="18" charset="-78"/>
                <a:hlinkClick r:id="rId6"/>
              </a:rPr>
              <a:t>proreitor.proppg@ifpa.edu.br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ndalus" pitchFamily="18" charset="-78"/>
                <a:cs typeface="Andalus" pitchFamily="18" charset="-78"/>
              </a:rPr>
              <a:t> </a:t>
            </a:r>
            <a:endParaRPr kumimoji="0" lang="en-US" sz="1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</p:nvPr>
        </p:nvGraphicFramePr>
        <p:xfrm>
          <a:off x="571472" y="500042"/>
          <a:ext cx="8286808" cy="571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692696"/>
            <a:ext cx="7920880" cy="1143000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solidFill>
                  <a:srgbClr val="00B050"/>
                </a:solidFill>
              </a:rPr>
              <a:t>A Política de Curricularização da Extensão do IFPA</a:t>
            </a:r>
            <a:endParaRPr lang="pt-BR" sz="3600" b="1" dirty="0">
              <a:solidFill>
                <a:srgbClr val="00B05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928662" y="2492896"/>
            <a:ext cx="7772400" cy="2695580"/>
          </a:xfrm>
          <a:solidFill>
            <a:schemeClr val="bg1">
              <a:lumMod val="65000"/>
              <a:lumOff val="35000"/>
            </a:schemeClr>
          </a:solidFill>
        </p:spPr>
        <p:txBody>
          <a:bodyPr>
            <a:normAutofit/>
          </a:bodyPr>
          <a:lstStyle/>
          <a:p>
            <a:pPr algn="just">
              <a:buNone/>
            </a:pPr>
            <a:r>
              <a:rPr lang="pt-BR" sz="2400" dirty="0"/>
              <a:t>	</a:t>
            </a:r>
            <a:r>
              <a:rPr lang="pt-BR" sz="2400" dirty="0" smtClean="0"/>
              <a:t>	Elaborada após um amplo processo de debates com diversos segmentos da comunidade acadêmica e consulta pública, entre 2016 e 2017, foi aprovada por meio da Resolução nº 397.2017-CONSUP, de 11 de setembro de 2017, apresentando diretrizes para inclusão das atividades de extensão nos currículos dos cursos de graduação do IFPA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49000" cy="654032"/>
          </a:xfrm>
        </p:spPr>
        <p:txBody>
          <a:bodyPr>
            <a:normAutofit/>
          </a:bodyPr>
          <a:lstStyle/>
          <a:p>
            <a:r>
              <a:rPr lang="pt-BR" sz="3600" b="1" dirty="0" err="1">
                <a:solidFill>
                  <a:srgbClr val="00B050"/>
                </a:solidFill>
              </a:rPr>
              <a:t>C</a:t>
            </a:r>
            <a:r>
              <a:rPr lang="pt-BR" sz="3600" b="1" dirty="0" err="1" smtClean="0">
                <a:solidFill>
                  <a:srgbClr val="00B050"/>
                </a:solidFill>
              </a:rPr>
              <a:t>urricularização</a:t>
            </a:r>
            <a:r>
              <a:rPr lang="pt-BR" sz="3600" b="1" dirty="0" smtClean="0">
                <a:solidFill>
                  <a:srgbClr val="00B050"/>
                </a:solidFill>
              </a:rPr>
              <a:t> em pauta</a:t>
            </a:r>
            <a:endParaRPr lang="pt-BR" sz="3600" b="1" dirty="0">
              <a:solidFill>
                <a:srgbClr val="00B050"/>
              </a:solidFill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27860956"/>
              </p:ext>
            </p:extLst>
          </p:nvPr>
        </p:nvGraphicFramePr>
        <p:xfrm>
          <a:off x="179512" y="1214422"/>
          <a:ext cx="8784976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7467600" cy="940966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solidFill>
                  <a:srgbClr val="00B050"/>
                </a:solidFill>
              </a:rPr>
              <a:t>O Projeto</a:t>
            </a:r>
            <a:endParaRPr lang="pt-BR" sz="3600" b="1" dirty="0">
              <a:solidFill>
                <a:srgbClr val="00B05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914400" y="1484784"/>
            <a:ext cx="7772400" cy="3981464"/>
          </a:xfrm>
          <a:solidFill>
            <a:schemeClr val="bg1">
              <a:lumMod val="65000"/>
              <a:lumOff val="35000"/>
            </a:schemeClr>
          </a:solidFill>
        </p:spPr>
        <p:txBody>
          <a:bodyPr>
            <a:noAutofit/>
          </a:bodyPr>
          <a:lstStyle/>
          <a:p>
            <a:pPr algn="just">
              <a:buNone/>
            </a:pPr>
            <a:r>
              <a:rPr lang="pt-BR" sz="2400" dirty="0" smtClean="0"/>
              <a:t>		O projeto de extensão deverá informar em sua identificação se o mesmo se classifica como:</a:t>
            </a:r>
          </a:p>
          <a:p>
            <a:pPr algn="just">
              <a:buNone/>
            </a:pPr>
            <a:endParaRPr lang="pt-BR" sz="2400" dirty="0" smtClean="0"/>
          </a:p>
          <a:p>
            <a:pPr lvl="1"/>
            <a:r>
              <a:rPr lang="pt-BR" sz="2400" b="1" dirty="0" smtClean="0"/>
              <a:t>I. parte integrante da carga horária de componentes curriculares não específicos de extensão </a:t>
            </a:r>
            <a:r>
              <a:rPr lang="pt-BR" sz="2400" dirty="0" smtClean="0"/>
              <a:t>ou</a:t>
            </a:r>
            <a:endParaRPr lang="pt-BR" sz="2400" b="1" dirty="0" smtClean="0"/>
          </a:p>
          <a:p>
            <a:pPr lvl="1"/>
            <a:r>
              <a:rPr lang="pt-BR" sz="2400" b="1" dirty="0" smtClean="0"/>
              <a:t>II. componentes curriculares específicos de extensão.</a:t>
            </a:r>
          </a:p>
          <a:p>
            <a:pPr lvl="1">
              <a:buNone/>
            </a:pPr>
            <a:endParaRPr lang="pt-BR" sz="2400" dirty="0"/>
          </a:p>
          <a:p>
            <a:pPr lvl="1">
              <a:buNone/>
            </a:pPr>
            <a:r>
              <a:rPr lang="pt-BR" sz="2400" dirty="0" smtClean="0"/>
              <a:t>		O projeto de extensão poderá compor parte da carga horária de mais de uma disciplina obrigatória quando possuir natureza interdisciplinar.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b="1" dirty="0" smtClean="0">
                <a:solidFill>
                  <a:srgbClr val="00B050"/>
                </a:solidFill>
              </a:rPr>
              <a:t>Falando em projeto...</a:t>
            </a:r>
            <a:endParaRPr lang="pt-BR" sz="3600" b="1" dirty="0">
              <a:solidFill>
                <a:srgbClr val="00B05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744216"/>
            <a:ext cx="8075240" cy="348498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t-BR" sz="2400" dirty="0" smtClean="0"/>
              <a:t>	A Política de </a:t>
            </a:r>
            <a:r>
              <a:rPr lang="pt-BR" sz="2400" dirty="0" err="1" smtClean="0"/>
              <a:t>Curricularização</a:t>
            </a:r>
            <a:r>
              <a:rPr lang="pt-BR" sz="2400" dirty="0" smtClean="0"/>
              <a:t> da Extensão do IFPA prevê que as </a:t>
            </a:r>
            <a:r>
              <a:rPr lang="pt-BR" sz="2400" dirty="0"/>
              <a:t>atividades de extensão desenvolvidas </a:t>
            </a:r>
            <a:r>
              <a:rPr lang="pt-BR" sz="2400" dirty="0" smtClean="0"/>
              <a:t>como </a:t>
            </a:r>
            <a:r>
              <a:rPr lang="pt-BR" sz="2400" b="1" dirty="0" smtClean="0"/>
              <a:t>parte </a:t>
            </a:r>
            <a:r>
              <a:rPr lang="pt-BR" sz="2400" b="1" dirty="0"/>
              <a:t>integrante da carga horária de componentes curriculares não específicos de extensão </a:t>
            </a:r>
            <a:r>
              <a:rPr lang="pt-BR" sz="2400" dirty="0" smtClean="0"/>
              <a:t>deverão </a:t>
            </a:r>
            <a:r>
              <a:rPr lang="pt-BR" sz="2400" dirty="0"/>
              <a:t>incluir o Projeto </a:t>
            </a:r>
            <a:r>
              <a:rPr lang="pt-BR" sz="2400" dirty="0" smtClean="0"/>
              <a:t>Integrador. Mas...</a:t>
            </a:r>
          </a:p>
          <a:p>
            <a:endParaRPr lang="pt-BR" sz="2400" dirty="0"/>
          </a:p>
          <a:p>
            <a:pPr marL="366713" lvl="1" indent="0">
              <a:buNone/>
            </a:pPr>
            <a:r>
              <a:rPr lang="pt-BR" sz="2800" b="1" dirty="0" smtClean="0"/>
              <a:t>	</a:t>
            </a:r>
            <a:r>
              <a:rPr lang="pt-BR" sz="2800" b="1" dirty="0" smtClean="0"/>
              <a:t>  </a:t>
            </a:r>
          </a:p>
          <a:p>
            <a:pPr marL="366713" lvl="1" indent="0">
              <a:buNone/>
            </a:pPr>
            <a:r>
              <a:rPr lang="pt-BR" sz="2800" b="1" dirty="0"/>
              <a:t> </a:t>
            </a:r>
            <a:r>
              <a:rPr lang="pt-BR" sz="2800" b="1" dirty="0" smtClean="0"/>
              <a:t>   </a:t>
            </a:r>
            <a:r>
              <a:rPr lang="pt-BR" sz="3600" b="1" dirty="0" smtClean="0"/>
              <a:t>O </a:t>
            </a:r>
            <a:r>
              <a:rPr lang="pt-BR" sz="3600" b="1" dirty="0" smtClean="0"/>
              <a:t>que é Projeto Integrador???</a:t>
            </a: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2832984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620328" cy="899568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solidFill>
                  <a:srgbClr val="00B050"/>
                </a:solidFill>
              </a:rPr>
              <a:t>O projeto integrador</a:t>
            </a:r>
            <a:endParaRPr lang="pt-BR" sz="3600" b="1" dirty="0">
              <a:solidFill>
                <a:srgbClr val="00B05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755576" y="1277848"/>
            <a:ext cx="7722103" cy="4023360"/>
          </a:xfrm>
        </p:spPr>
        <p:txBody>
          <a:bodyPr>
            <a:noAutofit/>
          </a:bodyPr>
          <a:lstStyle/>
          <a:p>
            <a:pPr algn="just"/>
            <a:r>
              <a:rPr lang="pt-BR" sz="2200" dirty="0" smtClean="0"/>
              <a:t>O </a:t>
            </a:r>
            <a:r>
              <a:rPr lang="pt-BR" sz="2200" dirty="0"/>
              <a:t>Projeto Integrador corresponde a um </a:t>
            </a:r>
            <a:r>
              <a:rPr lang="pt-BR" sz="2200" b="1" dirty="0">
                <a:solidFill>
                  <a:srgbClr val="0070C0"/>
                </a:solidFill>
              </a:rPr>
              <a:t>componente curricular estratégico que promove a integração de disciplinas </a:t>
            </a:r>
            <a:r>
              <a:rPr lang="pt-BR" sz="2200" dirty="0"/>
              <a:t>de um determinado semestre, em torno de um eixo temático, na elaboração de </a:t>
            </a:r>
            <a:r>
              <a:rPr lang="pt-BR" sz="2200" b="1" dirty="0">
                <a:solidFill>
                  <a:srgbClr val="0070C0"/>
                </a:solidFill>
              </a:rPr>
              <a:t>atividades de pesquisa e extensão</a:t>
            </a:r>
            <a:r>
              <a:rPr lang="pt-BR" sz="2200" b="1" dirty="0"/>
              <a:t> </a:t>
            </a:r>
            <a:r>
              <a:rPr lang="pt-BR" sz="2200" dirty="0"/>
              <a:t>a partir dos conteúdos trabalhados no âmbito do ensino, com </a:t>
            </a:r>
            <a:r>
              <a:rPr lang="pt-BR" sz="2200" b="1" dirty="0">
                <a:solidFill>
                  <a:srgbClr val="0070C0"/>
                </a:solidFill>
              </a:rPr>
              <a:t>socialização e discussão dos resultados junto à comunidade</a:t>
            </a:r>
            <a:r>
              <a:rPr lang="pt-BR" sz="2200" dirty="0"/>
              <a:t>, e terá regulamentação </a:t>
            </a:r>
            <a:r>
              <a:rPr lang="pt-BR" sz="2200" dirty="0" smtClean="0"/>
              <a:t>específica (Res 397.2017-CONSUP).</a:t>
            </a:r>
          </a:p>
          <a:p>
            <a:pPr algn="just"/>
            <a:endParaRPr lang="pt-BR" sz="1400" dirty="0"/>
          </a:p>
          <a:p>
            <a:pPr algn="just"/>
            <a:r>
              <a:rPr lang="pt-BR" sz="2200" dirty="0" smtClean="0"/>
              <a:t>O PI é uma </a:t>
            </a:r>
            <a:r>
              <a:rPr lang="pt-BR" sz="2200" b="1" dirty="0" smtClean="0">
                <a:solidFill>
                  <a:srgbClr val="0070C0"/>
                </a:solidFill>
              </a:rPr>
              <a:t>atividade acadêmica específica de orientação coletiva</a:t>
            </a:r>
            <a:r>
              <a:rPr lang="pt-BR" sz="2200" dirty="0" smtClean="0"/>
              <a:t>, estratégica para o desenvolvimento de </a:t>
            </a:r>
            <a:r>
              <a:rPr lang="pt-BR" sz="2200" b="1" dirty="0" smtClean="0">
                <a:solidFill>
                  <a:srgbClr val="0070C0"/>
                </a:solidFill>
              </a:rPr>
              <a:t>práticas integradoras </a:t>
            </a:r>
            <a:r>
              <a:rPr lang="pt-BR" sz="2200" dirty="0" smtClean="0"/>
              <a:t>que possibilitem a articulação entre as disciplinas de formação geral e formação técnica e as atividades de </a:t>
            </a:r>
            <a:r>
              <a:rPr lang="pt-BR" sz="2200" b="1" dirty="0" smtClean="0">
                <a:solidFill>
                  <a:srgbClr val="0070C0"/>
                </a:solidFill>
              </a:rPr>
              <a:t>ensino, pesquisa e extensão </a:t>
            </a:r>
            <a:r>
              <a:rPr lang="pt-BR" sz="2200" dirty="0" smtClean="0"/>
              <a:t>(IN 04/2018-PROEN).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3500777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166871345"/>
              </p:ext>
            </p:extLst>
          </p:nvPr>
        </p:nvGraphicFramePr>
        <p:xfrm>
          <a:off x="-252536" y="260648"/>
          <a:ext cx="7560840" cy="5286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2916679" y="5661248"/>
            <a:ext cx="45207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pt-BR" sz="2000" b="1" dirty="0" smtClean="0"/>
              <a:t>Planejamento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t-BR" sz="2000" b="1" dirty="0" smtClean="0"/>
              <a:t>Investigação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t-BR" sz="2000" b="1" dirty="0" smtClean="0"/>
              <a:t>Resolução de Situação Problema</a:t>
            </a:r>
            <a:endParaRPr lang="pt-BR" sz="2000" b="1" dirty="0"/>
          </a:p>
        </p:txBody>
      </p:sp>
      <p:sp>
        <p:nvSpPr>
          <p:cNvPr id="12" name="Seta em curva para a direita 11"/>
          <p:cNvSpPr/>
          <p:nvPr/>
        </p:nvSpPr>
        <p:spPr>
          <a:xfrm rot="20544980">
            <a:off x="1616445" y="4104562"/>
            <a:ext cx="1006593" cy="2249275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5200332" y="4305869"/>
            <a:ext cx="2808312" cy="923330"/>
          </a:xfrm>
          <a:prstGeom prst="rect">
            <a:avLst/>
          </a:prstGeom>
          <a:solidFill>
            <a:srgbClr val="61DE22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Contextualização dos conhecimentos teóricos e práticos</a:t>
            </a:r>
            <a:endParaRPr lang="pt-BR" b="1" dirty="0"/>
          </a:p>
        </p:txBody>
      </p:sp>
      <p:sp>
        <p:nvSpPr>
          <p:cNvPr id="17" name="Seta em curva para baixo 16"/>
          <p:cNvSpPr/>
          <p:nvPr/>
        </p:nvSpPr>
        <p:spPr>
          <a:xfrm rot="17690778" flipV="1">
            <a:off x="7114882" y="5415657"/>
            <a:ext cx="1940229" cy="65471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0412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FPA">
  <a:themeElements>
    <a:clrScheme name="Balcão Envidraçado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Balcão Envidraçado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alcão Envidraçad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alcão Envidraçado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IFPA</Template>
  <TotalTime>1146</TotalTime>
  <Words>973</Words>
  <Application>Microsoft Office PowerPoint</Application>
  <PresentationFormat>Apresentação na tela (4:3)</PresentationFormat>
  <Paragraphs>139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27" baseType="lpstr">
      <vt:lpstr>IFPA</vt:lpstr>
      <vt:lpstr>Apresentação do PowerPoint</vt:lpstr>
      <vt:lpstr>Apresentação do PowerPoint</vt:lpstr>
      <vt:lpstr>Apresentação do PowerPoint</vt:lpstr>
      <vt:lpstr>A Política de Curricularização da Extensão do IFPA</vt:lpstr>
      <vt:lpstr>Curricularização em pauta</vt:lpstr>
      <vt:lpstr>O Projeto</vt:lpstr>
      <vt:lpstr>Falando em projeto...</vt:lpstr>
      <vt:lpstr>O projeto integrador</vt:lpstr>
      <vt:lpstr>Apresentação do PowerPoint</vt:lpstr>
      <vt:lpstr>ETAPAS</vt:lpstr>
      <vt:lpstr>Apresentação do PowerPoint</vt:lpstr>
      <vt:lpstr>A Instrução Normativa</vt:lpstr>
      <vt:lpstr>Fluxos e Procedimentos</vt:lpstr>
      <vt:lpstr>Fórum dos Coordenadores de Graduação – 06.03.2018</vt:lpstr>
      <vt:lpstr>Agora vai! Rumo a 2018,  O ano das experiências!!!</vt:lpstr>
      <vt:lpstr>PROJETOS DESENVOLVIDOS EM 2018</vt:lpstr>
      <vt:lpstr>PROJETOS DESENVOLVIDOS EM 2018</vt:lpstr>
      <vt:lpstr>PROJETOS DESENVOLVIDOS EM 2018</vt:lpstr>
      <vt:lpstr>PROJETOS DESENVOLVIDOS EM 2018</vt:lpstr>
      <vt:lpstr>ACABOU 2018...</vt:lpstr>
      <vt:lpstr>OF.CIRC. 01/2019-PROEN/PROEX/PROPPG</vt:lpstr>
      <vt:lpstr>OF.CIRC. 01/2019-PROEN/PROEX/PROPPG</vt:lpstr>
      <vt:lpstr>OF.CIRC. 01/2019-PROEN/PROEX/PROPPG</vt:lpstr>
      <vt:lpstr>Apresentação do PowerPoint</vt:lpstr>
      <vt:lpstr>E o Desenho Curricular?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Política de Curricularização da Extensão do IFPA</dc:title>
  <dc:creator>edivaldo.moura</dc:creator>
  <cp:lastModifiedBy>Valdo</cp:lastModifiedBy>
  <cp:revision>110</cp:revision>
  <dcterms:created xsi:type="dcterms:W3CDTF">2017-12-07T14:31:57Z</dcterms:created>
  <dcterms:modified xsi:type="dcterms:W3CDTF">2019-03-21T05:58:20Z</dcterms:modified>
</cp:coreProperties>
</file>