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0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15"/>
  </p:notesMasterIdLst>
  <p:handoutMasterIdLst>
    <p:handoutMasterId r:id="rId16"/>
  </p:handoutMasterIdLst>
  <p:sldIdLst>
    <p:sldId id="256" r:id="rId2"/>
    <p:sldId id="278" r:id="rId3"/>
    <p:sldId id="259" r:id="rId4"/>
    <p:sldId id="279" r:id="rId5"/>
    <p:sldId id="283" r:id="rId6"/>
    <p:sldId id="280" r:id="rId7"/>
    <p:sldId id="281" r:id="rId8"/>
    <p:sldId id="284" r:id="rId9"/>
    <p:sldId id="282" r:id="rId10"/>
    <p:sldId id="285" r:id="rId11"/>
    <p:sldId id="286" r:id="rId12"/>
    <p:sldId id="287" r:id="rId13"/>
    <p:sldId id="288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3" autoAdjust="0"/>
    <p:restoredTop sz="94660"/>
  </p:normalViewPr>
  <p:slideViewPr>
    <p:cSldViewPr snapToGrid="0">
      <p:cViewPr>
        <p:scale>
          <a:sx n="50" d="100"/>
          <a:sy n="50" d="100"/>
        </p:scale>
        <p:origin x="-629" y="-16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8BA29F-91F6-4332-A00B-525BC6E6A5B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FFE9DF9-0DC5-4BE9-B780-43FC4F100E52}">
      <dgm:prSet phldrT="[Texto]"/>
      <dgm:spPr/>
      <dgm:t>
        <a:bodyPr/>
        <a:lstStyle/>
        <a:p>
          <a:r>
            <a:rPr lang="pt-BR" dirty="0" smtClean="0"/>
            <a:t>NÃO OBRIGATÓRIO REALIZAR PROVA OU EXAME</a:t>
          </a:r>
          <a:endParaRPr lang="pt-BR" dirty="0"/>
        </a:p>
      </dgm:t>
    </dgm:pt>
    <dgm:pt modelId="{0B8898AF-1D3C-485A-86EF-96DA0AA340E9}" type="parTrans" cxnId="{63714434-204D-4C92-AA19-2B47B6BB9F53}">
      <dgm:prSet/>
      <dgm:spPr/>
      <dgm:t>
        <a:bodyPr/>
        <a:lstStyle/>
        <a:p>
          <a:endParaRPr lang="pt-BR"/>
        </a:p>
      </dgm:t>
    </dgm:pt>
    <dgm:pt modelId="{2CF38F10-35E9-4BC5-AE07-7A3E03E1998A}" type="sibTrans" cxnId="{63714434-204D-4C92-AA19-2B47B6BB9F53}">
      <dgm:prSet/>
      <dgm:spPr/>
      <dgm:t>
        <a:bodyPr/>
        <a:lstStyle/>
        <a:p>
          <a:endParaRPr lang="pt-BR"/>
        </a:p>
      </dgm:t>
    </dgm:pt>
    <dgm:pt modelId="{D5E149BA-1F2D-4781-A74D-10503393A02D}">
      <dgm:prSet phldrT="[Texto]"/>
      <dgm:spPr/>
      <dgm:t>
        <a:bodyPr/>
        <a:lstStyle/>
        <a:p>
          <a:r>
            <a:rPr lang="pt-BR" dirty="0" smtClean="0"/>
            <a:t>CURSOS FIC</a:t>
          </a:r>
          <a:endParaRPr lang="pt-BR" dirty="0"/>
        </a:p>
      </dgm:t>
    </dgm:pt>
    <dgm:pt modelId="{937B18FE-65F9-4F89-9B68-085B2E4478F4}" type="parTrans" cxnId="{D30F7926-69C8-41D8-823D-BEFE18BF3538}">
      <dgm:prSet/>
      <dgm:spPr/>
      <dgm:t>
        <a:bodyPr/>
        <a:lstStyle/>
        <a:p>
          <a:endParaRPr lang="pt-BR"/>
        </a:p>
      </dgm:t>
    </dgm:pt>
    <dgm:pt modelId="{9FBA3385-7ECC-4DF8-8EB0-8F548F2588D1}" type="sibTrans" cxnId="{D30F7926-69C8-41D8-823D-BEFE18BF3538}">
      <dgm:prSet/>
      <dgm:spPr/>
      <dgm:t>
        <a:bodyPr/>
        <a:lstStyle/>
        <a:p>
          <a:endParaRPr lang="pt-BR"/>
        </a:p>
      </dgm:t>
    </dgm:pt>
    <dgm:pt modelId="{C553662E-BD14-4F7D-933D-28A7181BE9AD}">
      <dgm:prSet phldrT="[Texto]"/>
      <dgm:spPr/>
      <dgm:t>
        <a:bodyPr/>
        <a:lstStyle/>
        <a:p>
          <a:r>
            <a:rPr lang="pt-BR" dirty="0" smtClean="0"/>
            <a:t>CURSOS TÉCNICOS INTEGRADO</a:t>
          </a:r>
          <a:endParaRPr lang="pt-BR" dirty="0"/>
        </a:p>
      </dgm:t>
    </dgm:pt>
    <dgm:pt modelId="{5C0BC1E2-F41A-468F-BCF7-93657185FB15}" type="parTrans" cxnId="{93F89F7F-9AE3-4D7D-A0BB-2F34946C6EDB}">
      <dgm:prSet/>
      <dgm:spPr/>
      <dgm:t>
        <a:bodyPr/>
        <a:lstStyle/>
        <a:p>
          <a:endParaRPr lang="pt-BR"/>
        </a:p>
      </dgm:t>
    </dgm:pt>
    <dgm:pt modelId="{23A36A2F-AB11-4B23-94DB-BD592B120916}" type="sibTrans" cxnId="{93F89F7F-9AE3-4D7D-A0BB-2F34946C6EDB}">
      <dgm:prSet/>
      <dgm:spPr/>
      <dgm:t>
        <a:bodyPr/>
        <a:lstStyle/>
        <a:p>
          <a:endParaRPr lang="pt-BR"/>
        </a:p>
      </dgm:t>
    </dgm:pt>
    <dgm:pt modelId="{D2D473EC-6D96-4803-865D-DFE42639ADF9}">
      <dgm:prSet phldrT="[Texto]"/>
      <dgm:spPr/>
      <dgm:t>
        <a:bodyPr/>
        <a:lstStyle/>
        <a:p>
          <a:r>
            <a:rPr lang="pt-BR" dirty="0" smtClean="0"/>
            <a:t>CUROS TÉCNICOS SUBSQUENTE</a:t>
          </a:r>
          <a:endParaRPr lang="pt-BR" dirty="0"/>
        </a:p>
      </dgm:t>
    </dgm:pt>
    <dgm:pt modelId="{B596ED9C-B502-473B-8D1F-53B494565502}" type="parTrans" cxnId="{CBB9C8EA-A27C-4E72-A110-CBA6808A6258}">
      <dgm:prSet/>
      <dgm:spPr/>
      <dgm:t>
        <a:bodyPr/>
        <a:lstStyle/>
        <a:p>
          <a:endParaRPr lang="pt-BR"/>
        </a:p>
      </dgm:t>
    </dgm:pt>
    <dgm:pt modelId="{26F4134F-0FC2-4962-A239-E8299D26CD34}" type="sibTrans" cxnId="{CBB9C8EA-A27C-4E72-A110-CBA6808A6258}">
      <dgm:prSet/>
      <dgm:spPr/>
      <dgm:t>
        <a:bodyPr/>
        <a:lstStyle/>
        <a:p>
          <a:endParaRPr lang="pt-BR"/>
        </a:p>
      </dgm:t>
    </dgm:pt>
    <dgm:pt modelId="{7A1011FC-0183-4843-BA45-C818A7688955}" type="pres">
      <dgm:prSet presAssocID="{328BA29F-91F6-4332-A00B-525BC6E6A5B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4FEC4360-5B53-45FA-B397-61840145F9B3}" type="pres">
      <dgm:prSet presAssocID="{5FFE9DF9-0DC5-4BE9-B780-43FC4F100E52}" presName="hierRoot1" presStyleCnt="0">
        <dgm:presLayoutVars>
          <dgm:hierBranch val="init"/>
        </dgm:presLayoutVars>
      </dgm:prSet>
      <dgm:spPr/>
    </dgm:pt>
    <dgm:pt modelId="{564155D7-92FB-4FD8-A9FD-E648B97DBF58}" type="pres">
      <dgm:prSet presAssocID="{5FFE9DF9-0DC5-4BE9-B780-43FC4F100E52}" presName="rootComposite1" presStyleCnt="0"/>
      <dgm:spPr/>
    </dgm:pt>
    <dgm:pt modelId="{98863DDD-4DFE-4AA2-96C8-C698F950748B}" type="pres">
      <dgm:prSet presAssocID="{5FFE9DF9-0DC5-4BE9-B780-43FC4F100E52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E198756-CF5E-4C4A-9DBE-BC7C953165F4}" type="pres">
      <dgm:prSet presAssocID="{5FFE9DF9-0DC5-4BE9-B780-43FC4F100E52}" presName="rootConnector1" presStyleLbl="node1" presStyleIdx="0" presStyleCnt="0"/>
      <dgm:spPr/>
      <dgm:t>
        <a:bodyPr/>
        <a:lstStyle/>
        <a:p>
          <a:endParaRPr lang="pt-BR"/>
        </a:p>
      </dgm:t>
    </dgm:pt>
    <dgm:pt modelId="{0DF764C2-E3E4-4F8E-8572-A39352E78947}" type="pres">
      <dgm:prSet presAssocID="{5FFE9DF9-0DC5-4BE9-B780-43FC4F100E52}" presName="hierChild2" presStyleCnt="0"/>
      <dgm:spPr/>
    </dgm:pt>
    <dgm:pt modelId="{7AF36A86-8629-4C5E-878A-99D2FEF0DF87}" type="pres">
      <dgm:prSet presAssocID="{937B18FE-65F9-4F89-9B68-085B2E4478F4}" presName="Name37" presStyleLbl="parChTrans1D2" presStyleIdx="0" presStyleCnt="3"/>
      <dgm:spPr/>
      <dgm:t>
        <a:bodyPr/>
        <a:lstStyle/>
        <a:p>
          <a:endParaRPr lang="pt-BR"/>
        </a:p>
      </dgm:t>
    </dgm:pt>
    <dgm:pt modelId="{506314AD-07D0-4BC5-86DF-E83483A8F315}" type="pres">
      <dgm:prSet presAssocID="{D5E149BA-1F2D-4781-A74D-10503393A02D}" presName="hierRoot2" presStyleCnt="0">
        <dgm:presLayoutVars>
          <dgm:hierBranch val="init"/>
        </dgm:presLayoutVars>
      </dgm:prSet>
      <dgm:spPr/>
    </dgm:pt>
    <dgm:pt modelId="{EA9B5F98-4883-403F-98FB-C8A701A1FF97}" type="pres">
      <dgm:prSet presAssocID="{D5E149BA-1F2D-4781-A74D-10503393A02D}" presName="rootComposite" presStyleCnt="0"/>
      <dgm:spPr/>
    </dgm:pt>
    <dgm:pt modelId="{21519D05-CA20-4894-BE10-E8381A2C36BC}" type="pres">
      <dgm:prSet presAssocID="{D5E149BA-1F2D-4781-A74D-10503393A02D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69731A8-3C86-412D-A768-1210D9D74CBE}" type="pres">
      <dgm:prSet presAssocID="{D5E149BA-1F2D-4781-A74D-10503393A02D}" presName="rootConnector" presStyleLbl="node2" presStyleIdx="0" presStyleCnt="3"/>
      <dgm:spPr/>
      <dgm:t>
        <a:bodyPr/>
        <a:lstStyle/>
        <a:p>
          <a:endParaRPr lang="pt-BR"/>
        </a:p>
      </dgm:t>
    </dgm:pt>
    <dgm:pt modelId="{63244B1E-2134-4013-AA20-7EBAD991D46D}" type="pres">
      <dgm:prSet presAssocID="{D5E149BA-1F2D-4781-A74D-10503393A02D}" presName="hierChild4" presStyleCnt="0"/>
      <dgm:spPr/>
    </dgm:pt>
    <dgm:pt modelId="{C5367E15-A083-4390-8165-DA6E2C8FF8E2}" type="pres">
      <dgm:prSet presAssocID="{D5E149BA-1F2D-4781-A74D-10503393A02D}" presName="hierChild5" presStyleCnt="0"/>
      <dgm:spPr/>
    </dgm:pt>
    <dgm:pt modelId="{A16836BA-DECB-413C-988D-5992EC3B3FDB}" type="pres">
      <dgm:prSet presAssocID="{5C0BC1E2-F41A-468F-BCF7-93657185FB15}" presName="Name37" presStyleLbl="parChTrans1D2" presStyleIdx="1" presStyleCnt="3"/>
      <dgm:spPr/>
      <dgm:t>
        <a:bodyPr/>
        <a:lstStyle/>
        <a:p>
          <a:endParaRPr lang="pt-BR"/>
        </a:p>
      </dgm:t>
    </dgm:pt>
    <dgm:pt modelId="{A5A66BBC-1107-46AA-95E5-088ABE650C26}" type="pres">
      <dgm:prSet presAssocID="{C553662E-BD14-4F7D-933D-28A7181BE9AD}" presName="hierRoot2" presStyleCnt="0">
        <dgm:presLayoutVars>
          <dgm:hierBranch val="init"/>
        </dgm:presLayoutVars>
      </dgm:prSet>
      <dgm:spPr/>
    </dgm:pt>
    <dgm:pt modelId="{A70A8E5B-6C1A-4F0E-8D20-0C14C970DB2A}" type="pres">
      <dgm:prSet presAssocID="{C553662E-BD14-4F7D-933D-28A7181BE9AD}" presName="rootComposite" presStyleCnt="0"/>
      <dgm:spPr/>
    </dgm:pt>
    <dgm:pt modelId="{B09FC359-CCEF-4F1D-B012-7CF4629E11F7}" type="pres">
      <dgm:prSet presAssocID="{C553662E-BD14-4F7D-933D-28A7181BE9AD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08CEAD7-D18B-436D-A73A-32CF9B4601A6}" type="pres">
      <dgm:prSet presAssocID="{C553662E-BD14-4F7D-933D-28A7181BE9AD}" presName="rootConnector" presStyleLbl="node2" presStyleIdx="1" presStyleCnt="3"/>
      <dgm:spPr/>
      <dgm:t>
        <a:bodyPr/>
        <a:lstStyle/>
        <a:p>
          <a:endParaRPr lang="pt-BR"/>
        </a:p>
      </dgm:t>
    </dgm:pt>
    <dgm:pt modelId="{19814452-8CD4-4E48-AF27-842BD18520E2}" type="pres">
      <dgm:prSet presAssocID="{C553662E-BD14-4F7D-933D-28A7181BE9AD}" presName="hierChild4" presStyleCnt="0"/>
      <dgm:spPr/>
    </dgm:pt>
    <dgm:pt modelId="{14EDE26F-4F05-4F6F-B136-E984E66D1A52}" type="pres">
      <dgm:prSet presAssocID="{C553662E-BD14-4F7D-933D-28A7181BE9AD}" presName="hierChild5" presStyleCnt="0"/>
      <dgm:spPr/>
    </dgm:pt>
    <dgm:pt modelId="{3786813D-0151-42C6-BDFE-C3EE71069974}" type="pres">
      <dgm:prSet presAssocID="{B596ED9C-B502-473B-8D1F-53B494565502}" presName="Name37" presStyleLbl="parChTrans1D2" presStyleIdx="2" presStyleCnt="3"/>
      <dgm:spPr/>
      <dgm:t>
        <a:bodyPr/>
        <a:lstStyle/>
        <a:p>
          <a:endParaRPr lang="pt-BR"/>
        </a:p>
      </dgm:t>
    </dgm:pt>
    <dgm:pt modelId="{82F7E676-5048-4E6E-9C89-AC3F4EEB04DD}" type="pres">
      <dgm:prSet presAssocID="{D2D473EC-6D96-4803-865D-DFE42639ADF9}" presName="hierRoot2" presStyleCnt="0">
        <dgm:presLayoutVars>
          <dgm:hierBranch val="init"/>
        </dgm:presLayoutVars>
      </dgm:prSet>
      <dgm:spPr/>
    </dgm:pt>
    <dgm:pt modelId="{FA885BB4-32A3-44F5-B03E-1A23A8547D98}" type="pres">
      <dgm:prSet presAssocID="{D2D473EC-6D96-4803-865D-DFE42639ADF9}" presName="rootComposite" presStyleCnt="0"/>
      <dgm:spPr/>
    </dgm:pt>
    <dgm:pt modelId="{6A19E80E-9C74-4E41-AF16-51EBFE616F8F}" type="pres">
      <dgm:prSet presAssocID="{D2D473EC-6D96-4803-865D-DFE42639ADF9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07D54B0-3025-4D4A-8ACA-81E45B21A16D}" type="pres">
      <dgm:prSet presAssocID="{D2D473EC-6D96-4803-865D-DFE42639ADF9}" presName="rootConnector" presStyleLbl="node2" presStyleIdx="2" presStyleCnt="3"/>
      <dgm:spPr/>
      <dgm:t>
        <a:bodyPr/>
        <a:lstStyle/>
        <a:p>
          <a:endParaRPr lang="pt-BR"/>
        </a:p>
      </dgm:t>
    </dgm:pt>
    <dgm:pt modelId="{EDAB0873-D428-413D-812E-F0B2E00B95AF}" type="pres">
      <dgm:prSet presAssocID="{D2D473EC-6D96-4803-865D-DFE42639ADF9}" presName="hierChild4" presStyleCnt="0"/>
      <dgm:spPr/>
    </dgm:pt>
    <dgm:pt modelId="{E0F13F7A-E902-4DD6-8E26-C90ED8B443A8}" type="pres">
      <dgm:prSet presAssocID="{D2D473EC-6D96-4803-865D-DFE42639ADF9}" presName="hierChild5" presStyleCnt="0"/>
      <dgm:spPr/>
    </dgm:pt>
    <dgm:pt modelId="{AAB59DCC-9089-4CB5-97F3-A232FBB69CE6}" type="pres">
      <dgm:prSet presAssocID="{5FFE9DF9-0DC5-4BE9-B780-43FC4F100E52}" presName="hierChild3" presStyleCnt="0"/>
      <dgm:spPr/>
    </dgm:pt>
  </dgm:ptLst>
  <dgm:cxnLst>
    <dgm:cxn modelId="{E692FE0A-FC20-4610-B556-181F47A96150}" type="presOf" srcId="{D2D473EC-6D96-4803-865D-DFE42639ADF9}" destId="{6A19E80E-9C74-4E41-AF16-51EBFE616F8F}" srcOrd="0" destOrd="0" presId="urn:microsoft.com/office/officeart/2005/8/layout/orgChart1"/>
    <dgm:cxn modelId="{CBB9C8EA-A27C-4E72-A110-CBA6808A6258}" srcId="{5FFE9DF9-0DC5-4BE9-B780-43FC4F100E52}" destId="{D2D473EC-6D96-4803-865D-DFE42639ADF9}" srcOrd="2" destOrd="0" parTransId="{B596ED9C-B502-473B-8D1F-53B494565502}" sibTransId="{26F4134F-0FC2-4962-A239-E8299D26CD34}"/>
    <dgm:cxn modelId="{9D8910A8-1305-451D-8F8C-E9ACADF70E19}" type="presOf" srcId="{C553662E-BD14-4F7D-933D-28A7181BE9AD}" destId="{B09FC359-CCEF-4F1D-B012-7CF4629E11F7}" srcOrd="0" destOrd="0" presId="urn:microsoft.com/office/officeart/2005/8/layout/orgChart1"/>
    <dgm:cxn modelId="{2C3CE08F-5B75-4580-9A08-A6FF85A810E8}" type="presOf" srcId="{5FFE9DF9-0DC5-4BE9-B780-43FC4F100E52}" destId="{98863DDD-4DFE-4AA2-96C8-C698F950748B}" srcOrd="0" destOrd="0" presId="urn:microsoft.com/office/officeart/2005/8/layout/orgChart1"/>
    <dgm:cxn modelId="{E8E054B1-989C-44F1-AA96-676DEDCF2668}" type="presOf" srcId="{D2D473EC-6D96-4803-865D-DFE42639ADF9}" destId="{707D54B0-3025-4D4A-8ACA-81E45B21A16D}" srcOrd="1" destOrd="0" presId="urn:microsoft.com/office/officeart/2005/8/layout/orgChart1"/>
    <dgm:cxn modelId="{92C1FAB5-3DBE-4362-8476-EA498BD32D49}" type="presOf" srcId="{C553662E-BD14-4F7D-933D-28A7181BE9AD}" destId="{008CEAD7-D18B-436D-A73A-32CF9B4601A6}" srcOrd="1" destOrd="0" presId="urn:microsoft.com/office/officeart/2005/8/layout/orgChart1"/>
    <dgm:cxn modelId="{57810C2B-9BD2-4835-BA83-F2B7E42ED130}" type="presOf" srcId="{937B18FE-65F9-4F89-9B68-085B2E4478F4}" destId="{7AF36A86-8629-4C5E-878A-99D2FEF0DF87}" srcOrd="0" destOrd="0" presId="urn:microsoft.com/office/officeart/2005/8/layout/orgChart1"/>
    <dgm:cxn modelId="{7042F6EA-DBD8-4DE0-AA32-E771148B4870}" type="presOf" srcId="{328BA29F-91F6-4332-A00B-525BC6E6A5B4}" destId="{7A1011FC-0183-4843-BA45-C818A7688955}" srcOrd="0" destOrd="0" presId="urn:microsoft.com/office/officeart/2005/8/layout/orgChart1"/>
    <dgm:cxn modelId="{63714434-204D-4C92-AA19-2B47B6BB9F53}" srcId="{328BA29F-91F6-4332-A00B-525BC6E6A5B4}" destId="{5FFE9DF9-0DC5-4BE9-B780-43FC4F100E52}" srcOrd="0" destOrd="0" parTransId="{0B8898AF-1D3C-485A-86EF-96DA0AA340E9}" sibTransId="{2CF38F10-35E9-4BC5-AE07-7A3E03E1998A}"/>
    <dgm:cxn modelId="{C20459D7-F9D8-44AD-ADED-A46D908BC96E}" type="presOf" srcId="{B596ED9C-B502-473B-8D1F-53B494565502}" destId="{3786813D-0151-42C6-BDFE-C3EE71069974}" srcOrd="0" destOrd="0" presId="urn:microsoft.com/office/officeart/2005/8/layout/orgChart1"/>
    <dgm:cxn modelId="{93F89F7F-9AE3-4D7D-A0BB-2F34946C6EDB}" srcId="{5FFE9DF9-0DC5-4BE9-B780-43FC4F100E52}" destId="{C553662E-BD14-4F7D-933D-28A7181BE9AD}" srcOrd="1" destOrd="0" parTransId="{5C0BC1E2-F41A-468F-BCF7-93657185FB15}" sibTransId="{23A36A2F-AB11-4B23-94DB-BD592B120916}"/>
    <dgm:cxn modelId="{29AE723C-58FF-467B-BDD3-FF27467DF666}" type="presOf" srcId="{5C0BC1E2-F41A-468F-BCF7-93657185FB15}" destId="{A16836BA-DECB-413C-988D-5992EC3B3FDB}" srcOrd="0" destOrd="0" presId="urn:microsoft.com/office/officeart/2005/8/layout/orgChart1"/>
    <dgm:cxn modelId="{D30F7926-69C8-41D8-823D-BEFE18BF3538}" srcId="{5FFE9DF9-0DC5-4BE9-B780-43FC4F100E52}" destId="{D5E149BA-1F2D-4781-A74D-10503393A02D}" srcOrd="0" destOrd="0" parTransId="{937B18FE-65F9-4F89-9B68-085B2E4478F4}" sibTransId="{9FBA3385-7ECC-4DF8-8EB0-8F548F2588D1}"/>
    <dgm:cxn modelId="{457143E2-34E8-4DCD-A23F-A3CEFA165D2E}" type="presOf" srcId="{D5E149BA-1F2D-4781-A74D-10503393A02D}" destId="{21519D05-CA20-4894-BE10-E8381A2C36BC}" srcOrd="0" destOrd="0" presId="urn:microsoft.com/office/officeart/2005/8/layout/orgChart1"/>
    <dgm:cxn modelId="{5B910E8D-B99A-4F8F-9A56-2899E6F153F1}" type="presOf" srcId="{D5E149BA-1F2D-4781-A74D-10503393A02D}" destId="{369731A8-3C86-412D-A768-1210D9D74CBE}" srcOrd="1" destOrd="0" presId="urn:microsoft.com/office/officeart/2005/8/layout/orgChart1"/>
    <dgm:cxn modelId="{75AD887A-D0D9-4DB7-8B5A-D6BCCAD4ED46}" type="presOf" srcId="{5FFE9DF9-0DC5-4BE9-B780-43FC4F100E52}" destId="{2E198756-CF5E-4C4A-9DBE-BC7C953165F4}" srcOrd="1" destOrd="0" presId="urn:microsoft.com/office/officeart/2005/8/layout/orgChart1"/>
    <dgm:cxn modelId="{1E2BF25E-F0E7-4690-85C4-4F0E5EAE2CE6}" type="presParOf" srcId="{7A1011FC-0183-4843-BA45-C818A7688955}" destId="{4FEC4360-5B53-45FA-B397-61840145F9B3}" srcOrd="0" destOrd="0" presId="urn:microsoft.com/office/officeart/2005/8/layout/orgChart1"/>
    <dgm:cxn modelId="{6E0E14C3-8F3F-46B3-8D4A-399283C47E66}" type="presParOf" srcId="{4FEC4360-5B53-45FA-B397-61840145F9B3}" destId="{564155D7-92FB-4FD8-A9FD-E648B97DBF58}" srcOrd="0" destOrd="0" presId="urn:microsoft.com/office/officeart/2005/8/layout/orgChart1"/>
    <dgm:cxn modelId="{EC51211D-269C-4270-9C0F-854217F58BD0}" type="presParOf" srcId="{564155D7-92FB-4FD8-A9FD-E648B97DBF58}" destId="{98863DDD-4DFE-4AA2-96C8-C698F950748B}" srcOrd="0" destOrd="0" presId="urn:microsoft.com/office/officeart/2005/8/layout/orgChart1"/>
    <dgm:cxn modelId="{318E6AA6-A26E-47D1-8B19-F7BE20DAF3F2}" type="presParOf" srcId="{564155D7-92FB-4FD8-A9FD-E648B97DBF58}" destId="{2E198756-CF5E-4C4A-9DBE-BC7C953165F4}" srcOrd="1" destOrd="0" presId="urn:microsoft.com/office/officeart/2005/8/layout/orgChart1"/>
    <dgm:cxn modelId="{5DA85FC2-C4B7-457C-A0EF-EE749B01686D}" type="presParOf" srcId="{4FEC4360-5B53-45FA-B397-61840145F9B3}" destId="{0DF764C2-E3E4-4F8E-8572-A39352E78947}" srcOrd="1" destOrd="0" presId="urn:microsoft.com/office/officeart/2005/8/layout/orgChart1"/>
    <dgm:cxn modelId="{30014741-7AD4-4E6B-B5BB-101C09402875}" type="presParOf" srcId="{0DF764C2-E3E4-4F8E-8572-A39352E78947}" destId="{7AF36A86-8629-4C5E-878A-99D2FEF0DF87}" srcOrd="0" destOrd="0" presId="urn:microsoft.com/office/officeart/2005/8/layout/orgChart1"/>
    <dgm:cxn modelId="{A73F02EA-5A90-4408-A8FE-0FE50BB90F8B}" type="presParOf" srcId="{0DF764C2-E3E4-4F8E-8572-A39352E78947}" destId="{506314AD-07D0-4BC5-86DF-E83483A8F315}" srcOrd="1" destOrd="0" presId="urn:microsoft.com/office/officeart/2005/8/layout/orgChart1"/>
    <dgm:cxn modelId="{4D3B5282-696A-43CD-AAF6-D0D5513DD435}" type="presParOf" srcId="{506314AD-07D0-4BC5-86DF-E83483A8F315}" destId="{EA9B5F98-4883-403F-98FB-C8A701A1FF97}" srcOrd="0" destOrd="0" presId="urn:microsoft.com/office/officeart/2005/8/layout/orgChart1"/>
    <dgm:cxn modelId="{27096D62-D76C-4930-8252-E1F671AD8352}" type="presParOf" srcId="{EA9B5F98-4883-403F-98FB-C8A701A1FF97}" destId="{21519D05-CA20-4894-BE10-E8381A2C36BC}" srcOrd="0" destOrd="0" presId="urn:microsoft.com/office/officeart/2005/8/layout/orgChart1"/>
    <dgm:cxn modelId="{E426159A-A75D-48CD-808F-4909FA9180AE}" type="presParOf" srcId="{EA9B5F98-4883-403F-98FB-C8A701A1FF97}" destId="{369731A8-3C86-412D-A768-1210D9D74CBE}" srcOrd="1" destOrd="0" presId="urn:microsoft.com/office/officeart/2005/8/layout/orgChart1"/>
    <dgm:cxn modelId="{B06E84BB-30AC-4EF0-A857-CB181EDB59E0}" type="presParOf" srcId="{506314AD-07D0-4BC5-86DF-E83483A8F315}" destId="{63244B1E-2134-4013-AA20-7EBAD991D46D}" srcOrd="1" destOrd="0" presId="urn:microsoft.com/office/officeart/2005/8/layout/orgChart1"/>
    <dgm:cxn modelId="{D86D6946-D73C-4B13-BBE6-6F3FBC3198E2}" type="presParOf" srcId="{506314AD-07D0-4BC5-86DF-E83483A8F315}" destId="{C5367E15-A083-4390-8165-DA6E2C8FF8E2}" srcOrd="2" destOrd="0" presId="urn:microsoft.com/office/officeart/2005/8/layout/orgChart1"/>
    <dgm:cxn modelId="{F2F8B852-E62A-4029-992C-4E77C35AA3E1}" type="presParOf" srcId="{0DF764C2-E3E4-4F8E-8572-A39352E78947}" destId="{A16836BA-DECB-413C-988D-5992EC3B3FDB}" srcOrd="2" destOrd="0" presId="urn:microsoft.com/office/officeart/2005/8/layout/orgChart1"/>
    <dgm:cxn modelId="{2E8CBB0B-AD14-47AF-A2D5-73466A7175D9}" type="presParOf" srcId="{0DF764C2-E3E4-4F8E-8572-A39352E78947}" destId="{A5A66BBC-1107-46AA-95E5-088ABE650C26}" srcOrd="3" destOrd="0" presId="urn:microsoft.com/office/officeart/2005/8/layout/orgChart1"/>
    <dgm:cxn modelId="{45E634D4-0294-4F20-94F4-D5CDB19E6472}" type="presParOf" srcId="{A5A66BBC-1107-46AA-95E5-088ABE650C26}" destId="{A70A8E5B-6C1A-4F0E-8D20-0C14C970DB2A}" srcOrd="0" destOrd="0" presId="urn:microsoft.com/office/officeart/2005/8/layout/orgChart1"/>
    <dgm:cxn modelId="{D03BE2AF-0A0A-4BE6-8AC3-83D225D33F51}" type="presParOf" srcId="{A70A8E5B-6C1A-4F0E-8D20-0C14C970DB2A}" destId="{B09FC359-CCEF-4F1D-B012-7CF4629E11F7}" srcOrd="0" destOrd="0" presId="urn:microsoft.com/office/officeart/2005/8/layout/orgChart1"/>
    <dgm:cxn modelId="{57197A3C-51EE-467F-89D3-7ADE3804C275}" type="presParOf" srcId="{A70A8E5B-6C1A-4F0E-8D20-0C14C970DB2A}" destId="{008CEAD7-D18B-436D-A73A-32CF9B4601A6}" srcOrd="1" destOrd="0" presId="urn:microsoft.com/office/officeart/2005/8/layout/orgChart1"/>
    <dgm:cxn modelId="{4CD0B942-C43A-4BED-A93F-8C3615BF8581}" type="presParOf" srcId="{A5A66BBC-1107-46AA-95E5-088ABE650C26}" destId="{19814452-8CD4-4E48-AF27-842BD18520E2}" srcOrd="1" destOrd="0" presId="urn:microsoft.com/office/officeart/2005/8/layout/orgChart1"/>
    <dgm:cxn modelId="{D2A8D708-6A40-4F9F-B944-54E3D39E9C35}" type="presParOf" srcId="{A5A66BBC-1107-46AA-95E5-088ABE650C26}" destId="{14EDE26F-4F05-4F6F-B136-E984E66D1A52}" srcOrd="2" destOrd="0" presId="urn:microsoft.com/office/officeart/2005/8/layout/orgChart1"/>
    <dgm:cxn modelId="{E8917493-BBE6-4E66-BEB9-1928EE0B7569}" type="presParOf" srcId="{0DF764C2-E3E4-4F8E-8572-A39352E78947}" destId="{3786813D-0151-42C6-BDFE-C3EE71069974}" srcOrd="4" destOrd="0" presId="urn:microsoft.com/office/officeart/2005/8/layout/orgChart1"/>
    <dgm:cxn modelId="{7CC4F376-165E-4C3D-8408-CDDDF87D189D}" type="presParOf" srcId="{0DF764C2-E3E4-4F8E-8572-A39352E78947}" destId="{82F7E676-5048-4E6E-9C89-AC3F4EEB04DD}" srcOrd="5" destOrd="0" presId="urn:microsoft.com/office/officeart/2005/8/layout/orgChart1"/>
    <dgm:cxn modelId="{9047D0D4-796D-4CF6-937B-BA6FB72C9891}" type="presParOf" srcId="{82F7E676-5048-4E6E-9C89-AC3F4EEB04DD}" destId="{FA885BB4-32A3-44F5-B03E-1A23A8547D98}" srcOrd="0" destOrd="0" presId="urn:microsoft.com/office/officeart/2005/8/layout/orgChart1"/>
    <dgm:cxn modelId="{19CE3B2D-CC29-46FC-B2A0-276A34AC7B69}" type="presParOf" srcId="{FA885BB4-32A3-44F5-B03E-1A23A8547D98}" destId="{6A19E80E-9C74-4E41-AF16-51EBFE616F8F}" srcOrd="0" destOrd="0" presId="urn:microsoft.com/office/officeart/2005/8/layout/orgChart1"/>
    <dgm:cxn modelId="{238534D0-A988-471B-AB7F-6D5329FE6F35}" type="presParOf" srcId="{FA885BB4-32A3-44F5-B03E-1A23A8547D98}" destId="{707D54B0-3025-4D4A-8ACA-81E45B21A16D}" srcOrd="1" destOrd="0" presId="urn:microsoft.com/office/officeart/2005/8/layout/orgChart1"/>
    <dgm:cxn modelId="{BCDD5EF6-FC1D-428C-8092-608B54FFFC5F}" type="presParOf" srcId="{82F7E676-5048-4E6E-9C89-AC3F4EEB04DD}" destId="{EDAB0873-D428-413D-812E-F0B2E00B95AF}" srcOrd="1" destOrd="0" presId="urn:microsoft.com/office/officeart/2005/8/layout/orgChart1"/>
    <dgm:cxn modelId="{C100EA71-7246-4940-8BFB-EA1AB1F8B8EE}" type="presParOf" srcId="{82F7E676-5048-4E6E-9C89-AC3F4EEB04DD}" destId="{E0F13F7A-E902-4DD6-8E26-C90ED8B443A8}" srcOrd="2" destOrd="0" presId="urn:microsoft.com/office/officeart/2005/8/layout/orgChart1"/>
    <dgm:cxn modelId="{5949E2D8-9CBE-47BB-A661-4072069BB931}" type="presParOf" srcId="{4FEC4360-5B53-45FA-B397-61840145F9B3}" destId="{AAB59DCC-9089-4CB5-97F3-A232FBB69CE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0FC6FF-9E6B-478A-934F-C9C727B41AEF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969EA38-D423-4D1C-AA08-E16716D64ECB}">
      <dgm:prSet phldrT="[Texto]"/>
      <dgm:spPr/>
      <dgm:t>
        <a:bodyPr/>
        <a:lstStyle/>
        <a:p>
          <a:r>
            <a:rPr lang="pt-BR" dirty="0" smtClean="0"/>
            <a:t>Cursos </a:t>
          </a:r>
          <a:r>
            <a:rPr lang="pt-BR" dirty="0" err="1" smtClean="0"/>
            <a:t>FIC’s</a:t>
          </a:r>
          <a:endParaRPr lang="pt-BR" dirty="0"/>
        </a:p>
      </dgm:t>
    </dgm:pt>
    <dgm:pt modelId="{30F62738-6B1B-4840-9218-5C06219EE3FF}" type="parTrans" cxnId="{B5C96B8C-A121-4B8F-A184-E42697F7334A}">
      <dgm:prSet/>
      <dgm:spPr/>
      <dgm:t>
        <a:bodyPr/>
        <a:lstStyle/>
        <a:p>
          <a:endParaRPr lang="pt-BR"/>
        </a:p>
      </dgm:t>
    </dgm:pt>
    <dgm:pt modelId="{713C8D2C-B2ED-4CFC-AB8E-7C6B97435F7A}" type="sibTrans" cxnId="{B5C96B8C-A121-4B8F-A184-E42697F7334A}">
      <dgm:prSet/>
      <dgm:spPr/>
      <dgm:t>
        <a:bodyPr/>
        <a:lstStyle/>
        <a:p>
          <a:endParaRPr lang="pt-BR"/>
        </a:p>
      </dgm:t>
    </dgm:pt>
    <dgm:pt modelId="{6B84939C-6573-4937-BB8E-8D707FE7269A}">
      <dgm:prSet phldrT="[Texto]"/>
      <dgm:spPr/>
      <dgm:t>
        <a:bodyPr/>
        <a:lstStyle/>
        <a:p>
          <a:r>
            <a:rPr lang="pt-BR" dirty="0" smtClean="0"/>
            <a:t>Currículo</a:t>
          </a:r>
          <a:endParaRPr lang="pt-BR" dirty="0"/>
        </a:p>
      </dgm:t>
    </dgm:pt>
    <dgm:pt modelId="{A6AE2295-C077-44C3-BD73-2A380ED22A79}" type="parTrans" cxnId="{28C90481-2BCC-442C-8419-D962A72AFE05}">
      <dgm:prSet/>
      <dgm:spPr/>
      <dgm:t>
        <a:bodyPr/>
        <a:lstStyle/>
        <a:p>
          <a:endParaRPr lang="pt-BR"/>
        </a:p>
      </dgm:t>
    </dgm:pt>
    <dgm:pt modelId="{3D789A7E-4A0B-47EF-943A-7949F03783D6}" type="sibTrans" cxnId="{28C90481-2BCC-442C-8419-D962A72AFE05}">
      <dgm:prSet/>
      <dgm:spPr/>
      <dgm:t>
        <a:bodyPr/>
        <a:lstStyle/>
        <a:p>
          <a:endParaRPr lang="pt-BR"/>
        </a:p>
      </dgm:t>
    </dgm:pt>
    <dgm:pt modelId="{648A8912-F271-4CB6-A3D5-0F5C8BC49809}">
      <dgm:prSet phldrT="[Texto]"/>
      <dgm:spPr/>
      <dgm:t>
        <a:bodyPr/>
        <a:lstStyle/>
        <a:p>
          <a:r>
            <a:rPr lang="pt-BR" dirty="0" smtClean="0"/>
            <a:t>Entrevista (Vivência)</a:t>
          </a:r>
          <a:endParaRPr lang="pt-BR" dirty="0"/>
        </a:p>
      </dgm:t>
    </dgm:pt>
    <dgm:pt modelId="{CB916F5F-E61E-4F35-87C8-CA4503F69BFA}" type="parTrans" cxnId="{B3CF411C-4DAF-4DA0-8E84-B6B648B5AA1E}">
      <dgm:prSet/>
      <dgm:spPr/>
      <dgm:t>
        <a:bodyPr/>
        <a:lstStyle/>
        <a:p>
          <a:endParaRPr lang="pt-BR"/>
        </a:p>
      </dgm:t>
    </dgm:pt>
    <dgm:pt modelId="{43D76F90-8E1C-477A-B308-A3A6C53A00F0}" type="sibTrans" cxnId="{B3CF411C-4DAF-4DA0-8E84-B6B648B5AA1E}">
      <dgm:prSet/>
      <dgm:spPr/>
      <dgm:t>
        <a:bodyPr/>
        <a:lstStyle/>
        <a:p>
          <a:endParaRPr lang="pt-BR"/>
        </a:p>
      </dgm:t>
    </dgm:pt>
    <dgm:pt modelId="{B0EDCCAE-41BD-4737-BF54-E88BE675CE9B}">
      <dgm:prSet phldrT="[Texto]"/>
      <dgm:spPr/>
      <dgm:t>
        <a:bodyPr/>
        <a:lstStyle/>
        <a:p>
          <a:r>
            <a:rPr lang="pt-BR" dirty="0" smtClean="0"/>
            <a:t>Ordem de Chegada</a:t>
          </a:r>
          <a:endParaRPr lang="pt-BR" dirty="0"/>
        </a:p>
      </dgm:t>
    </dgm:pt>
    <dgm:pt modelId="{10AE78E7-E886-4EDF-84DD-9F214969962B}" type="parTrans" cxnId="{369BFB06-A25D-435E-999F-C2C03841C22C}">
      <dgm:prSet/>
      <dgm:spPr/>
      <dgm:t>
        <a:bodyPr/>
        <a:lstStyle/>
        <a:p>
          <a:endParaRPr lang="pt-BR"/>
        </a:p>
      </dgm:t>
    </dgm:pt>
    <dgm:pt modelId="{8802295C-1CC4-4446-8BA4-A76ABD0F6572}" type="sibTrans" cxnId="{369BFB06-A25D-435E-999F-C2C03841C22C}">
      <dgm:prSet/>
      <dgm:spPr/>
      <dgm:t>
        <a:bodyPr/>
        <a:lstStyle/>
        <a:p>
          <a:endParaRPr lang="pt-BR"/>
        </a:p>
      </dgm:t>
    </dgm:pt>
    <dgm:pt modelId="{F8851944-6EC7-4A17-BD68-CFE347827341}">
      <dgm:prSet phldrT="[Texto]"/>
      <dgm:spPr/>
      <dgm:t>
        <a:bodyPr/>
        <a:lstStyle/>
        <a:p>
          <a:r>
            <a:rPr lang="pt-BR" dirty="0" smtClean="0"/>
            <a:t>Sorteio</a:t>
          </a:r>
          <a:endParaRPr lang="pt-BR" dirty="0"/>
        </a:p>
      </dgm:t>
    </dgm:pt>
    <dgm:pt modelId="{0E8D76C8-5E2F-480A-A378-8AE9B0C946CE}" type="parTrans" cxnId="{34510D1F-6065-497B-8698-BE97DC2D7186}">
      <dgm:prSet/>
      <dgm:spPr/>
      <dgm:t>
        <a:bodyPr/>
        <a:lstStyle/>
        <a:p>
          <a:endParaRPr lang="pt-BR"/>
        </a:p>
      </dgm:t>
    </dgm:pt>
    <dgm:pt modelId="{42EA055D-70A5-4198-81B7-C58CC4011BE1}" type="sibTrans" cxnId="{34510D1F-6065-497B-8698-BE97DC2D7186}">
      <dgm:prSet/>
      <dgm:spPr/>
      <dgm:t>
        <a:bodyPr/>
        <a:lstStyle/>
        <a:p>
          <a:endParaRPr lang="pt-BR"/>
        </a:p>
      </dgm:t>
    </dgm:pt>
    <dgm:pt modelId="{CF1AC53B-0507-4C20-88AB-279C777ABF17}" type="pres">
      <dgm:prSet presAssocID="{F20FC6FF-9E6B-478A-934F-C9C727B41AE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B14A82D-C5DF-44EC-A3BC-355A19820A9D}" type="pres">
      <dgm:prSet presAssocID="{5969EA38-D423-4D1C-AA08-E16716D64ECB}" presName="centerShape" presStyleLbl="node0" presStyleIdx="0" presStyleCnt="1"/>
      <dgm:spPr/>
      <dgm:t>
        <a:bodyPr/>
        <a:lstStyle/>
        <a:p>
          <a:endParaRPr lang="pt-BR"/>
        </a:p>
      </dgm:t>
    </dgm:pt>
    <dgm:pt modelId="{7C2D07EA-986F-4701-A0F6-C2E2372C6C30}" type="pres">
      <dgm:prSet presAssocID="{A6AE2295-C077-44C3-BD73-2A380ED22A79}" presName="Name9" presStyleLbl="parChTrans1D2" presStyleIdx="0" presStyleCnt="4"/>
      <dgm:spPr/>
      <dgm:t>
        <a:bodyPr/>
        <a:lstStyle/>
        <a:p>
          <a:endParaRPr lang="pt-BR"/>
        </a:p>
      </dgm:t>
    </dgm:pt>
    <dgm:pt modelId="{43853721-F213-4342-9DEA-ADF8E6716209}" type="pres">
      <dgm:prSet presAssocID="{A6AE2295-C077-44C3-BD73-2A380ED22A79}" presName="connTx" presStyleLbl="parChTrans1D2" presStyleIdx="0" presStyleCnt="4"/>
      <dgm:spPr/>
      <dgm:t>
        <a:bodyPr/>
        <a:lstStyle/>
        <a:p>
          <a:endParaRPr lang="pt-BR"/>
        </a:p>
      </dgm:t>
    </dgm:pt>
    <dgm:pt modelId="{450FEECB-C558-4FCC-BC56-832CDAF737C0}" type="pres">
      <dgm:prSet presAssocID="{6B84939C-6573-4937-BB8E-8D707FE7269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88B1E88-3E0E-42BD-80F7-59356A99D2A0}" type="pres">
      <dgm:prSet presAssocID="{CB916F5F-E61E-4F35-87C8-CA4503F69BFA}" presName="Name9" presStyleLbl="parChTrans1D2" presStyleIdx="1" presStyleCnt="4"/>
      <dgm:spPr/>
      <dgm:t>
        <a:bodyPr/>
        <a:lstStyle/>
        <a:p>
          <a:endParaRPr lang="pt-BR"/>
        </a:p>
      </dgm:t>
    </dgm:pt>
    <dgm:pt modelId="{F44F4DA7-A873-4EBB-9874-31364027AA36}" type="pres">
      <dgm:prSet presAssocID="{CB916F5F-E61E-4F35-87C8-CA4503F69BFA}" presName="connTx" presStyleLbl="parChTrans1D2" presStyleIdx="1" presStyleCnt="4"/>
      <dgm:spPr/>
      <dgm:t>
        <a:bodyPr/>
        <a:lstStyle/>
        <a:p>
          <a:endParaRPr lang="pt-BR"/>
        </a:p>
      </dgm:t>
    </dgm:pt>
    <dgm:pt modelId="{A8ACA5E8-BE20-4CF0-AB5E-2FBA28F545A4}" type="pres">
      <dgm:prSet presAssocID="{648A8912-F271-4CB6-A3D5-0F5C8BC49809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6049BF9-4128-47C1-9260-C9EB3F5431D9}" type="pres">
      <dgm:prSet presAssocID="{10AE78E7-E886-4EDF-84DD-9F214969962B}" presName="Name9" presStyleLbl="parChTrans1D2" presStyleIdx="2" presStyleCnt="4"/>
      <dgm:spPr/>
      <dgm:t>
        <a:bodyPr/>
        <a:lstStyle/>
        <a:p>
          <a:endParaRPr lang="pt-BR"/>
        </a:p>
      </dgm:t>
    </dgm:pt>
    <dgm:pt modelId="{112ABF11-43A3-406A-83FA-F7F491ECEADB}" type="pres">
      <dgm:prSet presAssocID="{10AE78E7-E886-4EDF-84DD-9F214969962B}" presName="connTx" presStyleLbl="parChTrans1D2" presStyleIdx="2" presStyleCnt="4"/>
      <dgm:spPr/>
      <dgm:t>
        <a:bodyPr/>
        <a:lstStyle/>
        <a:p>
          <a:endParaRPr lang="pt-BR"/>
        </a:p>
      </dgm:t>
    </dgm:pt>
    <dgm:pt modelId="{4AE857FB-D35F-4B96-8E22-B4D27F637C0B}" type="pres">
      <dgm:prSet presAssocID="{B0EDCCAE-41BD-4737-BF54-E88BE675CE9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195CF55-739B-414C-AC89-59275A78D079}" type="pres">
      <dgm:prSet presAssocID="{0E8D76C8-5E2F-480A-A378-8AE9B0C946CE}" presName="Name9" presStyleLbl="parChTrans1D2" presStyleIdx="3" presStyleCnt="4"/>
      <dgm:spPr/>
      <dgm:t>
        <a:bodyPr/>
        <a:lstStyle/>
        <a:p>
          <a:endParaRPr lang="pt-BR"/>
        </a:p>
      </dgm:t>
    </dgm:pt>
    <dgm:pt modelId="{614E8281-9AF6-4B46-9A94-34C2EB8D8EBB}" type="pres">
      <dgm:prSet presAssocID="{0E8D76C8-5E2F-480A-A378-8AE9B0C946CE}" presName="connTx" presStyleLbl="parChTrans1D2" presStyleIdx="3" presStyleCnt="4"/>
      <dgm:spPr/>
      <dgm:t>
        <a:bodyPr/>
        <a:lstStyle/>
        <a:p>
          <a:endParaRPr lang="pt-BR"/>
        </a:p>
      </dgm:t>
    </dgm:pt>
    <dgm:pt modelId="{BD2A493A-0AB5-48EE-ADE8-6D4622C2DF36}" type="pres">
      <dgm:prSet presAssocID="{F8851944-6EC7-4A17-BD68-CFE34782734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B2B1D61-D751-49DB-9680-FB9D66E00CDC}" type="presOf" srcId="{10AE78E7-E886-4EDF-84DD-9F214969962B}" destId="{B6049BF9-4128-47C1-9260-C9EB3F5431D9}" srcOrd="0" destOrd="0" presId="urn:microsoft.com/office/officeart/2005/8/layout/radial1"/>
    <dgm:cxn modelId="{28C90481-2BCC-442C-8419-D962A72AFE05}" srcId="{5969EA38-D423-4D1C-AA08-E16716D64ECB}" destId="{6B84939C-6573-4937-BB8E-8D707FE7269A}" srcOrd="0" destOrd="0" parTransId="{A6AE2295-C077-44C3-BD73-2A380ED22A79}" sibTransId="{3D789A7E-4A0B-47EF-943A-7949F03783D6}"/>
    <dgm:cxn modelId="{B2A19F47-86B7-43FD-B2CE-E89770AAF540}" type="presOf" srcId="{B0EDCCAE-41BD-4737-BF54-E88BE675CE9B}" destId="{4AE857FB-D35F-4B96-8E22-B4D27F637C0B}" srcOrd="0" destOrd="0" presId="urn:microsoft.com/office/officeart/2005/8/layout/radial1"/>
    <dgm:cxn modelId="{42C49839-F450-4DF3-A517-BA17EA20CFF5}" type="presOf" srcId="{F8851944-6EC7-4A17-BD68-CFE347827341}" destId="{BD2A493A-0AB5-48EE-ADE8-6D4622C2DF36}" srcOrd="0" destOrd="0" presId="urn:microsoft.com/office/officeart/2005/8/layout/radial1"/>
    <dgm:cxn modelId="{F1B576A0-6098-4D7C-8C0B-6E61DB3CF4C6}" type="presOf" srcId="{A6AE2295-C077-44C3-BD73-2A380ED22A79}" destId="{43853721-F213-4342-9DEA-ADF8E6716209}" srcOrd="1" destOrd="0" presId="urn:microsoft.com/office/officeart/2005/8/layout/radial1"/>
    <dgm:cxn modelId="{B5C96B8C-A121-4B8F-A184-E42697F7334A}" srcId="{F20FC6FF-9E6B-478A-934F-C9C727B41AEF}" destId="{5969EA38-D423-4D1C-AA08-E16716D64ECB}" srcOrd="0" destOrd="0" parTransId="{30F62738-6B1B-4840-9218-5C06219EE3FF}" sibTransId="{713C8D2C-B2ED-4CFC-AB8E-7C6B97435F7A}"/>
    <dgm:cxn modelId="{3501E3CB-39E5-4B3D-8C9C-18DC23436474}" type="presOf" srcId="{0E8D76C8-5E2F-480A-A378-8AE9B0C946CE}" destId="{8195CF55-739B-414C-AC89-59275A78D079}" srcOrd="0" destOrd="0" presId="urn:microsoft.com/office/officeart/2005/8/layout/radial1"/>
    <dgm:cxn modelId="{B3CF411C-4DAF-4DA0-8E84-B6B648B5AA1E}" srcId="{5969EA38-D423-4D1C-AA08-E16716D64ECB}" destId="{648A8912-F271-4CB6-A3D5-0F5C8BC49809}" srcOrd="1" destOrd="0" parTransId="{CB916F5F-E61E-4F35-87C8-CA4503F69BFA}" sibTransId="{43D76F90-8E1C-477A-B308-A3A6C53A00F0}"/>
    <dgm:cxn modelId="{2B629466-517C-46FB-8E7D-4FA7EEB752CA}" type="presOf" srcId="{648A8912-F271-4CB6-A3D5-0F5C8BC49809}" destId="{A8ACA5E8-BE20-4CF0-AB5E-2FBA28F545A4}" srcOrd="0" destOrd="0" presId="urn:microsoft.com/office/officeart/2005/8/layout/radial1"/>
    <dgm:cxn modelId="{22357009-217F-4E5B-AD82-3D5DE870242D}" type="presOf" srcId="{F20FC6FF-9E6B-478A-934F-C9C727B41AEF}" destId="{CF1AC53B-0507-4C20-88AB-279C777ABF17}" srcOrd="0" destOrd="0" presId="urn:microsoft.com/office/officeart/2005/8/layout/radial1"/>
    <dgm:cxn modelId="{DE468548-4969-4B46-878C-A1DFFA4A4DA4}" type="presOf" srcId="{CB916F5F-E61E-4F35-87C8-CA4503F69BFA}" destId="{F44F4DA7-A873-4EBB-9874-31364027AA36}" srcOrd="1" destOrd="0" presId="urn:microsoft.com/office/officeart/2005/8/layout/radial1"/>
    <dgm:cxn modelId="{3FA7D753-469D-4E2D-A8AB-D32D58874AB5}" type="presOf" srcId="{5969EA38-D423-4D1C-AA08-E16716D64ECB}" destId="{CB14A82D-C5DF-44EC-A3BC-355A19820A9D}" srcOrd="0" destOrd="0" presId="urn:microsoft.com/office/officeart/2005/8/layout/radial1"/>
    <dgm:cxn modelId="{6D21937A-D3E9-4404-AD64-5FF65F0B915E}" type="presOf" srcId="{10AE78E7-E886-4EDF-84DD-9F214969962B}" destId="{112ABF11-43A3-406A-83FA-F7F491ECEADB}" srcOrd="1" destOrd="0" presId="urn:microsoft.com/office/officeart/2005/8/layout/radial1"/>
    <dgm:cxn modelId="{F188D67E-5381-42A9-ADE1-8DC5039F87CB}" type="presOf" srcId="{A6AE2295-C077-44C3-BD73-2A380ED22A79}" destId="{7C2D07EA-986F-4701-A0F6-C2E2372C6C30}" srcOrd="0" destOrd="0" presId="urn:microsoft.com/office/officeart/2005/8/layout/radial1"/>
    <dgm:cxn modelId="{369BFB06-A25D-435E-999F-C2C03841C22C}" srcId="{5969EA38-D423-4D1C-AA08-E16716D64ECB}" destId="{B0EDCCAE-41BD-4737-BF54-E88BE675CE9B}" srcOrd="2" destOrd="0" parTransId="{10AE78E7-E886-4EDF-84DD-9F214969962B}" sibTransId="{8802295C-1CC4-4446-8BA4-A76ABD0F6572}"/>
    <dgm:cxn modelId="{70F187C5-AAA0-466A-9642-1A20657FC0A4}" type="presOf" srcId="{0E8D76C8-5E2F-480A-A378-8AE9B0C946CE}" destId="{614E8281-9AF6-4B46-9A94-34C2EB8D8EBB}" srcOrd="1" destOrd="0" presId="urn:microsoft.com/office/officeart/2005/8/layout/radial1"/>
    <dgm:cxn modelId="{31ECBA75-BEBC-40ED-8839-96909ECAFBB7}" type="presOf" srcId="{CB916F5F-E61E-4F35-87C8-CA4503F69BFA}" destId="{688B1E88-3E0E-42BD-80F7-59356A99D2A0}" srcOrd="0" destOrd="0" presId="urn:microsoft.com/office/officeart/2005/8/layout/radial1"/>
    <dgm:cxn modelId="{34510D1F-6065-497B-8698-BE97DC2D7186}" srcId="{5969EA38-D423-4D1C-AA08-E16716D64ECB}" destId="{F8851944-6EC7-4A17-BD68-CFE347827341}" srcOrd="3" destOrd="0" parTransId="{0E8D76C8-5E2F-480A-A378-8AE9B0C946CE}" sibTransId="{42EA055D-70A5-4198-81B7-C58CC4011BE1}"/>
    <dgm:cxn modelId="{62093901-ED15-4945-A3DD-C7E5E82416E9}" type="presOf" srcId="{6B84939C-6573-4937-BB8E-8D707FE7269A}" destId="{450FEECB-C558-4FCC-BC56-832CDAF737C0}" srcOrd="0" destOrd="0" presId="urn:microsoft.com/office/officeart/2005/8/layout/radial1"/>
    <dgm:cxn modelId="{349210C2-0798-456B-9D81-F1D6EB91BE33}" type="presParOf" srcId="{CF1AC53B-0507-4C20-88AB-279C777ABF17}" destId="{CB14A82D-C5DF-44EC-A3BC-355A19820A9D}" srcOrd="0" destOrd="0" presId="urn:microsoft.com/office/officeart/2005/8/layout/radial1"/>
    <dgm:cxn modelId="{5CCE39A3-B4CA-40E3-B2AF-F71DC30B7EC9}" type="presParOf" srcId="{CF1AC53B-0507-4C20-88AB-279C777ABF17}" destId="{7C2D07EA-986F-4701-A0F6-C2E2372C6C30}" srcOrd="1" destOrd="0" presId="urn:microsoft.com/office/officeart/2005/8/layout/radial1"/>
    <dgm:cxn modelId="{5F8CA5B8-64A7-4F37-8ECF-A13DBD4E2C82}" type="presParOf" srcId="{7C2D07EA-986F-4701-A0F6-C2E2372C6C30}" destId="{43853721-F213-4342-9DEA-ADF8E6716209}" srcOrd="0" destOrd="0" presId="urn:microsoft.com/office/officeart/2005/8/layout/radial1"/>
    <dgm:cxn modelId="{12BBF081-1791-44FB-BCEC-80993B541506}" type="presParOf" srcId="{CF1AC53B-0507-4C20-88AB-279C777ABF17}" destId="{450FEECB-C558-4FCC-BC56-832CDAF737C0}" srcOrd="2" destOrd="0" presId="urn:microsoft.com/office/officeart/2005/8/layout/radial1"/>
    <dgm:cxn modelId="{DF0F4B64-9302-4F9A-A0A9-F347748217BB}" type="presParOf" srcId="{CF1AC53B-0507-4C20-88AB-279C777ABF17}" destId="{688B1E88-3E0E-42BD-80F7-59356A99D2A0}" srcOrd="3" destOrd="0" presId="urn:microsoft.com/office/officeart/2005/8/layout/radial1"/>
    <dgm:cxn modelId="{275EA80C-7F69-4E23-BD72-76DB5FC2FE81}" type="presParOf" srcId="{688B1E88-3E0E-42BD-80F7-59356A99D2A0}" destId="{F44F4DA7-A873-4EBB-9874-31364027AA36}" srcOrd="0" destOrd="0" presId="urn:microsoft.com/office/officeart/2005/8/layout/radial1"/>
    <dgm:cxn modelId="{2D56B54A-EC95-4B87-938E-D72442BB8510}" type="presParOf" srcId="{CF1AC53B-0507-4C20-88AB-279C777ABF17}" destId="{A8ACA5E8-BE20-4CF0-AB5E-2FBA28F545A4}" srcOrd="4" destOrd="0" presId="urn:microsoft.com/office/officeart/2005/8/layout/radial1"/>
    <dgm:cxn modelId="{5CF6C6E8-D073-4579-A16E-B8FA3FCEE741}" type="presParOf" srcId="{CF1AC53B-0507-4C20-88AB-279C777ABF17}" destId="{B6049BF9-4128-47C1-9260-C9EB3F5431D9}" srcOrd="5" destOrd="0" presId="urn:microsoft.com/office/officeart/2005/8/layout/radial1"/>
    <dgm:cxn modelId="{7558CD54-5B66-4ECB-AE80-D21075CE8A5D}" type="presParOf" srcId="{B6049BF9-4128-47C1-9260-C9EB3F5431D9}" destId="{112ABF11-43A3-406A-83FA-F7F491ECEADB}" srcOrd="0" destOrd="0" presId="urn:microsoft.com/office/officeart/2005/8/layout/radial1"/>
    <dgm:cxn modelId="{C0A04645-F05D-4B3E-AE1E-B1F5BDE810BD}" type="presParOf" srcId="{CF1AC53B-0507-4C20-88AB-279C777ABF17}" destId="{4AE857FB-D35F-4B96-8E22-B4D27F637C0B}" srcOrd="6" destOrd="0" presId="urn:microsoft.com/office/officeart/2005/8/layout/radial1"/>
    <dgm:cxn modelId="{CE7DA692-152D-4531-B596-6A3F3F145B3C}" type="presParOf" srcId="{CF1AC53B-0507-4C20-88AB-279C777ABF17}" destId="{8195CF55-739B-414C-AC89-59275A78D079}" srcOrd="7" destOrd="0" presId="urn:microsoft.com/office/officeart/2005/8/layout/radial1"/>
    <dgm:cxn modelId="{2033EE03-2C13-46C0-810A-7394DFBA7797}" type="presParOf" srcId="{8195CF55-739B-414C-AC89-59275A78D079}" destId="{614E8281-9AF6-4B46-9A94-34C2EB8D8EBB}" srcOrd="0" destOrd="0" presId="urn:microsoft.com/office/officeart/2005/8/layout/radial1"/>
    <dgm:cxn modelId="{AEC04782-EE7E-4C63-851F-514422C90587}" type="presParOf" srcId="{CF1AC53B-0507-4C20-88AB-279C777ABF17}" destId="{BD2A493A-0AB5-48EE-ADE8-6D4622C2DF36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20FC6FF-9E6B-478A-934F-C9C727B41AEF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969EA38-D423-4D1C-AA08-E16716D64ECB}">
      <dgm:prSet phldrT="[Texto]"/>
      <dgm:spPr/>
      <dgm:t>
        <a:bodyPr/>
        <a:lstStyle/>
        <a:p>
          <a:r>
            <a:rPr lang="pt-BR" dirty="0" smtClean="0"/>
            <a:t>Cursos Técnicos</a:t>
          </a:r>
          <a:endParaRPr lang="pt-BR" dirty="0"/>
        </a:p>
      </dgm:t>
    </dgm:pt>
    <dgm:pt modelId="{30F62738-6B1B-4840-9218-5C06219EE3FF}" type="parTrans" cxnId="{B5C96B8C-A121-4B8F-A184-E42697F7334A}">
      <dgm:prSet/>
      <dgm:spPr/>
      <dgm:t>
        <a:bodyPr/>
        <a:lstStyle/>
        <a:p>
          <a:endParaRPr lang="pt-BR"/>
        </a:p>
      </dgm:t>
    </dgm:pt>
    <dgm:pt modelId="{713C8D2C-B2ED-4CFC-AB8E-7C6B97435F7A}" type="sibTrans" cxnId="{B5C96B8C-A121-4B8F-A184-E42697F7334A}">
      <dgm:prSet/>
      <dgm:spPr/>
      <dgm:t>
        <a:bodyPr/>
        <a:lstStyle/>
        <a:p>
          <a:endParaRPr lang="pt-BR"/>
        </a:p>
      </dgm:t>
    </dgm:pt>
    <dgm:pt modelId="{6B84939C-6573-4937-BB8E-8D707FE7269A}">
      <dgm:prSet phldrT="[Texto]"/>
      <dgm:spPr/>
      <dgm:t>
        <a:bodyPr/>
        <a:lstStyle/>
        <a:p>
          <a:r>
            <a:rPr lang="pt-BR" dirty="0" smtClean="0"/>
            <a:t>PROVA</a:t>
          </a:r>
          <a:endParaRPr lang="pt-BR" dirty="0"/>
        </a:p>
      </dgm:t>
    </dgm:pt>
    <dgm:pt modelId="{A6AE2295-C077-44C3-BD73-2A380ED22A79}" type="parTrans" cxnId="{28C90481-2BCC-442C-8419-D962A72AFE05}">
      <dgm:prSet/>
      <dgm:spPr/>
      <dgm:t>
        <a:bodyPr/>
        <a:lstStyle/>
        <a:p>
          <a:endParaRPr lang="pt-BR"/>
        </a:p>
      </dgm:t>
    </dgm:pt>
    <dgm:pt modelId="{3D789A7E-4A0B-47EF-943A-7949F03783D6}" type="sibTrans" cxnId="{28C90481-2BCC-442C-8419-D962A72AFE05}">
      <dgm:prSet/>
      <dgm:spPr/>
      <dgm:t>
        <a:bodyPr/>
        <a:lstStyle/>
        <a:p>
          <a:endParaRPr lang="pt-BR"/>
        </a:p>
      </dgm:t>
    </dgm:pt>
    <dgm:pt modelId="{648A8912-F271-4CB6-A3D5-0F5C8BC49809}">
      <dgm:prSet phldrT="[Texto]"/>
      <dgm:spPr/>
      <dgm:t>
        <a:bodyPr/>
        <a:lstStyle/>
        <a:p>
          <a:r>
            <a:rPr lang="pt-BR" dirty="0" smtClean="0"/>
            <a:t>SISUTEC</a:t>
          </a:r>
          <a:endParaRPr lang="pt-BR" dirty="0"/>
        </a:p>
      </dgm:t>
    </dgm:pt>
    <dgm:pt modelId="{CB916F5F-E61E-4F35-87C8-CA4503F69BFA}" type="parTrans" cxnId="{B3CF411C-4DAF-4DA0-8E84-B6B648B5AA1E}">
      <dgm:prSet/>
      <dgm:spPr/>
      <dgm:t>
        <a:bodyPr/>
        <a:lstStyle/>
        <a:p>
          <a:endParaRPr lang="pt-BR"/>
        </a:p>
      </dgm:t>
    </dgm:pt>
    <dgm:pt modelId="{43D76F90-8E1C-477A-B308-A3A6C53A00F0}" type="sibTrans" cxnId="{B3CF411C-4DAF-4DA0-8E84-B6B648B5AA1E}">
      <dgm:prSet/>
      <dgm:spPr/>
      <dgm:t>
        <a:bodyPr/>
        <a:lstStyle/>
        <a:p>
          <a:endParaRPr lang="pt-BR"/>
        </a:p>
      </dgm:t>
    </dgm:pt>
    <dgm:pt modelId="{B0EDCCAE-41BD-4737-BF54-E88BE675CE9B}">
      <dgm:prSet phldrT="[Texto]"/>
      <dgm:spPr/>
      <dgm:t>
        <a:bodyPr/>
        <a:lstStyle/>
        <a:p>
          <a:r>
            <a:rPr lang="pt-BR" dirty="0" smtClean="0"/>
            <a:t>Entrevista (Vivência)</a:t>
          </a:r>
          <a:endParaRPr lang="pt-BR" dirty="0"/>
        </a:p>
      </dgm:t>
    </dgm:pt>
    <dgm:pt modelId="{10AE78E7-E886-4EDF-84DD-9F214969962B}" type="parTrans" cxnId="{369BFB06-A25D-435E-999F-C2C03841C22C}">
      <dgm:prSet/>
      <dgm:spPr/>
      <dgm:t>
        <a:bodyPr/>
        <a:lstStyle/>
        <a:p>
          <a:endParaRPr lang="pt-BR"/>
        </a:p>
      </dgm:t>
    </dgm:pt>
    <dgm:pt modelId="{8802295C-1CC4-4446-8BA4-A76ABD0F6572}" type="sibTrans" cxnId="{369BFB06-A25D-435E-999F-C2C03841C22C}">
      <dgm:prSet/>
      <dgm:spPr/>
      <dgm:t>
        <a:bodyPr/>
        <a:lstStyle/>
        <a:p>
          <a:endParaRPr lang="pt-BR"/>
        </a:p>
      </dgm:t>
    </dgm:pt>
    <dgm:pt modelId="{F8851944-6EC7-4A17-BD68-CFE347827341}">
      <dgm:prSet phldrT="[Texto]"/>
      <dgm:spPr/>
      <dgm:t>
        <a:bodyPr/>
        <a:lstStyle/>
        <a:p>
          <a:r>
            <a:rPr lang="pt-BR" dirty="0" smtClean="0"/>
            <a:t>ENEM</a:t>
          </a:r>
          <a:endParaRPr lang="pt-BR" dirty="0"/>
        </a:p>
      </dgm:t>
    </dgm:pt>
    <dgm:pt modelId="{0E8D76C8-5E2F-480A-A378-8AE9B0C946CE}" type="parTrans" cxnId="{34510D1F-6065-497B-8698-BE97DC2D7186}">
      <dgm:prSet/>
      <dgm:spPr/>
      <dgm:t>
        <a:bodyPr/>
        <a:lstStyle/>
        <a:p>
          <a:endParaRPr lang="pt-BR"/>
        </a:p>
      </dgm:t>
    </dgm:pt>
    <dgm:pt modelId="{42EA055D-70A5-4198-81B7-C58CC4011BE1}" type="sibTrans" cxnId="{34510D1F-6065-497B-8698-BE97DC2D7186}">
      <dgm:prSet/>
      <dgm:spPr/>
      <dgm:t>
        <a:bodyPr/>
        <a:lstStyle/>
        <a:p>
          <a:endParaRPr lang="pt-BR"/>
        </a:p>
      </dgm:t>
    </dgm:pt>
    <dgm:pt modelId="{4F3CBBA6-B3BD-431A-A88C-99B261E5A9E1}">
      <dgm:prSet/>
      <dgm:spPr/>
      <dgm:t>
        <a:bodyPr/>
        <a:lstStyle/>
        <a:p>
          <a:r>
            <a:rPr lang="pt-BR" dirty="0" smtClean="0"/>
            <a:t>Chamada Pública</a:t>
          </a:r>
          <a:endParaRPr lang="pt-BR" dirty="0"/>
        </a:p>
      </dgm:t>
    </dgm:pt>
    <dgm:pt modelId="{DFD22E9B-FCC3-4CFC-A649-9FA82C967A30}" type="parTrans" cxnId="{196EB9B6-8EC2-4909-96A7-693EA5ECB927}">
      <dgm:prSet/>
      <dgm:spPr/>
      <dgm:t>
        <a:bodyPr/>
        <a:lstStyle/>
        <a:p>
          <a:endParaRPr lang="pt-BR"/>
        </a:p>
      </dgm:t>
    </dgm:pt>
    <dgm:pt modelId="{D8DE5D38-0963-4E9C-982D-DECCAA58C9F7}" type="sibTrans" cxnId="{196EB9B6-8EC2-4909-96A7-693EA5ECB927}">
      <dgm:prSet/>
      <dgm:spPr/>
      <dgm:t>
        <a:bodyPr/>
        <a:lstStyle/>
        <a:p>
          <a:endParaRPr lang="pt-BR"/>
        </a:p>
      </dgm:t>
    </dgm:pt>
    <dgm:pt modelId="{4C8168B1-F8AF-4EAF-B7AB-90A2986E56F7}">
      <dgm:prSet/>
      <dgm:spPr/>
      <dgm:t>
        <a:bodyPr/>
        <a:lstStyle/>
        <a:p>
          <a:r>
            <a:rPr lang="pt-BR" dirty="0" smtClean="0"/>
            <a:t>Currículo</a:t>
          </a:r>
          <a:endParaRPr lang="pt-BR" dirty="0"/>
        </a:p>
      </dgm:t>
    </dgm:pt>
    <dgm:pt modelId="{8059459F-35F7-4F8B-AEC2-2912FA80F663}" type="parTrans" cxnId="{BA7C260D-344C-46F4-98DE-6DC99990DEEB}">
      <dgm:prSet/>
      <dgm:spPr/>
      <dgm:t>
        <a:bodyPr/>
        <a:lstStyle/>
        <a:p>
          <a:endParaRPr lang="pt-BR"/>
        </a:p>
      </dgm:t>
    </dgm:pt>
    <dgm:pt modelId="{F8C346AF-1101-4E83-B309-32898EC30EB1}" type="sibTrans" cxnId="{BA7C260D-344C-46F4-98DE-6DC99990DEEB}">
      <dgm:prSet/>
      <dgm:spPr/>
      <dgm:t>
        <a:bodyPr/>
        <a:lstStyle/>
        <a:p>
          <a:endParaRPr lang="pt-BR"/>
        </a:p>
      </dgm:t>
    </dgm:pt>
    <dgm:pt modelId="{CF1AC53B-0507-4C20-88AB-279C777ABF17}" type="pres">
      <dgm:prSet presAssocID="{F20FC6FF-9E6B-478A-934F-C9C727B41AE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B14A82D-C5DF-44EC-A3BC-355A19820A9D}" type="pres">
      <dgm:prSet presAssocID="{5969EA38-D423-4D1C-AA08-E16716D64ECB}" presName="centerShape" presStyleLbl="node0" presStyleIdx="0" presStyleCnt="1"/>
      <dgm:spPr/>
      <dgm:t>
        <a:bodyPr/>
        <a:lstStyle/>
        <a:p>
          <a:endParaRPr lang="pt-BR"/>
        </a:p>
      </dgm:t>
    </dgm:pt>
    <dgm:pt modelId="{7C2D07EA-986F-4701-A0F6-C2E2372C6C30}" type="pres">
      <dgm:prSet presAssocID="{A6AE2295-C077-44C3-BD73-2A380ED22A79}" presName="Name9" presStyleLbl="parChTrans1D2" presStyleIdx="0" presStyleCnt="6"/>
      <dgm:spPr/>
      <dgm:t>
        <a:bodyPr/>
        <a:lstStyle/>
        <a:p>
          <a:endParaRPr lang="pt-BR"/>
        </a:p>
      </dgm:t>
    </dgm:pt>
    <dgm:pt modelId="{43853721-F213-4342-9DEA-ADF8E6716209}" type="pres">
      <dgm:prSet presAssocID="{A6AE2295-C077-44C3-BD73-2A380ED22A79}" presName="connTx" presStyleLbl="parChTrans1D2" presStyleIdx="0" presStyleCnt="6"/>
      <dgm:spPr/>
      <dgm:t>
        <a:bodyPr/>
        <a:lstStyle/>
        <a:p>
          <a:endParaRPr lang="pt-BR"/>
        </a:p>
      </dgm:t>
    </dgm:pt>
    <dgm:pt modelId="{450FEECB-C558-4FCC-BC56-832CDAF737C0}" type="pres">
      <dgm:prSet presAssocID="{6B84939C-6573-4937-BB8E-8D707FE7269A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88B1E88-3E0E-42BD-80F7-59356A99D2A0}" type="pres">
      <dgm:prSet presAssocID="{CB916F5F-E61E-4F35-87C8-CA4503F69BFA}" presName="Name9" presStyleLbl="parChTrans1D2" presStyleIdx="1" presStyleCnt="6"/>
      <dgm:spPr/>
      <dgm:t>
        <a:bodyPr/>
        <a:lstStyle/>
        <a:p>
          <a:endParaRPr lang="pt-BR"/>
        </a:p>
      </dgm:t>
    </dgm:pt>
    <dgm:pt modelId="{F44F4DA7-A873-4EBB-9874-31364027AA36}" type="pres">
      <dgm:prSet presAssocID="{CB916F5F-E61E-4F35-87C8-CA4503F69BFA}" presName="connTx" presStyleLbl="parChTrans1D2" presStyleIdx="1" presStyleCnt="6"/>
      <dgm:spPr/>
      <dgm:t>
        <a:bodyPr/>
        <a:lstStyle/>
        <a:p>
          <a:endParaRPr lang="pt-BR"/>
        </a:p>
      </dgm:t>
    </dgm:pt>
    <dgm:pt modelId="{A8ACA5E8-BE20-4CF0-AB5E-2FBA28F545A4}" type="pres">
      <dgm:prSet presAssocID="{648A8912-F271-4CB6-A3D5-0F5C8BC49809}" presName="node" presStyleLbl="node1" presStyleIdx="1" presStyleCnt="6" custRadScaleRad="127504" custRadScaleInc="1229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6049BF9-4128-47C1-9260-C9EB3F5431D9}" type="pres">
      <dgm:prSet presAssocID="{10AE78E7-E886-4EDF-84DD-9F214969962B}" presName="Name9" presStyleLbl="parChTrans1D2" presStyleIdx="2" presStyleCnt="6"/>
      <dgm:spPr/>
      <dgm:t>
        <a:bodyPr/>
        <a:lstStyle/>
        <a:p>
          <a:endParaRPr lang="pt-BR"/>
        </a:p>
      </dgm:t>
    </dgm:pt>
    <dgm:pt modelId="{112ABF11-43A3-406A-83FA-F7F491ECEADB}" type="pres">
      <dgm:prSet presAssocID="{10AE78E7-E886-4EDF-84DD-9F214969962B}" presName="connTx" presStyleLbl="parChTrans1D2" presStyleIdx="2" presStyleCnt="6"/>
      <dgm:spPr/>
      <dgm:t>
        <a:bodyPr/>
        <a:lstStyle/>
        <a:p>
          <a:endParaRPr lang="pt-BR"/>
        </a:p>
      </dgm:t>
    </dgm:pt>
    <dgm:pt modelId="{4AE857FB-D35F-4B96-8E22-B4D27F637C0B}" type="pres">
      <dgm:prSet presAssocID="{B0EDCCAE-41BD-4737-BF54-E88BE675CE9B}" presName="node" presStyleLbl="node1" presStyleIdx="2" presStyleCnt="6" custRadScaleRad="123594" custRadScaleInc="-1907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195CF55-739B-414C-AC89-59275A78D079}" type="pres">
      <dgm:prSet presAssocID="{0E8D76C8-5E2F-480A-A378-8AE9B0C946CE}" presName="Name9" presStyleLbl="parChTrans1D2" presStyleIdx="3" presStyleCnt="6"/>
      <dgm:spPr/>
      <dgm:t>
        <a:bodyPr/>
        <a:lstStyle/>
        <a:p>
          <a:endParaRPr lang="pt-BR"/>
        </a:p>
      </dgm:t>
    </dgm:pt>
    <dgm:pt modelId="{614E8281-9AF6-4B46-9A94-34C2EB8D8EBB}" type="pres">
      <dgm:prSet presAssocID="{0E8D76C8-5E2F-480A-A378-8AE9B0C946CE}" presName="connTx" presStyleLbl="parChTrans1D2" presStyleIdx="3" presStyleCnt="6"/>
      <dgm:spPr/>
      <dgm:t>
        <a:bodyPr/>
        <a:lstStyle/>
        <a:p>
          <a:endParaRPr lang="pt-BR"/>
        </a:p>
      </dgm:t>
    </dgm:pt>
    <dgm:pt modelId="{BD2A493A-0AB5-48EE-ADE8-6D4622C2DF36}" type="pres">
      <dgm:prSet presAssocID="{F8851944-6EC7-4A17-BD68-CFE347827341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8CF3F74-96EE-4378-8F92-54A604063CDF}" type="pres">
      <dgm:prSet presAssocID="{DFD22E9B-FCC3-4CFC-A649-9FA82C967A30}" presName="Name9" presStyleLbl="parChTrans1D2" presStyleIdx="4" presStyleCnt="6"/>
      <dgm:spPr/>
      <dgm:t>
        <a:bodyPr/>
        <a:lstStyle/>
        <a:p>
          <a:endParaRPr lang="pt-BR"/>
        </a:p>
      </dgm:t>
    </dgm:pt>
    <dgm:pt modelId="{3A5131EE-D863-478F-8824-EC8FE17EB229}" type="pres">
      <dgm:prSet presAssocID="{DFD22E9B-FCC3-4CFC-A649-9FA82C967A30}" presName="connTx" presStyleLbl="parChTrans1D2" presStyleIdx="4" presStyleCnt="6"/>
      <dgm:spPr/>
      <dgm:t>
        <a:bodyPr/>
        <a:lstStyle/>
        <a:p>
          <a:endParaRPr lang="pt-BR"/>
        </a:p>
      </dgm:t>
    </dgm:pt>
    <dgm:pt modelId="{96B628BA-A992-4F91-9888-9A155FB7B196}" type="pres">
      <dgm:prSet presAssocID="{4F3CBBA6-B3BD-431A-A88C-99B261E5A9E1}" presName="node" presStyleLbl="node1" presStyleIdx="4" presStyleCnt="6" custRadScaleRad="125716" custRadScaleInc="137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7FAEA85-B476-4DB7-9258-552B3AA86C83}" type="pres">
      <dgm:prSet presAssocID="{8059459F-35F7-4F8B-AEC2-2912FA80F663}" presName="Name9" presStyleLbl="parChTrans1D2" presStyleIdx="5" presStyleCnt="6"/>
      <dgm:spPr/>
      <dgm:t>
        <a:bodyPr/>
        <a:lstStyle/>
        <a:p>
          <a:endParaRPr lang="pt-BR"/>
        </a:p>
      </dgm:t>
    </dgm:pt>
    <dgm:pt modelId="{847AEAAE-BCE9-49B8-A43B-3C9B769FCBB0}" type="pres">
      <dgm:prSet presAssocID="{8059459F-35F7-4F8B-AEC2-2912FA80F663}" presName="connTx" presStyleLbl="parChTrans1D2" presStyleIdx="5" presStyleCnt="6"/>
      <dgm:spPr/>
      <dgm:t>
        <a:bodyPr/>
        <a:lstStyle/>
        <a:p>
          <a:endParaRPr lang="pt-BR"/>
        </a:p>
      </dgm:t>
    </dgm:pt>
    <dgm:pt modelId="{2B1E63CC-991C-41B6-A06A-5E5D8F99AF7C}" type="pres">
      <dgm:prSet presAssocID="{4C8168B1-F8AF-4EAF-B7AB-90A2986E56F7}" presName="node" presStyleLbl="node1" presStyleIdx="5" presStyleCnt="6" custRadScaleRad="133375" custRadScaleInc="-1643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E2DAA5F-A6B9-40DD-AB8E-0DC28C2DA57D}" type="presOf" srcId="{DFD22E9B-FCC3-4CFC-A649-9FA82C967A30}" destId="{3A5131EE-D863-478F-8824-EC8FE17EB229}" srcOrd="1" destOrd="0" presId="urn:microsoft.com/office/officeart/2005/8/layout/radial1"/>
    <dgm:cxn modelId="{B531C0AE-C125-488A-9353-73CC1946A2A8}" type="presOf" srcId="{A6AE2295-C077-44C3-BD73-2A380ED22A79}" destId="{43853721-F213-4342-9DEA-ADF8E6716209}" srcOrd="1" destOrd="0" presId="urn:microsoft.com/office/officeart/2005/8/layout/radial1"/>
    <dgm:cxn modelId="{9B26EDBD-C96B-4F21-93FC-0E83F966DCD4}" type="presOf" srcId="{10AE78E7-E886-4EDF-84DD-9F214969962B}" destId="{B6049BF9-4128-47C1-9260-C9EB3F5431D9}" srcOrd="0" destOrd="0" presId="urn:microsoft.com/office/officeart/2005/8/layout/radial1"/>
    <dgm:cxn modelId="{28C90481-2BCC-442C-8419-D962A72AFE05}" srcId="{5969EA38-D423-4D1C-AA08-E16716D64ECB}" destId="{6B84939C-6573-4937-BB8E-8D707FE7269A}" srcOrd="0" destOrd="0" parTransId="{A6AE2295-C077-44C3-BD73-2A380ED22A79}" sibTransId="{3D789A7E-4A0B-47EF-943A-7949F03783D6}"/>
    <dgm:cxn modelId="{A753F7D4-8E28-4814-B135-D8B4AA128A63}" type="presOf" srcId="{648A8912-F271-4CB6-A3D5-0F5C8BC49809}" destId="{A8ACA5E8-BE20-4CF0-AB5E-2FBA28F545A4}" srcOrd="0" destOrd="0" presId="urn:microsoft.com/office/officeart/2005/8/layout/radial1"/>
    <dgm:cxn modelId="{2E83A488-D6B0-4222-88AD-1D4A0012447A}" type="presOf" srcId="{DFD22E9B-FCC3-4CFC-A649-9FA82C967A30}" destId="{F8CF3F74-96EE-4378-8F92-54A604063CDF}" srcOrd="0" destOrd="0" presId="urn:microsoft.com/office/officeart/2005/8/layout/radial1"/>
    <dgm:cxn modelId="{196EB9B6-8EC2-4909-96A7-693EA5ECB927}" srcId="{5969EA38-D423-4D1C-AA08-E16716D64ECB}" destId="{4F3CBBA6-B3BD-431A-A88C-99B261E5A9E1}" srcOrd="4" destOrd="0" parTransId="{DFD22E9B-FCC3-4CFC-A649-9FA82C967A30}" sibTransId="{D8DE5D38-0963-4E9C-982D-DECCAA58C9F7}"/>
    <dgm:cxn modelId="{3DE4938B-4078-4F3B-9C2F-48A4BA3D6547}" type="presOf" srcId="{CB916F5F-E61E-4F35-87C8-CA4503F69BFA}" destId="{F44F4DA7-A873-4EBB-9874-31364027AA36}" srcOrd="1" destOrd="0" presId="urn:microsoft.com/office/officeart/2005/8/layout/radial1"/>
    <dgm:cxn modelId="{B5C96B8C-A121-4B8F-A184-E42697F7334A}" srcId="{F20FC6FF-9E6B-478A-934F-C9C727B41AEF}" destId="{5969EA38-D423-4D1C-AA08-E16716D64ECB}" srcOrd="0" destOrd="0" parTransId="{30F62738-6B1B-4840-9218-5C06219EE3FF}" sibTransId="{713C8D2C-B2ED-4CFC-AB8E-7C6B97435F7A}"/>
    <dgm:cxn modelId="{C8300260-7762-46FD-8520-8E21B198FF60}" type="presOf" srcId="{0E8D76C8-5E2F-480A-A378-8AE9B0C946CE}" destId="{8195CF55-739B-414C-AC89-59275A78D079}" srcOrd="0" destOrd="0" presId="urn:microsoft.com/office/officeart/2005/8/layout/radial1"/>
    <dgm:cxn modelId="{610D968B-5C8F-4DC0-9429-B6C6958A19CC}" type="presOf" srcId="{CB916F5F-E61E-4F35-87C8-CA4503F69BFA}" destId="{688B1E88-3E0E-42BD-80F7-59356A99D2A0}" srcOrd="0" destOrd="0" presId="urn:microsoft.com/office/officeart/2005/8/layout/radial1"/>
    <dgm:cxn modelId="{BA7C260D-344C-46F4-98DE-6DC99990DEEB}" srcId="{5969EA38-D423-4D1C-AA08-E16716D64ECB}" destId="{4C8168B1-F8AF-4EAF-B7AB-90A2986E56F7}" srcOrd="5" destOrd="0" parTransId="{8059459F-35F7-4F8B-AEC2-2912FA80F663}" sibTransId="{F8C346AF-1101-4E83-B309-32898EC30EB1}"/>
    <dgm:cxn modelId="{1CB3A622-4E8B-4457-AC0F-0B32D1D05C0C}" type="presOf" srcId="{B0EDCCAE-41BD-4737-BF54-E88BE675CE9B}" destId="{4AE857FB-D35F-4B96-8E22-B4D27F637C0B}" srcOrd="0" destOrd="0" presId="urn:microsoft.com/office/officeart/2005/8/layout/radial1"/>
    <dgm:cxn modelId="{EAFB7180-6F43-4AB2-9BA9-EB5721EB7254}" type="presOf" srcId="{A6AE2295-C077-44C3-BD73-2A380ED22A79}" destId="{7C2D07EA-986F-4701-A0F6-C2E2372C6C30}" srcOrd="0" destOrd="0" presId="urn:microsoft.com/office/officeart/2005/8/layout/radial1"/>
    <dgm:cxn modelId="{3E837439-450D-462A-9603-76357959CB83}" type="presOf" srcId="{5969EA38-D423-4D1C-AA08-E16716D64ECB}" destId="{CB14A82D-C5DF-44EC-A3BC-355A19820A9D}" srcOrd="0" destOrd="0" presId="urn:microsoft.com/office/officeart/2005/8/layout/radial1"/>
    <dgm:cxn modelId="{B3CF411C-4DAF-4DA0-8E84-B6B648B5AA1E}" srcId="{5969EA38-D423-4D1C-AA08-E16716D64ECB}" destId="{648A8912-F271-4CB6-A3D5-0F5C8BC49809}" srcOrd="1" destOrd="0" parTransId="{CB916F5F-E61E-4F35-87C8-CA4503F69BFA}" sibTransId="{43D76F90-8E1C-477A-B308-A3A6C53A00F0}"/>
    <dgm:cxn modelId="{7135AD4B-26F3-4CFB-9E52-8AFE0993286B}" type="presOf" srcId="{F20FC6FF-9E6B-478A-934F-C9C727B41AEF}" destId="{CF1AC53B-0507-4C20-88AB-279C777ABF17}" srcOrd="0" destOrd="0" presId="urn:microsoft.com/office/officeart/2005/8/layout/radial1"/>
    <dgm:cxn modelId="{CBBE3BC3-A77A-4201-B434-DE50221BEF03}" type="presOf" srcId="{4C8168B1-F8AF-4EAF-B7AB-90A2986E56F7}" destId="{2B1E63CC-991C-41B6-A06A-5E5D8F99AF7C}" srcOrd="0" destOrd="0" presId="urn:microsoft.com/office/officeart/2005/8/layout/radial1"/>
    <dgm:cxn modelId="{D0DD4835-A0A6-4D61-B9B6-134FC16AC831}" type="presOf" srcId="{0E8D76C8-5E2F-480A-A378-8AE9B0C946CE}" destId="{614E8281-9AF6-4B46-9A94-34C2EB8D8EBB}" srcOrd="1" destOrd="0" presId="urn:microsoft.com/office/officeart/2005/8/layout/radial1"/>
    <dgm:cxn modelId="{C899E797-6CD8-4101-A7B3-65F836DE8B72}" type="presOf" srcId="{4F3CBBA6-B3BD-431A-A88C-99B261E5A9E1}" destId="{96B628BA-A992-4F91-9888-9A155FB7B196}" srcOrd="0" destOrd="0" presId="urn:microsoft.com/office/officeart/2005/8/layout/radial1"/>
    <dgm:cxn modelId="{AD584684-63F9-4229-9EFB-89FFB36D72AA}" type="presOf" srcId="{8059459F-35F7-4F8B-AEC2-2912FA80F663}" destId="{E7FAEA85-B476-4DB7-9258-552B3AA86C83}" srcOrd="0" destOrd="0" presId="urn:microsoft.com/office/officeart/2005/8/layout/radial1"/>
    <dgm:cxn modelId="{369BFB06-A25D-435E-999F-C2C03841C22C}" srcId="{5969EA38-D423-4D1C-AA08-E16716D64ECB}" destId="{B0EDCCAE-41BD-4737-BF54-E88BE675CE9B}" srcOrd="2" destOrd="0" parTransId="{10AE78E7-E886-4EDF-84DD-9F214969962B}" sibTransId="{8802295C-1CC4-4446-8BA4-A76ABD0F6572}"/>
    <dgm:cxn modelId="{457443D7-99FC-42FC-8A9C-E69A6347582E}" type="presOf" srcId="{F8851944-6EC7-4A17-BD68-CFE347827341}" destId="{BD2A493A-0AB5-48EE-ADE8-6D4622C2DF36}" srcOrd="0" destOrd="0" presId="urn:microsoft.com/office/officeart/2005/8/layout/radial1"/>
    <dgm:cxn modelId="{B3261DAB-E661-4DC3-A3A2-77AC6ED26860}" type="presOf" srcId="{8059459F-35F7-4F8B-AEC2-2912FA80F663}" destId="{847AEAAE-BCE9-49B8-A43B-3C9B769FCBB0}" srcOrd="1" destOrd="0" presId="urn:microsoft.com/office/officeart/2005/8/layout/radial1"/>
    <dgm:cxn modelId="{340C153D-5219-42CF-A951-9B573ABB6A23}" type="presOf" srcId="{10AE78E7-E886-4EDF-84DD-9F214969962B}" destId="{112ABF11-43A3-406A-83FA-F7F491ECEADB}" srcOrd="1" destOrd="0" presId="urn:microsoft.com/office/officeart/2005/8/layout/radial1"/>
    <dgm:cxn modelId="{5A5FC556-D8FD-4785-8F10-B63D506049F8}" type="presOf" srcId="{6B84939C-6573-4937-BB8E-8D707FE7269A}" destId="{450FEECB-C558-4FCC-BC56-832CDAF737C0}" srcOrd="0" destOrd="0" presId="urn:microsoft.com/office/officeart/2005/8/layout/radial1"/>
    <dgm:cxn modelId="{34510D1F-6065-497B-8698-BE97DC2D7186}" srcId="{5969EA38-D423-4D1C-AA08-E16716D64ECB}" destId="{F8851944-6EC7-4A17-BD68-CFE347827341}" srcOrd="3" destOrd="0" parTransId="{0E8D76C8-5E2F-480A-A378-8AE9B0C946CE}" sibTransId="{42EA055D-70A5-4198-81B7-C58CC4011BE1}"/>
    <dgm:cxn modelId="{5791374B-BFC2-47BC-BE05-76F28A344C67}" type="presParOf" srcId="{CF1AC53B-0507-4C20-88AB-279C777ABF17}" destId="{CB14A82D-C5DF-44EC-A3BC-355A19820A9D}" srcOrd="0" destOrd="0" presId="urn:microsoft.com/office/officeart/2005/8/layout/radial1"/>
    <dgm:cxn modelId="{91197CA0-CE4E-4236-A15D-6AB4F33C0E6C}" type="presParOf" srcId="{CF1AC53B-0507-4C20-88AB-279C777ABF17}" destId="{7C2D07EA-986F-4701-A0F6-C2E2372C6C30}" srcOrd="1" destOrd="0" presId="urn:microsoft.com/office/officeart/2005/8/layout/radial1"/>
    <dgm:cxn modelId="{30FD88A9-1E2B-4577-B9C2-D211A437BE4E}" type="presParOf" srcId="{7C2D07EA-986F-4701-A0F6-C2E2372C6C30}" destId="{43853721-F213-4342-9DEA-ADF8E6716209}" srcOrd="0" destOrd="0" presId="urn:microsoft.com/office/officeart/2005/8/layout/radial1"/>
    <dgm:cxn modelId="{80C21F35-CB36-4682-8525-05143C5058EF}" type="presParOf" srcId="{CF1AC53B-0507-4C20-88AB-279C777ABF17}" destId="{450FEECB-C558-4FCC-BC56-832CDAF737C0}" srcOrd="2" destOrd="0" presId="urn:microsoft.com/office/officeart/2005/8/layout/radial1"/>
    <dgm:cxn modelId="{FEEF62B2-E4D4-4FB8-AAF4-5D3D35838ACB}" type="presParOf" srcId="{CF1AC53B-0507-4C20-88AB-279C777ABF17}" destId="{688B1E88-3E0E-42BD-80F7-59356A99D2A0}" srcOrd="3" destOrd="0" presId="urn:microsoft.com/office/officeart/2005/8/layout/radial1"/>
    <dgm:cxn modelId="{4938A956-1944-4CB0-A1AE-26D4F20F95E6}" type="presParOf" srcId="{688B1E88-3E0E-42BD-80F7-59356A99D2A0}" destId="{F44F4DA7-A873-4EBB-9874-31364027AA36}" srcOrd="0" destOrd="0" presId="urn:microsoft.com/office/officeart/2005/8/layout/radial1"/>
    <dgm:cxn modelId="{89FE8D99-D547-429A-BD35-ED7D14C1E351}" type="presParOf" srcId="{CF1AC53B-0507-4C20-88AB-279C777ABF17}" destId="{A8ACA5E8-BE20-4CF0-AB5E-2FBA28F545A4}" srcOrd="4" destOrd="0" presId="urn:microsoft.com/office/officeart/2005/8/layout/radial1"/>
    <dgm:cxn modelId="{100A01FC-5C9C-4B18-B690-BB2F067E93C5}" type="presParOf" srcId="{CF1AC53B-0507-4C20-88AB-279C777ABF17}" destId="{B6049BF9-4128-47C1-9260-C9EB3F5431D9}" srcOrd="5" destOrd="0" presId="urn:microsoft.com/office/officeart/2005/8/layout/radial1"/>
    <dgm:cxn modelId="{9D7645DD-F409-437F-AB8E-FEC2BD03CA6B}" type="presParOf" srcId="{B6049BF9-4128-47C1-9260-C9EB3F5431D9}" destId="{112ABF11-43A3-406A-83FA-F7F491ECEADB}" srcOrd="0" destOrd="0" presId="urn:microsoft.com/office/officeart/2005/8/layout/radial1"/>
    <dgm:cxn modelId="{DC765F75-BA8E-40E7-9887-1E18D3F61A88}" type="presParOf" srcId="{CF1AC53B-0507-4C20-88AB-279C777ABF17}" destId="{4AE857FB-D35F-4B96-8E22-B4D27F637C0B}" srcOrd="6" destOrd="0" presId="urn:microsoft.com/office/officeart/2005/8/layout/radial1"/>
    <dgm:cxn modelId="{0CB9ED77-6BE7-4104-ABB8-60C323630199}" type="presParOf" srcId="{CF1AC53B-0507-4C20-88AB-279C777ABF17}" destId="{8195CF55-739B-414C-AC89-59275A78D079}" srcOrd="7" destOrd="0" presId="urn:microsoft.com/office/officeart/2005/8/layout/radial1"/>
    <dgm:cxn modelId="{DA484D45-1990-4CB0-ACEC-AD7C506E4493}" type="presParOf" srcId="{8195CF55-739B-414C-AC89-59275A78D079}" destId="{614E8281-9AF6-4B46-9A94-34C2EB8D8EBB}" srcOrd="0" destOrd="0" presId="urn:microsoft.com/office/officeart/2005/8/layout/radial1"/>
    <dgm:cxn modelId="{ED80563E-69BB-4622-89CD-C764DF8CB19D}" type="presParOf" srcId="{CF1AC53B-0507-4C20-88AB-279C777ABF17}" destId="{BD2A493A-0AB5-48EE-ADE8-6D4622C2DF36}" srcOrd="8" destOrd="0" presId="urn:microsoft.com/office/officeart/2005/8/layout/radial1"/>
    <dgm:cxn modelId="{DB353A30-FD81-4ED7-9A4D-F27359122F4A}" type="presParOf" srcId="{CF1AC53B-0507-4C20-88AB-279C777ABF17}" destId="{F8CF3F74-96EE-4378-8F92-54A604063CDF}" srcOrd="9" destOrd="0" presId="urn:microsoft.com/office/officeart/2005/8/layout/radial1"/>
    <dgm:cxn modelId="{15303E0D-3AAF-43AA-9DCC-D1861B02BC0F}" type="presParOf" srcId="{F8CF3F74-96EE-4378-8F92-54A604063CDF}" destId="{3A5131EE-D863-478F-8824-EC8FE17EB229}" srcOrd="0" destOrd="0" presId="urn:microsoft.com/office/officeart/2005/8/layout/radial1"/>
    <dgm:cxn modelId="{05DEBFCB-3F8D-47F2-BD5E-51C1BA555532}" type="presParOf" srcId="{CF1AC53B-0507-4C20-88AB-279C777ABF17}" destId="{96B628BA-A992-4F91-9888-9A155FB7B196}" srcOrd="10" destOrd="0" presId="urn:microsoft.com/office/officeart/2005/8/layout/radial1"/>
    <dgm:cxn modelId="{D7D3045A-D976-4BF5-94D7-A952B85A37FE}" type="presParOf" srcId="{CF1AC53B-0507-4C20-88AB-279C777ABF17}" destId="{E7FAEA85-B476-4DB7-9258-552B3AA86C83}" srcOrd="11" destOrd="0" presId="urn:microsoft.com/office/officeart/2005/8/layout/radial1"/>
    <dgm:cxn modelId="{80C58FD7-31E7-4968-9A14-FCD0D7E62EF4}" type="presParOf" srcId="{E7FAEA85-B476-4DB7-9258-552B3AA86C83}" destId="{847AEAAE-BCE9-49B8-A43B-3C9B769FCBB0}" srcOrd="0" destOrd="0" presId="urn:microsoft.com/office/officeart/2005/8/layout/radial1"/>
    <dgm:cxn modelId="{09703AC7-15C1-4160-B343-AEC704FEDA4D}" type="presParOf" srcId="{CF1AC53B-0507-4C20-88AB-279C777ABF17}" destId="{2B1E63CC-991C-41B6-A06A-5E5D8F99AF7C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28BA29F-91F6-4332-A00B-525BC6E6A5B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FFE9DF9-0DC5-4BE9-B780-43FC4F100E52}">
      <dgm:prSet phldrT="[Texto]"/>
      <dgm:spPr/>
      <dgm:t>
        <a:bodyPr/>
        <a:lstStyle/>
        <a:p>
          <a:r>
            <a:rPr lang="pt-BR" dirty="0" smtClean="0"/>
            <a:t>OBRIGATÓRIO REALIZAR PROVA OU EXAME</a:t>
          </a:r>
          <a:endParaRPr lang="pt-BR" dirty="0"/>
        </a:p>
      </dgm:t>
    </dgm:pt>
    <dgm:pt modelId="{0B8898AF-1D3C-485A-86EF-96DA0AA340E9}" type="parTrans" cxnId="{63714434-204D-4C92-AA19-2B47B6BB9F53}">
      <dgm:prSet/>
      <dgm:spPr/>
      <dgm:t>
        <a:bodyPr/>
        <a:lstStyle/>
        <a:p>
          <a:endParaRPr lang="pt-BR"/>
        </a:p>
      </dgm:t>
    </dgm:pt>
    <dgm:pt modelId="{2CF38F10-35E9-4BC5-AE07-7A3E03E1998A}" type="sibTrans" cxnId="{63714434-204D-4C92-AA19-2B47B6BB9F53}">
      <dgm:prSet/>
      <dgm:spPr/>
      <dgm:t>
        <a:bodyPr/>
        <a:lstStyle/>
        <a:p>
          <a:endParaRPr lang="pt-BR"/>
        </a:p>
      </dgm:t>
    </dgm:pt>
    <dgm:pt modelId="{D5E149BA-1F2D-4781-A74D-10503393A02D}">
      <dgm:prSet phldrT="[Texto]"/>
      <dgm:spPr/>
      <dgm:t>
        <a:bodyPr/>
        <a:lstStyle/>
        <a:p>
          <a:r>
            <a:rPr lang="pt-BR" dirty="0" smtClean="0"/>
            <a:t>BACHARELADO</a:t>
          </a:r>
          <a:endParaRPr lang="pt-BR" dirty="0"/>
        </a:p>
      </dgm:t>
    </dgm:pt>
    <dgm:pt modelId="{937B18FE-65F9-4F89-9B68-085B2E4478F4}" type="parTrans" cxnId="{D30F7926-69C8-41D8-823D-BEFE18BF3538}">
      <dgm:prSet/>
      <dgm:spPr/>
      <dgm:t>
        <a:bodyPr/>
        <a:lstStyle/>
        <a:p>
          <a:endParaRPr lang="pt-BR"/>
        </a:p>
      </dgm:t>
    </dgm:pt>
    <dgm:pt modelId="{9FBA3385-7ECC-4DF8-8EB0-8F548F2588D1}" type="sibTrans" cxnId="{D30F7926-69C8-41D8-823D-BEFE18BF3538}">
      <dgm:prSet/>
      <dgm:spPr/>
      <dgm:t>
        <a:bodyPr/>
        <a:lstStyle/>
        <a:p>
          <a:endParaRPr lang="pt-BR"/>
        </a:p>
      </dgm:t>
    </dgm:pt>
    <dgm:pt modelId="{C553662E-BD14-4F7D-933D-28A7181BE9AD}">
      <dgm:prSet phldrT="[Texto]"/>
      <dgm:spPr/>
      <dgm:t>
        <a:bodyPr/>
        <a:lstStyle/>
        <a:p>
          <a:r>
            <a:rPr lang="pt-BR" dirty="0" smtClean="0"/>
            <a:t>LICENCIATURA</a:t>
          </a:r>
          <a:endParaRPr lang="pt-BR" dirty="0"/>
        </a:p>
      </dgm:t>
    </dgm:pt>
    <dgm:pt modelId="{5C0BC1E2-F41A-468F-BCF7-93657185FB15}" type="parTrans" cxnId="{93F89F7F-9AE3-4D7D-A0BB-2F34946C6EDB}">
      <dgm:prSet/>
      <dgm:spPr/>
      <dgm:t>
        <a:bodyPr/>
        <a:lstStyle/>
        <a:p>
          <a:endParaRPr lang="pt-BR"/>
        </a:p>
      </dgm:t>
    </dgm:pt>
    <dgm:pt modelId="{23A36A2F-AB11-4B23-94DB-BD592B120916}" type="sibTrans" cxnId="{93F89F7F-9AE3-4D7D-A0BB-2F34946C6EDB}">
      <dgm:prSet/>
      <dgm:spPr/>
      <dgm:t>
        <a:bodyPr/>
        <a:lstStyle/>
        <a:p>
          <a:endParaRPr lang="pt-BR"/>
        </a:p>
      </dgm:t>
    </dgm:pt>
    <dgm:pt modelId="{D2D473EC-6D96-4803-865D-DFE42639ADF9}">
      <dgm:prSet phldrT="[Texto]"/>
      <dgm:spPr/>
      <dgm:t>
        <a:bodyPr/>
        <a:lstStyle/>
        <a:p>
          <a:r>
            <a:rPr lang="pt-BR" dirty="0" smtClean="0"/>
            <a:t>TECNOLOGIA</a:t>
          </a:r>
          <a:endParaRPr lang="pt-BR" dirty="0"/>
        </a:p>
      </dgm:t>
    </dgm:pt>
    <dgm:pt modelId="{B596ED9C-B502-473B-8D1F-53B494565502}" type="parTrans" cxnId="{CBB9C8EA-A27C-4E72-A110-CBA6808A6258}">
      <dgm:prSet/>
      <dgm:spPr/>
      <dgm:t>
        <a:bodyPr/>
        <a:lstStyle/>
        <a:p>
          <a:endParaRPr lang="pt-BR"/>
        </a:p>
      </dgm:t>
    </dgm:pt>
    <dgm:pt modelId="{26F4134F-0FC2-4962-A239-E8299D26CD34}" type="sibTrans" cxnId="{CBB9C8EA-A27C-4E72-A110-CBA6808A6258}">
      <dgm:prSet/>
      <dgm:spPr/>
      <dgm:t>
        <a:bodyPr/>
        <a:lstStyle/>
        <a:p>
          <a:endParaRPr lang="pt-BR"/>
        </a:p>
      </dgm:t>
    </dgm:pt>
    <dgm:pt modelId="{7A1011FC-0183-4843-BA45-C818A7688955}" type="pres">
      <dgm:prSet presAssocID="{328BA29F-91F6-4332-A00B-525BC6E6A5B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4FEC4360-5B53-45FA-B397-61840145F9B3}" type="pres">
      <dgm:prSet presAssocID="{5FFE9DF9-0DC5-4BE9-B780-43FC4F100E52}" presName="hierRoot1" presStyleCnt="0">
        <dgm:presLayoutVars>
          <dgm:hierBranch val="init"/>
        </dgm:presLayoutVars>
      </dgm:prSet>
      <dgm:spPr/>
    </dgm:pt>
    <dgm:pt modelId="{564155D7-92FB-4FD8-A9FD-E648B97DBF58}" type="pres">
      <dgm:prSet presAssocID="{5FFE9DF9-0DC5-4BE9-B780-43FC4F100E52}" presName="rootComposite1" presStyleCnt="0"/>
      <dgm:spPr/>
    </dgm:pt>
    <dgm:pt modelId="{98863DDD-4DFE-4AA2-96C8-C698F950748B}" type="pres">
      <dgm:prSet presAssocID="{5FFE9DF9-0DC5-4BE9-B780-43FC4F100E52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E198756-CF5E-4C4A-9DBE-BC7C953165F4}" type="pres">
      <dgm:prSet presAssocID="{5FFE9DF9-0DC5-4BE9-B780-43FC4F100E52}" presName="rootConnector1" presStyleLbl="node1" presStyleIdx="0" presStyleCnt="0"/>
      <dgm:spPr/>
      <dgm:t>
        <a:bodyPr/>
        <a:lstStyle/>
        <a:p>
          <a:endParaRPr lang="pt-BR"/>
        </a:p>
      </dgm:t>
    </dgm:pt>
    <dgm:pt modelId="{0DF764C2-E3E4-4F8E-8572-A39352E78947}" type="pres">
      <dgm:prSet presAssocID="{5FFE9DF9-0DC5-4BE9-B780-43FC4F100E52}" presName="hierChild2" presStyleCnt="0"/>
      <dgm:spPr/>
    </dgm:pt>
    <dgm:pt modelId="{7AF36A86-8629-4C5E-878A-99D2FEF0DF87}" type="pres">
      <dgm:prSet presAssocID="{937B18FE-65F9-4F89-9B68-085B2E4478F4}" presName="Name37" presStyleLbl="parChTrans1D2" presStyleIdx="0" presStyleCnt="3"/>
      <dgm:spPr/>
      <dgm:t>
        <a:bodyPr/>
        <a:lstStyle/>
        <a:p>
          <a:endParaRPr lang="pt-BR"/>
        </a:p>
      </dgm:t>
    </dgm:pt>
    <dgm:pt modelId="{506314AD-07D0-4BC5-86DF-E83483A8F315}" type="pres">
      <dgm:prSet presAssocID="{D5E149BA-1F2D-4781-A74D-10503393A02D}" presName="hierRoot2" presStyleCnt="0">
        <dgm:presLayoutVars>
          <dgm:hierBranch val="init"/>
        </dgm:presLayoutVars>
      </dgm:prSet>
      <dgm:spPr/>
    </dgm:pt>
    <dgm:pt modelId="{EA9B5F98-4883-403F-98FB-C8A701A1FF97}" type="pres">
      <dgm:prSet presAssocID="{D5E149BA-1F2D-4781-A74D-10503393A02D}" presName="rootComposite" presStyleCnt="0"/>
      <dgm:spPr/>
    </dgm:pt>
    <dgm:pt modelId="{21519D05-CA20-4894-BE10-E8381A2C36BC}" type="pres">
      <dgm:prSet presAssocID="{D5E149BA-1F2D-4781-A74D-10503393A02D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69731A8-3C86-412D-A768-1210D9D74CBE}" type="pres">
      <dgm:prSet presAssocID="{D5E149BA-1F2D-4781-A74D-10503393A02D}" presName="rootConnector" presStyleLbl="node2" presStyleIdx="0" presStyleCnt="3"/>
      <dgm:spPr/>
      <dgm:t>
        <a:bodyPr/>
        <a:lstStyle/>
        <a:p>
          <a:endParaRPr lang="pt-BR"/>
        </a:p>
      </dgm:t>
    </dgm:pt>
    <dgm:pt modelId="{63244B1E-2134-4013-AA20-7EBAD991D46D}" type="pres">
      <dgm:prSet presAssocID="{D5E149BA-1F2D-4781-A74D-10503393A02D}" presName="hierChild4" presStyleCnt="0"/>
      <dgm:spPr/>
    </dgm:pt>
    <dgm:pt modelId="{C5367E15-A083-4390-8165-DA6E2C8FF8E2}" type="pres">
      <dgm:prSet presAssocID="{D5E149BA-1F2D-4781-A74D-10503393A02D}" presName="hierChild5" presStyleCnt="0"/>
      <dgm:spPr/>
    </dgm:pt>
    <dgm:pt modelId="{A16836BA-DECB-413C-988D-5992EC3B3FDB}" type="pres">
      <dgm:prSet presAssocID="{5C0BC1E2-F41A-468F-BCF7-93657185FB15}" presName="Name37" presStyleLbl="parChTrans1D2" presStyleIdx="1" presStyleCnt="3"/>
      <dgm:spPr/>
      <dgm:t>
        <a:bodyPr/>
        <a:lstStyle/>
        <a:p>
          <a:endParaRPr lang="pt-BR"/>
        </a:p>
      </dgm:t>
    </dgm:pt>
    <dgm:pt modelId="{A5A66BBC-1107-46AA-95E5-088ABE650C26}" type="pres">
      <dgm:prSet presAssocID="{C553662E-BD14-4F7D-933D-28A7181BE9AD}" presName="hierRoot2" presStyleCnt="0">
        <dgm:presLayoutVars>
          <dgm:hierBranch val="init"/>
        </dgm:presLayoutVars>
      </dgm:prSet>
      <dgm:spPr/>
    </dgm:pt>
    <dgm:pt modelId="{A70A8E5B-6C1A-4F0E-8D20-0C14C970DB2A}" type="pres">
      <dgm:prSet presAssocID="{C553662E-BD14-4F7D-933D-28A7181BE9AD}" presName="rootComposite" presStyleCnt="0"/>
      <dgm:spPr/>
    </dgm:pt>
    <dgm:pt modelId="{B09FC359-CCEF-4F1D-B012-7CF4629E11F7}" type="pres">
      <dgm:prSet presAssocID="{C553662E-BD14-4F7D-933D-28A7181BE9AD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08CEAD7-D18B-436D-A73A-32CF9B4601A6}" type="pres">
      <dgm:prSet presAssocID="{C553662E-BD14-4F7D-933D-28A7181BE9AD}" presName="rootConnector" presStyleLbl="node2" presStyleIdx="1" presStyleCnt="3"/>
      <dgm:spPr/>
      <dgm:t>
        <a:bodyPr/>
        <a:lstStyle/>
        <a:p>
          <a:endParaRPr lang="pt-BR"/>
        </a:p>
      </dgm:t>
    </dgm:pt>
    <dgm:pt modelId="{19814452-8CD4-4E48-AF27-842BD18520E2}" type="pres">
      <dgm:prSet presAssocID="{C553662E-BD14-4F7D-933D-28A7181BE9AD}" presName="hierChild4" presStyleCnt="0"/>
      <dgm:spPr/>
    </dgm:pt>
    <dgm:pt modelId="{14EDE26F-4F05-4F6F-B136-E984E66D1A52}" type="pres">
      <dgm:prSet presAssocID="{C553662E-BD14-4F7D-933D-28A7181BE9AD}" presName="hierChild5" presStyleCnt="0"/>
      <dgm:spPr/>
    </dgm:pt>
    <dgm:pt modelId="{3786813D-0151-42C6-BDFE-C3EE71069974}" type="pres">
      <dgm:prSet presAssocID="{B596ED9C-B502-473B-8D1F-53B494565502}" presName="Name37" presStyleLbl="parChTrans1D2" presStyleIdx="2" presStyleCnt="3"/>
      <dgm:spPr/>
      <dgm:t>
        <a:bodyPr/>
        <a:lstStyle/>
        <a:p>
          <a:endParaRPr lang="pt-BR"/>
        </a:p>
      </dgm:t>
    </dgm:pt>
    <dgm:pt modelId="{82F7E676-5048-4E6E-9C89-AC3F4EEB04DD}" type="pres">
      <dgm:prSet presAssocID="{D2D473EC-6D96-4803-865D-DFE42639ADF9}" presName="hierRoot2" presStyleCnt="0">
        <dgm:presLayoutVars>
          <dgm:hierBranch val="init"/>
        </dgm:presLayoutVars>
      </dgm:prSet>
      <dgm:spPr/>
    </dgm:pt>
    <dgm:pt modelId="{FA885BB4-32A3-44F5-B03E-1A23A8547D98}" type="pres">
      <dgm:prSet presAssocID="{D2D473EC-6D96-4803-865D-DFE42639ADF9}" presName="rootComposite" presStyleCnt="0"/>
      <dgm:spPr/>
    </dgm:pt>
    <dgm:pt modelId="{6A19E80E-9C74-4E41-AF16-51EBFE616F8F}" type="pres">
      <dgm:prSet presAssocID="{D2D473EC-6D96-4803-865D-DFE42639ADF9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07D54B0-3025-4D4A-8ACA-81E45B21A16D}" type="pres">
      <dgm:prSet presAssocID="{D2D473EC-6D96-4803-865D-DFE42639ADF9}" presName="rootConnector" presStyleLbl="node2" presStyleIdx="2" presStyleCnt="3"/>
      <dgm:spPr/>
      <dgm:t>
        <a:bodyPr/>
        <a:lstStyle/>
        <a:p>
          <a:endParaRPr lang="pt-BR"/>
        </a:p>
      </dgm:t>
    </dgm:pt>
    <dgm:pt modelId="{EDAB0873-D428-413D-812E-F0B2E00B95AF}" type="pres">
      <dgm:prSet presAssocID="{D2D473EC-6D96-4803-865D-DFE42639ADF9}" presName="hierChild4" presStyleCnt="0"/>
      <dgm:spPr/>
    </dgm:pt>
    <dgm:pt modelId="{E0F13F7A-E902-4DD6-8E26-C90ED8B443A8}" type="pres">
      <dgm:prSet presAssocID="{D2D473EC-6D96-4803-865D-DFE42639ADF9}" presName="hierChild5" presStyleCnt="0"/>
      <dgm:spPr/>
    </dgm:pt>
    <dgm:pt modelId="{AAB59DCC-9089-4CB5-97F3-A232FBB69CE6}" type="pres">
      <dgm:prSet presAssocID="{5FFE9DF9-0DC5-4BE9-B780-43FC4F100E52}" presName="hierChild3" presStyleCnt="0"/>
      <dgm:spPr/>
    </dgm:pt>
  </dgm:ptLst>
  <dgm:cxnLst>
    <dgm:cxn modelId="{D64B537D-BB32-4E6C-AE37-0A0B1FFCA912}" type="presOf" srcId="{B596ED9C-B502-473B-8D1F-53B494565502}" destId="{3786813D-0151-42C6-BDFE-C3EE71069974}" srcOrd="0" destOrd="0" presId="urn:microsoft.com/office/officeart/2005/8/layout/orgChart1"/>
    <dgm:cxn modelId="{CBB9C8EA-A27C-4E72-A110-CBA6808A6258}" srcId="{5FFE9DF9-0DC5-4BE9-B780-43FC4F100E52}" destId="{D2D473EC-6D96-4803-865D-DFE42639ADF9}" srcOrd="2" destOrd="0" parTransId="{B596ED9C-B502-473B-8D1F-53B494565502}" sibTransId="{26F4134F-0FC2-4962-A239-E8299D26CD34}"/>
    <dgm:cxn modelId="{81778CCF-E6C0-427D-BE44-BEA3AF62E72C}" type="presOf" srcId="{5FFE9DF9-0DC5-4BE9-B780-43FC4F100E52}" destId="{98863DDD-4DFE-4AA2-96C8-C698F950748B}" srcOrd="0" destOrd="0" presId="urn:microsoft.com/office/officeart/2005/8/layout/orgChart1"/>
    <dgm:cxn modelId="{D14E3A04-EBE1-4458-BF6C-B0CD01476DB8}" type="presOf" srcId="{D2D473EC-6D96-4803-865D-DFE42639ADF9}" destId="{707D54B0-3025-4D4A-8ACA-81E45B21A16D}" srcOrd="1" destOrd="0" presId="urn:microsoft.com/office/officeart/2005/8/layout/orgChart1"/>
    <dgm:cxn modelId="{4E783298-4011-4FC8-A6F9-F70442EA3681}" type="presOf" srcId="{937B18FE-65F9-4F89-9B68-085B2E4478F4}" destId="{7AF36A86-8629-4C5E-878A-99D2FEF0DF87}" srcOrd="0" destOrd="0" presId="urn:microsoft.com/office/officeart/2005/8/layout/orgChart1"/>
    <dgm:cxn modelId="{2C26C18C-051C-46B6-B21B-1593BBA7A116}" type="presOf" srcId="{D5E149BA-1F2D-4781-A74D-10503393A02D}" destId="{369731A8-3C86-412D-A768-1210D9D74CBE}" srcOrd="1" destOrd="0" presId="urn:microsoft.com/office/officeart/2005/8/layout/orgChart1"/>
    <dgm:cxn modelId="{5564F48E-7DA6-4DE2-AC15-AFC0F8EFEFD1}" type="presOf" srcId="{D2D473EC-6D96-4803-865D-DFE42639ADF9}" destId="{6A19E80E-9C74-4E41-AF16-51EBFE616F8F}" srcOrd="0" destOrd="0" presId="urn:microsoft.com/office/officeart/2005/8/layout/orgChart1"/>
    <dgm:cxn modelId="{63714434-204D-4C92-AA19-2B47B6BB9F53}" srcId="{328BA29F-91F6-4332-A00B-525BC6E6A5B4}" destId="{5FFE9DF9-0DC5-4BE9-B780-43FC4F100E52}" srcOrd="0" destOrd="0" parTransId="{0B8898AF-1D3C-485A-86EF-96DA0AA340E9}" sibTransId="{2CF38F10-35E9-4BC5-AE07-7A3E03E1998A}"/>
    <dgm:cxn modelId="{424EE414-7A75-4699-9013-05E3E0B7B7EE}" type="presOf" srcId="{328BA29F-91F6-4332-A00B-525BC6E6A5B4}" destId="{7A1011FC-0183-4843-BA45-C818A7688955}" srcOrd="0" destOrd="0" presId="urn:microsoft.com/office/officeart/2005/8/layout/orgChart1"/>
    <dgm:cxn modelId="{93F89F7F-9AE3-4D7D-A0BB-2F34946C6EDB}" srcId="{5FFE9DF9-0DC5-4BE9-B780-43FC4F100E52}" destId="{C553662E-BD14-4F7D-933D-28A7181BE9AD}" srcOrd="1" destOrd="0" parTransId="{5C0BC1E2-F41A-468F-BCF7-93657185FB15}" sibTransId="{23A36A2F-AB11-4B23-94DB-BD592B120916}"/>
    <dgm:cxn modelId="{3F51817E-09BF-4402-8C39-6F552E6EE593}" type="presOf" srcId="{5C0BC1E2-F41A-468F-BCF7-93657185FB15}" destId="{A16836BA-DECB-413C-988D-5992EC3B3FDB}" srcOrd="0" destOrd="0" presId="urn:microsoft.com/office/officeart/2005/8/layout/orgChart1"/>
    <dgm:cxn modelId="{7E327C2F-4587-4A53-A6A7-178C27E4000B}" type="presOf" srcId="{C553662E-BD14-4F7D-933D-28A7181BE9AD}" destId="{B09FC359-CCEF-4F1D-B012-7CF4629E11F7}" srcOrd="0" destOrd="0" presId="urn:microsoft.com/office/officeart/2005/8/layout/orgChart1"/>
    <dgm:cxn modelId="{D30F7926-69C8-41D8-823D-BEFE18BF3538}" srcId="{5FFE9DF9-0DC5-4BE9-B780-43FC4F100E52}" destId="{D5E149BA-1F2D-4781-A74D-10503393A02D}" srcOrd="0" destOrd="0" parTransId="{937B18FE-65F9-4F89-9B68-085B2E4478F4}" sibTransId="{9FBA3385-7ECC-4DF8-8EB0-8F548F2588D1}"/>
    <dgm:cxn modelId="{517A1655-56E7-41A2-AD70-25BC737E880D}" type="presOf" srcId="{5FFE9DF9-0DC5-4BE9-B780-43FC4F100E52}" destId="{2E198756-CF5E-4C4A-9DBE-BC7C953165F4}" srcOrd="1" destOrd="0" presId="urn:microsoft.com/office/officeart/2005/8/layout/orgChart1"/>
    <dgm:cxn modelId="{1EFD3336-5960-40BF-8299-874572D8B041}" type="presOf" srcId="{D5E149BA-1F2D-4781-A74D-10503393A02D}" destId="{21519D05-CA20-4894-BE10-E8381A2C36BC}" srcOrd="0" destOrd="0" presId="urn:microsoft.com/office/officeart/2005/8/layout/orgChart1"/>
    <dgm:cxn modelId="{3810955B-415F-43EF-90B9-7EC89D0F91B0}" type="presOf" srcId="{C553662E-BD14-4F7D-933D-28A7181BE9AD}" destId="{008CEAD7-D18B-436D-A73A-32CF9B4601A6}" srcOrd="1" destOrd="0" presId="urn:microsoft.com/office/officeart/2005/8/layout/orgChart1"/>
    <dgm:cxn modelId="{043F4621-B28B-431B-8955-2D854BD4398C}" type="presParOf" srcId="{7A1011FC-0183-4843-BA45-C818A7688955}" destId="{4FEC4360-5B53-45FA-B397-61840145F9B3}" srcOrd="0" destOrd="0" presId="urn:microsoft.com/office/officeart/2005/8/layout/orgChart1"/>
    <dgm:cxn modelId="{E8238FBF-9132-46D3-A92E-110DAD8D3505}" type="presParOf" srcId="{4FEC4360-5B53-45FA-B397-61840145F9B3}" destId="{564155D7-92FB-4FD8-A9FD-E648B97DBF58}" srcOrd="0" destOrd="0" presId="urn:microsoft.com/office/officeart/2005/8/layout/orgChart1"/>
    <dgm:cxn modelId="{774C4E85-10C6-4154-A78B-69CE36743F02}" type="presParOf" srcId="{564155D7-92FB-4FD8-A9FD-E648B97DBF58}" destId="{98863DDD-4DFE-4AA2-96C8-C698F950748B}" srcOrd="0" destOrd="0" presId="urn:microsoft.com/office/officeart/2005/8/layout/orgChart1"/>
    <dgm:cxn modelId="{FA83EFC1-5FE4-40EE-89C0-4F252120835B}" type="presParOf" srcId="{564155D7-92FB-4FD8-A9FD-E648B97DBF58}" destId="{2E198756-CF5E-4C4A-9DBE-BC7C953165F4}" srcOrd="1" destOrd="0" presId="urn:microsoft.com/office/officeart/2005/8/layout/orgChart1"/>
    <dgm:cxn modelId="{01F104D1-1F60-43E5-A422-7B33CF9E8F21}" type="presParOf" srcId="{4FEC4360-5B53-45FA-B397-61840145F9B3}" destId="{0DF764C2-E3E4-4F8E-8572-A39352E78947}" srcOrd="1" destOrd="0" presId="urn:microsoft.com/office/officeart/2005/8/layout/orgChart1"/>
    <dgm:cxn modelId="{49CCE5EA-7ADF-42A4-B7D8-00CA08CA2235}" type="presParOf" srcId="{0DF764C2-E3E4-4F8E-8572-A39352E78947}" destId="{7AF36A86-8629-4C5E-878A-99D2FEF0DF87}" srcOrd="0" destOrd="0" presId="urn:microsoft.com/office/officeart/2005/8/layout/orgChart1"/>
    <dgm:cxn modelId="{9B9F9ACE-5B3A-483E-9649-36BB4A07C082}" type="presParOf" srcId="{0DF764C2-E3E4-4F8E-8572-A39352E78947}" destId="{506314AD-07D0-4BC5-86DF-E83483A8F315}" srcOrd="1" destOrd="0" presId="urn:microsoft.com/office/officeart/2005/8/layout/orgChart1"/>
    <dgm:cxn modelId="{B9265DCF-1983-4411-92BB-372A29AEF694}" type="presParOf" srcId="{506314AD-07D0-4BC5-86DF-E83483A8F315}" destId="{EA9B5F98-4883-403F-98FB-C8A701A1FF97}" srcOrd="0" destOrd="0" presId="urn:microsoft.com/office/officeart/2005/8/layout/orgChart1"/>
    <dgm:cxn modelId="{320DAABA-781F-4ACC-A0F7-C3E1FA165A5D}" type="presParOf" srcId="{EA9B5F98-4883-403F-98FB-C8A701A1FF97}" destId="{21519D05-CA20-4894-BE10-E8381A2C36BC}" srcOrd="0" destOrd="0" presId="urn:microsoft.com/office/officeart/2005/8/layout/orgChart1"/>
    <dgm:cxn modelId="{AB08DFAA-5917-4455-8AE8-D47FDF82EE1F}" type="presParOf" srcId="{EA9B5F98-4883-403F-98FB-C8A701A1FF97}" destId="{369731A8-3C86-412D-A768-1210D9D74CBE}" srcOrd="1" destOrd="0" presId="urn:microsoft.com/office/officeart/2005/8/layout/orgChart1"/>
    <dgm:cxn modelId="{B4FF8E1A-7601-4437-9DD1-1A31A75B1539}" type="presParOf" srcId="{506314AD-07D0-4BC5-86DF-E83483A8F315}" destId="{63244B1E-2134-4013-AA20-7EBAD991D46D}" srcOrd="1" destOrd="0" presId="urn:microsoft.com/office/officeart/2005/8/layout/orgChart1"/>
    <dgm:cxn modelId="{7194FB72-82FF-4396-86AA-906821FDD53A}" type="presParOf" srcId="{506314AD-07D0-4BC5-86DF-E83483A8F315}" destId="{C5367E15-A083-4390-8165-DA6E2C8FF8E2}" srcOrd="2" destOrd="0" presId="urn:microsoft.com/office/officeart/2005/8/layout/orgChart1"/>
    <dgm:cxn modelId="{40DE3019-E18D-4CCA-AF10-62A7857D5777}" type="presParOf" srcId="{0DF764C2-E3E4-4F8E-8572-A39352E78947}" destId="{A16836BA-DECB-413C-988D-5992EC3B3FDB}" srcOrd="2" destOrd="0" presId="urn:microsoft.com/office/officeart/2005/8/layout/orgChart1"/>
    <dgm:cxn modelId="{C7C46607-5183-4D3F-9286-EE339AACF739}" type="presParOf" srcId="{0DF764C2-E3E4-4F8E-8572-A39352E78947}" destId="{A5A66BBC-1107-46AA-95E5-088ABE650C26}" srcOrd="3" destOrd="0" presId="urn:microsoft.com/office/officeart/2005/8/layout/orgChart1"/>
    <dgm:cxn modelId="{053A673D-BCCA-423E-AED3-FB078B57F5DF}" type="presParOf" srcId="{A5A66BBC-1107-46AA-95E5-088ABE650C26}" destId="{A70A8E5B-6C1A-4F0E-8D20-0C14C970DB2A}" srcOrd="0" destOrd="0" presId="urn:microsoft.com/office/officeart/2005/8/layout/orgChart1"/>
    <dgm:cxn modelId="{A325EA82-0616-4AE8-BDF6-9EBC4938F696}" type="presParOf" srcId="{A70A8E5B-6C1A-4F0E-8D20-0C14C970DB2A}" destId="{B09FC359-CCEF-4F1D-B012-7CF4629E11F7}" srcOrd="0" destOrd="0" presId="urn:microsoft.com/office/officeart/2005/8/layout/orgChart1"/>
    <dgm:cxn modelId="{A1F567C5-322E-46A5-AFC7-F05D8D9333A8}" type="presParOf" srcId="{A70A8E5B-6C1A-4F0E-8D20-0C14C970DB2A}" destId="{008CEAD7-D18B-436D-A73A-32CF9B4601A6}" srcOrd="1" destOrd="0" presId="urn:microsoft.com/office/officeart/2005/8/layout/orgChart1"/>
    <dgm:cxn modelId="{4AE84EEA-8F5C-4DF7-B05E-197947F809D2}" type="presParOf" srcId="{A5A66BBC-1107-46AA-95E5-088ABE650C26}" destId="{19814452-8CD4-4E48-AF27-842BD18520E2}" srcOrd="1" destOrd="0" presId="urn:microsoft.com/office/officeart/2005/8/layout/orgChart1"/>
    <dgm:cxn modelId="{527FEB46-703C-4491-A5A9-5CF0647DAFB7}" type="presParOf" srcId="{A5A66BBC-1107-46AA-95E5-088ABE650C26}" destId="{14EDE26F-4F05-4F6F-B136-E984E66D1A52}" srcOrd="2" destOrd="0" presId="urn:microsoft.com/office/officeart/2005/8/layout/orgChart1"/>
    <dgm:cxn modelId="{A263A0BF-2DD4-4A34-AF47-C8F1397DA326}" type="presParOf" srcId="{0DF764C2-E3E4-4F8E-8572-A39352E78947}" destId="{3786813D-0151-42C6-BDFE-C3EE71069974}" srcOrd="4" destOrd="0" presId="urn:microsoft.com/office/officeart/2005/8/layout/orgChart1"/>
    <dgm:cxn modelId="{FC5DB465-926C-47EC-9CBB-7654BB3323F3}" type="presParOf" srcId="{0DF764C2-E3E4-4F8E-8572-A39352E78947}" destId="{82F7E676-5048-4E6E-9C89-AC3F4EEB04DD}" srcOrd="5" destOrd="0" presId="urn:microsoft.com/office/officeart/2005/8/layout/orgChart1"/>
    <dgm:cxn modelId="{0E272ED6-A60F-4A88-9186-25AA28DCACEF}" type="presParOf" srcId="{82F7E676-5048-4E6E-9C89-AC3F4EEB04DD}" destId="{FA885BB4-32A3-44F5-B03E-1A23A8547D98}" srcOrd="0" destOrd="0" presId="urn:microsoft.com/office/officeart/2005/8/layout/orgChart1"/>
    <dgm:cxn modelId="{9DB1A9E8-C49D-4CCD-AE70-CFDC25F4BD2F}" type="presParOf" srcId="{FA885BB4-32A3-44F5-B03E-1A23A8547D98}" destId="{6A19E80E-9C74-4E41-AF16-51EBFE616F8F}" srcOrd="0" destOrd="0" presId="urn:microsoft.com/office/officeart/2005/8/layout/orgChart1"/>
    <dgm:cxn modelId="{868FA2AD-F1DD-4910-B412-A3D407AF5401}" type="presParOf" srcId="{FA885BB4-32A3-44F5-B03E-1A23A8547D98}" destId="{707D54B0-3025-4D4A-8ACA-81E45B21A16D}" srcOrd="1" destOrd="0" presId="urn:microsoft.com/office/officeart/2005/8/layout/orgChart1"/>
    <dgm:cxn modelId="{AAD43981-F8D8-4E09-A639-7353D1C83036}" type="presParOf" srcId="{82F7E676-5048-4E6E-9C89-AC3F4EEB04DD}" destId="{EDAB0873-D428-413D-812E-F0B2E00B95AF}" srcOrd="1" destOrd="0" presId="urn:microsoft.com/office/officeart/2005/8/layout/orgChart1"/>
    <dgm:cxn modelId="{2DB9C342-1CC7-411A-AAC3-2DAABBBA1711}" type="presParOf" srcId="{82F7E676-5048-4E6E-9C89-AC3F4EEB04DD}" destId="{E0F13F7A-E902-4DD6-8E26-C90ED8B443A8}" srcOrd="2" destOrd="0" presId="urn:microsoft.com/office/officeart/2005/8/layout/orgChart1"/>
    <dgm:cxn modelId="{048714D5-9059-49C1-9930-AA7385744CCD}" type="presParOf" srcId="{4FEC4360-5B53-45FA-B397-61840145F9B3}" destId="{AAB59DCC-9089-4CB5-97F3-A232FBB69CE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20FC6FF-9E6B-478A-934F-C9C727B41AEF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969EA38-D423-4D1C-AA08-E16716D64ECB}">
      <dgm:prSet phldrT="[Texto]" custT="1"/>
      <dgm:spPr/>
      <dgm:t>
        <a:bodyPr/>
        <a:lstStyle/>
        <a:p>
          <a:r>
            <a:rPr lang="pt-BR" sz="1600" dirty="0" smtClean="0"/>
            <a:t>Cursos de Graduação</a:t>
          </a:r>
          <a:endParaRPr lang="pt-BR" sz="1600" dirty="0"/>
        </a:p>
      </dgm:t>
    </dgm:pt>
    <dgm:pt modelId="{30F62738-6B1B-4840-9218-5C06219EE3FF}" type="parTrans" cxnId="{B5C96B8C-A121-4B8F-A184-E42697F7334A}">
      <dgm:prSet/>
      <dgm:spPr/>
      <dgm:t>
        <a:bodyPr/>
        <a:lstStyle/>
        <a:p>
          <a:endParaRPr lang="pt-BR"/>
        </a:p>
      </dgm:t>
    </dgm:pt>
    <dgm:pt modelId="{713C8D2C-B2ED-4CFC-AB8E-7C6B97435F7A}" type="sibTrans" cxnId="{B5C96B8C-A121-4B8F-A184-E42697F7334A}">
      <dgm:prSet/>
      <dgm:spPr/>
      <dgm:t>
        <a:bodyPr/>
        <a:lstStyle/>
        <a:p>
          <a:endParaRPr lang="pt-BR"/>
        </a:p>
      </dgm:t>
    </dgm:pt>
    <dgm:pt modelId="{6B84939C-6573-4937-BB8E-8D707FE7269A}">
      <dgm:prSet phldrT="[Texto]"/>
      <dgm:spPr/>
      <dgm:t>
        <a:bodyPr/>
        <a:lstStyle/>
        <a:p>
          <a:r>
            <a:rPr lang="pt-BR" dirty="0" smtClean="0"/>
            <a:t>PROVA</a:t>
          </a:r>
          <a:endParaRPr lang="pt-BR" dirty="0"/>
        </a:p>
      </dgm:t>
    </dgm:pt>
    <dgm:pt modelId="{A6AE2295-C077-44C3-BD73-2A380ED22A79}" type="parTrans" cxnId="{28C90481-2BCC-442C-8419-D962A72AFE05}">
      <dgm:prSet/>
      <dgm:spPr/>
      <dgm:t>
        <a:bodyPr/>
        <a:lstStyle/>
        <a:p>
          <a:endParaRPr lang="pt-BR"/>
        </a:p>
      </dgm:t>
    </dgm:pt>
    <dgm:pt modelId="{3D789A7E-4A0B-47EF-943A-7949F03783D6}" type="sibTrans" cxnId="{28C90481-2BCC-442C-8419-D962A72AFE05}">
      <dgm:prSet/>
      <dgm:spPr/>
      <dgm:t>
        <a:bodyPr/>
        <a:lstStyle/>
        <a:p>
          <a:endParaRPr lang="pt-BR"/>
        </a:p>
      </dgm:t>
    </dgm:pt>
    <dgm:pt modelId="{648A8912-F271-4CB6-A3D5-0F5C8BC49809}">
      <dgm:prSet phldrT="[Texto]"/>
      <dgm:spPr/>
      <dgm:t>
        <a:bodyPr/>
        <a:lstStyle/>
        <a:p>
          <a:r>
            <a:rPr lang="pt-BR" dirty="0" smtClean="0"/>
            <a:t>SISU</a:t>
          </a:r>
          <a:endParaRPr lang="pt-BR" dirty="0"/>
        </a:p>
      </dgm:t>
    </dgm:pt>
    <dgm:pt modelId="{CB916F5F-E61E-4F35-87C8-CA4503F69BFA}" type="parTrans" cxnId="{B3CF411C-4DAF-4DA0-8E84-B6B648B5AA1E}">
      <dgm:prSet/>
      <dgm:spPr/>
      <dgm:t>
        <a:bodyPr/>
        <a:lstStyle/>
        <a:p>
          <a:endParaRPr lang="pt-BR"/>
        </a:p>
      </dgm:t>
    </dgm:pt>
    <dgm:pt modelId="{43D76F90-8E1C-477A-B308-A3A6C53A00F0}" type="sibTrans" cxnId="{B3CF411C-4DAF-4DA0-8E84-B6B648B5AA1E}">
      <dgm:prSet/>
      <dgm:spPr/>
      <dgm:t>
        <a:bodyPr/>
        <a:lstStyle/>
        <a:p>
          <a:endParaRPr lang="pt-BR"/>
        </a:p>
      </dgm:t>
    </dgm:pt>
    <dgm:pt modelId="{F8851944-6EC7-4A17-BD68-CFE347827341}">
      <dgm:prSet phldrT="[Texto]"/>
      <dgm:spPr/>
      <dgm:t>
        <a:bodyPr/>
        <a:lstStyle/>
        <a:p>
          <a:r>
            <a:rPr lang="pt-BR" dirty="0" smtClean="0"/>
            <a:t>ENEM</a:t>
          </a:r>
          <a:endParaRPr lang="pt-BR" dirty="0"/>
        </a:p>
      </dgm:t>
    </dgm:pt>
    <dgm:pt modelId="{0E8D76C8-5E2F-480A-A378-8AE9B0C946CE}" type="parTrans" cxnId="{34510D1F-6065-497B-8698-BE97DC2D7186}">
      <dgm:prSet/>
      <dgm:spPr/>
      <dgm:t>
        <a:bodyPr/>
        <a:lstStyle/>
        <a:p>
          <a:endParaRPr lang="pt-BR"/>
        </a:p>
      </dgm:t>
    </dgm:pt>
    <dgm:pt modelId="{42EA055D-70A5-4198-81B7-C58CC4011BE1}" type="sibTrans" cxnId="{34510D1F-6065-497B-8698-BE97DC2D7186}">
      <dgm:prSet/>
      <dgm:spPr/>
      <dgm:t>
        <a:bodyPr/>
        <a:lstStyle/>
        <a:p>
          <a:endParaRPr lang="pt-BR"/>
        </a:p>
      </dgm:t>
    </dgm:pt>
    <dgm:pt modelId="{4C8168B1-F8AF-4EAF-B7AB-90A2986E56F7}">
      <dgm:prSet/>
      <dgm:spPr/>
      <dgm:t>
        <a:bodyPr/>
        <a:lstStyle/>
        <a:p>
          <a:r>
            <a:rPr lang="pt-BR" dirty="0" smtClean="0"/>
            <a:t>Currículo</a:t>
          </a:r>
          <a:endParaRPr lang="pt-BR" dirty="0"/>
        </a:p>
      </dgm:t>
    </dgm:pt>
    <dgm:pt modelId="{8059459F-35F7-4F8B-AEC2-2912FA80F663}" type="parTrans" cxnId="{BA7C260D-344C-46F4-98DE-6DC99990DEEB}">
      <dgm:prSet/>
      <dgm:spPr/>
      <dgm:t>
        <a:bodyPr/>
        <a:lstStyle/>
        <a:p>
          <a:endParaRPr lang="pt-BR"/>
        </a:p>
      </dgm:t>
    </dgm:pt>
    <dgm:pt modelId="{F8C346AF-1101-4E83-B309-32898EC30EB1}" type="sibTrans" cxnId="{BA7C260D-344C-46F4-98DE-6DC99990DEEB}">
      <dgm:prSet/>
      <dgm:spPr/>
      <dgm:t>
        <a:bodyPr/>
        <a:lstStyle/>
        <a:p>
          <a:endParaRPr lang="pt-BR"/>
        </a:p>
      </dgm:t>
    </dgm:pt>
    <dgm:pt modelId="{CF1AC53B-0507-4C20-88AB-279C777ABF17}" type="pres">
      <dgm:prSet presAssocID="{F20FC6FF-9E6B-478A-934F-C9C727B41AE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B14A82D-C5DF-44EC-A3BC-355A19820A9D}" type="pres">
      <dgm:prSet presAssocID="{5969EA38-D423-4D1C-AA08-E16716D64ECB}" presName="centerShape" presStyleLbl="node0" presStyleIdx="0" presStyleCnt="1"/>
      <dgm:spPr/>
      <dgm:t>
        <a:bodyPr/>
        <a:lstStyle/>
        <a:p>
          <a:endParaRPr lang="pt-BR"/>
        </a:p>
      </dgm:t>
    </dgm:pt>
    <dgm:pt modelId="{7C2D07EA-986F-4701-A0F6-C2E2372C6C30}" type="pres">
      <dgm:prSet presAssocID="{A6AE2295-C077-44C3-BD73-2A380ED22A79}" presName="Name9" presStyleLbl="parChTrans1D2" presStyleIdx="0" presStyleCnt="4"/>
      <dgm:spPr/>
      <dgm:t>
        <a:bodyPr/>
        <a:lstStyle/>
        <a:p>
          <a:endParaRPr lang="pt-BR"/>
        </a:p>
      </dgm:t>
    </dgm:pt>
    <dgm:pt modelId="{43853721-F213-4342-9DEA-ADF8E6716209}" type="pres">
      <dgm:prSet presAssocID="{A6AE2295-C077-44C3-BD73-2A380ED22A79}" presName="connTx" presStyleLbl="parChTrans1D2" presStyleIdx="0" presStyleCnt="4"/>
      <dgm:spPr/>
      <dgm:t>
        <a:bodyPr/>
        <a:lstStyle/>
        <a:p>
          <a:endParaRPr lang="pt-BR"/>
        </a:p>
      </dgm:t>
    </dgm:pt>
    <dgm:pt modelId="{450FEECB-C558-4FCC-BC56-832CDAF737C0}" type="pres">
      <dgm:prSet presAssocID="{6B84939C-6573-4937-BB8E-8D707FE7269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88B1E88-3E0E-42BD-80F7-59356A99D2A0}" type="pres">
      <dgm:prSet presAssocID="{CB916F5F-E61E-4F35-87C8-CA4503F69BFA}" presName="Name9" presStyleLbl="parChTrans1D2" presStyleIdx="1" presStyleCnt="4"/>
      <dgm:spPr/>
      <dgm:t>
        <a:bodyPr/>
        <a:lstStyle/>
        <a:p>
          <a:endParaRPr lang="pt-BR"/>
        </a:p>
      </dgm:t>
    </dgm:pt>
    <dgm:pt modelId="{F44F4DA7-A873-4EBB-9874-31364027AA36}" type="pres">
      <dgm:prSet presAssocID="{CB916F5F-E61E-4F35-87C8-CA4503F69BFA}" presName="connTx" presStyleLbl="parChTrans1D2" presStyleIdx="1" presStyleCnt="4"/>
      <dgm:spPr/>
      <dgm:t>
        <a:bodyPr/>
        <a:lstStyle/>
        <a:p>
          <a:endParaRPr lang="pt-BR"/>
        </a:p>
      </dgm:t>
    </dgm:pt>
    <dgm:pt modelId="{A8ACA5E8-BE20-4CF0-AB5E-2FBA28F545A4}" type="pres">
      <dgm:prSet presAssocID="{648A8912-F271-4CB6-A3D5-0F5C8BC49809}" presName="node" presStyleLbl="node1" presStyleIdx="1" presStyleCnt="4" custRadScaleRad="126105" custRadScaleInc="-156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195CF55-739B-414C-AC89-59275A78D079}" type="pres">
      <dgm:prSet presAssocID="{0E8D76C8-5E2F-480A-A378-8AE9B0C946CE}" presName="Name9" presStyleLbl="parChTrans1D2" presStyleIdx="2" presStyleCnt="4"/>
      <dgm:spPr/>
      <dgm:t>
        <a:bodyPr/>
        <a:lstStyle/>
        <a:p>
          <a:endParaRPr lang="pt-BR"/>
        </a:p>
      </dgm:t>
    </dgm:pt>
    <dgm:pt modelId="{614E8281-9AF6-4B46-9A94-34C2EB8D8EBB}" type="pres">
      <dgm:prSet presAssocID="{0E8D76C8-5E2F-480A-A378-8AE9B0C946CE}" presName="connTx" presStyleLbl="parChTrans1D2" presStyleIdx="2" presStyleCnt="4"/>
      <dgm:spPr/>
      <dgm:t>
        <a:bodyPr/>
        <a:lstStyle/>
        <a:p>
          <a:endParaRPr lang="pt-BR"/>
        </a:p>
      </dgm:t>
    </dgm:pt>
    <dgm:pt modelId="{BD2A493A-0AB5-48EE-ADE8-6D4622C2DF36}" type="pres">
      <dgm:prSet presAssocID="{F8851944-6EC7-4A17-BD68-CFE347827341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7FAEA85-B476-4DB7-9258-552B3AA86C83}" type="pres">
      <dgm:prSet presAssocID="{8059459F-35F7-4F8B-AEC2-2912FA80F663}" presName="Name9" presStyleLbl="parChTrans1D2" presStyleIdx="3" presStyleCnt="4"/>
      <dgm:spPr/>
      <dgm:t>
        <a:bodyPr/>
        <a:lstStyle/>
        <a:p>
          <a:endParaRPr lang="pt-BR"/>
        </a:p>
      </dgm:t>
    </dgm:pt>
    <dgm:pt modelId="{847AEAAE-BCE9-49B8-A43B-3C9B769FCBB0}" type="pres">
      <dgm:prSet presAssocID="{8059459F-35F7-4F8B-AEC2-2912FA80F663}" presName="connTx" presStyleLbl="parChTrans1D2" presStyleIdx="3" presStyleCnt="4"/>
      <dgm:spPr/>
      <dgm:t>
        <a:bodyPr/>
        <a:lstStyle/>
        <a:p>
          <a:endParaRPr lang="pt-BR"/>
        </a:p>
      </dgm:t>
    </dgm:pt>
    <dgm:pt modelId="{2B1E63CC-991C-41B6-A06A-5E5D8F99AF7C}" type="pres">
      <dgm:prSet presAssocID="{4C8168B1-F8AF-4EAF-B7AB-90A2986E56F7}" presName="node" presStyleLbl="node1" presStyleIdx="3" presStyleCnt="4" custRadScaleRad="133092" custRadScaleInc="-161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3EAEF1F-F33A-45F2-87C9-E6BF4E983CE7}" type="presOf" srcId="{0E8D76C8-5E2F-480A-A378-8AE9B0C946CE}" destId="{8195CF55-739B-414C-AC89-59275A78D079}" srcOrd="0" destOrd="0" presId="urn:microsoft.com/office/officeart/2005/8/layout/radial1"/>
    <dgm:cxn modelId="{28C90481-2BCC-442C-8419-D962A72AFE05}" srcId="{5969EA38-D423-4D1C-AA08-E16716D64ECB}" destId="{6B84939C-6573-4937-BB8E-8D707FE7269A}" srcOrd="0" destOrd="0" parTransId="{A6AE2295-C077-44C3-BD73-2A380ED22A79}" sibTransId="{3D789A7E-4A0B-47EF-943A-7949F03783D6}"/>
    <dgm:cxn modelId="{87157F87-AC26-435E-B83D-05750C1CC543}" type="presOf" srcId="{5969EA38-D423-4D1C-AA08-E16716D64ECB}" destId="{CB14A82D-C5DF-44EC-A3BC-355A19820A9D}" srcOrd="0" destOrd="0" presId="urn:microsoft.com/office/officeart/2005/8/layout/radial1"/>
    <dgm:cxn modelId="{D54F334A-E4D5-4184-B37D-69054F7C0A1C}" type="presOf" srcId="{F20FC6FF-9E6B-478A-934F-C9C727B41AEF}" destId="{CF1AC53B-0507-4C20-88AB-279C777ABF17}" srcOrd="0" destOrd="0" presId="urn:microsoft.com/office/officeart/2005/8/layout/radial1"/>
    <dgm:cxn modelId="{E326B8EC-A17F-4F53-8369-B932C3E1A17E}" type="presOf" srcId="{0E8D76C8-5E2F-480A-A378-8AE9B0C946CE}" destId="{614E8281-9AF6-4B46-9A94-34C2EB8D8EBB}" srcOrd="1" destOrd="0" presId="urn:microsoft.com/office/officeart/2005/8/layout/radial1"/>
    <dgm:cxn modelId="{1C0B4318-12A8-4710-A219-F026C35B438C}" type="presOf" srcId="{8059459F-35F7-4F8B-AEC2-2912FA80F663}" destId="{E7FAEA85-B476-4DB7-9258-552B3AA86C83}" srcOrd="0" destOrd="0" presId="urn:microsoft.com/office/officeart/2005/8/layout/radial1"/>
    <dgm:cxn modelId="{B5C96B8C-A121-4B8F-A184-E42697F7334A}" srcId="{F20FC6FF-9E6B-478A-934F-C9C727B41AEF}" destId="{5969EA38-D423-4D1C-AA08-E16716D64ECB}" srcOrd="0" destOrd="0" parTransId="{30F62738-6B1B-4840-9218-5C06219EE3FF}" sibTransId="{713C8D2C-B2ED-4CFC-AB8E-7C6B97435F7A}"/>
    <dgm:cxn modelId="{FFA38375-509F-48F1-A95C-64C3F20C794E}" type="presOf" srcId="{6B84939C-6573-4937-BB8E-8D707FE7269A}" destId="{450FEECB-C558-4FCC-BC56-832CDAF737C0}" srcOrd="0" destOrd="0" presId="urn:microsoft.com/office/officeart/2005/8/layout/radial1"/>
    <dgm:cxn modelId="{06A152BA-72EC-41FF-91DB-320EEE3FC642}" type="presOf" srcId="{A6AE2295-C077-44C3-BD73-2A380ED22A79}" destId="{43853721-F213-4342-9DEA-ADF8E6716209}" srcOrd="1" destOrd="0" presId="urn:microsoft.com/office/officeart/2005/8/layout/radial1"/>
    <dgm:cxn modelId="{379BB9D1-A9C9-42DB-9010-91B989473185}" type="presOf" srcId="{8059459F-35F7-4F8B-AEC2-2912FA80F663}" destId="{847AEAAE-BCE9-49B8-A43B-3C9B769FCBB0}" srcOrd="1" destOrd="0" presId="urn:microsoft.com/office/officeart/2005/8/layout/radial1"/>
    <dgm:cxn modelId="{BA7C260D-344C-46F4-98DE-6DC99990DEEB}" srcId="{5969EA38-D423-4D1C-AA08-E16716D64ECB}" destId="{4C8168B1-F8AF-4EAF-B7AB-90A2986E56F7}" srcOrd="3" destOrd="0" parTransId="{8059459F-35F7-4F8B-AEC2-2912FA80F663}" sibTransId="{F8C346AF-1101-4E83-B309-32898EC30EB1}"/>
    <dgm:cxn modelId="{D311BD29-6F62-4128-8933-9521AD1EAF0B}" type="presOf" srcId="{A6AE2295-C077-44C3-BD73-2A380ED22A79}" destId="{7C2D07EA-986F-4701-A0F6-C2E2372C6C30}" srcOrd="0" destOrd="0" presId="urn:microsoft.com/office/officeart/2005/8/layout/radial1"/>
    <dgm:cxn modelId="{B3CF411C-4DAF-4DA0-8E84-B6B648B5AA1E}" srcId="{5969EA38-D423-4D1C-AA08-E16716D64ECB}" destId="{648A8912-F271-4CB6-A3D5-0F5C8BC49809}" srcOrd="1" destOrd="0" parTransId="{CB916F5F-E61E-4F35-87C8-CA4503F69BFA}" sibTransId="{43D76F90-8E1C-477A-B308-A3A6C53A00F0}"/>
    <dgm:cxn modelId="{1EDF1236-2495-4278-837B-25C8472EED30}" type="presOf" srcId="{CB916F5F-E61E-4F35-87C8-CA4503F69BFA}" destId="{688B1E88-3E0E-42BD-80F7-59356A99D2A0}" srcOrd="0" destOrd="0" presId="urn:microsoft.com/office/officeart/2005/8/layout/radial1"/>
    <dgm:cxn modelId="{C51C90BC-88A8-4109-B3F6-53DC852BFBDE}" type="presOf" srcId="{648A8912-F271-4CB6-A3D5-0F5C8BC49809}" destId="{A8ACA5E8-BE20-4CF0-AB5E-2FBA28F545A4}" srcOrd="0" destOrd="0" presId="urn:microsoft.com/office/officeart/2005/8/layout/radial1"/>
    <dgm:cxn modelId="{A673109B-09BF-44D2-8BA9-5386BD4BB074}" type="presOf" srcId="{CB916F5F-E61E-4F35-87C8-CA4503F69BFA}" destId="{F44F4DA7-A873-4EBB-9874-31364027AA36}" srcOrd="1" destOrd="0" presId="urn:microsoft.com/office/officeart/2005/8/layout/radial1"/>
    <dgm:cxn modelId="{22E81973-C42F-4E0E-B5C4-DFFDF2FF4402}" type="presOf" srcId="{4C8168B1-F8AF-4EAF-B7AB-90A2986E56F7}" destId="{2B1E63CC-991C-41B6-A06A-5E5D8F99AF7C}" srcOrd="0" destOrd="0" presId="urn:microsoft.com/office/officeart/2005/8/layout/radial1"/>
    <dgm:cxn modelId="{26728062-49F3-4629-8C55-62B76664B29D}" type="presOf" srcId="{F8851944-6EC7-4A17-BD68-CFE347827341}" destId="{BD2A493A-0AB5-48EE-ADE8-6D4622C2DF36}" srcOrd="0" destOrd="0" presId="urn:microsoft.com/office/officeart/2005/8/layout/radial1"/>
    <dgm:cxn modelId="{34510D1F-6065-497B-8698-BE97DC2D7186}" srcId="{5969EA38-D423-4D1C-AA08-E16716D64ECB}" destId="{F8851944-6EC7-4A17-BD68-CFE347827341}" srcOrd="2" destOrd="0" parTransId="{0E8D76C8-5E2F-480A-A378-8AE9B0C946CE}" sibTransId="{42EA055D-70A5-4198-81B7-C58CC4011BE1}"/>
    <dgm:cxn modelId="{EBAF2846-72D6-40B2-A263-984261F0008A}" type="presParOf" srcId="{CF1AC53B-0507-4C20-88AB-279C777ABF17}" destId="{CB14A82D-C5DF-44EC-A3BC-355A19820A9D}" srcOrd="0" destOrd="0" presId="urn:microsoft.com/office/officeart/2005/8/layout/radial1"/>
    <dgm:cxn modelId="{1273ED87-6EAE-40F0-B23F-C5A649D1DB1C}" type="presParOf" srcId="{CF1AC53B-0507-4C20-88AB-279C777ABF17}" destId="{7C2D07EA-986F-4701-A0F6-C2E2372C6C30}" srcOrd="1" destOrd="0" presId="urn:microsoft.com/office/officeart/2005/8/layout/radial1"/>
    <dgm:cxn modelId="{03C8BB7E-44CA-46C4-B7D2-BD5974D9B8CB}" type="presParOf" srcId="{7C2D07EA-986F-4701-A0F6-C2E2372C6C30}" destId="{43853721-F213-4342-9DEA-ADF8E6716209}" srcOrd="0" destOrd="0" presId="urn:microsoft.com/office/officeart/2005/8/layout/radial1"/>
    <dgm:cxn modelId="{0B281FAD-5F68-4528-90D8-1B44B0C2981C}" type="presParOf" srcId="{CF1AC53B-0507-4C20-88AB-279C777ABF17}" destId="{450FEECB-C558-4FCC-BC56-832CDAF737C0}" srcOrd="2" destOrd="0" presId="urn:microsoft.com/office/officeart/2005/8/layout/radial1"/>
    <dgm:cxn modelId="{EE6BC98B-9F41-4F78-8244-60B03DEDBD89}" type="presParOf" srcId="{CF1AC53B-0507-4C20-88AB-279C777ABF17}" destId="{688B1E88-3E0E-42BD-80F7-59356A99D2A0}" srcOrd="3" destOrd="0" presId="urn:microsoft.com/office/officeart/2005/8/layout/radial1"/>
    <dgm:cxn modelId="{A855700F-143F-45FB-A845-2EADB727298E}" type="presParOf" srcId="{688B1E88-3E0E-42BD-80F7-59356A99D2A0}" destId="{F44F4DA7-A873-4EBB-9874-31364027AA36}" srcOrd="0" destOrd="0" presId="urn:microsoft.com/office/officeart/2005/8/layout/radial1"/>
    <dgm:cxn modelId="{33D78B6E-E6CF-4D26-A196-23B4599ECF96}" type="presParOf" srcId="{CF1AC53B-0507-4C20-88AB-279C777ABF17}" destId="{A8ACA5E8-BE20-4CF0-AB5E-2FBA28F545A4}" srcOrd="4" destOrd="0" presId="urn:microsoft.com/office/officeart/2005/8/layout/radial1"/>
    <dgm:cxn modelId="{E733EDD6-29D4-4B1C-9542-0586E73E633D}" type="presParOf" srcId="{CF1AC53B-0507-4C20-88AB-279C777ABF17}" destId="{8195CF55-739B-414C-AC89-59275A78D079}" srcOrd="5" destOrd="0" presId="urn:microsoft.com/office/officeart/2005/8/layout/radial1"/>
    <dgm:cxn modelId="{4F8C76F0-1445-441F-8257-E28B902F0B5F}" type="presParOf" srcId="{8195CF55-739B-414C-AC89-59275A78D079}" destId="{614E8281-9AF6-4B46-9A94-34C2EB8D8EBB}" srcOrd="0" destOrd="0" presId="urn:microsoft.com/office/officeart/2005/8/layout/radial1"/>
    <dgm:cxn modelId="{1D6B03E6-D858-4F29-9A88-36A387B9CC58}" type="presParOf" srcId="{CF1AC53B-0507-4C20-88AB-279C777ABF17}" destId="{BD2A493A-0AB5-48EE-ADE8-6D4622C2DF36}" srcOrd="6" destOrd="0" presId="urn:microsoft.com/office/officeart/2005/8/layout/radial1"/>
    <dgm:cxn modelId="{C446AD5D-F0EA-4472-9B43-195642B4D614}" type="presParOf" srcId="{CF1AC53B-0507-4C20-88AB-279C777ABF17}" destId="{E7FAEA85-B476-4DB7-9258-552B3AA86C83}" srcOrd="7" destOrd="0" presId="urn:microsoft.com/office/officeart/2005/8/layout/radial1"/>
    <dgm:cxn modelId="{428FD126-EBBF-4BE8-ACEC-F9BEB844F122}" type="presParOf" srcId="{E7FAEA85-B476-4DB7-9258-552B3AA86C83}" destId="{847AEAAE-BCE9-49B8-A43B-3C9B769FCBB0}" srcOrd="0" destOrd="0" presId="urn:microsoft.com/office/officeart/2005/8/layout/radial1"/>
    <dgm:cxn modelId="{9BA2832B-7642-404B-991F-D24A31FB0D0E}" type="presParOf" srcId="{CF1AC53B-0507-4C20-88AB-279C777ABF17}" destId="{2B1E63CC-991C-41B6-A06A-5E5D8F99AF7C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28BA29F-91F6-4332-A00B-525BC6E6A5B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FFE9DF9-0DC5-4BE9-B780-43FC4F100E52}">
      <dgm:prSet phldrT="[Texto]"/>
      <dgm:spPr/>
      <dgm:t>
        <a:bodyPr/>
        <a:lstStyle/>
        <a:p>
          <a:r>
            <a:rPr lang="pt-BR" dirty="0" smtClean="0"/>
            <a:t>PROSEL SIMPLIFICADO</a:t>
          </a:r>
          <a:endParaRPr lang="pt-BR" dirty="0"/>
        </a:p>
      </dgm:t>
    </dgm:pt>
    <dgm:pt modelId="{0B8898AF-1D3C-485A-86EF-96DA0AA340E9}" type="parTrans" cxnId="{63714434-204D-4C92-AA19-2B47B6BB9F53}">
      <dgm:prSet/>
      <dgm:spPr/>
      <dgm:t>
        <a:bodyPr/>
        <a:lstStyle/>
        <a:p>
          <a:endParaRPr lang="pt-BR"/>
        </a:p>
      </dgm:t>
    </dgm:pt>
    <dgm:pt modelId="{2CF38F10-35E9-4BC5-AE07-7A3E03E1998A}" type="sibTrans" cxnId="{63714434-204D-4C92-AA19-2B47B6BB9F53}">
      <dgm:prSet/>
      <dgm:spPr/>
      <dgm:t>
        <a:bodyPr/>
        <a:lstStyle/>
        <a:p>
          <a:endParaRPr lang="pt-BR"/>
        </a:p>
      </dgm:t>
    </dgm:pt>
    <dgm:pt modelId="{D5E149BA-1F2D-4781-A74D-10503393A02D}">
      <dgm:prSet phldrT="[Texto]"/>
      <dgm:spPr/>
      <dgm:t>
        <a:bodyPr/>
        <a:lstStyle/>
        <a:p>
          <a:r>
            <a:rPr lang="pt-BR" dirty="0" smtClean="0"/>
            <a:t>CURSOS </a:t>
          </a:r>
          <a:r>
            <a:rPr lang="pt-BR" dirty="0" err="1" smtClean="0"/>
            <a:t>FIC’s</a:t>
          </a:r>
          <a:endParaRPr lang="pt-BR" dirty="0"/>
        </a:p>
      </dgm:t>
    </dgm:pt>
    <dgm:pt modelId="{937B18FE-65F9-4F89-9B68-085B2E4478F4}" type="parTrans" cxnId="{D30F7926-69C8-41D8-823D-BEFE18BF3538}">
      <dgm:prSet/>
      <dgm:spPr/>
      <dgm:t>
        <a:bodyPr/>
        <a:lstStyle/>
        <a:p>
          <a:endParaRPr lang="pt-BR"/>
        </a:p>
      </dgm:t>
    </dgm:pt>
    <dgm:pt modelId="{9FBA3385-7ECC-4DF8-8EB0-8F548F2588D1}" type="sibTrans" cxnId="{D30F7926-69C8-41D8-823D-BEFE18BF3538}">
      <dgm:prSet/>
      <dgm:spPr/>
      <dgm:t>
        <a:bodyPr/>
        <a:lstStyle/>
        <a:p>
          <a:endParaRPr lang="pt-BR"/>
        </a:p>
      </dgm:t>
    </dgm:pt>
    <dgm:pt modelId="{C553662E-BD14-4F7D-933D-28A7181BE9AD}">
      <dgm:prSet phldrT="[Texto]"/>
      <dgm:spPr/>
      <dgm:t>
        <a:bodyPr/>
        <a:lstStyle/>
        <a:p>
          <a:r>
            <a:rPr lang="pt-BR" dirty="0" smtClean="0"/>
            <a:t>CURSOS TÉCNICOS</a:t>
          </a:r>
          <a:endParaRPr lang="pt-BR" dirty="0"/>
        </a:p>
      </dgm:t>
    </dgm:pt>
    <dgm:pt modelId="{5C0BC1E2-F41A-468F-BCF7-93657185FB15}" type="parTrans" cxnId="{93F89F7F-9AE3-4D7D-A0BB-2F34946C6EDB}">
      <dgm:prSet/>
      <dgm:spPr/>
      <dgm:t>
        <a:bodyPr/>
        <a:lstStyle/>
        <a:p>
          <a:endParaRPr lang="pt-BR"/>
        </a:p>
      </dgm:t>
    </dgm:pt>
    <dgm:pt modelId="{23A36A2F-AB11-4B23-94DB-BD592B120916}" type="sibTrans" cxnId="{93F89F7F-9AE3-4D7D-A0BB-2F34946C6EDB}">
      <dgm:prSet/>
      <dgm:spPr/>
      <dgm:t>
        <a:bodyPr/>
        <a:lstStyle/>
        <a:p>
          <a:endParaRPr lang="pt-BR"/>
        </a:p>
      </dgm:t>
    </dgm:pt>
    <dgm:pt modelId="{D2D473EC-6D96-4803-865D-DFE42639ADF9}">
      <dgm:prSet phldrT="[Texto]"/>
      <dgm:spPr/>
      <dgm:t>
        <a:bodyPr/>
        <a:lstStyle/>
        <a:p>
          <a:r>
            <a:rPr lang="pt-BR" dirty="0" smtClean="0"/>
            <a:t>CURSOS SUPERIORES</a:t>
          </a:r>
          <a:endParaRPr lang="pt-BR" dirty="0"/>
        </a:p>
      </dgm:t>
    </dgm:pt>
    <dgm:pt modelId="{B596ED9C-B502-473B-8D1F-53B494565502}" type="parTrans" cxnId="{CBB9C8EA-A27C-4E72-A110-CBA6808A6258}">
      <dgm:prSet/>
      <dgm:spPr/>
      <dgm:t>
        <a:bodyPr/>
        <a:lstStyle/>
        <a:p>
          <a:endParaRPr lang="pt-BR"/>
        </a:p>
      </dgm:t>
    </dgm:pt>
    <dgm:pt modelId="{26F4134F-0FC2-4962-A239-E8299D26CD34}" type="sibTrans" cxnId="{CBB9C8EA-A27C-4E72-A110-CBA6808A6258}">
      <dgm:prSet/>
      <dgm:spPr/>
      <dgm:t>
        <a:bodyPr/>
        <a:lstStyle/>
        <a:p>
          <a:endParaRPr lang="pt-BR"/>
        </a:p>
      </dgm:t>
    </dgm:pt>
    <dgm:pt modelId="{7A1011FC-0183-4843-BA45-C818A7688955}" type="pres">
      <dgm:prSet presAssocID="{328BA29F-91F6-4332-A00B-525BC6E6A5B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4FEC4360-5B53-45FA-B397-61840145F9B3}" type="pres">
      <dgm:prSet presAssocID="{5FFE9DF9-0DC5-4BE9-B780-43FC4F100E52}" presName="hierRoot1" presStyleCnt="0">
        <dgm:presLayoutVars>
          <dgm:hierBranch val="init"/>
        </dgm:presLayoutVars>
      </dgm:prSet>
      <dgm:spPr/>
    </dgm:pt>
    <dgm:pt modelId="{564155D7-92FB-4FD8-A9FD-E648B97DBF58}" type="pres">
      <dgm:prSet presAssocID="{5FFE9DF9-0DC5-4BE9-B780-43FC4F100E52}" presName="rootComposite1" presStyleCnt="0"/>
      <dgm:spPr/>
    </dgm:pt>
    <dgm:pt modelId="{98863DDD-4DFE-4AA2-96C8-C698F950748B}" type="pres">
      <dgm:prSet presAssocID="{5FFE9DF9-0DC5-4BE9-B780-43FC4F100E52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E198756-CF5E-4C4A-9DBE-BC7C953165F4}" type="pres">
      <dgm:prSet presAssocID="{5FFE9DF9-0DC5-4BE9-B780-43FC4F100E52}" presName="rootConnector1" presStyleLbl="node1" presStyleIdx="0" presStyleCnt="0"/>
      <dgm:spPr/>
      <dgm:t>
        <a:bodyPr/>
        <a:lstStyle/>
        <a:p>
          <a:endParaRPr lang="pt-BR"/>
        </a:p>
      </dgm:t>
    </dgm:pt>
    <dgm:pt modelId="{0DF764C2-E3E4-4F8E-8572-A39352E78947}" type="pres">
      <dgm:prSet presAssocID="{5FFE9DF9-0DC5-4BE9-B780-43FC4F100E52}" presName="hierChild2" presStyleCnt="0"/>
      <dgm:spPr/>
    </dgm:pt>
    <dgm:pt modelId="{7AF36A86-8629-4C5E-878A-99D2FEF0DF87}" type="pres">
      <dgm:prSet presAssocID="{937B18FE-65F9-4F89-9B68-085B2E4478F4}" presName="Name37" presStyleLbl="parChTrans1D2" presStyleIdx="0" presStyleCnt="3"/>
      <dgm:spPr/>
      <dgm:t>
        <a:bodyPr/>
        <a:lstStyle/>
        <a:p>
          <a:endParaRPr lang="pt-BR"/>
        </a:p>
      </dgm:t>
    </dgm:pt>
    <dgm:pt modelId="{506314AD-07D0-4BC5-86DF-E83483A8F315}" type="pres">
      <dgm:prSet presAssocID="{D5E149BA-1F2D-4781-A74D-10503393A02D}" presName="hierRoot2" presStyleCnt="0">
        <dgm:presLayoutVars>
          <dgm:hierBranch val="init"/>
        </dgm:presLayoutVars>
      </dgm:prSet>
      <dgm:spPr/>
    </dgm:pt>
    <dgm:pt modelId="{EA9B5F98-4883-403F-98FB-C8A701A1FF97}" type="pres">
      <dgm:prSet presAssocID="{D5E149BA-1F2D-4781-A74D-10503393A02D}" presName="rootComposite" presStyleCnt="0"/>
      <dgm:spPr/>
    </dgm:pt>
    <dgm:pt modelId="{21519D05-CA20-4894-BE10-E8381A2C36BC}" type="pres">
      <dgm:prSet presAssocID="{D5E149BA-1F2D-4781-A74D-10503393A02D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69731A8-3C86-412D-A768-1210D9D74CBE}" type="pres">
      <dgm:prSet presAssocID="{D5E149BA-1F2D-4781-A74D-10503393A02D}" presName="rootConnector" presStyleLbl="node2" presStyleIdx="0" presStyleCnt="3"/>
      <dgm:spPr/>
      <dgm:t>
        <a:bodyPr/>
        <a:lstStyle/>
        <a:p>
          <a:endParaRPr lang="pt-BR"/>
        </a:p>
      </dgm:t>
    </dgm:pt>
    <dgm:pt modelId="{63244B1E-2134-4013-AA20-7EBAD991D46D}" type="pres">
      <dgm:prSet presAssocID="{D5E149BA-1F2D-4781-A74D-10503393A02D}" presName="hierChild4" presStyleCnt="0"/>
      <dgm:spPr/>
    </dgm:pt>
    <dgm:pt modelId="{C5367E15-A083-4390-8165-DA6E2C8FF8E2}" type="pres">
      <dgm:prSet presAssocID="{D5E149BA-1F2D-4781-A74D-10503393A02D}" presName="hierChild5" presStyleCnt="0"/>
      <dgm:spPr/>
    </dgm:pt>
    <dgm:pt modelId="{A16836BA-DECB-413C-988D-5992EC3B3FDB}" type="pres">
      <dgm:prSet presAssocID="{5C0BC1E2-F41A-468F-BCF7-93657185FB15}" presName="Name37" presStyleLbl="parChTrans1D2" presStyleIdx="1" presStyleCnt="3"/>
      <dgm:spPr/>
      <dgm:t>
        <a:bodyPr/>
        <a:lstStyle/>
        <a:p>
          <a:endParaRPr lang="pt-BR"/>
        </a:p>
      </dgm:t>
    </dgm:pt>
    <dgm:pt modelId="{A5A66BBC-1107-46AA-95E5-088ABE650C26}" type="pres">
      <dgm:prSet presAssocID="{C553662E-BD14-4F7D-933D-28A7181BE9AD}" presName="hierRoot2" presStyleCnt="0">
        <dgm:presLayoutVars>
          <dgm:hierBranch val="init"/>
        </dgm:presLayoutVars>
      </dgm:prSet>
      <dgm:spPr/>
    </dgm:pt>
    <dgm:pt modelId="{A70A8E5B-6C1A-4F0E-8D20-0C14C970DB2A}" type="pres">
      <dgm:prSet presAssocID="{C553662E-BD14-4F7D-933D-28A7181BE9AD}" presName="rootComposite" presStyleCnt="0"/>
      <dgm:spPr/>
    </dgm:pt>
    <dgm:pt modelId="{B09FC359-CCEF-4F1D-B012-7CF4629E11F7}" type="pres">
      <dgm:prSet presAssocID="{C553662E-BD14-4F7D-933D-28A7181BE9AD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08CEAD7-D18B-436D-A73A-32CF9B4601A6}" type="pres">
      <dgm:prSet presAssocID="{C553662E-BD14-4F7D-933D-28A7181BE9AD}" presName="rootConnector" presStyleLbl="node2" presStyleIdx="1" presStyleCnt="3"/>
      <dgm:spPr/>
      <dgm:t>
        <a:bodyPr/>
        <a:lstStyle/>
        <a:p>
          <a:endParaRPr lang="pt-BR"/>
        </a:p>
      </dgm:t>
    </dgm:pt>
    <dgm:pt modelId="{19814452-8CD4-4E48-AF27-842BD18520E2}" type="pres">
      <dgm:prSet presAssocID="{C553662E-BD14-4F7D-933D-28A7181BE9AD}" presName="hierChild4" presStyleCnt="0"/>
      <dgm:spPr/>
    </dgm:pt>
    <dgm:pt modelId="{14EDE26F-4F05-4F6F-B136-E984E66D1A52}" type="pres">
      <dgm:prSet presAssocID="{C553662E-BD14-4F7D-933D-28A7181BE9AD}" presName="hierChild5" presStyleCnt="0"/>
      <dgm:spPr/>
    </dgm:pt>
    <dgm:pt modelId="{3786813D-0151-42C6-BDFE-C3EE71069974}" type="pres">
      <dgm:prSet presAssocID="{B596ED9C-B502-473B-8D1F-53B494565502}" presName="Name37" presStyleLbl="parChTrans1D2" presStyleIdx="2" presStyleCnt="3"/>
      <dgm:spPr/>
      <dgm:t>
        <a:bodyPr/>
        <a:lstStyle/>
        <a:p>
          <a:endParaRPr lang="pt-BR"/>
        </a:p>
      </dgm:t>
    </dgm:pt>
    <dgm:pt modelId="{82F7E676-5048-4E6E-9C89-AC3F4EEB04DD}" type="pres">
      <dgm:prSet presAssocID="{D2D473EC-6D96-4803-865D-DFE42639ADF9}" presName="hierRoot2" presStyleCnt="0">
        <dgm:presLayoutVars>
          <dgm:hierBranch val="init"/>
        </dgm:presLayoutVars>
      </dgm:prSet>
      <dgm:spPr/>
    </dgm:pt>
    <dgm:pt modelId="{FA885BB4-32A3-44F5-B03E-1A23A8547D98}" type="pres">
      <dgm:prSet presAssocID="{D2D473EC-6D96-4803-865D-DFE42639ADF9}" presName="rootComposite" presStyleCnt="0"/>
      <dgm:spPr/>
    </dgm:pt>
    <dgm:pt modelId="{6A19E80E-9C74-4E41-AF16-51EBFE616F8F}" type="pres">
      <dgm:prSet presAssocID="{D2D473EC-6D96-4803-865D-DFE42639ADF9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07D54B0-3025-4D4A-8ACA-81E45B21A16D}" type="pres">
      <dgm:prSet presAssocID="{D2D473EC-6D96-4803-865D-DFE42639ADF9}" presName="rootConnector" presStyleLbl="node2" presStyleIdx="2" presStyleCnt="3"/>
      <dgm:spPr/>
      <dgm:t>
        <a:bodyPr/>
        <a:lstStyle/>
        <a:p>
          <a:endParaRPr lang="pt-BR"/>
        </a:p>
      </dgm:t>
    </dgm:pt>
    <dgm:pt modelId="{EDAB0873-D428-413D-812E-F0B2E00B95AF}" type="pres">
      <dgm:prSet presAssocID="{D2D473EC-6D96-4803-865D-DFE42639ADF9}" presName="hierChild4" presStyleCnt="0"/>
      <dgm:spPr/>
    </dgm:pt>
    <dgm:pt modelId="{E0F13F7A-E902-4DD6-8E26-C90ED8B443A8}" type="pres">
      <dgm:prSet presAssocID="{D2D473EC-6D96-4803-865D-DFE42639ADF9}" presName="hierChild5" presStyleCnt="0"/>
      <dgm:spPr/>
    </dgm:pt>
    <dgm:pt modelId="{AAB59DCC-9089-4CB5-97F3-A232FBB69CE6}" type="pres">
      <dgm:prSet presAssocID="{5FFE9DF9-0DC5-4BE9-B780-43FC4F100E52}" presName="hierChild3" presStyleCnt="0"/>
      <dgm:spPr/>
    </dgm:pt>
  </dgm:ptLst>
  <dgm:cxnLst>
    <dgm:cxn modelId="{36B9DDE5-AFCB-436B-8DA9-42C7CE5F7221}" type="presOf" srcId="{C553662E-BD14-4F7D-933D-28A7181BE9AD}" destId="{B09FC359-CCEF-4F1D-B012-7CF4629E11F7}" srcOrd="0" destOrd="0" presId="urn:microsoft.com/office/officeart/2005/8/layout/orgChart1"/>
    <dgm:cxn modelId="{59757878-879D-491B-9B2E-C6B0D6B61379}" type="presOf" srcId="{D2D473EC-6D96-4803-865D-DFE42639ADF9}" destId="{707D54B0-3025-4D4A-8ACA-81E45B21A16D}" srcOrd="1" destOrd="0" presId="urn:microsoft.com/office/officeart/2005/8/layout/orgChart1"/>
    <dgm:cxn modelId="{A17D2657-7138-4F6D-A421-F90123CD06C4}" type="presOf" srcId="{D5E149BA-1F2D-4781-A74D-10503393A02D}" destId="{369731A8-3C86-412D-A768-1210D9D74CBE}" srcOrd="1" destOrd="0" presId="urn:microsoft.com/office/officeart/2005/8/layout/orgChart1"/>
    <dgm:cxn modelId="{CDE1837B-701E-4BC3-A32A-0EA0209D2437}" type="presOf" srcId="{937B18FE-65F9-4F89-9B68-085B2E4478F4}" destId="{7AF36A86-8629-4C5E-878A-99D2FEF0DF87}" srcOrd="0" destOrd="0" presId="urn:microsoft.com/office/officeart/2005/8/layout/orgChart1"/>
    <dgm:cxn modelId="{CBB9C8EA-A27C-4E72-A110-CBA6808A6258}" srcId="{5FFE9DF9-0DC5-4BE9-B780-43FC4F100E52}" destId="{D2D473EC-6D96-4803-865D-DFE42639ADF9}" srcOrd="2" destOrd="0" parTransId="{B596ED9C-B502-473B-8D1F-53B494565502}" sibTransId="{26F4134F-0FC2-4962-A239-E8299D26CD34}"/>
    <dgm:cxn modelId="{93B8DA13-7F74-4D84-B86D-CA7D533D2807}" type="presOf" srcId="{5FFE9DF9-0DC5-4BE9-B780-43FC4F100E52}" destId="{2E198756-CF5E-4C4A-9DBE-BC7C953165F4}" srcOrd="1" destOrd="0" presId="urn:microsoft.com/office/officeart/2005/8/layout/orgChart1"/>
    <dgm:cxn modelId="{086D825F-C774-4FC3-8214-509FF0A7265E}" type="presOf" srcId="{328BA29F-91F6-4332-A00B-525BC6E6A5B4}" destId="{7A1011FC-0183-4843-BA45-C818A7688955}" srcOrd="0" destOrd="0" presId="urn:microsoft.com/office/officeart/2005/8/layout/orgChart1"/>
    <dgm:cxn modelId="{13633BC6-E2EE-403B-A668-C67C65DD248B}" type="presOf" srcId="{D5E149BA-1F2D-4781-A74D-10503393A02D}" destId="{21519D05-CA20-4894-BE10-E8381A2C36BC}" srcOrd="0" destOrd="0" presId="urn:microsoft.com/office/officeart/2005/8/layout/orgChart1"/>
    <dgm:cxn modelId="{D2A19F2C-F86F-4140-A424-F7F022E56B27}" type="presOf" srcId="{5FFE9DF9-0DC5-4BE9-B780-43FC4F100E52}" destId="{98863DDD-4DFE-4AA2-96C8-C698F950748B}" srcOrd="0" destOrd="0" presId="urn:microsoft.com/office/officeart/2005/8/layout/orgChart1"/>
    <dgm:cxn modelId="{F4C783E6-9B3A-479F-813C-A8699EA65755}" type="presOf" srcId="{D2D473EC-6D96-4803-865D-DFE42639ADF9}" destId="{6A19E80E-9C74-4E41-AF16-51EBFE616F8F}" srcOrd="0" destOrd="0" presId="urn:microsoft.com/office/officeart/2005/8/layout/orgChart1"/>
    <dgm:cxn modelId="{63714434-204D-4C92-AA19-2B47B6BB9F53}" srcId="{328BA29F-91F6-4332-A00B-525BC6E6A5B4}" destId="{5FFE9DF9-0DC5-4BE9-B780-43FC4F100E52}" srcOrd="0" destOrd="0" parTransId="{0B8898AF-1D3C-485A-86EF-96DA0AA340E9}" sibTransId="{2CF38F10-35E9-4BC5-AE07-7A3E03E1998A}"/>
    <dgm:cxn modelId="{93F89F7F-9AE3-4D7D-A0BB-2F34946C6EDB}" srcId="{5FFE9DF9-0DC5-4BE9-B780-43FC4F100E52}" destId="{C553662E-BD14-4F7D-933D-28A7181BE9AD}" srcOrd="1" destOrd="0" parTransId="{5C0BC1E2-F41A-468F-BCF7-93657185FB15}" sibTransId="{23A36A2F-AB11-4B23-94DB-BD592B120916}"/>
    <dgm:cxn modelId="{0FE1B4CC-A044-4F72-9C89-10C3976ACCB5}" type="presOf" srcId="{C553662E-BD14-4F7D-933D-28A7181BE9AD}" destId="{008CEAD7-D18B-436D-A73A-32CF9B4601A6}" srcOrd="1" destOrd="0" presId="urn:microsoft.com/office/officeart/2005/8/layout/orgChart1"/>
    <dgm:cxn modelId="{FEFD795A-5135-4E62-A335-1FD5EF98B1E3}" type="presOf" srcId="{B596ED9C-B502-473B-8D1F-53B494565502}" destId="{3786813D-0151-42C6-BDFE-C3EE71069974}" srcOrd="0" destOrd="0" presId="urn:microsoft.com/office/officeart/2005/8/layout/orgChart1"/>
    <dgm:cxn modelId="{D30F7926-69C8-41D8-823D-BEFE18BF3538}" srcId="{5FFE9DF9-0DC5-4BE9-B780-43FC4F100E52}" destId="{D5E149BA-1F2D-4781-A74D-10503393A02D}" srcOrd="0" destOrd="0" parTransId="{937B18FE-65F9-4F89-9B68-085B2E4478F4}" sibTransId="{9FBA3385-7ECC-4DF8-8EB0-8F548F2588D1}"/>
    <dgm:cxn modelId="{C9D2D7B9-9A02-4AA2-BC85-2E96E1A2D141}" type="presOf" srcId="{5C0BC1E2-F41A-468F-BCF7-93657185FB15}" destId="{A16836BA-DECB-413C-988D-5992EC3B3FDB}" srcOrd="0" destOrd="0" presId="urn:microsoft.com/office/officeart/2005/8/layout/orgChart1"/>
    <dgm:cxn modelId="{302A4E5B-4AED-4EA8-8EB4-6C94B269A46F}" type="presParOf" srcId="{7A1011FC-0183-4843-BA45-C818A7688955}" destId="{4FEC4360-5B53-45FA-B397-61840145F9B3}" srcOrd="0" destOrd="0" presId="urn:microsoft.com/office/officeart/2005/8/layout/orgChart1"/>
    <dgm:cxn modelId="{96B909C5-C84B-497D-84AF-78756FE890FC}" type="presParOf" srcId="{4FEC4360-5B53-45FA-B397-61840145F9B3}" destId="{564155D7-92FB-4FD8-A9FD-E648B97DBF58}" srcOrd="0" destOrd="0" presId="urn:microsoft.com/office/officeart/2005/8/layout/orgChart1"/>
    <dgm:cxn modelId="{D91E2CCA-14C2-4BB5-8D5F-98E018F7D7FF}" type="presParOf" srcId="{564155D7-92FB-4FD8-A9FD-E648B97DBF58}" destId="{98863DDD-4DFE-4AA2-96C8-C698F950748B}" srcOrd="0" destOrd="0" presId="urn:microsoft.com/office/officeart/2005/8/layout/orgChart1"/>
    <dgm:cxn modelId="{F0A14248-A674-4018-B368-0656DB91754E}" type="presParOf" srcId="{564155D7-92FB-4FD8-A9FD-E648B97DBF58}" destId="{2E198756-CF5E-4C4A-9DBE-BC7C953165F4}" srcOrd="1" destOrd="0" presId="urn:microsoft.com/office/officeart/2005/8/layout/orgChart1"/>
    <dgm:cxn modelId="{3A8DB3E2-BE55-463D-AB67-3E3CFA0C1E0F}" type="presParOf" srcId="{4FEC4360-5B53-45FA-B397-61840145F9B3}" destId="{0DF764C2-E3E4-4F8E-8572-A39352E78947}" srcOrd="1" destOrd="0" presId="urn:microsoft.com/office/officeart/2005/8/layout/orgChart1"/>
    <dgm:cxn modelId="{B5CA7E3E-362C-4EC1-BEFD-019CBCCF1D47}" type="presParOf" srcId="{0DF764C2-E3E4-4F8E-8572-A39352E78947}" destId="{7AF36A86-8629-4C5E-878A-99D2FEF0DF87}" srcOrd="0" destOrd="0" presId="urn:microsoft.com/office/officeart/2005/8/layout/orgChart1"/>
    <dgm:cxn modelId="{AFD6903B-DC4C-47B7-BB30-6F053A60646F}" type="presParOf" srcId="{0DF764C2-E3E4-4F8E-8572-A39352E78947}" destId="{506314AD-07D0-4BC5-86DF-E83483A8F315}" srcOrd="1" destOrd="0" presId="urn:microsoft.com/office/officeart/2005/8/layout/orgChart1"/>
    <dgm:cxn modelId="{BF8E7DE1-2356-4FC9-BD48-D83912A09E34}" type="presParOf" srcId="{506314AD-07D0-4BC5-86DF-E83483A8F315}" destId="{EA9B5F98-4883-403F-98FB-C8A701A1FF97}" srcOrd="0" destOrd="0" presId="urn:microsoft.com/office/officeart/2005/8/layout/orgChart1"/>
    <dgm:cxn modelId="{990F0BD3-9FEA-4306-B2E1-13B742F7A296}" type="presParOf" srcId="{EA9B5F98-4883-403F-98FB-C8A701A1FF97}" destId="{21519D05-CA20-4894-BE10-E8381A2C36BC}" srcOrd="0" destOrd="0" presId="urn:microsoft.com/office/officeart/2005/8/layout/orgChart1"/>
    <dgm:cxn modelId="{299AF1BD-9A4B-4126-8D65-E88B87BEE1D1}" type="presParOf" srcId="{EA9B5F98-4883-403F-98FB-C8A701A1FF97}" destId="{369731A8-3C86-412D-A768-1210D9D74CBE}" srcOrd="1" destOrd="0" presId="urn:microsoft.com/office/officeart/2005/8/layout/orgChart1"/>
    <dgm:cxn modelId="{B641D766-0CD8-469E-8DFA-A774E441FA7E}" type="presParOf" srcId="{506314AD-07D0-4BC5-86DF-E83483A8F315}" destId="{63244B1E-2134-4013-AA20-7EBAD991D46D}" srcOrd="1" destOrd="0" presId="urn:microsoft.com/office/officeart/2005/8/layout/orgChart1"/>
    <dgm:cxn modelId="{E8996343-5051-4E73-81CE-A1AA09F53674}" type="presParOf" srcId="{506314AD-07D0-4BC5-86DF-E83483A8F315}" destId="{C5367E15-A083-4390-8165-DA6E2C8FF8E2}" srcOrd="2" destOrd="0" presId="urn:microsoft.com/office/officeart/2005/8/layout/orgChart1"/>
    <dgm:cxn modelId="{8E009ECE-742B-4ED6-AE66-4F359F6D7660}" type="presParOf" srcId="{0DF764C2-E3E4-4F8E-8572-A39352E78947}" destId="{A16836BA-DECB-413C-988D-5992EC3B3FDB}" srcOrd="2" destOrd="0" presId="urn:microsoft.com/office/officeart/2005/8/layout/orgChart1"/>
    <dgm:cxn modelId="{27312EE2-4CC9-47BB-87FB-03CB0845A846}" type="presParOf" srcId="{0DF764C2-E3E4-4F8E-8572-A39352E78947}" destId="{A5A66BBC-1107-46AA-95E5-088ABE650C26}" srcOrd="3" destOrd="0" presId="urn:microsoft.com/office/officeart/2005/8/layout/orgChart1"/>
    <dgm:cxn modelId="{A2818D62-6DB6-4AAA-A4DA-CA1C736B1D35}" type="presParOf" srcId="{A5A66BBC-1107-46AA-95E5-088ABE650C26}" destId="{A70A8E5B-6C1A-4F0E-8D20-0C14C970DB2A}" srcOrd="0" destOrd="0" presId="urn:microsoft.com/office/officeart/2005/8/layout/orgChart1"/>
    <dgm:cxn modelId="{3A26FEAA-B70A-4BB2-B6EB-457A1DF56D8F}" type="presParOf" srcId="{A70A8E5B-6C1A-4F0E-8D20-0C14C970DB2A}" destId="{B09FC359-CCEF-4F1D-B012-7CF4629E11F7}" srcOrd="0" destOrd="0" presId="urn:microsoft.com/office/officeart/2005/8/layout/orgChart1"/>
    <dgm:cxn modelId="{425EDC5B-56E2-48D4-ABB4-BE71721A45C7}" type="presParOf" srcId="{A70A8E5B-6C1A-4F0E-8D20-0C14C970DB2A}" destId="{008CEAD7-D18B-436D-A73A-32CF9B4601A6}" srcOrd="1" destOrd="0" presId="urn:microsoft.com/office/officeart/2005/8/layout/orgChart1"/>
    <dgm:cxn modelId="{FE1C9971-E150-4BE9-B1C9-C9AB2E93AB4E}" type="presParOf" srcId="{A5A66BBC-1107-46AA-95E5-088ABE650C26}" destId="{19814452-8CD4-4E48-AF27-842BD18520E2}" srcOrd="1" destOrd="0" presId="urn:microsoft.com/office/officeart/2005/8/layout/orgChart1"/>
    <dgm:cxn modelId="{4F5BF2F7-003F-4187-9AB8-9FDCCBCA15AD}" type="presParOf" srcId="{A5A66BBC-1107-46AA-95E5-088ABE650C26}" destId="{14EDE26F-4F05-4F6F-B136-E984E66D1A52}" srcOrd="2" destOrd="0" presId="urn:microsoft.com/office/officeart/2005/8/layout/orgChart1"/>
    <dgm:cxn modelId="{08685845-C69E-49C7-A20A-46C2DC4809E8}" type="presParOf" srcId="{0DF764C2-E3E4-4F8E-8572-A39352E78947}" destId="{3786813D-0151-42C6-BDFE-C3EE71069974}" srcOrd="4" destOrd="0" presId="urn:microsoft.com/office/officeart/2005/8/layout/orgChart1"/>
    <dgm:cxn modelId="{84732CB6-0FF3-43B2-A346-DCBAD9FEB007}" type="presParOf" srcId="{0DF764C2-E3E4-4F8E-8572-A39352E78947}" destId="{82F7E676-5048-4E6E-9C89-AC3F4EEB04DD}" srcOrd="5" destOrd="0" presId="urn:microsoft.com/office/officeart/2005/8/layout/orgChart1"/>
    <dgm:cxn modelId="{5BE00E30-6AD5-4E70-BAD3-DFF95C9F356A}" type="presParOf" srcId="{82F7E676-5048-4E6E-9C89-AC3F4EEB04DD}" destId="{FA885BB4-32A3-44F5-B03E-1A23A8547D98}" srcOrd="0" destOrd="0" presId="urn:microsoft.com/office/officeart/2005/8/layout/orgChart1"/>
    <dgm:cxn modelId="{348BC623-3862-4468-A2D4-5E8C0A17746E}" type="presParOf" srcId="{FA885BB4-32A3-44F5-B03E-1A23A8547D98}" destId="{6A19E80E-9C74-4E41-AF16-51EBFE616F8F}" srcOrd="0" destOrd="0" presId="urn:microsoft.com/office/officeart/2005/8/layout/orgChart1"/>
    <dgm:cxn modelId="{AEBED42C-0620-4F14-9450-B98E735DD838}" type="presParOf" srcId="{FA885BB4-32A3-44F5-B03E-1A23A8547D98}" destId="{707D54B0-3025-4D4A-8ACA-81E45B21A16D}" srcOrd="1" destOrd="0" presId="urn:microsoft.com/office/officeart/2005/8/layout/orgChart1"/>
    <dgm:cxn modelId="{262DF79B-AA28-4568-A9E4-5A4601D89065}" type="presParOf" srcId="{82F7E676-5048-4E6E-9C89-AC3F4EEB04DD}" destId="{EDAB0873-D428-413D-812E-F0B2E00B95AF}" srcOrd="1" destOrd="0" presId="urn:microsoft.com/office/officeart/2005/8/layout/orgChart1"/>
    <dgm:cxn modelId="{A06E55C7-59CF-4055-A525-C2A6788A2ECF}" type="presParOf" srcId="{82F7E676-5048-4E6E-9C89-AC3F4EEB04DD}" destId="{E0F13F7A-E902-4DD6-8E26-C90ED8B443A8}" srcOrd="2" destOrd="0" presId="urn:microsoft.com/office/officeart/2005/8/layout/orgChart1"/>
    <dgm:cxn modelId="{A32E5F9A-A3CF-482B-8B42-CF956BC7968B}" type="presParOf" srcId="{4FEC4360-5B53-45FA-B397-61840145F9B3}" destId="{AAB59DCC-9089-4CB5-97F3-A232FBB69CE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20FC6FF-9E6B-478A-934F-C9C727B41AEF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969EA38-D423-4D1C-AA08-E16716D64ECB}">
      <dgm:prSet phldrT="[Texto]" custT="1"/>
      <dgm:spPr/>
      <dgm:t>
        <a:bodyPr/>
        <a:lstStyle/>
        <a:p>
          <a:r>
            <a:rPr lang="pt-BR" sz="1600" dirty="0" smtClean="0"/>
            <a:t>PROSEL SIMPLIFICADO</a:t>
          </a:r>
          <a:endParaRPr lang="pt-BR" sz="1600" dirty="0"/>
        </a:p>
      </dgm:t>
    </dgm:pt>
    <dgm:pt modelId="{30F62738-6B1B-4840-9218-5C06219EE3FF}" type="parTrans" cxnId="{B5C96B8C-A121-4B8F-A184-E42697F7334A}">
      <dgm:prSet/>
      <dgm:spPr/>
      <dgm:t>
        <a:bodyPr/>
        <a:lstStyle/>
        <a:p>
          <a:endParaRPr lang="pt-BR"/>
        </a:p>
      </dgm:t>
    </dgm:pt>
    <dgm:pt modelId="{713C8D2C-B2ED-4CFC-AB8E-7C6B97435F7A}" type="sibTrans" cxnId="{B5C96B8C-A121-4B8F-A184-E42697F7334A}">
      <dgm:prSet/>
      <dgm:spPr/>
      <dgm:t>
        <a:bodyPr/>
        <a:lstStyle/>
        <a:p>
          <a:endParaRPr lang="pt-BR"/>
        </a:p>
      </dgm:t>
    </dgm:pt>
    <dgm:pt modelId="{6B84939C-6573-4937-BB8E-8D707FE7269A}">
      <dgm:prSet phldrT="[Texto]"/>
      <dgm:spPr/>
      <dgm:t>
        <a:bodyPr/>
        <a:lstStyle/>
        <a:p>
          <a:r>
            <a:rPr lang="pt-BR" dirty="0" smtClean="0"/>
            <a:t>Entrevista</a:t>
          </a:r>
          <a:endParaRPr lang="pt-BR" dirty="0"/>
        </a:p>
      </dgm:t>
    </dgm:pt>
    <dgm:pt modelId="{A6AE2295-C077-44C3-BD73-2A380ED22A79}" type="parTrans" cxnId="{28C90481-2BCC-442C-8419-D962A72AFE05}">
      <dgm:prSet/>
      <dgm:spPr/>
      <dgm:t>
        <a:bodyPr/>
        <a:lstStyle/>
        <a:p>
          <a:endParaRPr lang="pt-BR"/>
        </a:p>
      </dgm:t>
    </dgm:pt>
    <dgm:pt modelId="{3D789A7E-4A0B-47EF-943A-7949F03783D6}" type="sibTrans" cxnId="{28C90481-2BCC-442C-8419-D962A72AFE05}">
      <dgm:prSet/>
      <dgm:spPr/>
      <dgm:t>
        <a:bodyPr/>
        <a:lstStyle/>
        <a:p>
          <a:endParaRPr lang="pt-BR"/>
        </a:p>
      </dgm:t>
    </dgm:pt>
    <dgm:pt modelId="{648A8912-F271-4CB6-A3D5-0F5C8BC49809}">
      <dgm:prSet phldrT="[Texto]"/>
      <dgm:spPr/>
      <dgm:t>
        <a:bodyPr/>
        <a:lstStyle/>
        <a:p>
          <a:r>
            <a:rPr lang="pt-BR" dirty="0" smtClean="0"/>
            <a:t>Sorteio</a:t>
          </a:r>
          <a:endParaRPr lang="pt-BR" dirty="0"/>
        </a:p>
      </dgm:t>
    </dgm:pt>
    <dgm:pt modelId="{CB916F5F-E61E-4F35-87C8-CA4503F69BFA}" type="parTrans" cxnId="{B3CF411C-4DAF-4DA0-8E84-B6B648B5AA1E}">
      <dgm:prSet/>
      <dgm:spPr/>
      <dgm:t>
        <a:bodyPr/>
        <a:lstStyle/>
        <a:p>
          <a:endParaRPr lang="pt-BR"/>
        </a:p>
      </dgm:t>
    </dgm:pt>
    <dgm:pt modelId="{43D76F90-8E1C-477A-B308-A3A6C53A00F0}" type="sibTrans" cxnId="{B3CF411C-4DAF-4DA0-8E84-B6B648B5AA1E}">
      <dgm:prSet/>
      <dgm:spPr/>
      <dgm:t>
        <a:bodyPr/>
        <a:lstStyle/>
        <a:p>
          <a:endParaRPr lang="pt-BR"/>
        </a:p>
      </dgm:t>
    </dgm:pt>
    <dgm:pt modelId="{F8851944-6EC7-4A17-BD68-CFE347827341}">
      <dgm:prSet phldrT="[Texto]"/>
      <dgm:spPr/>
      <dgm:t>
        <a:bodyPr/>
        <a:lstStyle/>
        <a:p>
          <a:r>
            <a:rPr lang="pt-BR" dirty="0" smtClean="0"/>
            <a:t>Vivência</a:t>
          </a:r>
          <a:endParaRPr lang="pt-BR" dirty="0"/>
        </a:p>
      </dgm:t>
    </dgm:pt>
    <dgm:pt modelId="{0E8D76C8-5E2F-480A-A378-8AE9B0C946CE}" type="parTrans" cxnId="{34510D1F-6065-497B-8698-BE97DC2D7186}">
      <dgm:prSet/>
      <dgm:spPr/>
      <dgm:t>
        <a:bodyPr/>
        <a:lstStyle/>
        <a:p>
          <a:endParaRPr lang="pt-BR"/>
        </a:p>
      </dgm:t>
    </dgm:pt>
    <dgm:pt modelId="{42EA055D-70A5-4198-81B7-C58CC4011BE1}" type="sibTrans" cxnId="{34510D1F-6065-497B-8698-BE97DC2D7186}">
      <dgm:prSet/>
      <dgm:spPr/>
      <dgm:t>
        <a:bodyPr/>
        <a:lstStyle/>
        <a:p>
          <a:endParaRPr lang="pt-BR"/>
        </a:p>
      </dgm:t>
    </dgm:pt>
    <dgm:pt modelId="{4C8168B1-F8AF-4EAF-B7AB-90A2986E56F7}">
      <dgm:prSet/>
      <dgm:spPr/>
      <dgm:t>
        <a:bodyPr/>
        <a:lstStyle/>
        <a:p>
          <a:r>
            <a:rPr lang="pt-BR" dirty="0" smtClean="0"/>
            <a:t>Currículo</a:t>
          </a:r>
          <a:endParaRPr lang="pt-BR" dirty="0"/>
        </a:p>
      </dgm:t>
    </dgm:pt>
    <dgm:pt modelId="{8059459F-35F7-4F8B-AEC2-2912FA80F663}" type="parTrans" cxnId="{BA7C260D-344C-46F4-98DE-6DC99990DEEB}">
      <dgm:prSet/>
      <dgm:spPr/>
      <dgm:t>
        <a:bodyPr/>
        <a:lstStyle/>
        <a:p>
          <a:endParaRPr lang="pt-BR"/>
        </a:p>
      </dgm:t>
    </dgm:pt>
    <dgm:pt modelId="{F8C346AF-1101-4E83-B309-32898EC30EB1}" type="sibTrans" cxnId="{BA7C260D-344C-46F4-98DE-6DC99990DEEB}">
      <dgm:prSet/>
      <dgm:spPr/>
      <dgm:t>
        <a:bodyPr/>
        <a:lstStyle/>
        <a:p>
          <a:endParaRPr lang="pt-BR"/>
        </a:p>
      </dgm:t>
    </dgm:pt>
    <dgm:pt modelId="{CF1AC53B-0507-4C20-88AB-279C777ABF17}" type="pres">
      <dgm:prSet presAssocID="{F20FC6FF-9E6B-478A-934F-C9C727B41AE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B14A82D-C5DF-44EC-A3BC-355A19820A9D}" type="pres">
      <dgm:prSet presAssocID="{5969EA38-D423-4D1C-AA08-E16716D64ECB}" presName="centerShape" presStyleLbl="node0" presStyleIdx="0" presStyleCnt="1"/>
      <dgm:spPr/>
      <dgm:t>
        <a:bodyPr/>
        <a:lstStyle/>
        <a:p>
          <a:endParaRPr lang="pt-BR"/>
        </a:p>
      </dgm:t>
    </dgm:pt>
    <dgm:pt modelId="{7C2D07EA-986F-4701-A0F6-C2E2372C6C30}" type="pres">
      <dgm:prSet presAssocID="{A6AE2295-C077-44C3-BD73-2A380ED22A79}" presName="Name9" presStyleLbl="parChTrans1D2" presStyleIdx="0" presStyleCnt="4"/>
      <dgm:spPr/>
      <dgm:t>
        <a:bodyPr/>
        <a:lstStyle/>
        <a:p>
          <a:endParaRPr lang="pt-BR"/>
        </a:p>
      </dgm:t>
    </dgm:pt>
    <dgm:pt modelId="{43853721-F213-4342-9DEA-ADF8E6716209}" type="pres">
      <dgm:prSet presAssocID="{A6AE2295-C077-44C3-BD73-2A380ED22A79}" presName="connTx" presStyleLbl="parChTrans1D2" presStyleIdx="0" presStyleCnt="4"/>
      <dgm:spPr/>
      <dgm:t>
        <a:bodyPr/>
        <a:lstStyle/>
        <a:p>
          <a:endParaRPr lang="pt-BR"/>
        </a:p>
      </dgm:t>
    </dgm:pt>
    <dgm:pt modelId="{450FEECB-C558-4FCC-BC56-832CDAF737C0}" type="pres">
      <dgm:prSet presAssocID="{6B84939C-6573-4937-BB8E-8D707FE7269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88B1E88-3E0E-42BD-80F7-59356A99D2A0}" type="pres">
      <dgm:prSet presAssocID="{CB916F5F-E61E-4F35-87C8-CA4503F69BFA}" presName="Name9" presStyleLbl="parChTrans1D2" presStyleIdx="1" presStyleCnt="4"/>
      <dgm:spPr/>
      <dgm:t>
        <a:bodyPr/>
        <a:lstStyle/>
        <a:p>
          <a:endParaRPr lang="pt-BR"/>
        </a:p>
      </dgm:t>
    </dgm:pt>
    <dgm:pt modelId="{F44F4DA7-A873-4EBB-9874-31364027AA36}" type="pres">
      <dgm:prSet presAssocID="{CB916F5F-E61E-4F35-87C8-CA4503F69BFA}" presName="connTx" presStyleLbl="parChTrans1D2" presStyleIdx="1" presStyleCnt="4"/>
      <dgm:spPr/>
      <dgm:t>
        <a:bodyPr/>
        <a:lstStyle/>
        <a:p>
          <a:endParaRPr lang="pt-BR"/>
        </a:p>
      </dgm:t>
    </dgm:pt>
    <dgm:pt modelId="{A8ACA5E8-BE20-4CF0-AB5E-2FBA28F545A4}" type="pres">
      <dgm:prSet presAssocID="{648A8912-F271-4CB6-A3D5-0F5C8BC49809}" presName="node" presStyleLbl="node1" presStyleIdx="1" presStyleCnt="4" custRadScaleRad="126105" custRadScaleInc="-156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195CF55-739B-414C-AC89-59275A78D079}" type="pres">
      <dgm:prSet presAssocID="{0E8D76C8-5E2F-480A-A378-8AE9B0C946CE}" presName="Name9" presStyleLbl="parChTrans1D2" presStyleIdx="2" presStyleCnt="4"/>
      <dgm:spPr/>
      <dgm:t>
        <a:bodyPr/>
        <a:lstStyle/>
        <a:p>
          <a:endParaRPr lang="pt-BR"/>
        </a:p>
      </dgm:t>
    </dgm:pt>
    <dgm:pt modelId="{614E8281-9AF6-4B46-9A94-34C2EB8D8EBB}" type="pres">
      <dgm:prSet presAssocID="{0E8D76C8-5E2F-480A-A378-8AE9B0C946CE}" presName="connTx" presStyleLbl="parChTrans1D2" presStyleIdx="2" presStyleCnt="4"/>
      <dgm:spPr/>
      <dgm:t>
        <a:bodyPr/>
        <a:lstStyle/>
        <a:p>
          <a:endParaRPr lang="pt-BR"/>
        </a:p>
      </dgm:t>
    </dgm:pt>
    <dgm:pt modelId="{BD2A493A-0AB5-48EE-ADE8-6D4622C2DF36}" type="pres">
      <dgm:prSet presAssocID="{F8851944-6EC7-4A17-BD68-CFE347827341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7FAEA85-B476-4DB7-9258-552B3AA86C83}" type="pres">
      <dgm:prSet presAssocID="{8059459F-35F7-4F8B-AEC2-2912FA80F663}" presName="Name9" presStyleLbl="parChTrans1D2" presStyleIdx="3" presStyleCnt="4"/>
      <dgm:spPr/>
      <dgm:t>
        <a:bodyPr/>
        <a:lstStyle/>
        <a:p>
          <a:endParaRPr lang="pt-BR"/>
        </a:p>
      </dgm:t>
    </dgm:pt>
    <dgm:pt modelId="{847AEAAE-BCE9-49B8-A43B-3C9B769FCBB0}" type="pres">
      <dgm:prSet presAssocID="{8059459F-35F7-4F8B-AEC2-2912FA80F663}" presName="connTx" presStyleLbl="parChTrans1D2" presStyleIdx="3" presStyleCnt="4"/>
      <dgm:spPr/>
      <dgm:t>
        <a:bodyPr/>
        <a:lstStyle/>
        <a:p>
          <a:endParaRPr lang="pt-BR"/>
        </a:p>
      </dgm:t>
    </dgm:pt>
    <dgm:pt modelId="{2B1E63CC-991C-41B6-A06A-5E5D8F99AF7C}" type="pres">
      <dgm:prSet presAssocID="{4C8168B1-F8AF-4EAF-B7AB-90A2986E56F7}" presName="node" presStyleLbl="node1" presStyleIdx="3" presStyleCnt="4" custRadScaleRad="133092" custRadScaleInc="-161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C8D99D6-CEF2-4347-8183-3E2E8575C35B}" type="presOf" srcId="{0E8D76C8-5E2F-480A-A378-8AE9B0C946CE}" destId="{8195CF55-739B-414C-AC89-59275A78D079}" srcOrd="0" destOrd="0" presId="urn:microsoft.com/office/officeart/2005/8/layout/radial1"/>
    <dgm:cxn modelId="{F01C15D8-CAF1-4BAD-8A7A-407BCFC60171}" type="presOf" srcId="{648A8912-F271-4CB6-A3D5-0F5C8BC49809}" destId="{A8ACA5E8-BE20-4CF0-AB5E-2FBA28F545A4}" srcOrd="0" destOrd="0" presId="urn:microsoft.com/office/officeart/2005/8/layout/radial1"/>
    <dgm:cxn modelId="{28C90481-2BCC-442C-8419-D962A72AFE05}" srcId="{5969EA38-D423-4D1C-AA08-E16716D64ECB}" destId="{6B84939C-6573-4937-BB8E-8D707FE7269A}" srcOrd="0" destOrd="0" parTransId="{A6AE2295-C077-44C3-BD73-2A380ED22A79}" sibTransId="{3D789A7E-4A0B-47EF-943A-7949F03783D6}"/>
    <dgm:cxn modelId="{8DB1A9CD-126B-4EBD-881E-E098112AFCAD}" type="presOf" srcId="{4C8168B1-F8AF-4EAF-B7AB-90A2986E56F7}" destId="{2B1E63CC-991C-41B6-A06A-5E5D8F99AF7C}" srcOrd="0" destOrd="0" presId="urn:microsoft.com/office/officeart/2005/8/layout/radial1"/>
    <dgm:cxn modelId="{C1C8F57C-D4D9-4268-817F-44CA4B4B26AF}" type="presOf" srcId="{8059459F-35F7-4F8B-AEC2-2912FA80F663}" destId="{847AEAAE-BCE9-49B8-A43B-3C9B769FCBB0}" srcOrd="1" destOrd="0" presId="urn:microsoft.com/office/officeart/2005/8/layout/radial1"/>
    <dgm:cxn modelId="{737465EE-7670-4BA2-B4D3-472CCAA7DB52}" type="presOf" srcId="{CB916F5F-E61E-4F35-87C8-CA4503F69BFA}" destId="{688B1E88-3E0E-42BD-80F7-59356A99D2A0}" srcOrd="0" destOrd="0" presId="urn:microsoft.com/office/officeart/2005/8/layout/radial1"/>
    <dgm:cxn modelId="{B5C96B8C-A121-4B8F-A184-E42697F7334A}" srcId="{F20FC6FF-9E6B-478A-934F-C9C727B41AEF}" destId="{5969EA38-D423-4D1C-AA08-E16716D64ECB}" srcOrd="0" destOrd="0" parTransId="{30F62738-6B1B-4840-9218-5C06219EE3FF}" sibTransId="{713C8D2C-B2ED-4CFC-AB8E-7C6B97435F7A}"/>
    <dgm:cxn modelId="{6EF9C6FF-B0FD-44BD-A8D2-61B4908C7FA8}" type="presOf" srcId="{CB916F5F-E61E-4F35-87C8-CA4503F69BFA}" destId="{F44F4DA7-A873-4EBB-9874-31364027AA36}" srcOrd="1" destOrd="0" presId="urn:microsoft.com/office/officeart/2005/8/layout/radial1"/>
    <dgm:cxn modelId="{F789248F-A7C7-4A66-B5B6-06F4AAE07016}" type="presOf" srcId="{A6AE2295-C077-44C3-BD73-2A380ED22A79}" destId="{43853721-F213-4342-9DEA-ADF8E6716209}" srcOrd="1" destOrd="0" presId="urn:microsoft.com/office/officeart/2005/8/layout/radial1"/>
    <dgm:cxn modelId="{BA7C260D-344C-46F4-98DE-6DC99990DEEB}" srcId="{5969EA38-D423-4D1C-AA08-E16716D64ECB}" destId="{4C8168B1-F8AF-4EAF-B7AB-90A2986E56F7}" srcOrd="3" destOrd="0" parTransId="{8059459F-35F7-4F8B-AEC2-2912FA80F663}" sibTransId="{F8C346AF-1101-4E83-B309-32898EC30EB1}"/>
    <dgm:cxn modelId="{B3CF411C-4DAF-4DA0-8E84-B6B648B5AA1E}" srcId="{5969EA38-D423-4D1C-AA08-E16716D64ECB}" destId="{648A8912-F271-4CB6-A3D5-0F5C8BC49809}" srcOrd="1" destOrd="0" parTransId="{CB916F5F-E61E-4F35-87C8-CA4503F69BFA}" sibTransId="{43D76F90-8E1C-477A-B308-A3A6C53A00F0}"/>
    <dgm:cxn modelId="{C315A1BF-2948-4101-956F-31451A8C9941}" type="presOf" srcId="{8059459F-35F7-4F8B-AEC2-2912FA80F663}" destId="{E7FAEA85-B476-4DB7-9258-552B3AA86C83}" srcOrd="0" destOrd="0" presId="urn:microsoft.com/office/officeart/2005/8/layout/radial1"/>
    <dgm:cxn modelId="{8FFA0509-B977-4FB8-AD2E-3A8D37F8BDCC}" type="presOf" srcId="{5969EA38-D423-4D1C-AA08-E16716D64ECB}" destId="{CB14A82D-C5DF-44EC-A3BC-355A19820A9D}" srcOrd="0" destOrd="0" presId="urn:microsoft.com/office/officeart/2005/8/layout/radial1"/>
    <dgm:cxn modelId="{18CE6A7C-1B16-4202-89F2-68EA5ACA33A2}" type="presOf" srcId="{A6AE2295-C077-44C3-BD73-2A380ED22A79}" destId="{7C2D07EA-986F-4701-A0F6-C2E2372C6C30}" srcOrd="0" destOrd="0" presId="urn:microsoft.com/office/officeart/2005/8/layout/radial1"/>
    <dgm:cxn modelId="{2053DF0D-77EF-43AB-A48A-932DDC71FC4D}" type="presOf" srcId="{F8851944-6EC7-4A17-BD68-CFE347827341}" destId="{BD2A493A-0AB5-48EE-ADE8-6D4622C2DF36}" srcOrd="0" destOrd="0" presId="urn:microsoft.com/office/officeart/2005/8/layout/radial1"/>
    <dgm:cxn modelId="{362E27E5-14E5-4F99-BC93-E94637A37F84}" type="presOf" srcId="{6B84939C-6573-4937-BB8E-8D707FE7269A}" destId="{450FEECB-C558-4FCC-BC56-832CDAF737C0}" srcOrd="0" destOrd="0" presId="urn:microsoft.com/office/officeart/2005/8/layout/radial1"/>
    <dgm:cxn modelId="{1FCCE610-91FC-48E4-B8A8-CDAB66DC9BBF}" type="presOf" srcId="{F20FC6FF-9E6B-478A-934F-C9C727B41AEF}" destId="{CF1AC53B-0507-4C20-88AB-279C777ABF17}" srcOrd="0" destOrd="0" presId="urn:microsoft.com/office/officeart/2005/8/layout/radial1"/>
    <dgm:cxn modelId="{34510D1F-6065-497B-8698-BE97DC2D7186}" srcId="{5969EA38-D423-4D1C-AA08-E16716D64ECB}" destId="{F8851944-6EC7-4A17-BD68-CFE347827341}" srcOrd="2" destOrd="0" parTransId="{0E8D76C8-5E2F-480A-A378-8AE9B0C946CE}" sibTransId="{42EA055D-70A5-4198-81B7-C58CC4011BE1}"/>
    <dgm:cxn modelId="{1B9B8D5C-D5B5-4CCC-8A54-93C46E9AA789}" type="presOf" srcId="{0E8D76C8-5E2F-480A-A378-8AE9B0C946CE}" destId="{614E8281-9AF6-4B46-9A94-34C2EB8D8EBB}" srcOrd="1" destOrd="0" presId="urn:microsoft.com/office/officeart/2005/8/layout/radial1"/>
    <dgm:cxn modelId="{FA005C09-9B76-45DC-98D2-5F1C17309416}" type="presParOf" srcId="{CF1AC53B-0507-4C20-88AB-279C777ABF17}" destId="{CB14A82D-C5DF-44EC-A3BC-355A19820A9D}" srcOrd="0" destOrd="0" presId="urn:microsoft.com/office/officeart/2005/8/layout/radial1"/>
    <dgm:cxn modelId="{92EF95B4-A5D2-4386-A861-3657F8E02541}" type="presParOf" srcId="{CF1AC53B-0507-4C20-88AB-279C777ABF17}" destId="{7C2D07EA-986F-4701-A0F6-C2E2372C6C30}" srcOrd="1" destOrd="0" presId="urn:microsoft.com/office/officeart/2005/8/layout/radial1"/>
    <dgm:cxn modelId="{D242D1FD-3276-428F-BE39-45B992290235}" type="presParOf" srcId="{7C2D07EA-986F-4701-A0F6-C2E2372C6C30}" destId="{43853721-F213-4342-9DEA-ADF8E6716209}" srcOrd="0" destOrd="0" presId="urn:microsoft.com/office/officeart/2005/8/layout/radial1"/>
    <dgm:cxn modelId="{7B5E4432-FAF4-460A-94AA-590353F152F4}" type="presParOf" srcId="{CF1AC53B-0507-4C20-88AB-279C777ABF17}" destId="{450FEECB-C558-4FCC-BC56-832CDAF737C0}" srcOrd="2" destOrd="0" presId="urn:microsoft.com/office/officeart/2005/8/layout/radial1"/>
    <dgm:cxn modelId="{38CF4BD4-1EB0-4AA5-A1FF-44C12EE4E26B}" type="presParOf" srcId="{CF1AC53B-0507-4C20-88AB-279C777ABF17}" destId="{688B1E88-3E0E-42BD-80F7-59356A99D2A0}" srcOrd="3" destOrd="0" presId="urn:microsoft.com/office/officeart/2005/8/layout/radial1"/>
    <dgm:cxn modelId="{587E1B52-0506-446E-9603-E3E6C0A3620E}" type="presParOf" srcId="{688B1E88-3E0E-42BD-80F7-59356A99D2A0}" destId="{F44F4DA7-A873-4EBB-9874-31364027AA36}" srcOrd="0" destOrd="0" presId="urn:microsoft.com/office/officeart/2005/8/layout/radial1"/>
    <dgm:cxn modelId="{E4DE6D61-9F72-48EA-8DD9-28414BB562F1}" type="presParOf" srcId="{CF1AC53B-0507-4C20-88AB-279C777ABF17}" destId="{A8ACA5E8-BE20-4CF0-AB5E-2FBA28F545A4}" srcOrd="4" destOrd="0" presId="urn:microsoft.com/office/officeart/2005/8/layout/radial1"/>
    <dgm:cxn modelId="{7D92D56B-218F-4C4E-A5B7-0732C15C60D5}" type="presParOf" srcId="{CF1AC53B-0507-4C20-88AB-279C777ABF17}" destId="{8195CF55-739B-414C-AC89-59275A78D079}" srcOrd="5" destOrd="0" presId="urn:microsoft.com/office/officeart/2005/8/layout/radial1"/>
    <dgm:cxn modelId="{C8D9FA17-6D61-4853-B4CD-169345FA0CE6}" type="presParOf" srcId="{8195CF55-739B-414C-AC89-59275A78D079}" destId="{614E8281-9AF6-4B46-9A94-34C2EB8D8EBB}" srcOrd="0" destOrd="0" presId="urn:microsoft.com/office/officeart/2005/8/layout/radial1"/>
    <dgm:cxn modelId="{57F11C62-6889-44C8-94CD-A4C934043A44}" type="presParOf" srcId="{CF1AC53B-0507-4C20-88AB-279C777ABF17}" destId="{BD2A493A-0AB5-48EE-ADE8-6D4622C2DF36}" srcOrd="6" destOrd="0" presId="urn:microsoft.com/office/officeart/2005/8/layout/radial1"/>
    <dgm:cxn modelId="{F1249FD1-2667-4973-8C74-9479FD0EB4C0}" type="presParOf" srcId="{CF1AC53B-0507-4C20-88AB-279C777ABF17}" destId="{E7FAEA85-B476-4DB7-9258-552B3AA86C83}" srcOrd="7" destOrd="0" presId="urn:microsoft.com/office/officeart/2005/8/layout/radial1"/>
    <dgm:cxn modelId="{D1EC1C46-9C87-44D1-9C1E-E75A27B6E7EA}" type="presParOf" srcId="{E7FAEA85-B476-4DB7-9258-552B3AA86C83}" destId="{847AEAAE-BCE9-49B8-A43B-3C9B769FCBB0}" srcOrd="0" destOrd="0" presId="urn:microsoft.com/office/officeart/2005/8/layout/radial1"/>
    <dgm:cxn modelId="{D3B9A7A2-E0FC-4AB3-8F25-0B37037792DE}" type="presParOf" srcId="{CF1AC53B-0507-4C20-88AB-279C777ABF17}" destId="{2B1E63CC-991C-41B6-A06A-5E5D8F99AF7C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28BA29F-91F6-4332-A00B-525BC6E6A5B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FFE9DF9-0DC5-4BE9-B780-43FC4F100E52}">
      <dgm:prSet phldrT="[Texto]"/>
      <dgm:spPr/>
      <dgm:t>
        <a:bodyPr/>
        <a:lstStyle/>
        <a:p>
          <a:r>
            <a:rPr lang="pt-BR" dirty="0" smtClean="0"/>
            <a:t>SELEÇÃO SIMPLIFICADA</a:t>
          </a:r>
          <a:endParaRPr lang="pt-BR" dirty="0"/>
        </a:p>
      </dgm:t>
    </dgm:pt>
    <dgm:pt modelId="{0B8898AF-1D3C-485A-86EF-96DA0AA340E9}" type="parTrans" cxnId="{63714434-204D-4C92-AA19-2B47B6BB9F53}">
      <dgm:prSet/>
      <dgm:spPr/>
      <dgm:t>
        <a:bodyPr/>
        <a:lstStyle/>
        <a:p>
          <a:endParaRPr lang="pt-BR"/>
        </a:p>
      </dgm:t>
    </dgm:pt>
    <dgm:pt modelId="{2CF38F10-35E9-4BC5-AE07-7A3E03E1998A}" type="sibTrans" cxnId="{63714434-204D-4C92-AA19-2B47B6BB9F53}">
      <dgm:prSet/>
      <dgm:spPr/>
      <dgm:t>
        <a:bodyPr/>
        <a:lstStyle/>
        <a:p>
          <a:endParaRPr lang="pt-BR"/>
        </a:p>
      </dgm:t>
    </dgm:pt>
    <dgm:pt modelId="{D5E149BA-1F2D-4781-A74D-10503393A02D}">
      <dgm:prSet phldrT="[Texto]"/>
      <dgm:spPr/>
      <dgm:t>
        <a:bodyPr/>
        <a:lstStyle/>
        <a:p>
          <a:r>
            <a:rPr lang="pt-BR" dirty="0" smtClean="0"/>
            <a:t>POR DEMANDA ESPECÍFICA</a:t>
          </a:r>
          <a:endParaRPr lang="pt-BR" dirty="0"/>
        </a:p>
      </dgm:t>
    </dgm:pt>
    <dgm:pt modelId="{937B18FE-65F9-4F89-9B68-085B2E4478F4}" type="parTrans" cxnId="{D30F7926-69C8-41D8-823D-BEFE18BF3538}">
      <dgm:prSet/>
      <dgm:spPr/>
      <dgm:t>
        <a:bodyPr/>
        <a:lstStyle/>
        <a:p>
          <a:endParaRPr lang="pt-BR"/>
        </a:p>
      </dgm:t>
    </dgm:pt>
    <dgm:pt modelId="{9FBA3385-7ECC-4DF8-8EB0-8F548F2588D1}" type="sibTrans" cxnId="{D30F7926-69C8-41D8-823D-BEFE18BF3538}">
      <dgm:prSet/>
      <dgm:spPr/>
      <dgm:t>
        <a:bodyPr/>
        <a:lstStyle/>
        <a:p>
          <a:endParaRPr lang="pt-BR"/>
        </a:p>
      </dgm:t>
    </dgm:pt>
    <dgm:pt modelId="{C553662E-BD14-4F7D-933D-28A7181BE9AD}">
      <dgm:prSet phldrT="[Texto]"/>
      <dgm:spPr/>
      <dgm:t>
        <a:bodyPr/>
        <a:lstStyle/>
        <a:p>
          <a:r>
            <a:rPr lang="pt-BR" dirty="0" smtClean="0"/>
            <a:t>POR PÚBLICO ESPECÍFICO</a:t>
          </a:r>
          <a:endParaRPr lang="pt-BR" dirty="0"/>
        </a:p>
      </dgm:t>
    </dgm:pt>
    <dgm:pt modelId="{5C0BC1E2-F41A-468F-BCF7-93657185FB15}" type="parTrans" cxnId="{93F89F7F-9AE3-4D7D-A0BB-2F34946C6EDB}">
      <dgm:prSet/>
      <dgm:spPr/>
      <dgm:t>
        <a:bodyPr/>
        <a:lstStyle/>
        <a:p>
          <a:endParaRPr lang="pt-BR"/>
        </a:p>
      </dgm:t>
    </dgm:pt>
    <dgm:pt modelId="{23A36A2F-AB11-4B23-94DB-BD592B120916}" type="sibTrans" cxnId="{93F89F7F-9AE3-4D7D-A0BB-2F34946C6EDB}">
      <dgm:prSet/>
      <dgm:spPr/>
      <dgm:t>
        <a:bodyPr/>
        <a:lstStyle/>
        <a:p>
          <a:endParaRPr lang="pt-BR"/>
        </a:p>
      </dgm:t>
    </dgm:pt>
    <dgm:pt modelId="{D2D473EC-6D96-4803-865D-DFE42639ADF9}">
      <dgm:prSet phldrT="[Texto]"/>
      <dgm:spPr/>
      <dgm:t>
        <a:bodyPr/>
        <a:lstStyle/>
        <a:p>
          <a:r>
            <a:rPr lang="pt-BR" dirty="0" smtClean="0"/>
            <a:t>POR PERFIL SOCIOECONÔMICO</a:t>
          </a:r>
          <a:endParaRPr lang="pt-BR" dirty="0"/>
        </a:p>
      </dgm:t>
    </dgm:pt>
    <dgm:pt modelId="{B596ED9C-B502-473B-8D1F-53B494565502}" type="parTrans" cxnId="{CBB9C8EA-A27C-4E72-A110-CBA6808A6258}">
      <dgm:prSet/>
      <dgm:spPr/>
      <dgm:t>
        <a:bodyPr/>
        <a:lstStyle/>
        <a:p>
          <a:endParaRPr lang="pt-BR"/>
        </a:p>
      </dgm:t>
    </dgm:pt>
    <dgm:pt modelId="{26F4134F-0FC2-4962-A239-E8299D26CD34}" type="sibTrans" cxnId="{CBB9C8EA-A27C-4E72-A110-CBA6808A6258}">
      <dgm:prSet/>
      <dgm:spPr/>
      <dgm:t>
        <a:bodyPr/>
        <a:lstStyle/>
        <a:p>
          <a:endParaRPr lang="pt-BR"/>
        </a:p>
      </dgm:t>
    </dgm:pt>
    <dgm:pt modelId="{8B0EBCE8-133E-4FC3-8770-8EABF94CADD5}">
      <dgm:prSet/>
      <dgm:spPr/>
      <dgm:t>
        <a:bodyPr/>
        <a:lstStyle/>
        <a:p>
          <a:r>
            <a:rPr lang="pt-BR" dirty="0" smtClean="0"/>
            <a:t>MTE</a:t>
          </a:r>
        </a:p>
        <a:p>
          <a:r>
            <a:rPr lang="pt-BR" dirty="0" smtClean="0"/>
            <a:t>MDS</a:t>
          </a:r>
        </a:p>
        <a:p>
          <a:r>
            <a:rPr lang="pt-BR" dirty="0" smtClean="0"/>
            <a:t>PREFEITURA</a:t>
          </a:r>
        </a:p>
        <a:p>
          <a:r>
            <a:rPr lang="pt-BR" dirty="0" smtClean="0"/>
            <a:t>PARCEIROS</a:t>
          </a:r>
        </a:p>
      </dgm:t>
    </dgm:pt>
    <dgm:pt modelId="{B0385120-2A99-4A86-B111-E1A9652119A7}" type="parTrans" cxnId="{9E77BBEC-9E7D-4C04-8DA3-A0E4DA55D34D}">
      <dgm:prSet/>
      <dgm:spPr/>
      <dgm:t>
        <a:bodyPr/>
        <a:lstStyle/>
        <a:p>
          <a:endParaRPr lang="pt-BR"/>
        </a:p>
      </dgm:t>
    </dgm:pt>
    <dgm:pt modelId="{1BCD6465-2914-4360-8F59-29C74637A83F}" type="sibTrans" cxnId="{9E77BBEC-9E7D-4C04-8DA3-A0E4DA55D34D}">
      <dgm:prSet/>
      <dgm:spPr/>
      <dgm:t>
        <a:bodyPr/>
        <a:lstStyle/>
        <a:p>
          <a:endParaRPr lang="pt-BR"/>
        </a:p>
      </dgm:t>
    </dgm:pt>
    <dgm:pt modelId="{BB096B63-D86E-482B-941E-5BD9810D07AD}">
      <dgm:prSet/>
      <dgm:spPr/>
      <dgm:t>
        <a:bodyPr/>
        <a:lstStyle/>
        <a:p>
          <a:r>
            <a:rPr lang="pt-BR" dirty="0" smtClean="0"/>
            <a:t>EMPREGADO  COM CTPS</a:t>
          </a:r>
        </a:p>
        <a:p>
          <a:r>
            <a:rPr lang="pt-BR" dirty="0" smtClean="0"/>
            <a:t>DESEMPREGADO</a:t>
          </a:r>
        </a:p>
        <a:p>
          <a:r>
            <a:rPr lang="pt-BR" dirty="0" smtClean="0"/>
            <a:t>INFORMAL</a:t>
          </a:r>
          <a:endParaRPr lang="pt-BR" dirty="0"/>
        </a:p>
      </dgm:t>
    </dgm:pt>
    <dgm:pt modelId="{A4F95695-2159-4E3B-B7A1-83BC2EF732D5}" type="parTrans" cxnId="{CECB1BA3-F6DB-4052-9E29-08A6058E8BBA}">
      <dgm:prSet/>
      <dgm:spPr/>
      <dgm:t>
        <a:bodyPr/>
        <a:lstStyle/>
        <a:p>
          <a:endParaRPr lang="pt-BR"/>
        </a:p>
      </dgm:t>
    </dgm:pt>
    <dgm:pt modelId="{F3E73D4D-43C7-4FCD-A598-82A59874C599}" type="sibTrans" cxnId="{CECB1BA3-F6DB-4052-9E29-08A6058E8BBA}">
      <dgm:prSet/>
      <dgm:spPr/>
      <dgm:t>
        <a:bodyPr/>
        <a:lstStyle/>
        <a:p>
          <a:endParaRPr lang="pt-BR"/>
        </a:p>
      </dgm:t>
    </dgm:pt>
    <dgm:pt modelId="{33BF3AF7-4FFF-44F2-BC9F-82FE1494F7CD}">
      <dgm:prSet/>
      <dgm:spPr/>
      <dgm:t>
        <a:bodyPr/>
        <a:lstStyle/>
        <a:p>
          <a:r>
            <a:rPr lang="pt-BR" dirty="0" smtClean="0"/>
            <a:t>RENDA</a:t>
          </a:r>
        </a:p>
        <a:p>
          <a:r>
            <a:rPr lang="pt-BR" dirty="0" smtClean="0"/>
            <a:t>VUNERABILIDADE</a:t>
          </a:r>
        </a:p>
        <a:p>
          <a:r>
            <a:rPr lang="pt-BR" dirty="0" smtClean="0"/>
            <a:t>ESCOLARIDADE</a:t>
          </a:r>
        </a:p>
        <a:p>
          <a:r>
            <a:rPr lang="pt-BR" dirty="0" smtClean="0"/>
            <a:t>APENADOS</a:t>
          </a:r>
          <a:endParaRPr lang="pt-BR" dirty="0"/>
        </a:p>
      </dgm:t>
    </dgm:pt>
    <dgm:pt modelId="{DE9D7DEB-2CA7-47DE-93D6-C3AA9EAC4762}" type="parTrans" cxnId="{1D7055C4-B135-4868-B1B0-9AE45C742E1B}">
      <dgm:prSet/>
      <dgm:spPr/>
      <dgm:t>
        <a:bodyPr/>
        <a:lstStyle/>
        <a:p>
          <a:endParaRPr lang="pt-BR"/>
        </a:p>
      </dgm:t>
    </dgm:pt>
    <dgm:pt modelId="{6A98BF08-C2FF-4469-889C-1E1A7C9BA6A0}" type="sibTrans" cxnId="{1D7055C4-B135-4868-B1B0-9AE45C742E1B}">
      <dgm:prSet/>
      <dgm:spPr/>
      <dgm:t>
        <a:bodyPr/>
        <a:lstStyle/>
        <a:p>
          <a:endParaRPr lang="pt-BR"/>
        </a:p>
      </dgm:t>
    </dgm:pt>
    <dgm:pt modelId="{7A1011FC-0183-4843-BA45-C818A7688955}" type="pres">
      <dgm:prSet presAssocID="{328BA29F-91F6-4332-A00B-525BC6E6A5B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4FEC4360-5B53-45FA-B397-61840145F9B3}" type="pres">
      <dgm:prSet presAssocID="{5FFE9DF9-0DC5-4BE9-B780-43FC4F100E52}" presName="hierRoot1" presStyleCnt="0">
        <dgm:presLayoutVars>
          <dgm:hierBranch val="init"/>
        </dgm:presLayoutVars>
      </dgm:prSet>
      <dgm:spPr/>
    </dgm:pt>
    <dgm:pt modelId="{564155D7-92FB-4FD8-A9FD-E648B97DBF58}" type="pres">
      <dgm:prSet presAssocID="{5FFE9DF9-0DC5-4BE9-B780-43FC4F100E52}" presName="rootComposite1" presStyleCnt="0"/>
      <dgm:spPr/>
    </dgm:pt>
    <dgm:pt modelId="{98863DDD-4DFE-4AA2-96C8-C698F950748B}" type="pres">
      <dgm:prSet presAssocID="{5FFE9DF9-0DC5-4BE9-B780-43FC4F100E52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E198756-CF5E-4C4A-9DBE-BC7C953165F4}" type="pres">
      <dgm:prSet presAssocID="{5FFE9DF9-0DC5-4BE9-B780-43FC4F100E52}" presName="rootConnector1" presStyleLbl="node1" presStyleIdx="0" presStyleCnt="0"/>
      <dgm:spPr/>
      <dgm:t>
        <a:bodyPr/>
        <a:lstStyle/>
        <a:p>
          <a:endParaRPr lang="pt-BR"/>
        </a:p>
      </dgm:t>
    </dgm:pt>
    <dgm:pt modelId="{0DF764C2-E3E4-4F8E-8572-A39352E78947}" type="pres">
      <dgm:prSet presAssocID="{5FFE9DF9-0DC5-4BE9-B780-43FC4F100E52}" presName="hierChild2" presStyleCnt="0"/>
      <dgm:spPr/>
    </dgm:pt>
    <dgm:pt modelId="{7AF36A86-8629-4C5E-878A-99D2FEF0DF87}" type="pres">
      <dgm:prSet presAssocID="{937B18FE-65F9-4F89-9B68-085B2E4478F4}" presName="Name37" presStyleLbl="parChTrans1D2" presStyleIdx="0" presStyleCnt="3"/>
      <dgm:spPr/>
      <dgm:t>
        <a:bodyPr/>
        <a:lstStyle/>
        <a:p>
          <a:endParaRPr lang="pt-BR"/>
        </a:p>
      </dgm:t>
    </dgm:pt>
    <dgm:pt modelId="{506314AD-07D0-4BC5-86DF-E83483A8F315}" type="pres">
      <dgm:prSet presAssocID="{D5E149BA-1F2D-4781-A74D-10503393A02D}" presName="hierRoot2" presStyleCnt="0">
        <dgm:presLayoutVars>
          <dgm:hierBranch val="init"/>
        </dgm:presLayoutVars>
      </dgm:prSet>
      <dgm:spPr/>
    </dgm:pt>
    <dgm:pt modelId="{EA9B5F98-4883-403F-98FB-C8A701A1FF97}" type="pres">
      <dgm:prSet presAssocID="{D5E149BA-1F2D-4781-A74D-10503393A02D}" presName="rootComposite" presStyleCnt="0"/>
      <dgm:spPr/>
    </dgm:pt>
    <dgm:pt modelId="{21519D05-CA20-4894-BE10-E8381A2C36BC}" type="pres">
      <dgm:prSet presAssocID="{D5E149BA-1F2D-4781-A74D-10503393A02D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69731A8-3C86-412D-A768-1210D9D74CBE}" type="pres">
      <dgm:prSet presAssocID="{D5E149BA-1F2D-4781-A74D-10503393A02D}" presName="rootConnector" presStyleLbl="node2" presStyleIdx="0" presStyleCnt="3"/>
      <dgm:spPr/>
      <dgm:t>
        <a:bodyPr/>
        <a:lstStyle/>
        <a:p>
          <a:endParaRPr lang="pt-BR"/>
        </a:p>
      </dgm:t>
    </dgm:pt>
    <dgm:pt modelId="{63244B1E-2134-4013-AA20-7EBAD991D46D}" type="pres">
      <dgm:prSet presAssocID="{D5E149BA-1F2D-4781-A74D-10503393A02D}" presName="hierChild4" presStyleCnt="0"/>
      <dgm:spPr/>
    </dgm:pt>
    <dgm:pt modelId="{20F467EE-0717-4860-BB57-7CF14C15A71A}" type="pres">
      <dgm:prSet presAssocID="{B0385120-2A99-4A86-B111-E1A9652119A7}" presName="Name37" presStyleLbl="parChTrans1D3" presStyleIdx="0" presStyleCnt="3"/>
      <dgm:spPr/>
      <dgm:t>
        <a:bodyPr/>
        <a:lstStyle/>
        <a:p>
          <a:endParaRPr lang="pt-BR"/>
        </a:p>
      </dgm:t>
    </dgm:pt>
    <dgm:pt modelId="{6C3CFDBE-BC05-4575-8F5C-3CCFF1E14F27}" type="pres">
      <dgm:prSet presAssocID="{8B0EBCE8-133E-4FC3-8770-8EABF94CADD5}" presName="hierRoot2" presStyleCnt="0">
        <dgm:presLayoutVars>
          <dgm:hierBranch val="init"/>
        </dgm:presLayoutVars>
      </dgm:prSet>
      <dgm:spPr/>
    </dgm:pt>
    <dgm:pt modelId="{0C38E6C5-E523-49BA-BE4D-83DC617FF8D1}" type="pres">
      <dgm:prSet presAssocID="{8B0EBCE8-133E-4FC3-8770-8EABF94CADD5}" presName="rootComposite" presStyleCnt="0"/>
      <dgm:spPr/>
    </dgm:pt>
    <dgm:pt modelId="{02AD6EB8-022C-46F0-9549-3FD58AEEBD67}" type="pres">
      <dgm:prSet presAssocID="{8B0EBCE8-133E-4FC3-8770-8EABF94CADD5}" presName="rootText" presStyleLbl="node3" presStyleIdx="0" presStyleCnt="3" custScaleX="7528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05E7BBE-9CE6-4325-B4D4-BD8FD33D2EE8}" type="pres">
      <dgm:prSet presAssocID="{8B0EBCE8-133E-4FC3-8770-8EABF94CADD5}" presName="rootConnector" presStyleLbl="node3" presStyleIdx="0" presStyleCnt="3"/>
      <dgm:spPr/>
      <dgm:t>
        <a:bodyPr/>
        <a:lstStyle/>
        <a:p>
          <a:endParaRPr lang="pt-BR"/>
        </a:p>
      </dgm:t>
    </dgm:pt>
    <dgm:pt modelId="{E7068A7D-4A7F-409F-A7A1-5F6C324A74F7}" type="pres">
      <dgm:prSet presAssocID="{8B0EBCE8-133E-4FC3-8770-8EABF94CADD5}" presName="hierChild4" presStyleCnt="0"/>
      <dgm:spPr/>
    </dgm:pt>
    <dgm:pt modelId="{AD96CFF0-1BE9-48D9-8074-784278665C30}" type="pres">
      <dgm:prSet presAssocID="{8B0EBCE8-133E-4FC3-8770-8EABF94CADD5}" presName="hierChild5" presStyleCnt="0"/>
      <dgm:spPr/>
    </dgm:pt>
    <dgm:pt modelId="{C5367E15-A083-4390-8165-DA6E2C8FF8E2}" type="pres">
      <dgm:prSet presAssocID="{D5E149BA-1F2D-4781-A74D-10503393A02D}" presName="hierChild5" presStyleCnt="0"/>
      <dgm:spPr/>
    </dgm:pt>
    <dgm:pt modelId="{A16836BA-DECB-413C-988D-5992EC3B3FDB}" type="pres">
      <dgm:prSet presAssocID="{5C0BC1E2-F41A-468F-BCF7-93657185FB15}" presName="Name37" presStyleLbl="parChTrans1D2" presStyleIdx="1" presStyleCnt="3"/>
      <dgm:spPr/>
      <dgm:t>
        <a:bodyPr/>
        <a:lstStyle/>
        <a:p>
          <a:endParaRPr lang="pt-BR"/>
        </a:p>
      </dgm:t>
    </dgm:pt>
    <dgm:pt modelId="{A5A66BBC-1107-46AA-95E5-088ABE650C26}" type="pres">
      <dgm:prSet presAssocID="{C553662E-BD14-4F7D-933D-28A7181BE9AD}" presName="hierRoot2" presStyleCnt="0">
        <dgm:presLayoutVars>
          <dgm:hierBranch val="init"/>
        </dgm:presLayoutVars>
      </dgm:prSet>
      <dgm:spPr/>
    </dgm:pt>
    <dgm:pt modelId="{A70A8E5B-6C1A-4F0E-8D20-0C14C970DB2A}" type="pres">
      <dgm:prSet presAssocID="{C553662E-BD14-4F7D-933D-28A7181BE9AD}" presName="rootComposite" presStyleCnt="0"/>
      <dgm:spPr/>
    </dgm:pt>
    <dgm:pt modelId="{B09FC359-CCEF-4F1D-B012-7CF4629E11F7}" type="pres">
      <dgm:prSet presAssocID="{C553662E-BD14-4F7D-933D-28A7181BE9AD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08CEAD7-D18B-436D-A73A-32CF9B4601A6}" type="pres">
      <dgm:prSet presAssocID="{C553662E-BD14-4F7D-933D-28A7181BE9AD}" presName="rootConnector" presStyleLbl="node2" presStyleIdx="1" presStyleCnt="3"/>
      <dgm:spPr/>
      <dgm:t>
        <a:bodyPr/>
        <a:lstStyle/>
        <a:p>
          <a:endParaRPr lang="pt-BR"/>
        </a:p>
      </dgm:t>
    </dgm:pt>
    <dgm:pt modelId="{19814452-8CD4-4E48-AF27-842BD18520E2}" type="pres">
      <dgm:prSet presAssocID="{C553662E-BD14-4F7D-933D-28A7181BE9AD}" presName="hierChild4" presStyleCnt="0"/>
      <dgm:spPr/>
    </dgm:pt>
    <dgm:pt modelId="{A7175046-E783-4ED0-B5EB-866D53A6B7F2}" type="pres">
      <dgm:prSet presAssocID="{A4F95695-2159-4E3B-B7A1-83BC2EF732D5}" presName="Name37" presStyleLbl="parChTrans1D3" presStyleIdx="1" presStyleCnt="3"/>
      <dgm:spPr/>
      <dgm:t>
        <a:bodyPr/>
        <a:lstStyle/>
        <a:p>
          <a:endParaRPr lang="pt-BR"/>
        </a:p>
      </dgm:t>
    </dgm:pt>
    <dgm:pt modelId="{C0E0E85F-8BEE-4773-B0C3-84437E062774}" type="pres">
      <dgm:prSet presAssocID="{BB096B63-D86E-482B-941E-5BD9810D07AD}" presName="hierRoot2" presStyleCnt="0">
        <dgm:presLayoutVars>
          <dgm:hierBranch val="init"/>
        </dgm:presLayoutVars>
      </dgm:prSet>
      <dgm:spPr/>
    </dgm:pt>
    <dgm:pt modelId="{73446CDD-24FF-4654-9A4F-2D8B1148A3AE}" type="pres">
      <dgm:prSet presAssocID="{BB096B63-D86E-482B-941E-5BD9810D07AD}" presName="rootComposite" presStyleCnt="0"/>
      <dgm:spPr/>
    </dgm:pt>
    <dgm:pt modelId="{356AB749-0F14-436B-908C-AB64EE0DF7A6}" type="pres">
      <dgm:prSet presAssocID="{BB096B63-D86E-482B-941E-5BD9810D07AD}" presName="rootText" presStyleLbl="node3" presStyleIdx="1" presStyleCnt="3" custLinFactNeighborX="66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C177101-90CE-4A72-9B17-F3B80187513D}" type="pres">
      <dgm:prSet presAssocID="{BB096B63-D86E-482B-941E-5BD9810D07AD}" presName="rootConnector" presStyleLbl="node3" presStyleIdx="1" presStyleCnt="3"/>
      <dgm:spPr/>
      <dgm:t>
        <a:bodyPr/>
        <a:lstStyle/>
        <a:p>
          <a:endParaRPr lang="pt-BR"/>
        </a:p>
      </dgm:t>
    </dgm:pt>
    <dgm:pt modelId="{5D4D8D40-A79C-40BD-ACB3-CA4DC35F4B77}" type="pres">
      <dgm:prSet presAssocID="{BB096B63-D86E-482B-941E-5BD9810D07AD}" presName="hierChild4" presStyleCnt="0"/>
      <dgm:spPr/>
    </dgm:pt>
    <dgm:pt modelId="{1A722184-1FE3-4760-A62D-D703BAFCD2D4}" type="pres">
      <dgm:prSet presAssocID="{BB096B63-D86E-482B-941E-5BD9810D07AD}" presName="hierChild5" presStyleCnt="0"/>
      <dgm:spPr/>
    </dgm:pt>
    <dgm:pt modelId="{14EDE26F-4F05-4F6F-B136-E984E66D1A52}" type="pres">
      <dgm:prSet presAssocID="{C553662E-BD14-4F7D-933D-28A7181BE9AD}" presName="hierChild5" presStyleCnt="0"/>
      <dgm:spPr/>
    </dgm:pt>
    <dgm:pt modelId="{3786813D-0151-42C6-BDFE-C3EE71069974}" type="pres">
      <dgm:prSet presAssocID="{B596ED9C-B502-473B-8D1F-53B494565502}" presName="Name37" presStyleLbl="parChTrans1D2" presStyleIdx="2" presStyleCnt="3"/>
      <dgm:spPr/>
      <dgm:t>
        <a:bodyPr/>
        <a:lstStyle/>
        <a:p>
          <a:endParaRPr lang="pt-BR"/>
        </a:p>
      </dgm:t>
    </dgm:pt>
    <dgm:pt modelId="{82F7E676-5048-4E6E-9C89-AC3F4EEB04DD}" type="pres">
      <dgm:prSet presAssocID="{D2D473EC-6D96-4803-865D-DFE42639ADF9}" presName="hierRoot2" presStyleCnt="0">
        <dgm:presLayoutVars>
          <dgm:hierBranch val="init"/>
        </dgm:presLayoutVars>
      </dgm:prSet>
      <dgm:spPr/>
    </dgm:pt>
    <dgm:pt modelId="{FA885BB4-32A3-44F5-B03E-1A23A8547D98}" type="pres">
      <dgm:prSet presAssocID="{D2D473EC-6D96-4803-865D-DFE42639ADF9}" presName="rootComposite" presStyleCnt="0"/>
      <dgm:spPr/>
    </dgm:pt>
    <dgm:pt modelId="{6A19E80E-9C74-4E41-AF16-51EBFE616F8F}" type="pres">
      <dgm:prSet presAssocID="{D2D473EC-6D96-4803-865D-DFE42639ADF9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07D54B0-3025-4D4A-8ACA-81E45B21A16D}" type="pres">
      <dgm:prSet presAssocID="{D2D473EC-6D96-4803-865D-DFE42639ADF9}" presName="rootConnector" presStyleLbl="node2" presStyleIdx="2" presStyleCnt="3"/>
      <dgm:spPr/>
      <dgm:t>
        <a:bodyPr/>
        <a:lstStyle/>
        <a:p>
          <a:endParaRPr lang="pt-BR"/>
        </a:p>
      </dgm:t>
    </dgm:pt>
    <dgm:pt modelId="{EDAB0873-D428-413D-812E-F0B2E00B95AF}" type="pres">
      <dgm:prSet presAssocID="{D2D473EC-6D96-4803-865D-DFE42639ADF9}" presName="hierChild4" presStyleCnt="0"/>
      <dgm:spPr/>
    </dgm:pt>
    <dgm:pt modelId="{35FC000B-8838-4D4B-AE6E-83F1645E8743}" type="pres">
      <dgm:prSet presAssocID="{DE9D7DEB-2CA7-47DE-93D6-C3AA9EAC4762}" presName="Name37" presStyleLbl="parChTrans1D3" presStyleIdx="2" presStyleCnt="3"/>
      <dgm:spPr/>
      <dgm:t>
        <a:bodyPr/>
        <a:lstStyle/>
        <a:p>
          <a:endParaRPr lang="pt-BR"/>
        </a:p>
      </dgm:t>
    </dgm:pt>
    <dgm:pt modelId="{7F4F3F96-2FEC-49DC-85DD-650966B9AC24}" type="pres">
      <dgm:prSet presAssocID="{33BF3AF7-4FFF-44F2-BC9F-82FE1494F7CD}" presName="hierRoot2" presStyleCnt="0">
        <dgm:presLayoutVars>
          <dgm:hierBranch val="init"/>
        </dgm:presLayoutVars>
      </dgm:prSet>
      <dgm:spPr/>
    </dgm:pt>
    <dgm:pt modelId="{AA086BA9-EFCC-4816-B690-5A032F8BDBBD}" type="pres">
      <dgm:prSet presAssocID="{33BF3AF7-4FFF-44F2-BC9F-82FE1494F7CD}" presName="rootComposite" presStyleCnt="0"/>
      <dgm:spPr/>
    </dgm:pt>
    <dgm:pt modelId="{84BF56F5-A931-4C26-9EA4-400852C921F4}" type="pres">
      <dgm:prSet presAssocID="{33BF3AF7-4FFF-44F2-BC9F-82FE1494F7CD}" presName="rootText" presStyleLbl="node3" presStyleIdx="2" presStyleCnt="3" custScaleX="7896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8F7353B-A385-40D5-BBBF-34AFBB23DDAD}" type="pres">
      <dgm:prSet presAssocID="{33BF3AF7-4FFF-44F2-BC9F-82FE1494F7CD}" presName="rootConnector" presStyleLbl="node3" presStyleIdx="2" presStyleCnt="3"/>
      <dgm:spPr/>
      <dgm:t>
        <a:bodyPr/>
        <a:lstStyle/>
        <a:p>
          <a:endParaRPr lang="pt-BR"/>
        </a:p>
      </dgm:t>
    </dgm:pt>
    <dgm:pt modelId="{A7F2C173-852B-439C-A7CA-20E7FE47FD94}" type="pres">
      <dgm:prSet presAssocID="{33BF3AF7-4FFF-44F2-BC9F-82FE1494F7CD}" presName="hierChild4" presStyleCnt="0"/>
      <dgm:spPr/>
    </dgm:pt>
    <dgm:pt modelId="{9B849E53-11F4-4224-901C-C2C9D691B6FF}" type="pres">
      <dgm:prSet presAssocID="{33BF3AF7-4FFF-44F2-BC9F-82FE1494F7CD}" presName="hierChild5" presStyleCnt="0"/>
      <dgm:spPr/>
    </dgm:pt>
    <dgm:pt modelId="{E0F13F7A-E902-4DD6-8E26-C90ED8B443A8}" type="pres">
      <dgm:prSet presAssocID="{D2D473EC-6D96-4803-865D-DFE42639ADF9}" presName="hierChild5" presStyleCnt="0"/>
      <dgm:spPr/>
    </dgm:pt>
    <dgm:pt modelId="{AAB59DCC-9089-4CB5-97F3-A232FBB69CE6}" type="pres">
      <dgm:prSet presAssocID="{5FFE9DF9-0DC5-4BE9-B780-43FC4F100E52}" presName="hierChild3" presStyleCnt="0"/>
      <dgm:spPr/>
    </dgm:pt>
  </dgm:ptLst>
  <dgm:cxnLst>
    <dgm:cxn modelId="{8058AAC8-4B06-43DE-AA75-1E2737B0AB9D}" type="presOf" srcId="{D2D473EC-6D96-4803-865D-DFE42639ADF9}" destId="{6A19E80E-9C74-4E41-AF16-51EBFE616F8F}" srcOrd="0" destOrd="0" presId="urn:microsoft.com/office/officeart/2005/8/layout/orgChart1"/>
    <dgm:cxn modelId="{CBB9C8EA-A27C-4E72-A110-CBA6808A6258}" srcId="{5FFE9DF9-0DC5-4BE9-B780-43FC4F100E52}" destId="{D2D473EC-6D96-4803-865D-DFE42639ADF9}" srcOrd="2" destOrd="0" parTransId="{B596ED9C-B502-473B-8D1F-53B494565502}" sibTransId="{26F4134F-0FC2-4962-A239-E8299D26CD34}"/>
    <dgm:cxn modelId="{632F8EC5-1BF4-4851-A397-785DE0E7E9A9}" type="presOf" srcId="{B596ED9C-B502-473B-8D1F-53B494565502}" destId="{3786813D-0151-42C6-BDFE-C3EE71069974}" srcOrd="0" destOrd="0" presId="urn:microsoft.com/office/officeart/2005/8/layout/orgChart1"/>
    <dgm:cxn modelId="{E13A9A0A-553F-454C-B555-AF9B1DEE9D61}" type="presOf" srcId="{5FFE9DF9-0DC5-4BE9-B780-43FC4F100E52}" destId="{98863DDD-4DFE-4AA2-96C8-C698F950748B}" srcOrd="0" destOrd="0" presId="urn:microsoft.com/office/officeart/2005/8/layout/orgChart1"/>
    <dgm:cxn modelId="{C7C384C8-86FB-402C-AC05-FE86FB42A6A9}" type="presOf" srcId="{33BF3AF7-4FFF-44F2-BC9F-82FE1494F7CD}" destId="{84BF56F5-A931-4C26-9EA4-400852C921F4}" srcOrd="0" destOrd="0" presId="urn:microsoft.com/office/officeart/2005/8/layout/orgChart1"/>
    <dgm:cxn modelId="{9903503C-C7D4-47AA-8779-9B17370F1773}" type="presOf" srcId="{D5E149BA-1F2D-4781-A74D-10503393A02D}" destId="{369731A8-3C86-412D-A768-1210D9D74CBE}" srcOrd="1" destOrd="0" presId="urn:microsoft.com/office/officeart/2005/8/layout/orgChart1"/>
    <dgm:cxn modelId="{177ABCC0-2725-47BB-88FB-4F65A8974016}" type="presOf" srcId="{BB096B63-D86E-482B-941E-5BD9810D07AD}" destId="{0C177101-90CE-4A72-9B17-F3B80187513D}" srcOrd="1" destOrd="0" presId="urn:microsoft.com/office/officeart/2005/8/layout/orgChart1"/>
    <dgm:cxn modelId="{7FD84D64-108A-4161-B627-95F7363D672F}" type="presOf" srcId="{DE9D7DEB-2CA7-47DE-93D6-C3AA9EAC4762}" destId="{35FC000B-8838-4D4B-AE6E-83F1645E8743}" srcOrd="0" destOrd="0" presId="urn:microsoft.com/office/officeart/2005/8/layout/orgChart1"/>
    <dgm:cxn modelId="{4D724586-46B4-4FFC-993C-70CD7B94DB6F}" type="presOf" srcId="{5FFE9DF9-0DC5-4BE9-B780-43FC4F100E52}" destId="{2E198756-CF5E-4C4A-9DBE-BC7C953165F4}" srcOrd="1" destOrd="0" presId="urn:microsoft.com/office/officeart/2005/8/layout/orgChart1"/>
    <dgm:cxn modelId="{9E77BBEC-9E7D-4C04-8DA3-A0E4DA55D34D}" srcId="{D5E149BA-1F2D-4781-A74D-10503393A02D}" destId="{8B0EBCE8-133E-4FC3-8770-8EABF94CADD5}" srcOrd="0" destOrd="0" parTransId="{B0385120-2A99-4A86-B111-E1A9652119A7}" sibTransId="{1BCD6465-2914-4360-8F59-29C74637A83F}"/>
    <dgm:cxn modelId="{CE333437-32F6-40FE-A450-AC9D7886D2B5}" type="presOf" srcId="{33BF3AF7-4FFF-44F2-BC9F-82FE1494F7CD}" destId="{98F7353B-A385-40D5-BBBF-34AFBB23DDAD}" srcOrd="1" destOrd="0" presId="urn:microsoft.com/office/officeart/2005/8/layout/orgChart1"/>
    <dgm:cxn modelId="{AA12B264-314E-429A-BB09-89F8519F35D9}" type="presOf" srcId="{D2D473EC-6D96-4803-865D-DFE42639ADF9}" destId="{707D54B0-3025-4D4A-8ACA-81E45B21A16D}" srcOrd="1" destOrd="0" presId="urn:microsoft.com/office/officeart/2005/8/layout/orgChart1"/>
    <dgm:cxn modelId="{CECB1BA3-F6DB-4052-9E29-08A6058E8BBA}" srcId="{C553662E-BD14-4F7D-933D-28A7181BE9AD}" destId="{BB096B63-D86E-482B-941E-5BD9810D07AD}" srcOrd="0" destOrd="0" parTransId="{A4F95695-2159-4E3B-B7A1-83BC2EF732D5}" sibTransId="{F3E73D4D-43C7-4FCD-A598-82A59874C599}"/>
    <dgm:cxn modelId="{07854639-A3FE-4665-BCEB-BF95F7053DB2}" type="presOf" srcId="{937B18FE-65F9-4F89-9B68-085B2E4478F4}" destId="{7AF36A86-8629-4C5E-878A-99D2FEF0DF87}" srcOrd="0" destOrd="0" presId="urn:microsoft.com/office/officeart/2005/8/layout/orgChart1"/>
    <dgm:cxn modelId="{17758A06-31CE-4F8A-A675-DCEED43658D1}" type="presOf" srcId="{8B0EBCE8-133E-4FC3-8770-8EABF94CADD5}" destId="{02AD6EB8-022C-46F0-9549-3FD58AEEBD67}" srcOrd="0" destOrd="0" presId="urn:microsoft.com/office/officeart/2005/8/layout/orgChart1"/>
    <dgm:cxn modelId="{1D7055C4-B135-4868-B1B0-9AE45C742E1B}" srcId="{D2D473EC-6D96-4803-865D-DFE42639ADF9}" destId="{33BF3AF7-4FFF-44F2-BC9F-82FE1494F7CD}" srcOrd="0" destOrd="0" parTransId="{DE9D7DEB-2CA7-47DE-93D6-C3AA9EAC4762}" sibTransId="{6A98BF08-C2FF-4469-889C-1E1A7C9BA6A0}"/>
    <dgm:cxn modelId="{99E7D47C-BD6F-4DBC-80B7-6EA1F133E28E}" type="presOf" srcId="{C553662E-BD14-4F7D-933D-28A7181BE9AD}" destId="{008CEAD7-D18B-436D-A73A-32CF9B4601A6}" srcOrd="1" destOrd="0" presId="urn:microsoft.com/office/officeart/2005/8/layout/orgChart1"/>
    <dgm:cxn modelId="{93F89F7F-9AE3-4D7D-A0BB-2F34946C6EDB}" srcId="{5FFE9DF9-0DC5-4BE9-B780-43FC4F100E52}" destId="{C553662E-BD14-4F7D-933D-28A7181BE9AD}" srcOrd="1" destOrd="0" parTransId="{5C0BC1E2-F41A-468F-BCF7-93657185FB15}" sibTransId="{23A36A2F-AB11-4B23-94DB-BD592B120916}"/>
    <dgm:cxn modelId="{86AD59A0-56D3-4521-B41A-CEAB928FC309}" type="presOf" srcId="{A4F95695-2159-4E3B-B7A1-83BC2EF732D5}" destId="{A7175046-E783-4ED0-B5EB-866D53A6B7F2}" srcOrd="0" destOrd="0" presId="urn:microsoft.com/office/officeart/2005/8/layout/orgChart1"/>
    <dgm:cxn modelId="{725E8E91-8894-4D49-8B04-2DE335638E9B}" type="presOf" srcId="{5C0BC1E2-F41A-468F-BCF7-93657185FB15}" destId="{A16836BA-DECB-413C-988D-5992EC3B3FDB}" srcOrd="0" destOrd="0" presId="urn:microsoft.com/office/officeart/2005/8/layout/orgChart1"/>
    <dgm:cxn modelId="{084F960B-0EF3-49F5-9915-CAD381D083F2}" type="presOf" srcId="{B0385120-2A99-4A86-B111-E1A9652119A7}" destId="{20F467EE-0717-4860-BB57-7CF14C15A71A}" srcOrd="0" destOrd="0" presId="urn:microsoft.com/office/officeart/2005/8/layout/orgChart1"/>
    <dgm:cxn modelId="{DBA19B3B-BD06-4271-A68B-0AFB6A2B5904}" type="presOf" srcId="{D5E149BA-1F2D-4781-A74D-10503393A02D}" destId="{21519D05-CA20-4894-BE10-E8381A2C36BC}" srcOrd="0" destOrd="0" presId="urn:microsoft.com/office/officeart/2005/8/layout/orgChart1"/>
    <dgm:cxn modelId="{CAC8B52E-E067-43F2-AFBC-75154FF83A6D}" type="presOf" srcId="{8B0EBCE8-133E-4FC3-8770-8EABF94CADD5}" destId="{505E7BBE-9CE6-4325-B4D4-BD8FD33D2EE8}" srcOrd="1" destOrd="0" presId="urn:microsoft.com/office/officeart/2005/8/layout/orgChart1"/>
    <dgm:cxn modelId="{1CE75F4A-C752-4900-9C16-3D4AE49F7BC7}" type="presOf" srcId="{C553662E-BD14-4F7D-933D-28A7181BE9AD}" destId="{B09FC359-CCEF-4F1D-B012-7CF4629E11F7}" srcOrd="0" destOrd="0" presId="urn:microsoft.com/office/officeart/2005/8/layout/orgChart1"/>
    <dgm:cxn modelId="{6637C695-3C83-4D02-9E00-56E33AC11355}" type="presOf" srcId="{328BA29F-91F6-4332-A00B-525BC6E6A5B4}" destId="{7A1011FC-0183-4843-BA45-C818A7688955}" srcOrd="0" destOrd="0" presId="urn:microsoft.com/office/officeart/2005/8/layout/orgChart1"/>
    <dgm:cxn modelId="{63714434-204D-4C92-AA19-2B47B6BB9F53}" srcId="{328BA29F-91F6-4332-A00B-525BC6E6A5B4}" destId="{5FFE9DF9-0DC5-4BE9-B780-43FC4F100E52}" srcOrd="0" destOrd="0" parTransId="{0B8898AF-1D3C-485A-86EF-96DA0AA340E9}" sibTransId="{2CF38F10-35E9-4BC5-AE07-7A3E03E1998A}"/>
    <dgm:cxn modelId="{D30F7926-69C8-41D8-823D-BEFE18BF3538}" srcId="{5FFE9DF9-0DC5-4BE9-B780-43FC4F100E52}" destId="{D5E149BA-1F2D-4781-A74D-10503393A02D}" srcOrd="0" destOrd="0" parTransId="{937B18FE-65F9-4F89-9B68-085B2E4478F4}" sibTransId="{9FBA3385-7ECC-4DF8-8EB0-8F548F2588D1}"/>
    <dgm:cxn modelId="{2AFB039F-BE31-4928-A5B4-F04E59E3EC6B}" type="presOf" srcId="{BB096B63-D86E-482B-941E-5BD9810D07AD}" destId="{356AB749-0F14-436B-908C-AB64EE0DF7A6}" srcOrd="0" destOrd="0" presId="urn:microsoft.com/office/officeart/2005/8/layout/orgChart1"/>
    <dgm:cxn modelId="{7238E187-E2A9-43E5-99D0-1B2B304D7BEE}" type="presParOf" srcId="{7A1011FC-0183-4843-BA45-C818A7688955}" destId="{4FEC4360-5B53-45FA-B397-61840145F9B3}" srcOrd="0" destOrd="0" presId="urn:microsoft.com/office/officeart/2005/8/layout/orgChart1"/>
    <dgm:cxn modelId="{0DA875CC-0ED9-4CA7-906B-F7D012A90E7A}" type="presParOf" srcId="{4FEC4360-5B53-45FA-B397-61840145F9B3}" destId="{564155D7-92FB-4FD8-A9FD-E648B97DBF58}" srcOrd="0" destOrd="0" presId="urn:microsoft.com/office/officeart/2005/8/layout/orgChart1"/>
    <dgm:cxn modelId="{22682892-793C-40C8-A030-99F65EFA2C47}" type="presParOf" srcId="{564155D7-92FB-4FD8-A9FD-E648B97DBF58}" destId="{98863DDD-4DFE-4AA2-96C8-C698F950748B}" srcOrd="0" destOrd="0" presId="urn:microsoft.com/office/officeart/2005/8/layout/orgChart1"/>
    <dgm:cxn modelId="{5CFEEC99-1C0C-431F-8F41-BF825FC7B53B}" type="presParOf" srcId="{564155D7-92FB-4FD8-A9FD-E648B97DBF58}" destId="{2E198756-CF5E-4C4A-9DBE-BC7C953165F4}" srcOrd="1" destOrd="0" presId="urn:microsoft.com/office/officeart/2005/8/layout/orgChart1"/>
    <dgm:cxn modelId="{CFFDA0C1-669D-43F1-B6B9-0F2371F86776}" type="presParOf" srcId="{4FEC4360-5B53-45FA-B397-61840145F9B3}" destId="{0DF764C2-E3E4-4F8E-8572-A39352E78947}" srcOrd="1" destOrd="0" presId="urn:microsoft.com/office/officeart/2005/8/layout/orgChart1"/>
    <dgm:cxn modelId="{6A92CDD0-4B48-4E17-BB3D-1CDBDD646136}" type="presParOf" srcId="{0DF764C2-E3E4-4F8E-8572-A39352E78947}" destId="{7AF36A86-8629-4C5E-878A-99D2FEF0DF87}" srcOrd="0" destOrd="0" presId="urn:microsoft.com/office/officeart/2005/8/layout/orgChart1"/>
    <dgm:cxn modelId="{EB4AA9F3-E60D-4F85-BF60-BEDCD1F65704}" type="presParOf" srcId="{0DF764C2-E3E4-4F8E-8572-A39352E78947}" destId="{506314AD-07D0-4BC5-86DF-E83483A8F315}" srcOrd="1" destOrd="0" presId="urn:microsoft.com/office/officeart/2005/8/layout/orgChart1"/>
    <dgm:cxn modelId="{918A4421-2234-4345-B562-E7338E12D148}" type="presParOf" srcId="{506314AD-07D0-4BC5-86DF-E83483A8F315}" destId="{EA9B5F98-4883-403F-98FB-C8A701A1FF97}" srcOrd="0" destOrd="0" presId="urn:microsoft.com/office/officeart/2005/8/layout/orgChart1"/>
    <dgm:cxn modelId="{9C5D6AB8-AF28-4E98-BAE5-245A34B5E434}" type="presParOf" srcId="{EA9B5F98-4883-403F-98FB-C8A701A1FF97}" destId="{21519D05-CA20-4894-BE10-E8381A2C36BC}" srcOrd="0" destOrd="0" presId="urn:microsoft.com/office/officeart/2005/8/layout/orgChart1"/>
    <dgm:cxn modelId="{F4058133-0D0A-469C-B65A-03E1C8226E28}" type="presParOf" srcId="{EA9B5F98-4883-403F-98FB-C8A701A1FF97}" destId="{369731A8-3C86-412D-A768-1210D9D74CBE}" srcOrd="1" destOrd="0" presId="urn:microsoft.com/office/officeart/2005/8/layout/orgChart1"/>
    <dgm:cxn modelId="{238811CF-6813-4CF9-9C5F-500A0517068D}" type="presParOf" srcId="{506314AD-07D0-4BC5-86DF-E83483A8F315}" destId="{63244B1E-2134-4013-AA20-7EBAD991D46D}" srcOrd="1" destOrd="0" presId="urn:microsoft.com/office/officeart/2005/8/layout/orgChart1"/>
    <dgm:cxn modelId="{0FB62382-EB72-4060-9FA7-736213228490}" type="presParOf" srcId="{63244B1E-2134-4013-AA20-7EBAD991D46D}" destId="{20F467EE-0717-4860-BB57-7CF14C15A71A}" srcOrd="0" destOrd="0" presId="urn:microsoft.com/office/officeart/2005/8/layout/orgChart1"/>
    <dgm:cxn modelId="{929FD282-9A07-49D6-8F99-6EE542D67475}" type="presParOf" srcId="{63244B1E-2134-4013-AA20-7EBAD991D46D}" destId="{6C3CFDBE-BC05-4575-8F5C-3CCFF1E14F27}" srcOrd="1" destOrd="0" presId="urn:microsoft.com/office/officeart/2005/8/layout/orgChart1"/>
    <dgm:cxn modelId="{04940459-7A9F-4362-BFAD-AD3BDF5202B8}" type="presParOf" srcId="{6C3CFDBE-BC05-4575-8F5C-3CCFF1E14F27}" destId="{0C38E6C5-E523-49BA-BE4D-83DC617FF8D1}" srcOrd="0" destOrd="0" presId="urn:microsoft.com/office/officeart/2005/8/layout/orgChart1"/>
    <dgm:cxn modelId="{FC08E5C4-53F6-473F-B190-14C2C10D19DB}" type="presParOf" srcId="{0C38E6C5-E523-49BA-BE4D-83DC617FF8D1}" destId="{02AD6EB8-022C-46F0-9549-3FD58AEEBD67}" srcOrd="0" destOrd="0" presId="urn:microsoft.com/office/officeart/2005/8/layout/orgChart1"/>
    <dgm:cxn modelId="{95EF0F90-640F-48B0-8435-FFF2A2F23C76}" type="presParOf" srcId="{0C38E6C5-E523-49BA-BE4D-83DC617FF8D1}" destId="{505E7BBE-9CE6-4325-B4D4-BD8FD33D2EE8}" srcOrd="1" destOrd="0" presId="urn:microsoft.com/office/officeart/2005/8/layout/orgChart1"/>
    <dgm:cxn modelId="{CA046A03-2787-4DF0-BAB6-7806AE57C156}" type="presParOf" srcId="{6C3CFDBE-BC05-4575-8F5C-3CCFF1E14F27}" destId="{E7068A7D-4A7F-409F-A7A1-5F6C324A74F7}" srcOrd="1" destOrd="0" presId="urn:microsoft.com/office/officeart/2005/8/layout/orgChart1"/>
    <dgm:cxn modelId="{A205301D-9FBB-43D9-90D9-F7E169C530B0}" type="presParOf" srcId="{6C3CFDBE-BC05-4575-8F5C-3CCFF1E14F27}" destId="{AD96CFF0-1BE9-48D9-8074-784278665C30}" srcOrd="2" destOrd="0" presId="urn:microsoft.com/office/officeart/2005/8/layout/orgChart1"/>
    <dgm:cxn modelId="{D7A0EBC2-8490-47AF-8D0C-C735B2AF3305}" type="presParOf" srcId="{506314AD-07D0-4BC5-86DF-E83483A8F315}" destId="{C5367E15-A083-4390-8165-DA6E2C8FF8E2}" srcOrd="2" destOrd="0" presId="urn:microsoft.com/office/officeart/2005/8/layout/orgChart1"/>
    <dgm:cxn modelId="{1DF2B0B5-791B-4E26-8147-520C7516C8DE}" type="presParOf" srcId="{0DF764C2-E3E4-4F8E-8572-A39352E78947}" destId="{A16836BA-DECB-413C-988D-5992EC3B3FDB}" srcOrd="2" destOrd="0" presId="urn:microsoft.com/office/officeart/2005/8/layout/orgChart1"/>
    <dgm:cxn modelId="{DB83E0DF-8A12-4B9E-AEB6-2937078C1902}" type="presParOf" srcId="{0DF764C2-E3E4-4F8E-8572-A39352E78947}" destId="{A5A66BBC-1107-46AA-95E5-088ABE650C26}" srcOrd="3" destOrd="0" presId="urn:microsoft.com/office/officeart/2005/8/layout/orgChart1"/>
    <dgm:cxn modelId="{01DECA39-4405-496F-AFEE-2E5F1BD12844}" type="presParOf" srcId="{A5A66BBC-1107-46AA-95E5-088ABE650C26}" destId="{A70A8E5B-6C1A-4F0E-8D20-0C14C970DB2A}" srcOrd="0" destOrd="0" presId="urn:microsoft.com/office/officeart/2005/8/layout/orgChart1"/>
    <dgm:cxn modelId="{43F7F8C6-AE1C-496E-AB82-F64B3B1A7D40}" type="presParOf" srcId="{A70A8E5B-6C1A-4F0E-8D20-0C14C970DB2A}" destId="{B09FC359-CCEF-4F1D-B012-7CF4629E11F7}" srcOrd="0" destOrd="0" presId="urn:microsoft.com/office/officeart/2005/8/layout/orgChart1"/>
    <dgm:cxn modelId="{6DE5B638-E0FF-44EC-8BDD-6EA20AF1A9A4}" type="presParOf" srcId="{A70A8E5B-6C1A-4F0E-8D20-0C14C970DB2A}" destId="{008CEAD7-D18B-436D-A73A-32CF9B4601A6}" srcOrd="1" destOrd="0" presId="urn:microsoft.com/office/officeart/2005/8/layout/orgChart1"/>
    <dgm:cxn modelId="{DCFE43D9-4843-47B6-A29B-757FCBB7C680}" type="presParOf" srcId="{A5A66BBC-1107-46AA-95E5-088ABE650C26}" destId="{19814452-8CD4-4E48-AF27-842BD18520E2}" srcOrd="1" destOrd="0" presId="urn:microsoft.com/office/officeart/2005/8/layout/orgChart1"/>
    <dgm:cxn modelId="{78B7EE3A-8FC8-49CF-9486-AECB24325FCA}" type="presParOf" srcId="{19814452-8CD4-4E48-AF27-842BD18520E2}" destId="{A7175046-E783-4ED0-B5EB-866D53A6B7F2}" srcOrd="0" destOrd="0" presId="urn:microsoft.com/office/officeart/2005/8/layout/orgChart1"/>
    <dgm:cxn modelId="{D76F4562-CF0E-494A-AAE5-CBCC3D429B5A}" type="presParOf" srcId="{19814452-8CD4-4E48-AF27-842BD18520E2}" destId="{C0E0E85F-8BEE-4773-B0C3-84437E062774}" srcOrd="1" destOrd="0" presId="urn:microsoft.com/office/officeart/2005/8/layout/orgChart1"/>
    <dgm:cxn modelId="{58305B9B-0521-47B4-B638-59750025BA15}" type="presParOf" srcId="{C0E0E85F-8BEE-4773-B0C3-84437E062774}" destId="{73446CDD-24FF-4654-9A4F-2D8B1148A3AE}" srcOrd="0" destOrd="0" presId="urn:microsoft.com/office/officeart/2005/8/layout/orgChart1"/>
    <dgm:cxn modelId="{5C7E8E12-BE50-47E6-A261-C71F45D5DB49}" type="presParOf" srcId="{73446CDD-24FF-4654-9A4F-2D8B1148A3AE}" destId="{356AB749-0F14-436B-908C-AB64EE0DF7A6}" srcOrd="0" destOrd="0" presId="urn:microsoft.com/office/officeart/2005/8/layout/orgChart1"/>
    <dgm:cxn modelId="{2290E70B-3F52-40E2-9D4A-4FA930C6B628}" type="presParOf" srcId="{73446CDD-24FF-4654-9A4F-2D8B1148A3AE}" destId="{0C177101-90CE-4A72-9B17-F3B80187513D}" srcOrd="1" destOrd="0" presId="urn:microsoft.com/office/officeart/2005/8/layout/orgChart1"/>
    <dgm:cxn modelId="{BEF84D82-BBA0-436B-9BAF-BAFE2088BAAA}" type="presParOf" srcId="{C0E0E85F-8BEE-4773-B0C3-84437E062774}" destId="{5D4D8D40-A79C-40BD-ACB3-CA4DC35F4B77}" srcOrd="1" destOrd="0" presId="urn:microsoft.com/office/officeart/2005/8/layout/orgChart1"/>
    <dgm:cxn modelId="{41860272-0454-4AFD-A3B4-92BEA9A54783}" type="presParOf" srcId="{C0E0E85F-8BEE-4773-B0C3-84437E062774}" destId="{1A722184-1FE3-4760-A62D-D703BAFCD2D4}" srcOrd="2" destOrd="0" presId="urn:microsoft.com/office/officeart/2005/8/layout/orgChart1"/>
    <dgm:cxn modelId="{613618E1-3907-4413-B021-EFEC37F017C1}" type="presParOf" srcId="{A5A66BBC-1107-46AA-95E5-088ABE650C26}" destId="{14EDE26F-4F05-4F6F-B136-E984E66D1A52}" srcOrd="2" destOrd="0" presId="urn:microsoft.com/office/officeart/2005/8/layout/orgChart1"/>
    <dgm:cxn modelId="{DD043090-CFB0-4F56-8EA0-DEC8F16DD5C0}" type="presParOf" srcId="{0DF764C2-E3E4-4F8E-8572-A39352E78947}" destId="{3786813D-0151-42C6-BDFE-C3EE71069974}" srcOrd="4" destOrd="0" presId="urn:microsoft.com/office/officeart/2005/8/layout/orgChart1"/>
    <dgm:cxn modelId="{EDE0091B-F7D4-43ED-AA3E-57C5FB561A1F}" type="presParOf" srcId="{0DF764C2-E3E4-4F8E-8572-A39352E78947}" destId="{82F7E676-5048-4E6E-9C89-AC3F4EEB04DD}" srcOrd="5" destOrd="0" presId="urn:microsoft.com/office/officeart/2005/8/layout/orgChart1"/>
    <dgm:cxn modelId="{F43DE489-5AF0-47A9-991E-2E31B8461D96}" type="presParOf" srcId="{82F7E676-5048-4E6E-9C89-AC3F4EEB04DD}" destId="{FA885BB4-32A3-44F5-B03E-1A23A8547D98}" srcOrd="0" destOrd="0" presId="urn:microsoft.com/office/officeart/2005/8/layout/orgChart1"/>
    <dgm:cxn modelId="{664FD0FD-3583-4D64-975E-CDD58D40D8D0}" type="presParOf" srcId="{FA885BB4-32A3-44F5-B03E-1A23A8547D98}" destId="{6A19E80E-9C74-4E41-AF16-51EBFE616F8F}" srcOrd="0" destOrd="0" presId="urn:microsoft.com/office/officeart/2005/8/layout/orgChart1"/>
    <dgm:cxn modelId="{50F97E3D-E699-4452-BD36-40B3766E3F10}" type="presParOf" srcId="{FA885BB4-32A3-44F5-B03E-1A23A8547D98}" destId="{707D54B0-3025-4D4A-8ACA-81E45B21A16D}" srcOrd="1" destOrd="0" presId="urn:microsoft.com/office/officeart/2005/8/layout/orgChart1"/>
    <dgm:cxn modelId="{F6F4FFB1-50E0-4394-8A28-270ED8008FDC}" type="presParOf" srcId="{82F7E676-5048-4E6E-9C89-AC3F4EEB04DD}" destId="{EDAB0873-D428-413D-812E-F0B2E00B95AF}" srcOrd="1" destOrd="0" presId="urn:microsoft.com/office/officeart/2005/8/layout/orgChart1"/>
    <dgm:cxn modelId="{803C9FBA-FC0F-4077-B4B2-0B89845D0582}" type="presParOf" srcId="{EDAB0873-D428-413D-812E-F0B2E00B95AF}" destId="{35FC000B-8838-4D4B-AE6E-83F1645E8743}" srcOrd="0" destOrd="0" presId="urn:microsoft.com/office/officeart/2005/8/layout/orgChart1"/>
    <dgm:cxn modelId="{E8270B70-6A95-4ACD-8CC4-EFE5BB6EDEF6}" type="presParOf" srcId="{EDAB0873-D428-413D-812E-F0B2E00B95AF}" destId="{7F4F3F96-2FEC-49DC-85DD-650966B9AC24}" srcOrd="1" destOrd="0" presId="urn:microsoft.com/office/officeart/2005/8/layout/orgChart1"/>
    <dgm:cxn modelId="{844DDD9F-ED16-4343-8722-E61FF405C214}" type="presParOf" srcId="{7F4F3F96-2FEC-49DC-85DD-650966B9AC24}" destId="{AA086BA9-EFCC-4816-B690-5A032F8BDBBD}" srcOrd="0" destOrd="0" presId="urn:microsoft.com/office/officeart/2005/8/layout/orgChart1"/>
    <dgm:cxn modelId="{42E25DE8-B214-478C-A7AF-894753677086}" type="presParOf" srcId="{AA086BA9-EFCC-4816-B690-5A032F8BDBBD}" destId="{84BF56F5-A931-4C26-9EA4-400852C921F4}" srcOrd="0" destOrd="0" presId="urn:microsoft.com/office/officeart/2005/8/layout/orgChart1"/>
    <dgm:cxn modelId="{2DE12A1B-29C0-4921-9D94-C70C676CDD8E}" type="presParOf" srcId="{AA086BA9-EFCC-4816-B690-5A032F8BDBBD}" destId="{98F7353B-A385-40D5-BBBF-34AFBB23DDAD}" srcOrd="1" destOrd="0" presId="urn:microsoft.com/office/officeart/2005/8/layout/orgChart1"/>
    <dgm:cxn modelId="{ECB42A32-8823-45D5-969F-972714CD2F40}" type="presParOf" srcId="{7F4F3F96-2FEC-49DC-85DD-650966B9AC24}" destId="{A7F2C173-852B-439C-A7CA-20E7FE47FD94}" srcOrd="1" destOrd="0" presId="urn:microsoft.com/office/officeart/2005/8/layout/orgChart1"/>
    <dgm:cxn modelId="{B8639603-9F1A-49FD-9A00-5CF26E5337E2}" type="presParOf" srcId="{7F4F3F96-2FEC-49DC-85DD-650966B9AC24}" destId="{9B849E53-11F4-4224-901C-C2C9D691B6FF}" srcOrd="2" destOrd="0" presId="urn:microsoft.com/office/officeart/2005/8/layout/orgChart1"/>
    <dgm:cxn modelId="{617B5174-03FD-4B15-A6F4-B14B2C5E2D9D}" type="presParOf" srcId="{82F7E676-5048-4E6E-9C89-AC3F4EEB04DD}" destId="{E0F13F7A-E902-4DD6-8E26-C90ED8B443A8}" srcOrd="2" destOrd="0" presId="urn:microsoft.com/office/officeart/2005/8/layout/orgChart1"/>
    <dgm:cxn modelId="{AFCB043D-D268-48D0-9D30-645C98D5DD42}" type="presParOf" srcId="{4FEC4360-5B53-45FA-B397-61840145F9B3}" destId="{AAB59DCC-9089-4CB5-97F3-A232FBB69CE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20FC6FF-9E6B-478A-934F-C9C727B41AEF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969EA38-D423-4D1C-AA08-E16716D64ECB}">
      <dgm:prSet phldrT="[Texto]" custT="1"/>
      <dgm:spPr/>
      <dgm:t>
        <a:bodyPr/>
        <a:lstStyle/>
        <a:p>
          <a:r>
            <a:rPr lang="pt-BR" sz="1600" dirty="0" smtClean="0"/>
            <a:t>SELEÇÃO SIMPLIFICA</a:t>
          </a:r>
          <a:endParaRPr lang="pt-BR" sz="1600" dirty="0"/>
        </a:p>
      </dgm:t>
    </dgm:pt>
    <dgm:pt modelId="{30F62738-6B1B-4840-9218-5C06219EE3FF}" type="parTrans" cxnId="{B5C96B8C-A121-4B8F-A184-E42697F7334A}">
      <dgm:prSet/>
      <dgm:spPr/>
      <dgm:t>
        <a:bodyPr/>
        <a:lstStyle/>
        <a:p>
          <a:endParaRPr lang="pt-BR"/>
        </a:p>
      </dgm:t>
    </dgm:pt>
    <dgm:pt modelId="{713C8D2C-B2ED-4CFC-AB8E-7C6B97435F7A}" type="sibTrans" cxnId="{B5C96B8C-A121-4B8F-A184-E42697F7334A}">
      <dgm:prSet/>
      <dgm:spPr/>
      <dgm:t>
        <a:bodyPr/>
        <a:lstStyle/>
        <a:p>
          <a:endParaRPr lang="pt-BR"/>
        </a:p>
      </dgm:t>
    </dgm:pt>
    <dgm:pt modelId="{6B84939C-6573-4937-BB8E-8D707FE7269A}">
      <dgm:prSet phldrT="[Texto]"/>
      <dgm:spPr/>
      <dgm:t>
        <a:bodyPr/>
        <a:lstStyle/>
        <a:p>
          <a:r>
            <a:rPr lang="pt-BR" dirty="0" smtClean="0"/>
            <a:t>Entrevista</a:t>
          </a:r>
          <a:endParaRPr lang="pt-BR" dirty="0"/>
        </a:p>
      </dgm:t>
    </dgm:pt>
    <dgm:pt modelId="{A6AE2295-C077-44C3-BD73-2A380ED22A79}" type="parTrans" cxnId="{28C90481-2BCC-442C-8419-D962A72AFE05}">
      <dgm:prSet/>
      <dgm:spPr/>
      <dgm:t>
        <a:bodyPr/>
        <a:lstStyle/>
        <a:p>
          <a:endParaRPr lang="pt-BR"/>
        </a:p>
      </dgm:t>
    </dgm:pt>
    <dgm:pt modelId="{3D789A7E-4A0B-47EF-943A-7949F03783D6}" type="sibTrans" cxnId="{28C90481-2BCC-442C-8419-D962A72AFE05}">
      <dgm:prSet/>
      <dgm:spPr/>
      <dgm:t>
        <a:bodyPr/>
        <a:lstStyle/>
        <a:p>
          <a:endParaRPr lang="pt-BR"/>
        </a:p>
      </dgm:t>
    </dgm:pt>
    <dgm:pt modelId="{648A8912-F271-4CB6-A3D5-0F5C8BC49809}">
      <dgm:prSet phldrT="[Texto]"/>
      <dgm:spPr/>
      <dgm:t>
        <a:bodyPr/>
        <a:lstStyle/>
        <a:p>
          <a:r>
            <a:rPr lang="pt-BR" dirty="0" smtClean="0"/>
            <a:t>CAD </a:t>
          </a:r>
          <a:r>
            <a:rPr lang="pt-BR" dirty="0" err="1" smtClean="0"/>
            <a:t>Unico</a:t>
          </a:r>
          <a:endParaRPr lang="pt-BR" dirty="0"/>
        </a:p>
      </dgm:t>
    </dgm:pt>
    <dgm:pt modelId="{CB916F5F-E61E-4F35-87C8-CA4503F69BFA}" type="parTrans" cxnId="{B3CF411C-4DAF-4DA0-8E84-B6B648B5AA1E}">
      <dgm:prSet/>
      <dgm:spPr/>
      <dgm:t>
        <a:bodyPr/>
        <a:lstStyle/>
        <a:p>
          <a:endParaRPr lang="pt-BR"/>
        </a:p>
      </dgm:t>
    </dgm:pt>
    <dgm:pt modelId="{43D76F90-8E1C-477A-B308-A3A6C53A00F0}" type="sibTrans" cxnId="{B3CF411C-4DAF-4DA0-8E84-B6B648B5AA1E}">
      <dgm:prSet/>
      <dgm:spPr/>
      <dgm:t>
        <a:bodyPr/>
        <a:lstStyle/>
        <a:p>
          <a:endParaRPr lang="pt-BR"/>
        </a:p>
      </dgm:t>
    </dgm:pt>
    <dgm:pt modelId="{F8851944-6EC7-4A17-BD68-CFE347827341}">
      <dgm:prSet phldrT="[Texto]"/>
      <dgm:spPr/>
      <dgm:t>
        <a:bodyPr/>
        <a:lstStyle/>
        <a:p>
          <a:r>
            <a:rPr lang="pt-BR" dirty="0" smtClean="0"/>
            <a:t>Vivência</a:t>
          </a:r>
          <a:endParaRPr lang="pt-BR" dirty="0"/>
        </a:p>
      </dgm:t>
    </dgm:pt>
    <dgm:pt modelId="{0E8D76C8-5E2F-480A-A378-8AE9B0C946CE}" type="parTrans" cxnId="{34510D1F-6065-497B-8698-BE97DC2D7186}">
      <dgm:prSet/>
      <dgm:spPr/>
      <dgm:t>
        <a:bodyPr/>
        <a:lstStyle/>
        <a:p>
          <a:endParaRPr lang="pt-BR"/>
        </a:p>
      </dgm:t>
    </dgm:pt>
    <dgm:pt modelId="{42EA055D-70A5-4198-81B7-C58CC4011BE1}" type="sibTrans" cxnId="{34510D1F-6065-497B-8698-BE97DC2D7186}">
      <dgm:prSet/>
      <dgm:spPr/>
      <dgm:t>
        <a:bodyPr/>
        <a:lstStyle/>
        <a:p>
          <a:endParaRPr lang="pt-BR"/>
        </a:p>
      </dgm:t>
    </dgm:pt>
    <dgm:pt modelId="{4C8168B1-F8AF-4EAF-B7AB-90A2986E56F7}">
      <dgm:prSet/>
      <dgm:spPr/>
      <dgm:t>
        <a:bodyPr/>
        <a:lstStyle/>
        <a:p>
          <a:r>
            <a:rPr lang="pt-BR" dirty="0" smtClean="0"/>
            <a:t>Análise </a:t>
          </a:r>
          <a:r>
            <a:rPr lang="pt-BR" dirty="0" err="1" smtClean="0"/>
            <a:t>socio</a:t>
          </a:r>
          <a:r>
            <a:rPr lang="pt-BR" dirty="0" smtClean="0"/>
            <a:t> econômica</a:t>
          </a:r>
          <a:endParaRPr lang="pt-BR" dirty="0"/>
        </a:p>
      </dgm:t>
    </dgm:pt>
    <dgm:pt modelId="{8059459F-35F7-4F8B-AEC2-2912FA80F663}" type="parTrans" cxnId="{BA7C260D-344C-46F4-98DE-6DC99990DEEB}">
      <dgm:prSet/>
      <dgm:spPr/>
      <dgm:t>
        <a:bodyPr/>
        <a:lstStyle/>
        <a:p>
          <a:endParaRPr lang="pt-BR"/>
        </a:p>
      </dgm:t>
    </dgm:pt>
    <dgm:pt modelId="{F8C346AF-1101-4E83-B309-32898EC30EB1}" type="sibTrans" cxnId="{BA7C260D-344C-46F4-98DE-6DC99990DEEB}">
      <dgm:prSet/>
      <dgm:spPr/>
      <dgm:t>
        <a:bodyPr/>
        <a:lstStyle/>
        <a:p>
          <a:endParaRPr lang="pt-BR"/>
        </a:p>
      </dgm:t>
    </dgm:pt>
    <dgm:pt modelId="{8A56B654-9CEB-41D5-92FA-183CB2701FE8}">
      <dgm:prSet/>
      <dgm:spPr/>
      <dgm:t>
        <a:bodyPr/>
        <a:lstStyle/>
        <a:p>
          <a:r>
            <a:rPr lang="pt-BR" dirty="0" smtClean="0"/>
            <a:t>Atividade laboral</a:t>
          </a:r>
          <a:endParaRPr lang="pt-BR" dirty="0"/>
        </a:p>
      </dgm:t>
    </dgm:pt>
    <dgm:pt modelId="{D44A6CDD-A908-4AC6-B0F2-DFDD2ACA382F}" type="parTrans" cxnId="{10729AEF-8C9D-4A4F-8F44-9A6B6531C8B7}">
      <dgm:prSet/>
      <dgm:spPr/>
      <dgm:t>
        <a:bodyPr/>
        <a:lstStyle/>
        <a:p>
          <a:endParaRPr lang="pt-BR"/>
        </a:p>
      </dgm:t>
    </dgm:pt>
    <dgm:pt modelId="{4585705F-39F6-4A51-93FD-4EE405D4CCD0}" type="sibTrans" cxnId="{10729AEF-8C9D-4A4F-8F44-9A6B6531C8B7}">
      <dgm:prSet/>
      <dgm:spPr/>
      <dgm:t>
        <a:bodyPr/>
        <a:lstStyle/>
        <a:p>
          <a:endParaRPr lang="pt-BR"/>
        </a:p>
      </dgm:t>
    </dgm:pt>
    <dgm:pt modelId="{36723D34-25B6-4F58-8032-7AFEAC9534FB}">
      <dgm:prSet/>
      <dgm:spPr/>
      <dgm:t>
        <a:bodyPr/>
        <a:lstStyle/>
        <a:p>
          <a:r>
            <a:rPr lang="pt-BR" dirty="0" smtClean="0"/>
            <a:t>Apenados</a:t>
          </a:r>
          <a:endParaRPr lang="pt-BR" dirty="0"/>
        </a:p>
      </dgm:t>
    </dgm:pt>
    <dgm:pt modelId="{D48F601B-5D3A-4FDF-8B16-9873FC21FE8B}" type="parTrans" cxnId="{934B5A73-3A6A-4F11-B6B6-2E7C839EF02B}">
      <dgm:prSet/>
      <dgm:spPr/>
      <dgm:t>
        <a:bodyPr/>
        <a:lstStyle/>
        <a:p>
          <a:endParaRPr lang="pt-BR"/>
        </a:p>
      </dgm:t>
    </dgm:pt>
    <dgm:pt modelId="{6B9B4CDA-2D0D-4CED-9666-7568EE5818D2}" type="sibTrans" cxnId="{934B5A73-3A6A-4F11-B6B6-2E7C839EF02B}">
      <dgm:prSet/>
      <dgm:spPr/>
      <dgm:t>
        <a:bodyPr/>
        <a:lstStyle/>
        <a:p>
          <a:endParaRPr lang="pt-BR"/>
        </a:p>
      </dgm:t>
    </dgm:pt>
    <dgm:pt modelId="{CF1AC53B-0507-4C20-88AB-279C777ABF17}" type="pres">
      <dgm:prSet presAssocID="{F20FC6FF-9E6B-478A-934F-C9C727B41AE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B14A82D-C5DF-44EC-A3BC-355A19820A9D}" type="pres">
      <dgm:prSet presAssocID="{5969EA38-D423-4D1C-AA08-E16716D64ECB}" presName="centerShape" presStyleLbl="node0" presStyleIdx="0" presStyleCnt="1"/>
      <dgm:spPr/>
      <dgm:t>
        <a:bodyPr/>
        <a:lstStyle/>
        <a:p>
          <a:endParaRPr lang="pt-BR"/>
        </a:p>
      </dgm:t>
    </dgm:pt>
    <dgm:pt modelId="{7C2D07EA-986F-4701-A0F6-C2E2372C6C30}" type="pres">
      <dgm:prSet presAssocID="{A6AE2295-C077-44C3-BD73-2A380ED22A79}" presName="Name9" presStyleLbl="parChTrans1D2" presStyleIdx="0" presStyleCnt="6"/>
      <dgm:spPr/>
      <dgm:t>
        <a:bodyPr/>
        <a:lstStyle/>
        <a:p>
          <a:endParaRPr lang="pt-BR"/>
        </a:p>
      </dgm:t>
    </dgm:pt>
    <dgm:pt modelId="{43853721-F213-4342-9DEA-ADF8E6716209}" type="pres">
      <dgm:prSet presAssocID="{A6AE2295-C077-44C3-BD73-2A380ED22A79}" presName="connTx" presStyleLbl="parChTrans1D2" presStyleIdx="0" presStyleCnt="6"/>
      <dgm:spPr/>
      <dgm:t>
        <a:bodyPr/>
        <a:lstStyle/>
        <a:p>
          <a:endParaRPr lang="pt-BR"/>
        </a:p>
      </dgm:t>
    </dgm:pt>
    <dgm:pt modelId="{450FEECB-C558-4FCC-BC56-832CDAF737C0}" type="pres">
      <dgm:prSet presAssocID="{6B84939C-6573-4937-BB8E-8D707FE7269A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88B1E88-3E0E-42BD-80F7-59356A99D2A0}" type="pres">
      <dgm:prSet presAssocID="{CB916F5F-E61E-4F35-87C8-CA4503F69BFA}" presName="Name9" presStyleLbl="parChTrans1D2" presStyleIdx="1" presStyleCnt="6"/>
      <dgm:spPr/>
      <dgm:t>
        <a:bodyPr/>
        <a:lstStyle/>
        <a:p>
          <a:endParaRPr lang="pt-BR"/>
        </a:p>
      </dgm:t>
    </dgm:pt>
    <dgm:pt modelId="{F44F4DA7-A873-4EBB-9874-31364027AA36}" type="pres">
      <dgm:prSet presAssocID="{CB916F5F-E61E-4F35-87C8-CA4503F69BFA}" presName="connTx" presStyleLbl="parChTrans1D2" presStyleIdx="1" presStyleCnt="6"/>
      <dgm:spPr/>
      <dgm:t>
        <a:bodyPr/>
        <a:lstStyle/>
        <a:p>
          <a:endParaRPr lang="pt-BR"/>
        </a:p>
      </dgm:t>
    </dgm:pt>
    <dgm:pt modelId="{A8ACA5E8-BE20-4CF0-AB5E-2FBA28F545A4}" type="pres">
      <dgm:prSet presAssocID="{648A8912-F271-4CB6-A3D5-0F5C8BC49809}" presName="node" presStyleLbl="node1" presStyleIdx="1" presStyleCnt="6" custRadScaleRad="126105" custRadScaleInc="-156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195CF55-739B-414C-AC89-59275A78D079}" type="pres">
      <dgm:prSet presAssocID="{0E8D76C8-5E2F-480A-A378-8AE9B0C946CE}" presName="Name9" presStyleLbl="parChTrans1D2" presStyleIdx="2" presStyleCnt="6"/>
      <dgm:spPr/>
      <dgm:t>
        <a:bodyPr/>
        <a:lstStyle/>
        <a:p>
          <a:endParaRPr lang="pt-BR"/>
        </a:p>
      </dgm:t>
    </dgm:pt>
    <dgm:pt modelId="{614E8281-9AF6-4B46-9A94-34C2EB8D8EBB}" type="pres">
      <dgm:prSet presAssocID="{0E8D76C8-5E2F-480A-A378-8AE9B0C946CE}" presName="connTx" presStyleLbl="parChTrans1D2" presStyleIdx="2" presStyleCnt="6"/>
      <dgm:spPr/>
      <dgm:t>
        <a:bodyPr/>
        <a:lstStyle/>
        <a:p>
          <a:endParaRPr lang="pt-BR"/>
        </a:p>
      </dgm:t>
    </dgm:pt>
    <dgm:pt modelId="{BD2A493A-0AB5-48EE-ADE8-6D4622C2DF36}" type="pres">
      <dgm:prSet presAssocID="{F8851944-6EC7-4A17-BD68-CFE347827341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7FAEA85-B476-4DB7-9258-552B3AA86C83}" type="pres">
      <dgm:prSet presAssocID="{8059459F-35F7-4F8B-AEC2-2912FA80F663}" presName="Name9" presStyleLbl="parChTrans1D2" presStyleIdx="3" presStyleCnt="6"/>
      <dgm:spPr/>
      <dgm:t>
        <a:bodyPr/>
        <a:lstStyle/>
        <a:p>
          <a:endParaRPr lang="pt-BR"/>
        </a:p>
      </dgm:t>
    </dgm:pt>
    <dgm:pt modelId="{847AEAAE-BCE9-49B8-A43B-3C9B769FCBB0}" type="pres">
      <dgm:prSet presAssocID="{8059459F-35F7-4F8B-AEC2-2912FA80F663}" presName="connTx" presStyleLbl="parChTrans1D2" presStyleIdx="3" presStyleCnt="6"/>
      <dgm:spPr/>
      <dgm:t>
        <a:bodyPr/>
        <a:lstStyle/>
        <a:p>
          <a:endParaRPr lang="pt-BR"/>
        </a:p>
      </dgm:t>
    </dgm:pt>
    <dgm:pt modelId="{2B1E63CC-991C-41B6-A06A-5E5D8F99AF7C}" type="pres">
      <dgm:prSet presAssocID="{4C8168B1-F8AF-4EAF-B7AB-90A2986E56F7}" presName="node" presStyleLbl="node1" presStyleIdx="3" presStyleCnt="6" custRadScaleRad="133092" custRadScaleInc="-161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9DDBE03-6A65-4478-8375-378BB6377FF7}" type="pres">
      <dgm:prSet presAssocID="{D44A6CDD-A908-4AC6-B0F2-DFDD2ACA382F}" presName="Name9" presStyleLbl="parChTrans1D2" presStyleIdx="4" presStyleCnt="6"/>
      <dgm:spPr/>
      <dgm:t>
        <a:bodyPr/>
        <a:lstStyle/>
        <a:p>
          <a:endParaRPr lang="pt-BR"/>
        </a:p>
      </dgm:t>
    </dgm:pt>
    <dgm:pt modelId="{424351FB-0725-4AC6-ADB8-8143F9A8B67D}" type="pres">
      <dgm:prSet presAssocID="{D44A6CDD-A908-4AC6-B0F2-DFDD2ACA382F}" presName="connTx" presStyleLbl="parChTrans1D2" presStyleIdx="4" presStyleCnt="6"/>
      <dgm:spPr/>
      <dgm:t>
        <a:bodyPr/>
        <a:lstStyle/>
        <a:p>
          <a:endParaRPr lang="pt-BR"/>
        </a:p>
      </dgm:t>
    </dgm:pt>
    <dgm:pt modelId="{B423305B-C855-4F36-8774-93F997FF518D}" type="pres">
      <dgm:prSet presAssocID="{8A56B654-9CEB-41D5-92FA-183CB2701FE8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DACF5A8-7D06-4C9B-99A4-4CC2BD6087B8}" type="pres">
      <dgm:prSet presAssocID="{D48F601B-5D3A-4FDF-8B16-9873FC21FE8B}" presName="Name9" presStyleLbl="parChTrans1D2" presStyleIdx="5" presStyleCnt="6"/>
      <dgm:spPr/>
      <dgm:t>
        <a:bodyPr/>
        <a:lstStyle/>
        <a:p>
          <a:endParaRPr lang="pt-BR"/>
        </a:p>
      </dgm:t>
    </dgm:pt>
    <dgm:pt modelId="{0D834282-8BC1-4F0F-80EB-51C4F0D7471D}" type="pres">
      <dgm:prSet presAssocID="{D48F601B-5D3A-4FDF-8B16-9873FC21FE8B}" presName="connTx" presStyleLbl="parChTrans1D2" presStyleIdx="5" presStyleCnt="6"/>
      <dgm:spPr/>
      <dgm:t>
        <a:bodyPr/>
        <a:lstStyle/>
        <a:p>
          <a:endParaRPr lang="pt-BR"/>
        </a:p>
      </dgm:t>
    </dgm:pt>
    <dgm:pt modelId="{640E257F-4097-4320-87C0-F337E8BE5AD6}" type="pres">
      <dgm:prSet presAssocID="{36723D34-25B6-4F58-8032-7AFEAC9534FB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8C90481-2BCC-442C-8419-D962A72AFE05}" srcId="{5969EA38-D423-4D1C-AA08-E16716D64ECB}" destId="{6B84939C-6573-4937-BB8E-8D707FE7269A}" srcOrd="0" destOrd="0" parTransId="{A6AE2295-C077-44C3-BD73-2A380ED22A79}" sibTransId="{3D789A7E-4A0B-47EF-943A-7949F03783D6}"/>
    <dgm:cxn modelId="{5EA1C893-FBE2-4BC8-BA43-1BF27C52AB52}" type="presOf" srcId="{8059459F-35F7-4F8B-AEC2-2912FA80F663}" destId="{E7FAEA85-B476-4DB7-9258-552B3AA86C83}" srcOrd="0" destOrd="0" presId="urn:microsoft.com/office/officeart/2005/8/layout/radial1"/>
    <dgm:cxn modelId="{96FA3BA5-B4B7-476B-87B0-7C41F4C50AEC}" type="presOf" srcId="{D44A6CDD-A908-4AC6-B0F2-DFDD2ACA382F}" destId="{424351FB-0725-4AC6-ADB8-8143F9A8B67D}" srcOrd="1" destOrd="0" presId="urn:microsoft.com/office/officeart/2005/8/layout/radial1"/>
    <dgm:cxn modelId="{28C1F07E-6BB1-450F-B6E5-5734AF776B28}" type="presOf" srcId="{D48F601B-5D3A-4FDF-8B16-9873FC21FE8B}" destId="{0D834282-8BC1-4F0F-80EB-51C4F0D7471D}" srcOrd="1" destOrd="0" presId="urn:microsoft.com/office/officeart/2005/8/layout/radial1"/>
    <dgm:cxn modelId="{10729AEF-8C9D-4A4F-8F44-9A6B6531C8B7}" srcId="{5969EA38-D423-4D1C-AA08-E16716D64ECB}" destId="{8A56B654-9CEB-41D5-92FA-183CB2701FE8}" srcOrd="4" destOrd="0" parTransId="{D44A6CDD-A908-4AC6-B0F2-DFDD2ACA382F}" sibTransId="{4585705F-39F6-4A51-93FD-4EE405D4CCD0}"/>
    <dgm:cxn modelId="{B3CF411C-4DAF-4DA0-8E84-B6B648B5AA1E}" srcId="{5969EA38-D423-4D1C-AA08-E16716D64ECB}" destId="{648A8912-F271-4CB6-A3D5-0F5C8BC49809}" srcOrd="1" destOrd="0" parTransId="{CB916F5F-E61E-4F35-87C8-CA4503F69BFA}" sibTransId="{43D76F90-8E1C-477A-B308-A3A6C53A00F0}"/>
    <dgm:cxn modelId="{9B397E96-1212-41AC-B078-EABD21F4D1B7}" type="presOf" srcId="{F8851944-6EC7-4A17-BD68-CFE347827341}" destId="{BD2A493A-0AB5-48EE-ADE8-6D4622C2DF36}" srcOrd="0" destOrd="0" presId="urn:microsoft.com/office/officeart/2005/8/layout/radial1"/>
    <dgm:cxn modelId="{B7F02465-6192-4FDE-AF26-B90072021DA6}" type="presOf" srcId="{8059459F-35F7-4F8B-AEC2-2912FA80F663}" destId="{847AEAAE-BCE9-49B8-A43B-3C9B769FCBB0}" srcOrd="1" destOrd="0" presId="urn:microsoft.com/office/officeart/2005/8/layout/radial1"/>
    <dgm:cxn modelId="{07AC7AFF-115C-4565-B9E3-65D2DEA3DC8C}" type="presOf" srcId="{F20FC6FF-9E6B-478A-934F-C9C727B41AEF}" destId="{CF1AC53B-0507-4C20-88AB-279C777ABF17}" srcOrd="0" destOrd="0" presId="urn:microsoft.com/office/officeart/2005/8/layout/radial1"/>
    <dgm:cxn modelId="{D951428B-F25F-4B1F-8BE8-87BA7F313DD2}" type="presOf" srcId="{36723D34-25B6-4F58-8032-7AFEAC9534FB}" destId="{640E257F-4097-4320-87C0-F337E8BE5AD6}" srcOrd="0" destOrd="0" presId="urn:microsoft.com/office/officeart/2005/8/layout/radial1"/>
    <dgm:cxn modelId="{B806E081-3FB9-418C-9EF3-0A211CEB5A18}" type="presOf" srcId="{D48F601B-5D3A-4FDF-8B16-9873FC21FE8B}" destId="{BDACF5A8-7D06-4C9B-99A4-4CC2BD6087B8}" srcOrd="0" destOrd="0" presId="urn:microsoft.com/office/officeart/2005/8/layout/radial1"/>
    <dgm:cxn modelId="{9FD64414-60A9-41B7-8F11-AF0A02ECD8A1}" type="presOf" srcId="{6B84939C-6573-4937-BB8E-8D707FE7269A}" destId="{450FEECB-C558-4FCC-BC56-832CDAF737C0}" srcOrd="0" destOrd="0" presId="urn:microsoft.com/office/officeart/2005/8/layout/radial1"/>
    <dgm:cxn modelId="{0F52F080-7B75-4551-9BA6-92BE625ADF50}" type="presOf" srcId="{0E8D76C8-5E2F-480A-A378-8AE9B0C946CE}" destId="{614E8281-9AF6-4B46-9A94-34C2EB8D8EBB}" srcOrd="1" destOrd="0" presId="urn:microsoft.com/office/officeart/2005/8/layout/radial1"/>
    <dgm:cxn modelId="{EE1A2547-0329-4DA2-B099-0B2FF9127278}" type="presOf" srcId="{D44A6CDD-A908-4AC6-B0F2-DFDD2ACA382F}" destId="{99DDBE03-6A65-4478-8375-378BB6377FF7}" srcOrd="0" destOrd="0" presId="urn:microsoft.com/office/officeart/2005/8/layout/radial1"/>
    <dgm:cxn modelId="{DB6D07C3-E38A-4FDC-A983-6E9F7F561609}" type="presOf" srcId="{0E8D76C8-5E2F-480A-A378-8AE9B0C946CE}" destId="{8195CF55-739B-414C-AC89-59275A78D079}" srcOrd="0" destOrd="0" presId="urn:microsoft.com/office/officeart/2005/8/layout/radial1"/>
    <dgm:cxn modelId="{34510D1F-6065-497B-8698-BE97DC2D7186}" srcId="{5969EA38-D423-4D1C-AA08-E16716D64ECB}" destId="{F8851944-6EC7-4A17-BD68-CFE347827341}" srcOrd="2" destOrd="0" parTransId="{0E8D76C8-5E2F-480A-A378-8AE9B0C946CE}" sibTransId="{42EA055D-70A5-4198-81B7-C58CC4011BE1}"/>
    <dgm:cxn modelId="{75F9015B-01B3-486E-BACE-10293FC48257}" type="presOf" srcId="{5969EA38-D423-4D1C-AA08-E16716D64ECB}" destId="{CB14A82D-C5DF-44EC-A3BC-355A19820A9D}" srcOrd="0" destOrd="0" presId="urn:microsoft.com/office/officeart/2005/8/layout/radial1"/>
    <dgm:cxn modelId="{A1A0BBA6-179A-4C52-9237-8D1E1F6DD1EB}" type="presOf" srcId="{4C8168B1-F8AF-4EAF-B7AB-90A2986E56F7}" destId="{2B1E63CC-991C-41B6-A06A-5E5D8F99AF7C}" srcOrd="0" destOrd="0" presId="urn:microsoft.com/office/officeart/2005/8/layout/radial1"/>
    <dgm:cxn modelId="{F44B4132-FD0B-49B8-9DFD-293482905929}" type="presOf" srcId="{CB916F5F-E61E-4F35-87C8-CA4503F69BFA}" destId="{F44F4DA7-A873-4EBB-9874-31364027AA36}" srcOrd="1" destOrd="0" presId="urn:microsoft.com/office/officeart/2005/8/layout/radial1"/>
    <dgm:cxn modelId="{471B762E-1A23-4220-941C-B5AA7A383BFD}" type="presOf" srcId="{648A8912-F271-4CB6-A3D5-0F5C8BC49809}" destId="{A8ACA5E8-BE20-4CF0-AB5E-2FBA28F545A4}" srcOrd="0" destOrd="0" presId="urn:microsoft.com/office/officeart/2005/8/layout/radial1"/>
    <dgm:cxn modelId="{934B5A73-3A6A-4F11-B6B6-2E7C839EF02B}" srcId="{5969EA38-D423-4D1C-AA08-E16716D64ECB}" destId="{36723D34-25B6-4F58-8032-7AFEAC9534FB}" srcOrd="5" destOrd="0" parTransId="{D48F601B-5D3A-4FDF-8B16-9873FC21FE8B}" sibTransId="{6B9B4CDA-2D0D-4CED-9666-7568EE5818D2}"/>
    <dgm:cxn modelId="{3E80E540-F68A-42BF-BDB0-2BB5FC523853}" type="presOf" srcId="{8A56B654-9CEB-41D5-92FA-183CB2701FE8}" destId="{B423305B-C855-4F36-8774-93F997FF518D}" srcOrd="0" destOrd="0" presId="urn:microsoft.com/office/officeart/2005/8/layout/radial1"/>
    <dgm:cxn modelId="{A47666FE-028A-4969-900C-7C29D25E40DE}" type="presOf" srcId="{A6AE2295-C077-44C3-BD73-2A380ED22A79}" destId="{43853721-F213-4342-9DEA-ADF8E6716209}" srcOrd="1" destOrd="0" presId="urn:microsoft.com/office/officeart/2005/8/layout/radial1"/>
    <dgm:cxn modelId="{B5C96B8C-A121-4B8F-A184-E42697F7334A}" srcId="{F20FC6FF-9E6B-478A-934F-C9C727B41AEF}" destId="{5969EA38-D423-4D1C-AA08-E16716D64ECB}" srcOrd="0" destOrd="0" parTransId="{30F62738-6B1B-4840-9218-5C06219EE3FF}" sibTransId="{713C8D2C-B2ED-4CFC-AB8E-7C6B97435F7A}"/>
    <dgm:cxn modelId="{4BB017C0-C282-4114-9AA9-081244426FB3}" type="presOf" srcId="{A6AE2295-C077-44C3-BD73-2A380ED22A79}" destId="{7C2D07EA-986F-4701-A0F6-C2E2372C6C30}" srcOrd="0" destOrd="0" presId="urn:microsoft.com/office/officeart/2005/8/layout/radial1"/>
    <dgm:cxn modelId="{B85E14B0-3829-430C-939D-11416CF1FF75}" type="presOf" srcId="{CB916F5F-E61E-4F35-87C8-CA4503F69BFA}" destId="{688B1E88-3E0E-42BD-80F7-59356A99D2A0}" srcOrd="0" destOrd="0" presId="urn:microsoft.com/office/officeart/2005/8/layout/radial1"/>
    <dgm:cxn modelId="{BA7C260D-344C-46F4-98DE-6DC99990DEEB}" srcId="{5969EA38-D423-4D1C-AA08-E16716D64ECB}" destId="{4C8168B1-F8AF-4EAF-B7AB-90A2986E56F7}" srcOrd="3" destOrd="0" parTransId="{8059459F-35F7-4F8B-AEC2-2912FA80F663}" sibTransId="{F8C346AF-1101-4E83-B309-32898EC30EB1}"/>
    <dgm:cxn modelId="{59D62F27-AD26-40A5-BB00-B49D2EF7FCCF}" type="presParOf" srcId="{CF1AC53B-0507-4C20-88AB-279C777ABF17}" destId="{CB14A82D-C5DF-44EC-A3BC-355A19820A9D}" srcOrd="0" destOrd="0" presId="urn:microsoft.com/office/officeart/2005/8/layout/radial1"/>
    <dgm:cxn modelId="{9C6480BB-63AF-4A07-957C-865C0FCC5DF2}" type="presParOf" srcId="{CF1AC53B-0507-4C20-88AB-279C777ABF17}" destId="{7C2D07EA-986F-4701-A0F6-C2E2372C6C30}" srcOrd="1" destOrd="0" presId="urn:microsoft.com/office/officeart/2005/8/layout/radial1"/>
    <dgm:cxn modelId="{2F2B3153-B07D-4487-B5B4-828CD74FFBFA}" type="presParOf" srcId="{7C2D07EA-986F-4701-A0F6-C2E2372C6C30}" destId="{43853721-F213-4342-9DEA-ADF8E6716209}" srcOrd="0" destOrd="0" presId="urn:microsoft.com/office/officeart/2005/8/layout/radial1"/>
    <dgm:cxn modelId="{118491D7-CA4A-4B53-9422-AABAF6A4303D}" type="presParOf" srcId="{CF1AC53B-0507-4C20-88AB-279C777ABF17}" destId="{450FEECB-C558-4FCC-BC56-832CDAF737C0}" srcOrd="2" destOrd="0" presId="urn:microsoft.com/office/officeart/2005/8/layout/radial1"/>
    <dgm:cxn modelId="{FBEF12B0-CE50-4583-99E4-328458CFD7BA}" type="presParOf" srcId="{CF1AC53B-0507-4C20-88AB-279C777ABF17}" destId="{688B1E88-3E0E-42BD-80F7-59356A99D2A0}" srcOrd="3" destOrd="0" presId="urn:microsoft.com/office/officeart/2005/8/layout/radial1"/>
    <dgm:cxn modelId="{FDA62156-6F63-475E-BC39-0AB471E7C5CA}" type="presParOf" srcId="{688B1E88-3E0E-42BD-80F7-59356A99D2A0}" destId="{F44F4DA7-A873-4EBB-9874-31364027AA36}" srcOrd="0" destOrd="0" presId="urn:microsoft.com/office/officeart/2005/8/layout/radial1"/>
    <dgm:cxn modelId="{229682A6-5662-49C0-842E-C32B4A2DED82}" type="presParOf" srcId="{CF1AC53B-0507-4C20-88AB-279C777ABF17}" destId="{A8ACA5E8-BE20-4CF0-AB5E-2FBA28F545A4}" srcOrd="4" destOrd="0" presId="urn:microsoft.com/office/officeart/2005/8/layout/radial1"/>
    <dgm:cxn modelId="{B04CE175-EE74-4582-BD7E-CCC74007DCAF}" type="presParOf" srcId="{CF1AC53B-0507-4C20-88AB-279C777ABF17}" destId="{8195CF55-739B-414C-AC89-59275A78D079}" srcOrd="5" destOrd="0" presId="urn:microsoft.com/office/officeart/2005/8/layout/radial1"/>
    <dgm:cxn modelId="{B1212240-5A90-4500-B12F-4F536F5CC45A}" type="presParOf" srcId="{8195CF55-739B-414C-AC89-59275A78D079}" destId="{614E8281-9AF6-4B46-9A94-34C2EB8D8EBB}" srcOrd="0" destOrd="0" presId="urn:microsoft.com/office/officeart/2005/8/layout/radial1"/>
    <dgm:cxn modelId="{B9ADA690-82D2-4186-B57E-24B65B8C1E80}" type="presParOf" srcId="{CF1AC53B-0507-4C20-88AB-279C777ABF17}" destId="{BD2A493A-0AB5-48EE-ADE8-6D4622C2DF36}" srcOrd="6" destOrd="0" presId="urn:microsoft.com/office/officeart/2005/8/layout/radial1"/>
    <dgm:cxn modelId="{A9FAD1B8-DEB4-4D0F-B4A4-8E9794012239}" type="presParOf" srcId="{CF1AC53B-0507-4C20-88AB-279C777ABF17}" destId="{E7FAEA85-B476-4DB7-9258-552B3AA86C83}" srcOrd="7" destOrd="0" presId="urn:microsoft.com/office/officeart/2005/8/layout/radial1"/>
    <dgm:cxn modelId="{7D883116-0332-4116-A38A-B96FD44D94B6}" type="presParOf" srcId="{E7FAEA85-B476-4DB7-9258-552B3AA86C83}" destId="{847AEAAE-BCE9-49B8-A43B-3C9B769FCBB0}" srcOrd="0" destOrd="0" presId="urn:microsoft.com/office/officeart/2005/8/layout/radial1"/>
    <dgm:cxn modelId="{4760162D-C79C-44C5-ADBF-EC13C09C74CC}" type="presParOf" srcId="{CF1AC53B-0507-4C20-88AB-279C777ABF17}" destId="{2B1E63CC-991C-41B6-A06A-5E5D8F99AF7C}" srcOrd="8" destOrd="0" presId="urn:microsoft.com/office/officeart/2005/8/layout/radial1"/>
    <dgm:cxn modelId="{85B1AE62-F911-4F26-A43A-7111439AA572}" type="presParOf" srcId="{CF1AC53B-0507-4C20-88AB-279C777ABF17}" destId="{99DDBE03-6A65-4478-8375-378BB6377FF7}" srcOrd="9" destOrd="0" presId="urn:microsoft.com/office/officeart/2005/8/layout/radial1"/>
    <dgm:cxn modelId="{28D57417-A1C8-4E3B-B59B-3CCC047B0FA1}" type="presParOf" srcId="{99DDBE03-6A65-4478-8375-378BB6377FF7}" destId="{424351FB-0725-4AC6-ADB8-8143F9A8B67D}" srcOrd="0" destOrd="0" presId="urn:microsoft.com/office/officeart/2005/8/layout/radial1"/>
    <dgm:cxn modelId="{C9099880-6672-449C-9994-73F22421CB5E}" type="presParOf" srcId="{CF1AC53B-0507-4C20-88AB-279C777ABF17}" destId="{B423305B-C855-4F36-8774-93F997FF518D}" srcOrd="10" destOrd="0" presId="urn:microsoft.com/office/officeart/2005/8/layout/radial1"/>
    <dgm:cxn modelId="{A1A14C8F-F6FD-4FAB-A7EC-A61336A591F9}" type="presParOf" srcId="{CF1AC53B-0507-4C20-88AB-279C777ABF17}" destId="{BDACF5A8-7D06-4C9B-99A4-4CC2BD6087B8}" srcOrd="11" destOrd="0" presId="urn:microsoft.com/office/officeart/2005/8/layout/radial1"/>
    <dgm:cxn modelId="{51E96C9E-CF7D-45DB-BEC4-A46381D942D3}" type="presParOf" srcId="{BDACF5A8-7D06-4C9B-99A4-4CC2BD6087B8}" destId="{0D834282-8BC1-4F0F-80EB-51C4F0D7471D}" srcOrd="0" destOrd="0" presId="urn:microsoft.com/office/officeart/2005/8/layout/radial1"/>
    <dgm:cxn modelId="{C6AAB121-B2A4-4361-94FD-658A0C17642D}" type="presParOf" srcId="{CF1AC53B-0507-4C20-88AB-279C777ABF17}" destId="{640E257F-4097-4320-87C0-F337E8BE5AD6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86813D-0151-42C6-BDFE-C3EE71069974}">
      <dsp:nvSpPr>
        <dsp:cNvPr id="0" name=""/>
        <dsp:cNvSpPr/>
      </dsp:nvSpPr>
      <dsp:spPr>
        <a:xfrm>
          <a:off x="4739640" y="1924735"/>
          <a:ext cx="3353330" cy="5819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0991"/>
              </a:lnTo>
              <a:lnTo>
                <a:pt x="3353330" y="290991"/>
              </a:lnTo>
              <a:lnTo>
                <a:pt x="3353330" y="58198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6836BA-DECB-413C-988D-5992EC3B3FDB}">
      <dsp:nvSpPr>
        <dsp:cNvPr id="0" name=""/>
        <dsp:cNvSpPr/>
      </dsp:nvSpPr>
      <dsp:spPr>
        <a:xfrm>
          <a:off x="4693919" y="1924735"/>
          <a:ext cx="91440" cy="5819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8198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F36A86-8629-4C5E-878A-99D2FEF0DF87}">
      <dsp:nvSpPr>
        <dsp:cNvPr id="0" name=""/>
        <dsp:cNvSpPr/>
      </dsp:nvSpPr>
      <dsp:spPr>
        <a:xfrm>
          <a:off x="1386309" y="1924735"/>
          <a:ext cx="3353330" cy="581982"/>
        </a:xfrm>
        <a:custGeom>
          <a:avLst/>
          <a:gdLst/>
          <a:ahLst/>
          <a:cxnLst/>
          <a:rect l="0" t="0" r="0" b="0"/>
          <a:pathLst>
            <a:path>
              <a:moveTo>
                <a:pt x="3353330" y="0"/>
              </a:moveTo>
              <a:lnTo>
                <a:pt x="3353330" y="290991"/>
              </a:lnTo>
              <a:lnTo>
                <a:pt x="0" y="290991"/>
              </a:lnTo>
              <a:lnTo>
                <a:pt x="0" y="58198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863DDD-4DFE-4AA2-96C8-C698F950748B}">
      <dsp:nvSpPr>
        <dsp:cNvPr id="0" name=""/>
        <dsp:cNvSpPr/>
      </dsp:nvSpPr>
      <dsp:spPr>
        <a:xfrm>
          <a:off x="3353966" y="539061"/>
          <a:ext cx="2771347" cy="13856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 smtClean="0"/>
            <a:t>NÃO OBRIGATÓRIO REALIZAR PROVA OU EXAME</a:t>
          </a:r>
          <a:endParaRPr lang="pt-BR" sz="2600" kern="1200" dirty="0"/>
        </a:p>
      </dsp:txBody>
      <dsp:txXfrm>
        <a:off x="3353966" y="539061"/>
        <a:ext cx="2771347" cy="1385673"/>
      </dsp:txXfrm>
    </dsp:sp>
    <dsp:sp modelId="{21519D05-CA20-4894-BE10-E8381A2C36BC}">
      <dsp:nvSpPr>
        <dsp:cNvPr id="0" name=""/>
        <dsp:cNvSpPr/>
      </dsp:nvSpPr>
      <dsp:spPr>
        <a:xfrm>
          <a:off x="636" y="2506717"/>
          <a:ext cx="2771347" cy="13856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 smtClean="0"/>
            <a:t>CURSOS FIC</a:t>
          </a:r>
          <a:endParaRPr lang="pt-BR" sz="2600" kern="1200" dirty="0"/>
        </a:p>
      </dsp:txBody>
      <dsp:txXfrm>
        <a:off x="636" y="2506717"/>
        <a:ext cx="2771347" cy="1385673"/>
      </dsp:txXfrm>
    </dsp:sp>
    <dsp:sp modelId="{B09FC359-CCEF-4F1D-B012-7CF4629E11F7}">
      <dsp:nvSpPr>
        <dsp:cNvPr id="0" name=""/>
        <dsp:cNvSpPr/>
      </dsp:nvSpPr>
      <dsp:spPr>
        <a:xfrm>
          <a:off x="3353966" y="2506717"/>
          <a:ext cx="2771347" cy="13856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 smtClean="0"/>
            <a:t>CURSOS TÉCNICOS INTEGRADO</a:t>
          </a:r>
          <a:endParaRPr lang="pt-BR" sz="2600" kern="1200" dirty="0"/>
        </a:p>
      </dsp:txBody>
      <dsp:txXfrm>
        <a:off x="3353966" y="2506717"/>
        <a:ext cx="2771347" cy="1385673"/>
      </dsp:txXfrm>
    </dsp:sp>
    <dsp:sp modelId="{6A19E80E-9C74-4E41-AF16-51EBFE616F8F}">
      <dsp:nvSpPr>
        <dsp:cNvPr id="0" name=""/>
        <dsp:cNvSpPr/>
      </dsp:nvSpPr>
      <dsp:spPr>
        <a:xfrm>
          <a:off x="6707296" y="2506717"/>
          <a:ext cx="2771347" cy="13856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 smtClean="0"/>
            <a:t>CUROS TÉCNICOS SUBSQUENTE</a:t>
          </a:r>
          <a:endParaRPr lang="pt-BR" sz="2600" kern="1200" dirty="0"/>
        </a:p>
      </dsp:txBody>
      <dsp:txXfrm>
        <a:off x="6707296" y="2506717"/>
        <a:ext cx="2771347" cy="13856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14A82D-C5DF-44EC-A3BC-355A19820A9D}">
      <dsp:nvSpPr>
        <dsp:cNvPr id="0" name=""/>
        <dsp:cNvSpPr/>
      </dsp:nvSpPr>
      <dsp:spPr>
        <a:xfrm>
          <a:off x="3317797" y="1963130"/>
          <a:ext cx="1492405" cy="14924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kern="1200" dirty="0" smtClean="0"/>
            <a:t>Cursos </a:t>
          </a:r>
          <a:r>
            <a:rPr lang="pt-BR" sz="2700" kern="1200" dirty="0" err="1" smtClean="0"/>
            <a:t>FIC’s</a:t>
          </a:r>
          <a:endParaRPr lang="pt-BR" sz="2700" kern="1200" dirty="0"/>
        </a:p>
      </dsp:txBody>
      <dsp:txXfrm>
        <a:off x="3536355" y="2181688"/>
        <a:ext cx="1055289" cy="1055289"/>
      </dsp:txXfrm>
    </dsp:sp>
    <dsp:sp modelId="{7C2D07EA-986F-4701-A0F6-C2E2372C6C30}">
      <dsp:nvSpPr>
        <dsp:cNvPr id="0" name=""/>
        <dsp:cNvSpPr/>
      </dsp:nvSpPr>
      <dsp:spPr>
        <a:xfrm rot="16200000">
          <a:off x="3838366" y="1720972"/>
          <a:ext cx="451266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451266" y="16525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4052718" y="1726216"/>
        <a:ext cx="22563" cy="22563"/>
      </dsp:txXfrm>
    </dsp:sp>
    <dsp:sp modelId="{450FEECB-C558-4FCC-BC56-832CDAF737C0}">
      <dsp:nvSpPr>
        <dsp:cNvPr id="0" name=""/>
        <dsp:cNvSpPr/>
      </dsp:nvSpPr>
      <dsp:spPr>
        <a:xfrm>
          <a:off x="3317797" y="19459"/>
          <a:ext cx="1492405" cy="14924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Currículo</a:t>
          </a:r>
          <a:endParaRPr lang="pt-BR" sz="1800" kern="1200" dirty="0"/>
        </a:p>
      </dsp:txBody>
      <dsp:txXfrm>
        <a:off x="3536355" y="238017"/>
        <a:ext cx="1055289" cy="1055289"/>
      </dsp:txXfrm>
    </dsp:sp>
    <dsp:sp modelId="{688B1E88-3E0E-42BD-80F7-59356A99D2A0}">
      <dsp:nvSpPr>
        <dsp:cNvPr id="0" name=""/>
        <dsp:cNvSpPr/>
      </dsp:nvSpPr>
      <dsp:spPr>
        <a:xfrm>
          <a:off x="4810202" y="2692808"/>
          <a:ext cx="451266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451266" y="16525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5024554" y="2698051"/>
        <a:ext cx="22563" cy="22563"/>
      </dsp:txXfrm>
    </dsp:sp>
    <dsp:sp modelId="{A8ACA5E8-BE20-4CF0-AB5E-2FBA28F545A4}">
      <dsp:nvSpPr>
        <dsp:cNvPr id="0" name=""/>
        <dsp:cNvSpPr/>
      </dsp:nvSpPr>
      <dsp:spPr>
        <a:xfrm>
          <a:off x="5261469" y="1963130"/>
          <a:ext cx="1492405" cy="14924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Entrevista (Vivência)</a:t>
          </a:r>
          <a:endParaRPr lang="pt-BR" sz="1800" kern="1200" dirty="0"/>
        </a:p>
      </dsp:txBody>
      <dsp:txXfrm>
        <a:off x="5480027" y="2181688"/>
        <a:ext cx="1055289" cy="1055289"/>
      </dsp:txXfrm>
    </dsp:sp>
    <dsp:sp modelId="{B6049BF9-4128-47C1-9260-C9EB3F5431D9}">
      <dsp:nvSpPr>
        <dsp:cNvPr id="0" name=""/>
        <dsp:cNvSpPr/>
      </dsp:nvSpPr>
      <dsp:spPr>
        <a:xfrm rot="5400000">
          <a:off x="3838366" y="3664644"/>
          <a:ext cx="451266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451266" y="16525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4052718" y="3669887"/>
        <a:ext cx="22563" cy="22563"/>
      </dsp:txXfrm>
    </dsp:sp>
    <dsp:sp modelId="{4AE857FB-D35F-4B96-8E22-B4D27F637C0B}">
      <dsp:nvSpPr>
        <dsp:cNvPr id="0" name=""/>
        <dsp:cNvSpPr/>
      </dsp:nvSpPr>
      <dsp:spPr>
        <a:xfrm>
          <a:off x="3317797" y="3906802"/>
          <a:ext cx="1492405" cy="14924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Ordem de Chegada</a:t>
          </a:r>
          <a:endParaRPr lang="pt-BR" sz="1800" kern="1200" dirty="0"/>
        </a:p>
      </dsp:txBody>
      <dsp:txXfrm>
        <a:off x="3536355" y="4125360"/>
        <a:ext cx="1055289" cy="1055289"/>
      </dsp:txXfrm>
    </dsp:sp>
    <dsp:sp modelId="{8195CF55-739B-414C-AC89-59275A78D079}">
      <dsp:nvSpPr>
        <dsp:cNvPr id="0" name=""/>
        <dsp:cNvSpPr/>
      </dsp:nvSpPr>
      <dsp:spPr>
        <a:xfrm rot="10800000">
          <a:off x="2866530" y="2692808"/>
          <a:ext cx="451266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451266" y="16525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 rot="10800000">
        <a:off x="3080882" y="2698051"/>
        <a:ext cx="22563" cy="22563"/>
      </dsp:txXfrm>
    </dsp:sp>
    <dsp:sp modelId="{BD2A493A-0AB5-48EE-ADE8-6D4622C2DF36}">
      <dsp:nvSpPr>
        <dsp:cNvPr id="0" name=""/>
        <dsp:cNvSpPr/>
      </dsp:nvSpPr>
      <dsp:spPr>
        <a:xfrm>
          <a:off x="1374125" y="1963130"/>
          <a:ext cx="1492405" cy="14924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Sorteio</a:t>
          </a:r>
          <a:endParaRPr lang="pt-BR" sz="1800" kern="1200" dirty="0"/>
        </a:p>
      </dsp:txBody>
      <dsp:txXfrm>
        <a:off x="1592683" y="2181688"/>
        <a:ext cx="1055289" cy="10552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14A82D-C5DF-44EC-A3BC-355A19820A9D}">
      <dsp:nvSpPr>
        <dsp:cNvPr id="0" name=""/>
        <dsp:cNvSpPr/>
      </dsp:nvSpPr>
      <dsp:spPr>
        <a:xfrm>
          <a:off x="3317786" y="1873373"/>
          <a:ext cx="1439087" cy="14390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Cursos Técnicos</a:t>
          </a:r>
          <a:endParaRPr lang="pt-BR" sz="2000" kern="1200" dirty="0"/>
        </a:p>
      </dsp:txBody>
      <dsp:txXfrm>
        <a:off x="3528535" y="2084122"/>
        <a:ext cx="1017589" cy="1017589"/>
      </dsp:txXfrm>
    </dsp:sp>
    <dsp:sp modelId="{7C2D07EA-986F-4701-A0F6-C2E2372C6C30}">
      <dsp:nvSpPr>
        <dsp:cNvPr id="0" name=""/>
        <dsp:cNvSpPr/>
      </dsp:nvSpPr>
      <dsp:spPr>
        <a:xfrm rot="16200000">
          <a:off x="3821273" y="1641276"/>
          <a:ext cx="432113" cy="32080"/>
        </a:xfrm>
        <a:custGeom>
          <a:avLst/>
          <a:gdLst/>
          <a:ahLst/>
          <a:cxnLst/>
          <a:rect l="0" t="0" r="0" b="0"/>
          <a:pathLst>
            <a:path>
              <a:moveTo>
                <a:pt x="0" y="16040"/>
              </a:moveTo>
              <a:lnTo>
                <a:pt x="432113" y="1604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4026527" y="1646513"/>
        <a:ext cx="21605" cy="21605"/>
      </dsp:txXfrm>
    </dsp:sp>
    <dsp:sp modelId="{450FEECB-C558-4FCC-BC56-832CDAF737C0}">
      <dsp:nvSpPr>
        <dsp:cNvPr id="0" name=""/>
        <dsp:cNvSpPr/>
      </dsp:nvSpPr>
      <dsp:spPr>
        <a:xfrm>
          <a:off x="3317786" y="2172"/>
          <a:ext cx="1439087" cy="14390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PROVA</a:t>
          </a:r>
          <a:endParaRPr lang="pt-BR" sz="1700" kern="1200" dirty="0"/>
        </a:p>
      </dsp:txBody>
      <dsp:txXfrm>
        <a:off x="3528535" y="212921"/>
        <a:ext cx="1017589" cy="1017589"/>
      </dsp:txXfrm>
    </dsp:sp>
    <dsp:sp modelId="{688B1E88-3E0E-42BD-80F7-59356A99D2A0}">
      <dsp:nvSpPr>
        <dsp:cNvPr id="0" name=""/>
        <dsp:cNvSpPr/>
      </dsp:nvSpPr>
      <dsp:spPr>
        <a:xfrm rot="20021310">
          <a:off x="4633283" y="2048110"/>
          <a:ext cx="946768" cy="32080"/>
        </a:xfrm>
        <a:custGeom>
          <a:avLst/>
          <a:gdLst/>
          <a:ahLst/>
          <a:cxnLst/>
          <a:rect l="0" t="0" r="0" b="0"/>
          <a:pathLst>
            <a:path>
              <a:moveTo>
                <a:pt x="0" y="16040"/>
              </a:moveTo>
              <a:lnTo>
                <a:pt x="946768" y="1604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5082998" y="2040481"/>
        <a:ext cx="47338" cy="47338"/>
      </dsp:txXfrm>
    </dsp:sp>
    <dsp:sp modelId="{A8ACA5E8-BE20-4CF0-AB5E-2FBA28F545A4}">
      <dsp:nvSpPr>
        <dsp:cNvPr id="0" name=""/>
        <dsp:cNvSpPr/>
      </dsp:nvSpPr>
      <dsp:spPr>
        <a:xfrm>
          <a:off x="5456461" y="815840"/>
          <a:ext cx="1439087" cy="14390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SISUTEC</a:t>
          </a:r>
          <a:endParaRPr lang="pt-BR" sz="1700" kern="1200" dirty="0"/>
        </a:p>
      </dsp:txBody>
      <dsp:txXfrm>
        <a:off x="5667210" y="1026589"/>
        <a:ext cx="1017589" cy="1017589"/>
      </dsp:txXfrm>
    </dsp:sp>
    <dsp:sp modelId="{B6049BF9-4128-47C1-9260-C9EB3F5431D9}">
      <dsp:nvSpPr>
        <dsp:cNvPr id="0" name=""/>
        <dsp:cNvSpPr/>
      </dsp:nvSpPr>
      <dsp:spPr>
        <a:xfrm rot="1456596">
          <a:off x="4654619" y="3052299"/>
          <a:ext cx="873604" cy="32080"/>
        </a:xfrm>
        <a:custGeom>
          <a:avLst/>
          <a:gdLst/>
          <a:ahLst/>
          <a:cxnLst/>
          <a:rect l="0" t="0" r="0" b="0"/>
          <a:pathLst>
            <a:path>
              <a:moveTo>
                <a:pt x="0" y="16040"/>
              </a:moveTo>
              <a:lnTo>
                <a:pt x="873604" y="1604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5069581" y="3046499"/>
        <a:ext cx="43680" cy="43680"/>
      </dsp:txXfrm>
    </dsp:sp>
    <dsp:sp modelId="{4AE857FB-D35F-4B96-8E22-B4D27F637C0B}">
      <dsp:nvSpPr>
        <dsp:cNvPr id="0" name=""/>
        <dsp:cNvSpPr/>
      </dsp:nvSpPr>
      <dsp:spPr>
        <a:xfrm>
          <a:off x="5425969" y="2824218"/>
          <a:ext cx="1439087" cy="14390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Entrevista (Vivência)</a:t>
          </a:r>
          <a:endParaRPr lang="pt-BR" sz="1700" kern="1200" dirty="0"/>
        </a:p>
      </dsp:txBody>
      <dsp:txXfrm>
        <a:off x="5636718" y="3034967"/>
        <a:ext cx="1017589" cy="1017589"/>
      </dsp:txXfrm>
    </dsp:sp>
    <dsp:sp modelId="{8195CF55-739B-414C-AC89-59275A78D079}">
      <dsp:nvSpPr>
        <dsp:cNvPr id="0" name=""/>
        <dsp:cNvSpPr/>
      </dsp:nvSpPr>
      <dsp:spPr>
        <a:xfrm rot="5400000">
          <a:off x="3821273" y="3512477"/>
          <a:ext cx="432113" cy="32080"/>
        </a:xfrm>
        <a:custGeom>
          <a:avLst/>
          <a:gdLst/>
          <a:ahLst/>
          <a:cxnLst/>
          <a:rect l="0" t="0" r="0" b="0"/>
          <a:pathLst>
            <a:path>
              <a:moveTo>
                <a:pt x="0" y="16040"/>
              </a:moveTo>
              <a:lnTo>
                <a:pt x="432113" y="1604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4026527" y="3517714"/>
        <a:ext cx="21605" cy="21605"/>
      </dsp:txXfrm>
    </dsp:sp>
    <dsp:sp modelId="{BD2A493A-0AB5-48EE-ADE8-6D4622C2DF36}">
      <dsp:nvSpPr>
        <dsp:cNvPr id="0" name=""/>
        <dsp:cNvSpPr/>
      </dsp:nvSpPr>
      <dsp:spPr>
        <a:xfrm>
          <a:off x="3317786" y="3744573"/>
          <a:ext cx="1439087" cy="14390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ENEM</a:t>
          </a:r>
          <a:endParaRPr lang="pt-BR" sz="1700" kern="1200" dirty="0"/>
        </a:p>
      </dsp:txBody>
      <dsp:txXfrm>
        <a:off x="3528535" y="3955322"/>
        <a:ext cx="1017589" cy="1017589"/>
      </dsp:txXfrm>
    </dsp:sp>
    <dsp:sp modelId="{F8CF3F74-96EE-4378-8F92-54A604063CDF}">
      <dsp:nvSpPr>
        <dsp:cNvPr id="0" name=""/>
        <dsp:cNvSpPr/>
      </dsp:nvSpPr>
      <dsp:spPr>
        <a:xfrm rot="9246798">
          <a:off x="2522495" y="3090397"/>
          <a:ext cx="913311" cy="32080"/>
        </a:xfrm>
        <a:custGeom>
          <a:avLst/>
          <a:gdLst/>
          <a:ahLst/>
          <a:cxnLst/>
          <a:rect l="0" t="0" r="0" b="0"/>
          <a:pathLst>
            <a:path>
              <a:moveTo>
                <a:pt x="0" y="16040"/>
              </a:moveTo>
              <a:lnTo>
                <a:pt x="913311" y="1604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 rot="10800000">
        <a:off x="2956318" y="3083604"/>
        <a:ext cx="45665" cy="45665"/>
      </dsp:txXfrm>
    </dsp:sp>
    <dsp:sp modelId="{96B628BA-A992-4F91-9888-9A155FB7B196}">
      <dsp:nvSpPr>
        <dsp:cNvPr id="0" name=""/>
        <dsp:cNvSpPr/>
      </dsp:nvSpPr>
      <dsp:spPr>
        <a:xfrm>
          <a:off x="1201429" y="2900413"/>
          <a:ext cx="1439087" cy="14390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Chamada Pública</a:t>
          </a:r>
          <a:endParaRPr lang="pt-BR" sz="1700" kern="1200" dirty="0"/>
        </a:p>
      </dsp:txBody>
      <dsp:txXfrm>
        <a:off x="1412178" y="3111162"/>
        <a:ext cx="1017589" cy="1017589"/>
      </dsp:txXfrm>
    </dsp:sp>
    <dsp:sp modelId="{E7FAEA85-B476-4DB7-9258-552B3AA86C83}">
      <dsp:nvSpPr>
        <dsp:cNvPr id="0" name=""/>
        <dsp:cNvSpPr/>
      </dsp:nvSpPr>
      <dsp:spPr>
        <a:xfrm rot="12304242">
          <a:off x="2378725" y="2048114"/>
          <a:ext cx="1056626" cy="32080"/>
        </a:xfrm>
        <a:custGeom>
          <a:avLst/>
          <a:gdLst/>
          <a:ahLst/>
          <a:cxnLst/>
          <a:rect l="0" t="0" r="0" b="0"/>
          <a:pathLst>
            <a:path>
              <a:moveTo>
                <a:pt x="0" y="16040"/>
              </a:moveTo>
              <a:lnTo>
                <a:pt x="1056626" y="1604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 rot="10800000">
        <a:off x="2880623" y="2037739"/>
        <a:ext cx="52831" cy="52831"/>
      </dsp:txXfrm>
    </dsp:sp>
    <dsp:sp modelId="{2B1E63CC-991C-41B6-A06A-5E5D8F99AF7C}">
      <dsp:nvSpPr>
        <dsp:cNvPr id="0" name=""/>
        <dsp:cNvSpPr/>
      </dsp:nvSpPr>
      <dsp:spPr>
        <a:xfrm>
          <a:off x="1057204" y="815848"/>
          <a:ext cx="1439087" cy="14390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Currículo</a:t>
          </a:r>
          <a:endParaRPr lang="pt-BR" sz="1700" kern="1200" dirty="0"/>
        </a:p>
      </dsp:txBody>
      <dsp:txXfrm>
        <a:off x="1267953" y="1026597"/>
        <a:ext cx="1017589" cy="101758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86813D-0151-42C6-BDFE-C3EE71069974}">
      <dsp:nvSpPr>
        <dsp:cNvPr id="0" name=""/>
        <dsp:cNvSpPr/>
      </dsp:nvSpPr>
      <dsp:spPr>
        <a:xfrm>
          <a:off x="4739640" y="1924735"/>
          <a:ext cx="3353330" cy="5819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0991"/>
              </a:lnTo>
              <a:lnTo>
                <a:pt x="3353330" y="290991"/>
              </a:lnTo>
              <a:lnTo>
                <a:pt x="3353330" y="58198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6836BA-DECB-413C-988D-5992EC3B3FDB}">
      <dsp:nvSpPr>
        <dsp:cNvPr id="0" name=""/>
        <dsp:cNvSpPr/>
      </dsp:nvSpPr>
      <dsp:spPr>
        <a:xfrm>
          <a:off x="4693919" y="1924735"/>
          <a:ext cx="91440" cy="5819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8198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F36A86-8629-4C5E-878A-99D2FEF0DF87}">
      <dsp:nvSpPr>
        <dsp:cNvPr id="0" name=""/>
        <dsp:cNvSpPr/>
      </dsp:nvSpPr>
      <dsp:spPr>
        <a:xfrm>
          <a:off x="1386309" y="1924735"/>
          <a:ext cx="3353330" cy="581982"/>
        </a:xfrm>
        <a:custGeom>
          <a:avLst/>
          <a:gdLst/>
          <a:ahLst/>
          <a:cxnLst/>
          <a:rect l="0" t="0" r="0" b="0"/>
          <a:pathLst>
            <a:path>
              <a:moveTo>
                <a:pt x="3353330" y="0"/>
              </a:moveTo>
              <a:lnTo>
                <a:pt x="3353330" y="290991"/>
              </a:lnTo>
              <a:lnTo>
                <a:pt x="0" y="290991"/>
              </a:lnTo>
              <a:lnTo>
                <a:pt x="0" y="58198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863DDD-4DFE-4AA2-96C8-C698F950748B}">
      <dsp:nvSpPr>
        <dsp:cNvPr id="0" name=""/>
        <dsp:cNvSpPr/>
      </dsp:nvSpPr>
      <dsp:spPr>
        <a:xfrm>
          <a:off x="3353966" y="539061"/>
          <a:ext cx="2771347" cy="13856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kern="1200" dirty="0" smtClean="0"/>
            <a:t>OBRIGATÓRIO REALIZAR PROVA OU EXAME</a:t>
          </a:r>
          <a:endParaRPr lang="pt-BR" sz="2900" kern="1200" dirty="0"/>
        </a:p>
      </dsp:txBody>
      <dsp:txXfrm>
        <a:off x="3353966" y="539061"/>
        <a:ext cx="2771347" cy="1385673"/>
      </dsp:txXfrm>
    </dsp:sp>
    <dsp:sp modelId="{21519D05-CA20-4894-BE10-E8381A2C36BC}">
      <dsp:nvSpPr>
        <dsp:cNvPr id="0" name=""/>
        <dsp:cNvSpPr/>
      </dsp:nvSpPr>
      <dsp:spPr>
        <a:xfrm>
          <a:off x="636" y="2506717"/>
          <a:ext cx="2771347" cy="13856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kern="1200" dirty="0" smtClean="0"/>
            <a:t>BACHARELADO</a:t>
          </a:r>
          <a:endParaRPr lang="pt-BR" sz="2900" kern="1200" dirty="0"/>
        </a:p>
      </dsp:txBody>
      <dsp:txXfrm>
        <a:off x="636" y="2506717"/>
        <a:ext cx="2771347" cy="1385673"/>
      </dsp:txXfrm>
    </dsp:sp>
    <dsp:sp modelId="{B09FC359-CCEF-4F1D-B012-7CF4629E11F7}">
      <dsp:nvSpPr>
        <dsp:cNvPr id="0" name=""/>
        <dsp:cNvSpPr/>
      </dsp:nvSpPr>
      <dsp:spPr>
        <a:xfrm>
          <a:off x="3353966" y="2506717"/>
          <a:ext cx="2771347" cy="13856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kern="1200" dirty="0" smtClean="0"/>
            <a:t>LICENCIATURA</a:t>
          </a:r>
          <a:endParaRPr lang="pt-BR" sz="2900" kern="1200" dirty="0"/>
        </a:p>
      </dsp:txBody>
      <dsp:txXfrm>
        <a:off x="3353966" y="2506717"/>
        <a:ext cx="2771347" cy="1385673"/>
      </dsp:txXfrm>
    </dsp:sp>
    <dsp:sp modelId="{6A19E80E-9C74-4E41-AF16-51EBFE616F8F}">
      <dsp:nvSpPr>
        <dsp:cNvPr id="0" name=""/>
        <dsp:cNvSpPr/>
      </dsp:nvSpPr>
      <dsp:spPr>
        <a:xfrm>
          <a:off x="6707296" y="2506717"/>
          <a:ext cx="2771347" cy="13856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kern="1200" dirty="0" smtClean="0"/>
            <a:t>TECNOLOGIA</a:t>
          </a:r>
          <a:endParaRPr lang="pt-BR" sz="2900" kern="1200" dirty="0"/>
        </a:p>
      </dsp:txBody>
      <dsp:txXfrm>
        <a:off x="6707296" y="2506717"/>
        <a:ext cx="2771347" cy="13856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14A82D-C5DF-44EC-A3BC-355A19820A9D}">
      <dsp:nvSpPr>
        <dsp:cNvPr id="0" name=""/>
        <dsp:cNvSpPr/>
      </dsp:nvSpPr>
      <dsp:spPr>
        <a:xfrm>
          <a:off x="3317786" y="1873373"/>
          <a:ext cx="1439087" cy="14390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Cursos de Graduação</a:t>
          </a:r>
          <a:endParaRPr lang="pt-BR" sz="1600" kern="1200" dirty="0"/>
        </a:p>
      </dsp:txBody>
      <dsp:txXfrm>
        <a:off x="3528535" y="2084122"/>
        <a:ext cx="1017589" cy="1017589"/>
      </dsp:txXfrm>
    </dsp:sp>
    <dsp:sp modelId="{7C2D07EA-986F-4701-A0F6-C2E2372C6C30}">
      <dsp:nvSpPr>
        <dsp:cNvPr id="0" name=""/>
        <dsp:cNvSpPr/>
      </dsp:nvSpPr>
      <dsp:spPr>
        <a:xfrm rot="16200000">
          <a:off x="3821273" y="1641276"/>
          <a:ext cx="432113" cy="32080"/>
        </a:xfrm>
        <a:custGeom>
          <a:avLst/>
          <a:gdLst/>
          <a:ahLst/>
          <a:cxnLst/>
          <a:rect l="0" t="0" r="0" b="0"/>
          <a:pathLst>
            <a:path>
              <a:moveTo>
                <a:pt x="0" y="16040"/>
              </a:moveTo>
              <a:lnTo>
                <a:pt x="432113" y="1604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4026527" y="1646513"/>
        <a:ext cx="21605" cy="21605"/>
      </dsp:txXfrm>
    </dsp:sp>
    <dsp:sp modelId="{450FEECB-C558-4FCC-BC56-832CDAF737C0}">
      <dsp:nvSpPr>
        <dsp:cNvPr id="0" name=""/>
        <dsp:cNvSpPr/>
      </dsp:nvSpPr>
      <dsp:spPr>
        <a:xfrm>
          <a:off x="3317786" y="2172"/>
          <a:ext cx="1439087" cy="14390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PROVA</a:t>
          </a:r>
          <a:endParaRPr lang="pt-BR" sz="1900" kern="1200" dirty="0"/>
        </a:p>
      </dsp:txBody>
      <dsp:txXfrm>
        <a:off x="3528535" y="212921"/>
        <a:ext cx="1017589" cy="1017589"/>
      </dsp:txXfrm>
    </dsp:sp>
    <dsp:sp modelId="{688B1E88-3E0E-42BD-80F7-59356A99D2A0}">
      <dsp:nvSpPr>
        <dsp:cNvPr id="0" name=""/>
        <dsp:cNvSpPr/>
      </dsp:nvSpPr>
      <dsp:spPr>
        <a:xfrm rot="21557664">
          <a:off x="4756784" y="2562347"/>
          <a:ext cx="920590" cy="32080"/>
        </a:xfrm>
        <a:custGeom>
          <a:avLst/>
          <a:gdLst/>
          <a:ahLst/>
          <a:cxnLst/>
          <a:rect l="0" t="0" r="0" b="0"/>
          <a:pathLst>
            <a:path>
              <a:moveTo>
                <a:pt x="0" y="16040"/>
              </a:moveTo>
              <a:lnTo>
                <a:pt x="920590" y="1604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5194064" y="2555372"/>
        <a:ext cx="46029" cy="46029"/>
      </dsp:txXfrm>
    </dsp:sp>
    <dsp:sp modelId="{A8ACA5E8-BE20-4CF0-AB5E-2FBA28F545A4}">
      <dsp:nvSpPr>
        <dsp:cNvPr id="0" name=""/>
        <dsp:cNvSpPr/>
      </dsp:nvSpPr>
      <dsp:spPr>
        <a:xfrm>
          <a:off x="5677284" y="1844314"/>
          <a:ext cx="1439087" cy="14390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SISU</a:t>
          </a:r>
          <a:endParaRPr lang="pt-BR" sz="1900" kern="1200" dirty="0"/>
        </a:p>
      </dsp:txBody>
      <dsp:txXfrm>
        <a:off x="5888033" y="2055063"/>
        <a:ext cx="1017589" cy="1017589"/>
      </dsp:txXfrm>
    </dsp:sp>
    <dsp:sp modelId="{8195CF55-739B-414C-AC89-59275A78D079}">
      <dsp:nvSpPr>
        <dsp:cNvPr id="0" name=""/>
        <dsp:cNvSpPr/>
      </dsp:nvSpPr>
      <dsp:spPr>
        <a:xfrm rot="5400000">
          <a:off x="3821273" y="3512477"/>
          <a:ext cx="432113" cy="32080"/>
        </a:xfrm>
        <a:custGeom>
          <a:avLst/>
          <a:gdLst/>
          <a:ahLst/>
          <a:cxnLst/>
          <a:rect l="0" t="0" r="0" b="0"/>
          <a:pathLst>
            <a:path>
              <a:moveTo>
                <a:pt x="0" y="16040"/>
              </a:moveTo>
              <a:lnTo>
                <a:pt x="432113" y="1604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4026527" y="3517714"/>
        <a:ext cx="21605" cy="21605"/>
      </dsp:txXfrm>
    </dsp:sp>
    <dsp:sp modelId="{BD2A493A-0AB5-48EE-ADE8-6D4622C2DF36}">
      <dsp:nvSpPr>
        <dsp:cNvPr id="0" name=""/>
        <dsp:cNvSpPr/>
      </dsp:nvSpPr>
      <dsp:spPr>
        <a:xfrm>
          <a:off x="3317786" y="3744573"/>
          <a:ext cx="1439087" cy="14390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ENEM</a:t>
          </a:r>
          <a:endParaRPr lang="pt-BR" sz="1900" kern="1200" dirty="0"/>
        </a:p>
      </dsp:txBody>
      <dsp:txXfrm>
        <a:off x="3528535" y="3955322"/>
        <a:ext cx="1017589" cy="1017589"/>
      </dsp:txXfrm>
    </dsp:sp>
    <dsp:sp modelId="{E7FAEA85-B476-4DB7-9258-552B3AA86C83}">
      <dsp:nvSpPr>
        <dsp:cNvPr id="0" name=""/>
        <dsp:cNvSpPr/>
      </dsp:nvSpPr>
      <dsp:spPr>
        <a:xfrm rot="10756341">
          <a:off x="2266555" y="2592690"/>
          <a:ext cx="1051330" cy="32080"/>
        </a:xfrm>
        <a:custGeom>
          <a:avLst/>
          <a:gdLst/>
          <a:ahLst/>
          <a:cxnLst/>
          <a:rect l="0" t="0" r="0" b="0"/>
          <a:pathLst>
            <a:path>
              <a:moveTo>
                <a:pt x="0" y="16040"/>
              </a:moveTo>
              <a:lnTo>
                <a:pt x="1051330" y="1604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 rot="10800000">
        <a:off x="2765937" y="2582447"/>
        <a:ext cx="52566" cy="52566"/>
      </dsp:txXfrm>
    </dsp:sp>
    <dsp:sp modelId="{2B1E63CC-991C-41B6-A06A-5E5D8F99AF7C}">
      <dsp:nvSpPr>
        <dsp:cNvPr id="0" name=""/>
        <dsp:cNvSpPr/>
      </dsp:nvSpPr>
      <dsp:spPr>
        <a:xfrm>
          <a:off x="827568" y="1905000"/>
          <a:ext cx="1439087" cy="14390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Currículo</a:t>
          </a:r>
          <a:endParaRPr lang="pt-BR" sz="1900" kern="1200" dirty="0"/>
        </a:p>
      </dsp:txBody>
      <dsp:txXfrm>
        <a:off x="1038317" y="2115749"/>
        <a:ext cx="1017589" cy="101758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86813D-0151-42C6-BDFE-C3EE71069974}">
      <dsp:nvSpPr>
        <dsp:cNvPr id="0" name=""/>
        <dsp:cNvSpPr/>
      </dsp:nvSpPr>
      <dsp:spPr>
        <a:xfrm>
          <a:off x="4739640" y="1924735"/>
          <a:ext cx="3353330" cy="5819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0991"/>
              </a:lnTo>
              <a:lnTo>
                <a:pt x="3353330" y="290991"/>
              </a:lnTo>
              <a:lnTo>
                <a:pt x="3353330" y="58198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6836BA-DECB-413C-988D-5992EC3B3FDB}">
      <dsp:nvSpPr>
        <dsp:cNvPr id="0" name=""/>
        <dsp:cNvSpPr/>
      </dsp:nvSpPr>
      <dsp:spPr>
        <a:xfrm>
          <a:off x="4693919" y="1924735"/>
          <a:ext cx="91440" cy="5819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8198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F36A86-8629-4C5E-878A-99D2FEF0DF87}">
      <dsp:nvSpPr>
        <dsp:cNvPr id="0" name=""/>
        <dsp:cNvSpPr/>
      </dsp:nvSpPr>
      <dsp:spPr>
        <a:xfrm>
          <a:off x="1386309" y="1924735"/>
          <a:ext cx="3353330" cy="581982"/>
        </a:xfrm>
        <a:custGeom>
          <a:avLst/>
          <a:gdLst/>
          <a:ahLst/>
          <a:cxnLst/>
          <a:rect l="0" t="0" r="0" b="0"/>
          <a:pathLst>
            <a:path>
              <a:moveTo>
                <a:pt x="3353330" y="0"/>
              </a:moveTo>
              <a:lnTo>
                <a:pt x="3353330" y="290991"/>
              </a:lnTo>
              <a:lnTo>
                <a:pt x="0" y="290991"/>
              </a:lnTo>
              <a:lnTo>
                <a:pt x="0" y="58198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863DDD-4DFE-4AA2-96C8-C698F950748B}">
      <dsp:nvSpPr>
        <dsp:cNvPr id="0" name=""/>
        <dsp:cNvSpPr/>
      </dsp:nvSpPr>
      <dsp:spPr>
        <a:xfrm>
          <a:off x="3353966" y="539061"/>
          <a:ext cx="2771347" cy="13856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kern="1200" dirty="0" smtClean="0"/>
            <a:t>PROSEL SIMPLIFICADO</a:t>
          </a:r>
          <a:endParaRPr lang="pt-BR" sz="3500" kern="1200" dirty="0"/>
        </a:p>
      </dsp:txBody>
      <dsp:txXfrm>
        <a:off x="3353966" y="539061"/>
        <a:ext cx="2771347" cy="1385673"/>
      </dsp:txXfrm>
    </dsp:sp>
    <dsp:sp modelId="{21519D05-CA20-4894-BE10-E8381A2C36BC}">
      <dsp:nvSpPr>
        <dsp:cNvPr id="0" name=""/>
        <dsp:cNvSpPr/>
      </dsp:nvSpPr>
      <dsp:spPr>
        <a:xfrm>
          <a:off x="636" y="2506717"/>
          <a:ext cx="2771347" cy="13856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kern="1200" dirty="0" smtClean="0"/>
            <a:t>CURSOS </a:t>
          </a:r>
          <a:r>
            <a:rPr lang="pt-BR" sz="3500" kern="1200" dirty="0" err="1" smtClean="0"/>
            <a:t>FIC’s</a:t>
          </a:r>
          <a:endParaRPr lang="pt-BR" sz="3500" kern="1200" dirty="0"/>
        </a:p>
      </dsp:txBody>
      <dsp:txXfrm>
        <a:off x="636" y="2506717"/>
        <a:ext cx="2771347" cy="1385673"/>
      </dsp:txXfrm>
    </dsp:sp>
    <dsp:sp modelId="{B09FC359-CCEF-4F1D-B012-7CF4629E11F7}">
      <dsp:nvSpPr>
        <dsp:cNvPr id="0" name=""/>
        <dsp:cNvSpPr/>
      </dsp:nvSpPr>
      <dsp:spPr>
        <a:xfrm>
          <a:off x="3353966" y="2506717"/>
          <a:ext cx="2771347" cy="13856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kern="1200" dirty="0" smtClean="0"/>
            <a:t>CURSOS TÉCNICOS</a:t>
          </a:r>
          <a:endParaRPr lang="pt-BR" sz="3500" kern="1200" dirty="0"/>
        </a:p>
      </dsp:txBody>
      <dsp:txXfrm>
        <a:off x="3353966" y="2506717"/>
        <a:ext cx="2771347" cy="1385673"/>
      </dsp:txXfrm>
    </dsp:sp>
    <dsp:sp modelId="{6A19E80E-9C74-4E41-AF16-51EBFE616F8F}">
      <dsp:nvSpPr>
        <dsp:cNvPr id="0" name=""/>
        <dsp:cNvSpPr/>
      </dsp:nvSpPr>
      <dsp:spPr>
        <a:xfrm>
          <a:off x="6707296" y="2506717"/>
          <a:ext cx="2771347" cy="13856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kern="1200" dirty="0" smtClean="0"/>
            <a:t>CURSOS SUPERIORES</a:t>
          </a:r>
          <a:endParaRPr lang="pt-BR" sz="3500" kern="1200" dirty="0"/>
        </a:p>
      </dsp:txBody>
      <dsp:txXfrm>
        <a:off x="6707296" y="2506717"/>
        <a:ext cx="2771347" cy="138567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14A82D-C5DF-44EC-A3BC-355A19820A9D}">
      <dsp:nvSpPr>
        <dsp:cNvPr id="0" name=""/>
        <dsp:cNvSpPr/>
      </dsp:nvSpPr>
      <dsp:spPr>
        <a:xfrm>
          <a:off x="3323407" y="1878994"/>
          <a:ext cx="1427844" cy="14278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PROSEL SIMPLIFICADO</a:t>
          </a:r>
          <a:endParaRPr lang="pt-BR" sz="1600" kern="1200" dirty="0"/>
        </a:p>
      </dsp:txBody>
      <dsp:txXfrm>
        <a:off x="3532510" y="2088097"/>
        <a:ext cx="1009638" cy="1009638"/>
      </dsp:txXfrm>
    </dsp:sp>
    <dsp:sp modelId="{7C2D07EA-986F-4701-A0F6-C2E2372C6C30}">
      <dsp:nvSpPr>
        <dsp:cNvPr id="0" name=""/>
        <dsp:cNvSpPr/>
      </dsp:nvSpPr>
      <dsp:spPr>
        <a:xfrm rot="16200000">
          <a:off x="3822028" y="1647778"/>
          <a:ext cx="430602" cy="31829"/>
        </a:xfrm>
        <a:custGeom>
          <a:avLst/>
          <a:gdLst/>
          <a:ahLst/>
          <a:cxnLst/>
          <a:rect l="0" t="0" r="0" b="0"/>
          <a:pathLst>
            <a:path>
              <a:moveTo>
                <a:pt x="0" y="15914"/>
              </a:moveTo>
              <a:lnTo>
                <a:pt x="430602" y="15914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4026564" y="1652928"/>
        <a:ext cx="21530" cy="21530"/>
      </dsp:txXfrm>
    </dsp:sp>
    <dsp:sp modelId="{450FEECB-C558-4FCC-BC56-832CDAF737C0}">
      <dsp:nvSpPr>
        <dsp:cNvPr id="0" name=""/>
        <dsp:cNvSpPr/>
      </dsp:nvSpPr>
      <dsp:spPr>
        <a:xfrm>
          <a:off x="3323407" y="20548"/>
          <a:ext cx="1427844" cy="14278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Entrevista</a:t>
          </a:r>
          <a:endParaRPr lang="pt-BR" sz="1700" kern="1200" dirty="0"/>
        </a:p>
      </dsp:txBody>
      <dsp:txXfrm>
        <a:off x="3532510" y="229651"/>
        <a:ext cx="1009638" cy="1009638"/>
      </dsp:txXfrm>
    </dsp:sp>
    <dsp:sp modelId="{688B1E88-3E0E-42BD-80F7-59356A99D2A0}">
      <dsp:nvSpPr>
        <dsp:cNvPr id="0" name=""/>
        <dsp:cNvSpPr/>
      </dsp:nvSpPr>
      <dsp:spPr>
        <a:xfrm rot="21557664">
          <a:off x="4751163" y="2562571"/>
          <a:ext cx="915749" cy="31829"/>
        </a:xfrm>
        <a:custGeom>
          <a:avLst/>
          <a:gdLst/>
          <a:ahLst/>
          <a:cxnLst/>
          <a:rect l="0" t="0" r="0" b="0"/>
          <a:pathLst>
            <a:path>
              <a:moveTo>
                <a:pt x="0" y="15914"/>
              </a:moveTo>
              <a:lnTo>
                <a:pt x="915749" y="15914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5186144" y="2555592"/>
        <a:ext cx="45787" cy="45787"/>
      </dsp:txXfrm>
    </dsp:sp>
    <dsp:sp modelId="{A8ACA5E8-BE20-4CF0-AB5E-2FBA28F545A4}">
      <dsp:nvSpPr>
        <dsp:cNvPr id="0" name=""/>
        <dsp:cNvSpPr/>
      </dsp:nvSpPr>
      <dsp:spPr>
        <a:xfrm>
          <a:off x="5666824" y="1850134"/>
          <a:ext cx="1427844" cy="14278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Sorteio</a:t>
          </a:r>
          <a:endParaRPr lang="pt-BR" sz="1700" kern="1200" dirty="0"/>
        </a:p>
      </dsp:txBody>
      <dsp:txXfrm>
        <a:off x="5875927" y="2059237"/>
        <a:ext cx="1009638" cy="1009638"/>
      </dsp:txXfrm>
    </dsp:sp>
    <dsp:sp modelId="{8195CF55-739B-414C-AC89-59275A78D079}">
      <dsp:nvSpPr>
        <dsp:cNvPr id="0" name=""/>
        <dsp:cNvSpPr/>
      </dsp:nvSpPr>
      <dsp:spPr>
        <a:xfrm rot="5400000">
          <a:off x="3822028" y="3506225"/>
          <a:ext cx="430602" cy="31829"/>
        </a:xfrm>
        <a:custGeom>
          <a:avLst/>
          <a:gdLst/>
          <a:ahLst/>
          <a:cxnLst/>
          <a:rect l="0" t="0" r="0" b="0"/>
          <a:pathLst>
            <a:path>
              <a:moveTo>
                <a:pt x="0" y="15914"/>
              </a:moveTo>
              <a:lnTo>
                <a:pt x="430602" y="15914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4026564" y="3511375"/>
        <a:ext cx="21530" cy="21530"/>
      </dsp:txXfrm>
    </dsp:sp>
    <dsp:sp modelId="{BD2A493A-0AB5-48EE-ADE8-6D4622C2DF36}">
      <dsp:nvSpPr>
        <dsp:cNvPr id="0" name=""/>
        <dsp:cNvSpPr/>
      </dsp:nvSpPr>
      <dsp:spPr>
        <a:xfrm>
          <a:off x="3323407" y="3737441"/>
          <a:ext cx="1427844" cy="14278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Vivência</a:t>
          </a:r>
          <a:endParaRPr lang="pt-BR" sz="1700" kern="1200" dirty="0"/>
        </a:p>
      </dsp:txBody>
      <dsp:txXfrm>
        <a:off x="3532510" y="3946544"/>
        <a:ext cx="1009638" cy="1009638"/>
      </dsp:txXfrm>
    </dsp:sp>
    <dsp:sp modelId="{E7FAEA85-B476-4DB7-9258-552B3AA86C83}">
      <dsp:nvSpPr>
        <dsp:cNvPr id="0" name=""/>
        <dsp:cNvSpPr/>
      </dsp:nvSpPr>
      <dsp:spPr>
        <a:xfrm rot="10756341">
          <a:off x="2277908" y="2592708"/>
          <a:ext cx="1045599" cy="31829"/>
        </a:xfrm>
        <a:custGeom>
          <a:avLst/>
          <a:gdLst/>
          <a:ahLst/>
          <a:cxnLst/>
          <a:rect l="0" t="0" r="0" b="0"/>
          <a:pathLst>
            <a:path>
              <a:moveTo>
                <a:pt x="0" y="15914"/>
              </a:moveTo>
              <a:lnTo>
                <a:pt x="1045599" y="15914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 rot="10800000">
        <a:off x="2774567" y="2582482"/>
        <a:ext cx="52279" cy="52279"/>
      </dsp:txXfrm>
    </dsp:sp>
    <dsp:sp modelId="{2B1E63CC-991C-41B6-A06A-5E5D8F99AF7C}">
      <dsp:nvSpPr>
        <dsp:cNvPr id="0" name=""/>
        <dsp:cNvSpPr/>
      </dsp:nvSpPr>
      <dsp:spPr>
        <a:xfrm>
          <a:off x="850163" y="1910406"/>
          <a:ext cx="1427844" cy="14278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Currículo</a:t>
          </a:r>
          <a:endParaRPr lang="pt-BR" sz="1700" kern="1200" dirty="0"/>
        </a:p>
      </dsp:txBody>
      <dsp:txXfrm>
        <a:off x="1059266" y="2119509"/>
        <a:ext cx="1009638" cy="100963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FC000B-8838-4D4B-AE6E-83F1645E8743}">
      <dsp:nvSpPr>
        <dsp:cNvPr id="0" name=""/>
        <dsp:cNvSpPr/>
      </dsp:nvSpPr>
      <dsp:spPr>
        <a:xfrm>
          <a:off x="7056561" y="3283246"/>
          <a:ext cx="406705" cy="12472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7228"/>
              </a:lnTo>
              <a:lnTo>
                <a:pt x="406705" y="1247228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86813D-0151-42C6-BDFE-C3EE71069974}">
      <dsp:nvSpPr>
        <dsp:cNvPr id="0" name=""/>
        <dsp:cNvSpPr/>
      </dsp:nvSpPr>
      <dsp:spPr>
        <a:xfrm>
          <a:off x="4860354" y="1358176"/>
          <a:ext cx="3280754" cy="5693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4693"/>
              </a:lnTo>
              <a:lnTo>
                <a:pt x="3280754" y="284693"/>
              </a:lnTo>
              <a:lnTo>
                <a:pt x="3280754" y="56938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175046-E783-4ED0-B5EB-866D53A6B7F2}">
      <dsp:nvSpPr>
        <dsp:cNvPr id="0" name=""/>
        <dsp:cNvSpPr/>
      </dsp:nvSpPr>
      <dsp:spPr>
        <a:xfrm>
          <a:off x="3775807" y="3283246"/>
          <a:ext cx="424627" cy="12472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7228"/>
              </a:lnTo>
              <a:lnTo>
                <a:pt x="424627" y="1247228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6836BA-DECB-413C-988D-5992EC3B3FDB}">
      <dsp:nvSpPr>
        <dsp:cNvPr id="0" name=""/>
        <dsp:cNvSpPr/>
      </dsp:nvSpPr>
      <dsp:spPr>
        <a:xfrm>
          <a:off x="4814634" y="1358176"/>
          <a:ext cx="91440" cy="56938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6938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F467EE-0717-4860-BB57-7CF14C15A71A}">
      <dsp:nvSpPr>
        <dsp:cNvPr id="0" name=""/>
        <dsp:cNvSpPr/>
      </dsp:nvSpPr>
      <dsp:spPr>
        <a:xfrm>
          <a:off x="495053" y="3283246"/>
          <a:ext cx="406705" cy="12472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7228"/>
              </a:lnTo>
              <a:lnTo>
                <a:pt x="406705" y="1247228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F36A86-8629-4C5E-878A-99D2FEF0DF87}">
      <dsp:nvSpPr>
        <dsp:cNvPr id="0" name=""/>
        <dsp:cNvSpPr/>
      </dsp:nvSpPr>
      <dsp:spPr>
        <a:xfrm>
          <a:off x="1579600" y="1358176"/>
          <a:ext cx="3280754" cy="569387"/>
        </a:xfrm>
        <a:custGeom>
          <a:avLst/>
          <a:gdLst/>
          <a:ahLst/>
          <a:cxnLst/>
          <a:rect l="0" t="0" r="0" b="0"/>
          <a:pathLst>
            <a:path>
              <a:moveTo>
                <a:pt x="3280754" y="0"/>
              </a:moveTo>
              <a:lnTo>
                <a:pt x="3280754" y="284693"/>
              </a:lnTo>
              <a:lnTo>
                <a:pt x="0" y="284693"/>
              </a:lnTo>
              <a:lnTo>
                <a:pt x="0" y="56938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863DDD-4DFE-4AA2-96C8-C698F950748B}">
      <dsp:nvSpPr>
        <dsp:cNvPr id="0" name=""/>
        <dsp:cNvSpPr/>
      </dsp:nvSpPr>
      <dsp:spPr>
        <a:xfrm>
          <a:off x="3504670" y="2492"/>
          <a:ext cx="2711367" cy="13556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SELEÇÃO SIMPLIFICADA</a:t>
          </a:r>
          <a:endParaRPr lang="pt-BR" sz="1900" kern="1200" dirty="0"/>
        </a:p>
      </dsp:txBody>
      <dsp:txXfrm>
        <a:off x="3504670" y="2492"/>
        <a:ext cx="2711367" cy="1355683"/>
      </dsp:txXfrm>
    </dsp:sp>
    <dsp:sp modelId="{21519D05-CA20-4894-BE10-E8381A2C36BC}">
      <dsp:nvSpPr>
        <dsp:cNvPr id="0" name=""/>
        <dsp:cNvSpPr/>
      </dsp:nvSpPr>
      <dsp:spPr>
        <a:xfrm>
          <a:off x="223916" y="1927563"/>
          <a:ext cx="2711367" cy="13556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POR DEMANDA ESPECÍFICA</a:t>
          </a:r>
          <a:endParaRPr lang="pt-BR" sz="1900" kern="1200" dirty="0"/>
        </a:p>
      </dsp:txBody>
      <dsp:txXfrm>
        <a:off x="223916" y="1927563"/>
        <a:ext cx="2711367" cy="1355683"/>
      </dsp:txXfrm>
    </dsp:sp>
    <dsp:sp modelId="{02AD6EB8-022C-46F0-9549-3FD58AEEBD67}">
      <dsp:nvSpPr>
        <dsp:cNvPr id="0" name=""/>
        <dsp:cNvSpPr/>
      </dsp:nvSpPr>
      <dsp:spPr>
        <a:xfrm>
          <a:off x="901758" y="3852633"/>
          <a:ext cx="2041306" cy="13556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MTE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MDS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PREFEITURA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PARCEIROS</a:t>
          </a:r>
        </a:p>
      </dsp:txBody>
      <dsp:txXfrm>
        <a:off x="901758" y="3852633"/>
        <a:ext cx="2041306" cy="1355683"/>
      </dsp:txXfrm>
    </dsp:sp>
    <dsp:sp modelId="{B09FC359-CCEF-4F1D-B012-7CF4629E11F7}">
      <dsp:nvSpPr>
        <dsp:cNvPr id="0" name=""/>
        <dsp:cNvSpPr/>
      </dsp:nvSpPr>
      <dsp:spPr>
        <a:xfrm>
          <a:off x="3504670" y="1927563"/>
          <a:ext cx="2711367" cy="13556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POR PÚBLICO ESPECÍFICO</a:t>
          </a:r>
          <a:endParaRPr lang="pt-BR" sz="1900" kern="1200" dirty="0"/>
        </a:p>
      </dsp:txBody>
      <dsp:txXfrm>
        <a:off x="3504670" y="1927563"/>
        <a:ext cx="2711367" cy="1355683"/>
      </dsp:txXfrm>
    </dsp:sp>
    <dsp:sp modelId="{356AB749-0F14-436B-908C-AB64EE0DF7A6}">
      <dsp:nvSpPr>
        <dsp:cNvPr id="0" name=""/>
        <dsp:cNvSpPr/>
      </dsp:nvSpPr>
      <dsp:spPr>
        <a:xfrm>
          <a:off x="4200434" y="3852633"/>
          <a:ext cx="2711367" cy="13556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EMPREGADO  COM CTPS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DESEMPREGADO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INFORMAL</a:t>
          </a:r>
          <a:endParaRPr lang="pt-BR" sz="1900" kern="1200" dirty="0"/>
        </a:p>
      </dsp:txBody>
      <dsp:txXfrm>
        <a:off x="4200434" y="3852633"/>
        <a:ext cx="2711367" cy="1355683"/>
      </dsp:txXfrm>
    </dsp:sp>
    <dsp:sp modelId="{6A19E80E-9C74-4E41-AF16-51EBFE616F8F}">
      <dsp:nvSpPr>
        <dsp:cNvPr id="0" name=""/>
        <dsp:cNvSpPr/>
      </dsp:nvSpPr>
      <dsp:spPr>
        <a:xfrm>
          <a:off x="6785425" y="1927563"/>
          <a:ext cx="2711367" cy="13556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POR PERFIL SOCIOECONÔMICO</a:t>
          </a:r>
          <a:endParaRPr lang="pt-BR" sz="1900" kern="1200" dirty="0"/>
        </a:p>
      </dsp:txBody>
      <dsp:txXfrm>
        <a:off x="6785425" y="1927563"/>
        <a:ext cx="2711367" cy="1355683"/>
      </dsp:txXfrm>
    </dsp:sp>
    <dsp:sp modelId="{84BF56F5-A931-4C26-9EA4-400852C921F4}">
      <dsp:nvSpPr>
        <dsp:cNvPr id="0" name=""/>
        <dsp:cNvSpPr/>
      </dsp:nvSpPr>
      <dsp:spPr>
        <a:xfrm>
          <a:off x="7463266" y="3852633"/>
          <a:ext cx="2140922" cy="13556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RENDA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VUNERABILIDADE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ESCOLARIDADE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APENADOS</a:t>
          </a:r>
          <a:endParaRPr lang="pt-BR" sz="1900" kern="1200" dirty="0"/>
        </a:p>
      </dsp:txBody>
      <dsp:txXfrm>
        <a:off x="7463266" y="3852633"/>
        <a:ext cx="2140922" cy="135568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14A82D-C5DF-44EC-A3BC-355A19820A9D}">
      <dsp:nvSpPr>
        <dsp:cNvPr id="0" name=""/>
        <dsp:cNvSpPr/>
      </dsp:nvSpPr>
      <dsp:spPr>
        <a:xfrm>
          <a:off x="3317786" y="1873373"/>
          <a:ext cx="1439087" cy="14390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SELEÇÃO SIMPLIFICA</a:t>
          </a:r>
          <a:endParaRPr lang="pt-BR" sz="1600" kern="1200" dirty="0"/>
        </a:p>
      </dsp:txBody>
      <dsp:txXfrm>
        <a:off x="3528535" y="2084122"/>
        <a:ext cx="1017589" cy="1017589"/>
      </dsp:txXfrm>
    </dsp:sp>
    <dsp:sp modelId="{7C2D07EA-986F-4701-A0F6-C2E2372C6C30}">
      <dsp:nvSpPr>
        <dsp:cNvPr id="0" name=""/>
        <dsp:cNvSpPr/>
      </dsp:nvSpPr>
      <dsp:spPr>
        <a:xfrm rot="16200000">
          <a:off x="3821273" y="1641276"/>
          <a:ext cx="432113" cy="32080"/>
        </a:xfrm>
        <a:custGeom>
          <a:avLst/>
          <a:gdLst/>
          <a:ahLst/>
          <a:cxnLst/>
          <a:rect l="0" t="0" r="0" b="0"/>
          <a:pathLst>
            <a:path>
              <a:moveTo>
                <a:pt x="0" y="16040"/>
              </a:moveTo>
              <a:lnTo>
                <a:pt x="432113" y="1604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4026527" y="1646513"/>
        <a:ext cx="21605" cy="21605"/>
      </dsp:txXfrm>
    </dsp:sp>
    <dsp:sp modelId="{450FEECB-C558-4FCC-BC56-832CDAF737C0}">
      <dsp:nvSpPr>
        <dsp:cNvPr id="0" name=""/>
        <dsp:cNvSpPr/>
      </dsp:nvSpPr>
      <dsp:spPr>
        <a:xfrm>
          <a:off x="3317786" y="2172"/>
          <a:ext cx="1439087" cy="14390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Entrevista</a:t>
          </a:r>
          <a:endParaRPr lang="pt-BR" sz="1600" kern="1200" dirty="0"/>
        </a:p>
      </dsp:txBody>
      <dsp:txXfrm>
        <a:off x="3528535" y="212921"/>
        <a:ext cx="1017589" cy="1017589"/>
      </dsp:txXfrm>
    </dsp:sp>
    <dsp:sp modelId="{688B1E88-3E0E-42BD-80F7-59356A99D2A0}">
      <dsp:nvSpPr>
        <dsp:cNvPr id="0" name=""/>
        <dsp:cNvSpPr/>
      </dsp:nvSpPr>
      <dsp:spPr>
        <a:xfrm rot="19771776">
          <a:off x="4593927" y="1978588"/>
          <a:ext cx="920590" cy="32080"/>
        </a:xfrm>
        <a:custGeom>
          <a:avLst/>
          <a:gdLst/>
          <a:ahLst/>
          <a:cxnLst/>
          <a:rect l="0" t="0" r="0" b="0"/>
          <a:pathLst>
            <a:path>
              <a:moveTo>
                <a:pt x="0" y="16040"/>
              </a:moveTo>
              <a:lnTo>
                <a:pt x="920590" y="1604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5031207" y="1971614"/>
        <a:ext cx="46029" cy="46029"/>
      </dsp:txXfrm>
    </dsp:sp>
    <dsp:sp modelId="{A8ACA5E8-BE20-4CF0-AB5E-2FBA28F545A4}">
      <dsp:nvSpPr>
        <dsp:cNvPr id="0" name=""/>
        <dsp:cNvSpPr/>
      </dsp:nvSpPr>
      <dsp:spPr>
        <a:xfrm>
          <a:off x="5351571" y="676796"/>
          <a:ext cx="1439087" cy="14390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CAD </a:t>
          </a:r>
          <a:r>
            <a:rPr lang="pt-BR" sz="1600" kern="1200" dirty="0" err="1" smtClean="0"/>
            <a:t>Unico</a:t>
          </a:r>
          <a:endParaRPr lang="pt-BR" sz="1600" kern="1200" dirty="0"/>
        </a:p>
      </dsp:txBody>
      <dsp:txXfrm>
        <a:off x="5562320" y="887545"/>
        <a:ext cx="1017589" cy="1017589"/>
      </dsp:txXfrm>
    </dsp:sp>
    <dsp:sp modelId="{8195CF55-739B-414C-AC89-59275A78D079}">
      <dsp:nvSpPr>
        <dsp:cNvPr id="0" name=""/>
        <dsp:cNvSpPr/>
      </dsp:nvSpPr>
      <dsp:spPr>
        <a:xfrm rot="1800000">
          <a:off x="4631527" y="3044677"/>
          <a:ext cx="432113" cy="32080"/>
        </a:xfrm>
        <a:custGeom>
          <a:avLst/>
          <a:gdLst/>
          <a:ahLst/>
          <a:cxnLst/>
          <a:rect l="0" t="0" r="0" b="0"/>
          <a:pathLst>
            <a:path>
              <a:moveTo>
                <a:pt x="0" y="16040"/>
              </a:moveTo>
              <a:lnTo>
                <a:pt x="432113" y="1604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4836780" y="3049914"/>
        <a:ext cx="21605" cy="21605"/>
      </dsp:txXfrm>
    </dsp:sp>
    <dsp:sp modelId="{BD2A493A-0AB5-48EE-ADE8-6D4622C2DF36}">
      <dsp:nvSpPr>
        <dsp:cNvPr id="0" name=""/>
        <dsp:cNvSpPr/>
      </dsp:nvSpPr>
      <dsp:spPr>
        <a:xfrm>
          <a:off x="4938293" y="2808973"/>
          <a:ext cx="1439087" cy="14390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Vivência</a:t>
          </a:r>
          <a:endParaRPr lang="pt-BR" sz="1600" kern="1200" dirty="0"/>
        </a:p>
      </dsp:txBody>
      <dsp:txXfrm>
        <a:off x="5149042" y="3019722"/>
        <a:ext cx="1017589" cy="1017589"/>
      </dsp:txXfrm>
    </dsp:sp>
    <dsp:sp modelId="{E7FAEA85-B476-4DB7-9258-552B3AA86C83}">
      <dsp:nvSpPr>
        <dsp:cNvPr id="0" name=""/>
        <dsp:cNvSpPr/>
      </dsp:nvSpPr>
      <dsp:spPr>
        <a:xfrm rot="5361309">
          <a:off x="3830670" y="3513563"/>
          <a:ext cx="434404" cy="32080"/>
        </a:xfrm>
        <a:custGeom>
          <a:avLst/>
          <a:gdLst/>
          <a:ahLst/>
          <a:cxnLst/>
          <a:rect l="0" t="0" r="0" b="0"/>
          <a:pathLst>
            <a:path>
              <a:moveTo>
                <a:pt x="0" y="16040"/>
              </a:moveTo>
              <a:lnTo>
                <a:pt x="434404" y="1604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4037012" y="3518743"/>
        <a:ext cx="21720" cy="21720"/>
      </dsp:txXfrm>
    </dsp:sp>
    <dsp:sp modelId="{2B1E63CC-991C-41B6-A06A-5E5D8F99AF7C}">
      <dsp:nvSpPr>
        <dsp:cNvPr id="0" name=""/>
        <dsp:cNvSpPr/>
      </dsp:nvSpPr>
      <dsp:spPr>
        <a:xfrm>
          <a:off x="3338871" y="3746746"/>
          <a:ext cx="1439087" cy="14390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Análise </a:t>
          </a:r>
          <a:r>
            <a:rPr lang="pt-BR" sz="1600" kern="1200" dirty="0" err="1" smtClean="0"/>
            <a:t>socio</a:t>
          </a:r>
          <a:r>
            <a:rPr lang="pt-BR" sz="1600" kern="1200" dirty="0" smtClean="0"/>
            <a:t> econômica</a:t>
          </a:r>
          <a:endParaRPr lang="pt-BR" sz="1600" kern="1200" dirty="0"/>
        </a:p>
      </dsp:txBody>
      <dsp:txXfrm>
        <a:off x="3549620" y="3957495"/>
        <a:ext cx="1017589" cy="1017589"/>
      </dsp:txXfrm>
    </dsp:sp>
    <dsp:sp modelId="{99DDBE03-6A65-4478-8375-378BB6377FF7}">
      <dsp:nvSpPr>
        <dsp:cNvPr id="0" name=""/>
        <dsp:cNvSpPr/>
      </dsp:nvSpPr>
      <dsp:spPr>
        <a:xfrm rot="9000000">
          <a:off x="3011019" y="3044677"/>
          <a:ext cx="432113" cy="32080"/>
        </a:xfrm>
        <a:custGeom>
          <a:avLst/>
          <a:gdLst/>
          <a:ahLst/>
          <a:cxnLst/>
          <a:rect l="0" t="0" r="0" b="0"/>
          <a:pathLst>
            <a:path>
              <a:moveTo>
                <a:pt x="0" y="16040"/>
              </a:moveTo>
              <a:lnTo>
                <a:pt x="432113" y="1604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 rot="10800000">
        <a:off x="3216273" y="3049914"/>
        <a:ext cx="21605" cy="21605"/>
      </dsp:txXfrm>
    </dsp:sp>
    <dsp:sp modelId="{B423305B-C855-4F36-8774-93F997FF518D}">
      <dsp:nvSpPr>
        <dsp:cNvPr id="0" name=""/>
        <dsp:cNvSpPr/>
      </dsp:nvSpPr>
      <dsp:spPr>
        <a:xfrm>
          <a:off x="1697279" y="2808973"/>
          <a:ext cx="1439087" cy="14390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Atividade laboral</a:t>
          </a:r>
          <a:endParaRPr lang="pt-BR" sz="1600" kern="1200" dirty="0"/>
        </a:p>
      </dsp:txBody>
      <dsp:txXfrm>
        <a:off x="1908028" y="3019722"/>
        <a:ext cx="1017589" cy="1017589"/>
      </dsp:txXfrm>
    </dsp:sp>
    <dsp:sp modelId="{BDACF5A8-7D06-4C9B-99A4-4CC2BD6087B8}">
      <dsp:nvSpPr>
        <dsp:cNvPr id="0" name=""/>
        <dsp:cNvSpPr/>
      </dsp:nvSpPr>
      <dsp:spPr>
        <a:xfrm rot="12600000">
          <a:off x="3011019" y="2109076"/>
          <a:ext cx="432113" cy="32080"/>
        </a:xfrm>
        <a:custGeom>
          <a:avLst/>
          <a:gdLst/>
          <a:ahLst/>
          <a:cxnLst/>
          <a:rect l="0" t="0" r="0" b="0"/>
          <a:pathLst>
            <a:path>
              <a:moveTo>
                <a:pt x="0" y="16040"/>
              </a:moveTo>
              <a:lnTo>
                <a:pt x="432113" y="1604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 rot="10800000">
        <a:off x="3216273" y="2114314"/>
        <a:ext cx="21605" cy="21605"/>
      </dsp:txXfrm>
    </dsp:sp>
    <dsp:sp modelId="{640E257F-4097-4320-87C0-F337E8BE5AD6}">
      <dsp:nvSpPr>
        <dsp:cNvPr id="0" name=""/>
        <dsp:cNvSpPr/>
      </dsp:nvSpPr>
      <dsp:spPr>
        <a:xfrm>
          <a:off x="1697279" y="937773"/>
          <a:ext cx="1439087" cy="14390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Apenados</a:t>
          </a:r>
          <a:endParaRPr lang="pt-BR" sz="1600" kern="1200" dirty="0"/>
        </a:p>
      </dsp:txBody>
      <dsp:txXfrm>
        <a:off x="1908028" y="1148522"/>
        <a:ext cx="1017589" cy="10175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pt-BR" smtClean="0"/>
              <a:t>POLÍTICA DE INGRESSO NOS CURSOS OFERTADOS NO IFPA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BF0DA-C96F-4B2A-A83B-2670E7883471}" type="datetimeFigureOut">
              <a:rPr lang="pt-BR" smtClean="0"/>
              <a:t>15/09/2016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B20B63-1BD7-480B-98A7-B50617C8DDB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899449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pt-BR" smtClean="0"/>
              <a:t>POLÍTICA DE INGRESSO NOS CURSOS OFERTADOS NO IFPA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5C1F04-15EC-4085-B614-322A94ADCFCC}" type="datetimeFigureOut">
              <a:rPr lang="pt-BR" smtClean="0"/>
              <a:pPr/>
              <a:t>15/09/2016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73FFC3-0ECD-414D-A474-34F0C0755F9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900205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65549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65549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65549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6554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65549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65549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65549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65549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65549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65549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6554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BE222-6F42-4B60-8433-A2BE9585E078}" type="datetime1">
              <a:rPr lang="pt-BR" smtClean="0"/>
              <a:t>15/09/2016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4920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0428A-940A-433A-AE05-46D91ECD64B7}" type="datetime1">
              <a:rPr lang="pt-BR" smtClean="0"/>
              <a:t>15/09/2016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975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F1BE-F5C6-4924-AEDF-3B79931B1E38}" type="datetime1">
              <a:rPr lang="pt-BR" smtClean="0"/>
              <a:t>15/09/2016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58684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52223-6C50-46B8-84DF-953EBA6AEEE5}" type="datetime1">
              <a:rPr lang="pt-BR" smtClean="0"/>
              <a:t>15/09/2016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9612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02478-2A8C-44C4-9D11-4525F58EA788}" type="datetime1">
              <a:rPr lang="pt-BR" smtClean="0"/>
              <a:t>15/09/2016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268175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BE3DC-1BF0-434B-ACF9-D8C1D1B8B4E5}" type="datetime1">
              <a:rPr lang="pt-BR" smtClean="0"/>
              <a:t>15/09/2016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3988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99FF5-D138-4B51-B494-2CD17442F805}" type="datetime1">
              <a:rPr lang="pt-BR" smtClean="0"/>
              <a:t>15/09/2016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88270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4D742-529F-42EC-94DF-FCFBE88E26DE}" type="datetime1">
              <a:rPr lang="pt-BR" smtClean="0"/>
              <a:t>15/09/2016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7418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6F529-232A-4F63-8149-6A7582412C01}" type="datetime1">
              <a:rPr lang="pt-BR" smtClean="0"/>
              <a:t>15/09/2016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6895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B4217-F4D5-4B16-8BC0-314B32A4B749}" type="datetime1">
              <a:rPr lang="pt-BR" smtClean="0"/>
              <a:t>15/09/2016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0360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38E0D-99FD-460E-B980-2DCF0C2ACC6D}" type="datetime1">
              <a:rPr lang="pt-BR" smtClean="0"/>
              <a:t>15/09/2016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4692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7F47-6B1D-4787-BF7A-54A0868FC741}" type="datetime1">
              <a:rPr lang="pt-BR" smtClean="0"/>
              <a:t>15/09/2016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1799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845C8-2F3C-4221-A467-BEFB3A72465A}" type="datetime1">
              <a:rPr lang="pt-BR" smtClean="0"/>
              <a:t>15/09/2016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7479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F1E0F-CEBD-4326-A7FA-024F566C7085}" type="datetime1">
              <a:rPr lang="pt-BR" smtClean="0"/>
              <a:t>15/09/2016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8178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051E1-63AA-4E7E-B6DB-D725A9792F87}" type="datetime1">
              <a:rPr lang="pt-BR" smtClean="0"/>
              <a:t>15/09/2016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3785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93065-3078-4AB4-95D1-FC4C350232E7}" type="datetime1">
              <a:rPr lang="pt-BR" smtClean="0"/>
              <a:t>15/09/2016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2540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1E42C-14A9-46E8-8D81-5C4A35EEB7B7}" type="datetime1">
              <a:rPr lang="pt-BR" smtClean="0"/>
              <a:t>15/09/2016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892909E-9600-4BA1-B8F8-9A1C92ECBC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287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98500" y="2120900"/>
            <a:ext cx="9182099" cy="1929936"/>
          </a:xfrm>
        </p:spPr>
        <p:txBody>
          <a:bodyPr/>
          <a:lstStyle/>
          <a:p>
            <a:pPr algn="ctr"/>
            <a:r>
              <a:rPr lang="pt-BR" dirty="0" smtClean="0"/>
              <a:t>ENCONTRO DOS DIRETORES DE ENSINO DO IFPA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3263901" y="4978400"/>
            <a:ext cx="4013200" cy="11828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457200">
              <a:spcBef>
                <a:spcPct val="0"/>
              </a:spcBef>
              <a:buNone/>
              <a:defRPr sz="54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pt-BR" sz="2800" dirty="0"/>
              <a:t>CAMPUS SANTARÉM</a:t>
            </a:r>
          </a:p>
          <a:p>
            <a:r>
              <a:rPr lang="pt-BR" sz="2800" dirty="0"/>
              <a:t>SETEMBRO/2017</a:t>
            </a:r>
          </a:p>
        </p:txBody>
      </p:sp>
    </p:spTree>
    <p:extLst>
      <p:ext uri="{BB962C8B-B14F-4D97-AF65-F5344CB8AC3E}">
        <p14:creationId xmlns:p14="http://schemas.microsoft.com/office/powerpoint/2010/main" val="1083400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9334" y="215900"/>
            <a:ext cx="9088966" cy="393700"/>
          </a:xfrm>
        </p:spPr>
        <p:txBody>
          <a:bodyPr>
            <a:noAutofit/>
          </a:bodyPr>
          <a:lstStyle/>
          <a:p>
            <a:r>
              <a:rPr lang="pt-BR" sz="2400" b="1" dirty="0" smtClean="0"/>
              <a:t>POLÍTICA DE INGRESSO NOS CURSOS OFERTADOS NO IFPA</a:t>
            </a:r>
            <a:br>
              <a:rPr lang="pt-BR" sz="2400" b="1" dirty="0" smtClean="0"/>
            </a:br>
            <a:r>
              <a:rPr lang="pt-BR" sz="2400" b="1" dirty="0" smtClean="0"/>
              <a:t> </a:t>
            </a:r>
            <a:r>
              <a:rPr lang="pt-BR" sz="2400" dirty="0" smtClean="0"/>
              <a:t/>
            </a:r>
            <a:br>
              <a:rPr lang="pt-BR" sz="2400" dirty="0" smtClean="0"/>
            </a:br>
            <a:endParaRPr lang="pt-BR" sz="2400" b="1" dirty="0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055676113"/>
              </p:ext>
            </p:extLst>
          </p:nvPr>
        </p:nvGraphicFramePr>
        <p:xfrm>
          <a:off x="550334" y="1281430"/>
          <a:ext cx="9479280" cy="44314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ítulo 1"/>
          <p:cNvSpPr txBox="1">
            <a:spLocks/>
          </p:cNvSpPr>
          <p:nvPr/>
        </p:nvSpPr>
        <p:spPr>
          <a:xfrm>
            <a:off x="550334" y="887730"/>
            <a:ext cx="9088966" cy="3937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2400" b="1" dirty="0" smtClean="0"/>
              <a:t>CURSOS OFERTADOS POR PROGRAMAS DE GOVERNO GRADUAÇÃO </a:t>
            </a:r>
            <a:r>
              <a:rPr lang="pt-BR" sz="2400" dirty="0" smtClean="0"/>
              <a:t/>
            </a:r>
            <a:br>
              <a:rPr lang="pt-BR" sz="2400" dirty="0" smtClean="0"/>
            </a:b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45775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9334" y="215900"/>
            <a:ext cx="9088966" cy="393700"/>
          </a:xfrm>
        </p:spPr>
        <p:txBody>
          <a:bodyPr>
            <a:noAutofit/>
          </a:bodyPr>
          <a:lstStyle/>
          <a:p>
            <a:r>
              <a:rPr lang="pt-BR" sz="2400" b="1" dirty="0" smtClean="0"/>
              <a:t>POLÍTICA DE INGRESSO NOS CURSOS OFERTADOS NO IFPA</a:t>
            </a:r>
            <a:endParaRPr lang="pt-BR" sz="2400" b="1" dirty="0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973067079"/>
              </p:ext>
            </p:extLst>
          </p:nvPr>
        </p:nvGraphicFramePr>
        <p:xfrm>
          <a:off x="1435100" y="1291167"/>
          <a:ext cx="8074660" cy="5185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ítulo 1"/>
          <p:cNvSpPr txBox="1">
            <a:spLocks/>
          </p:cNvSpPr>
          <p:nvPr/>
        </p:nvSpPr>
        <p:spPr>
          <a:xfrm>
            <a:off x="1219200" y="800100"/>
            <a:ext cx="8458200" cy="3937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2400" b="1" dirty="0" smtClean="0"/>
              <a:t>EDITAL DE PROCESSO SELETIVO SIMPLIFICAO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393697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9334" y="215900"/>
            <a:ext cx="9088966" cy="393700"/>
          </a:xfrm>
        </p:spPr>
        <p:txBody>
          <a:bodyPr>
            <a:noAutofit/>
          </a:bodyPr>
          <a:lstStyle/>
          <a:p>
            <a:r>
              <a:rPr lang="pt-BR" sz="2400" b="1" dirty="0" smtClean="0"/>
              <a:t>POLÍTICA DE INGRESSO NOS CURSOS OFERTADOS NO IFPA</a:t>
            </a:r>
            <a:br>
              <a:rPr lang="pt-BR" sz="2400" b="1" dirty="0" smtClean="0"/>
            </a:br>
            <a:r>
              <a:rPr lang="pt-BR" sz="2400" b="1" dirty="0" smtClean="0"/>
              <a:t> </a:t>
            </a:r>
            <a:r>
              <a:rPr lang="pt-BR" sz="2400" dirty="0" smtClean="0"/>
              <a:t/>
            </a:r>
            <a:br>
              <a:rPr lang="pt-BR" sz="2400" dirty="0" smtClean="0"/>
            </a:br>
            <a:endParaRPr lang="pt-BR" sz="2400" b="1" dirty="0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246880859"/>
              </p:ext>
            </p:extLst>
          </p:nvPr>
        </p:nvGraphicFramePr>
        <p:xfrm>
          <a:off x="550334" y="1281430"/>
          <a:ext cx="9828106" cy="52108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ítulo 1"/>
          <p:cNvSpPr txBox="1">
            <a:spLocks/>
          </p:cNvSpPr>
          <p:nvPr/>
        </p:nvSpPr>
        <p:spPr>
          <a:xfrm>
            <a:off x="550334" y="781050"/>
            <a:ext cx="9088966" cy="3937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2400" b="1" dirty="0" smtClean="0"/>
              <a:t>CURSOS OFERTADOS PARA EJA-EPT </a:t>
            </a:r>
            <a:r>
              <a:rPr lang="pt-BR" sz="2400" dirty="0" smtClean="0"/>
              <a:t/>
            </a:r>
            <a:br>
              <a:rPr lang="pt-BR" sz="2400" dirty="0" smtClean="0"/>
            </a:b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352491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9334" y="215900"/>
            <a:ext cx="9088966" cy="393700"/>
          </a:xfrm>
        </p:spPr>
        <p:txBody>
          <a:bodyPr>
            <a:noAutofit/>
          </a:bodyPr>
          <a:lstStyle/>
          <a:p>
            <a:r>
              <a:rPr lang="pt-BR" sz="2400" b="1" dirty="0" smtClean="0"/>
              <a:t>POLÍTICA DE INGRESSO NOS CURSOS OFERTADOS NO IFPA</a:t>
            </a:r>
            <a:endParaRPr lang="pt-BR" sz="2400" b="1" dirty="0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104940495"/>
              </p:ext>
            </p:extLst>
          </p:nvPr>
        </p:nvGraphicFramePr>
        <p:xfrm>
          <a:off x="1435100" y="1291167"/>
          <a:ext cx="8074660" cy="5185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ítulo 1"/>
          <p:cNvSpPr txBox="1">
            <a:spLocks/>
          </p:cNvSpPr>
          <p:nvPr/>
        </p:nvSpPr>
        <p:spPr>
          <a:xfrm>
            <a:off x="1219200" y="800100"/>
            <a:ext cx="8458200" cy="3937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2400" b="1" dirty="0" smtClean="0"/>
              <a:t>CURSOS OFERTADOS PARA EJA-EPT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4057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98500" y="2120900"/>
            <a:ext cx="9182099" cy="1929936"/>
          </a:xfrm>
        </p:spPr>
        <p:txBody>
          <a:bodyPr/>
          <a:lstStyle/>
          <a:p>
            <a:pPr algn="ctr"/>
            <a:r>
              <a:rPr lang="pt-BR" dirty="0" smtClean="0"/>
              <a:t>POLÍTICA DE INGRESSO NOS CURSOS OFERTADOS NO IFPA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587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9334" y="215900"/>
            <a:ext cx="9088966" cy="393700"/>
          </a:xfrm>
        </p:spPr>
        <p:txBody>
          <a:bodyPr>
            <a:noAutofit/>
          </a:bodyPr>
          <a:lstStyle/>
          <a:p>
            <a:r>
              <a:rPr lang="pt-BR" sz="2400" b="1" dirty="0" smtClean="0"/>
              <a:t>POLÍTICA DE INGRESSO NOS CURSOS OFERTADOS NO IFPA</a:t>
            </a:r>
            <a:br>
              <a:rPr lang="pt-BR" sz="2400" b="1" dirty="0" smtClean="0"/>
            </a:br>
            <a:r>
              <a:rPr lang="pt-BR" sz="2400" b="1" dirty="0" smtClean="0"/>
              <a:t> </a:t>
            </a:r>
            <a:r>
              <a:rPr lang="pt-BR" sz="2400" dirty="0" smtClean="0"/>
              <a:t/>
            </a:r>
            <a:br>
              <a:rPr lang="pt-BR" sz="2400" dirty="0" smtClean="0"/>
            </a:br>
            <a:endParaRPr lang="pt-BR" sz="2400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469900" y="850900"/>
            <a:ext cx="9436100" cy="5770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accent1"/>
                </a:solidFill>
              </a:rPr>
              <a:t>REGULAMENTO DIDÁTICO PEDAGÓGICO DO ENSINO NO IFPA, 2015</a:t>
            </a:r>
          </a:p>
          <a:p>
            <a:pPr algn="ctr"/>
            <a:r>
              <a:rPr lang="pt-BR" b="1" dirty="0" smtClean="0">
                <a:solidFill>
                  <a:schemeClr val="accent1"/>
                </a:solidFill>
              </a:rPr>
              <a:t>TÍTULO VI</a:t>
            </a:r>
            <a:endParaRPr lang="pt-BR" b="1" dirty="0">
              <a:solidFill>
                <a:schemeClr val="accent1"/>
              </a:solidFill>
            </a:endParaRPr>
          </a:p>
          <a:p>
            <a:pPr algn="ctr"/>
            <a:r>
              <a:rPr lang="pt-BR" b="1" dirty="0" smtClean="0">
                <a:solidFill>
                  <a:schemeClr val="accent1"/>
                </a:solidFill>
              </a:rPr>
              <a:t>CAPÍTULO II</a:t>
            </a:r>
          </a:p>
          <a:p>
            <a:pPr algn="ctr"/>
            <a:r>
              <a:rPr lang="pt-BR" b="1" dirty="0" smtClean="0">
                <a:solidFill>
                  <a:schemeClr val="accent1"/>
                </a:solidFill>
              </a:rPr>
              <a:t>DO INGRESSO</a:t>
            </a:r>
          </a:p>
          <a:p>
            <a:pPr>
              <a:spcBef>
                <a:spcPts val="600"/>
              </a:spcBef>
            </a:pPr>
            <a:r>
              <a:rPr lang="pt-BR" b="1" dirty="0" smtClean="0">
                <a:solidFill>
                  <a:schemeClr val="accent1"/>
                </a:solidFill>
              </a:rPr>
              <a:t>Art. 141. A forma de ingresso nos cursos ofertados nas modalidades de ensino presencial e a distância far-se-á de acordo com o Plano de Ingresso Institucional Anual, mediante:</a:t>
            </a:r>
          </a:p>
          <a:p>
            <a:pPr>
              <a:spcBef>
                <a:spcPts val="600"/>
              </a:spcBef>
            </a:pPr>
            <a:r>
              <a:rPr lang="pt-BR" b="1" dirty="0" smtClean="0">
                <a:solidFill>
                  <a:schemeClr val="accent1"/>
                </a:solidFill>
              </a:rPr>
              <a:t>I – Realização de processo seletivo classificatório, por meio de edital, para candidatos egressos do ensino fundamental, médio e superior;</a:t>
            </a:r>
          </a:p>
          <a:p>
            <a:pPr>
              <a:spcBef>
                <a:spcPts val="600"/>
              </a:spcBef>
            </a:pPr>
            <a:r>
              <a:rPr lang="pt-BR" b="1" dirty="0" smtClean="0">
                <a:solidFill>
                  <a:schemeClr val="accent1"/>
                </a:solidFill>
              </a:rPr>
              <a:t>II – Realização de processo seletivo no âmbito do Sistema de Seleção Unificada (SISU) e Sistema de Seleção Unificada da Educação Profissional e Tecnológica (SISUTEC);</a:t>
            </a:r>
          </a:p>
          <a:p>
            <a:pPr>
              <a:spcBef>
                <a:spcPts val="600"/>
              </a:spcBef>
            </a:pPr>
            <a:r>
              <a:rPr lang="pt-BR" b="1" dirty="0" smtClean="0">
                <a:solidFill>
                  <a:schemeClr val="accent1"/>
                </a:solidFill>
              </a:rPr>
              <a:t>III – Transferências de ouras instituições públicas de ensino;</a:t>
            </a:r>
          </a:p>
          <a:p>
            <a:pPr>
              <a:spcBef>
                <a:spcPts val="600"/>
              </a:spcBef>
            </a:pPr>
            <a:r>
              <a:rPr lang="pt-BR" b="1" dirty="0" smtClean="0">
                <a:solidFill>
                  <a:schemeClr val="accent1"/>
                </a:solidFill>
              </a:rPr>
              <a:t>IV – Transferência </a:t>
            </a:r>
            <a:r>
              <a:rPr lang="pt-BR" b="1" dirty="0" err="1" smtClean="0">
                <a:solidFill>
                  <a:schemeClr val="accent1"/>
                </a:solidFill>
              </a:rPr>
              <a:t>ex-officio</a:t>
            </a:r>
            <a:r>
              <a:rPr lang="pt-BR" b="1" dirty="0" smtClean="0">
                <a:solidFill>
                  <a:schemeClr val="accent1"/>
                </a:solidFill>
              </a:rPr>
              <a:t>;</a:t>
            </a:r>
            <a:endParaRPr lang="pt-BR" b="1" dirty="0">
              <a:solidFill>
                <a:schemeClr val="accent1"/>
              </a:solidFill>
            </a:endParaRPr>
          </a:p>
          <a:p>
            <a:pPr>
              <a:spcBef>
                <a:spcPts val="600"/>
              </a:spcBef>
            </a:pPr>
            <a:r>
              <a:rPr lang="pt-BR" b="1" dirty="0" smtClean="0">
                <a:solidFill>
                  <a:schemeClr val="accent1"/>
                </a:solidFill>
              </a:rPr>
              <a:t>V – Transferência interna no âmbito dos campi do IFPA;</a:t>
            </a:r>
          </a:p>
          <a:p>
            <a:pPr>
              <a:spcBef>
                <a:spcPts val="600"/>
              </a:spcBef>
            </a:pPr>
            <a:r>
              <a:rPr lang="pt-BR" b="1" dirty="0" smtClean="0">
                <a:solidFill>
                  <a:schemeClr val="accent1"/>
                </a:solidFill>
              </a:rPr>
              <a:t>VI – Termo de convênio, intercâmbio ou acordo cultural, seguindo os critérios de processo seletivo classificatório, definido no instrumento da parceria;</a:t>
            </a:r>
          </a:p>
          <a:p>
            <a:pPr>
              <a:spcBef>
                <a:spcPts val="600"/>
              </a:spcBef>
            </a:pPr>
            <a:r>
              <a:rPr lang="pt-BR" b="1" dirty="0" smtClean="0">
                <a:solidFill>
                  <a:schemeClr val="accent1"/>
                </a:solidFill>
              </a:rPr>
              <a:t>VII – Portador de diploma de ensino superior;</a:t>
            </a:r>
          </a:p>
          <a:p>
            <a:pPr>
              <a:spcBef>
                <a:spcPts val="600"/>
              </a:spcBef>
            </a:pPr>
            <a:r>
              <a:rPr lang="pt-BR" b="1" dirty="0" smtClean="0">
                <a:solidFill>
                  <a:schemeClr val="accent1"/>
                </a:solidFill>
              </a:rPr>
              <a:t>VIII – Ingresso nos cursos pela avaliação diagnóstica de saberes já constituídos.</a:t>
            </a:r>
            <a:endParaRPr lang="pt-BR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62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9334" y="215900"/>
            <a:ext cx="9088966" cy="393700"/>
          </a:xfrm>
        </p:spPr>
        <p:txBody>
          <a:bodyPr>
            <a:noAutofit/>
          </a:bodyPr>
          <a:lstStyle/>
          <a:p>
            <a:r>
              <a:rPr lang="pt-BR" sz="2400" b="1" dirty="0" smtClean="0"/>
              <a:t>POLÍTICA DE INGRESSO NOS CURSOS OFERTADOS NO IFPA</a:t>
            </a:r>
            <a:br>
              <a:rPr lang="pt-BR" sz="2400" b="1" dirty="0" smtClean="0"/>
            </a:br>
            <a:r>
              <a:rPr lang="pt-BR" sz="2400" b="1" dirty="0" smtClean="0"/>
              <a:t> </a:t>
            </a:r>
            <a:r>
              <a:rPr lang="pt-BR" sz="2400" dirty="0" smtClean="0"/>
              <a:t/>
            </a:r>
            <a:br>
              <a:rPr lang="pt-BR" sz="2400" dirty="0" smtClean="0"/>
            </a:br>
            <a:endParaRPr lang="pt-BR" sz="2400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469900" y="1054100"/>
            <a:ext cx="91948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 smtClean="0">
                <a:solidFill>
                  <a:schemeClr val="accent1"/>
                </a:solidFill>
              </a:rPr>
              <a:t>O REGULAMENTO DIDÁTICO PEDAGÓGICO DO ENSINO NO IFPA, 2015, PREVÊR:</a:t>
            </a:r>
          </a:p>
          <a:p>
            <a:pPr algn="just"/>
            <a:endParaRPr lang="pt-BR" b="1" dirty="0">
              <a:solidFill>
                <a:schemeClr val="accent1"/>
              </a:solidFill>
            </a:endParaRPr>
          </a:p>
          <a:p>
            <a:pPr algn="just"/>
            <a:endParaRPr lang="pt-BR" b="1" dirty="0" smtClean="0">
              <a:solidFill>
                <a:schemeClr val="accent1"/>
              </a:solidFill>
            </a:endParaRPr>
          </a:p>
          <a:p>
            <a:pPr marL="342900" indent="-342900" algn="just">
              <a:buFont typeface="+mj-lt"/>
              <a:buAutoNum type="arabicParenR"/>
            </a:pPr>
            <a:r>
              <a:rPr lang="pt-BR" b="1" dirty="0" smtClean="0">
                <a:solidFill>
                  <a:schemeClr val="accent1"/>
                </a:solidFill>
              </a:rPr>
              <a:t>PARA CURSOS TÉCNICO E DE GRADUAÇÃO DEVE-SE RESERVAR VAGAS À EGRESSOS DE ESCOLA PÚBLICA (LEI Nº 12.711/2012).</a:t>
            </a:r>
          </a:p>
          <a:p>
            <a:pPr marL="742950" lvl="1" indent="-285750" algn="just">
              <a:buFontTx/>
              <a:buChar char="-"/>
            </a:pPr>
            <a:r>
              <a:rPr lang="pt-BR" b="1" dirty="0" smtClean="0">
                <a:solidFill>
                  <a:schemeClr val="accent1"/>
                </a:solidFill>
              </a:rPr>
              <a:t>Art. 141, §1º.</a:t>
            </a:r>
          </a:p>
          <a:p>
            <a:pPr algn="just"/>
            <a:endParaRPr lang="pt-BR" b="1" dirty="0">
              <a:solidFill>
                <a:schemeClr val="accent1"/>
              </a:solidFill>
            </a:endParaRPr>
          </a:p>
          <a:p>
            <a:pPr marL="342900" indent="-342900" algn="just">
              <a:buFont typeface="+mj-lt"/>
              <a:buAutoNum type="arabicParenR" startAt="2"/>
            </a:pPr>
            <a:r>
              <a:rPr lang="pt-BR" b="1" dirty="0" smtClean="0">
                <a:solidFill>
                  <a:schemeClr val="accent1"/>
                </a:solidFill>
              </a:rPr>
              <a:t>PARA </a:t>
            </a:r>
            <a:r>
              <a:rPr lang="pt-BR" b="1" dirty="0">
                <a:solidFill>
                  <a:schemeClr val="accent1"/>
                </a:solidFill>
              </a:rPr>
              <a:t>CURSOS VOLTADOS PARA A EDUCAÇÃO DO CAMPO A FORMA DE INGRESSO SERÁ, PRIORITARIAMENTE, POR MEIO DE PROCESSO SELETIVO CLASSIFICATÓRIO.</a:t>
            </a:r>
          </a:p>
          <a:p>
            <a:pPr marL="742950" lvl="1" indent="-285750" algn="just">
              <a:buFontTx/>
              <a:buChar char="-"/>
            </a:pPr>
            <a:r>
              <a:rPr lang="pt-BR" b="1" dirty="0" smtClean="0">
                <a:solidFill>
                  <a:schemeClr val="accent1"/>
                </a:solidFill>
              </a:rPr>
              <a:t>Art. 141, §2º.</a:t>
            </a:r>
          </a:p>
          <a:p>
            <a:pPr algn="just"/>
            <a:endParaRPr lang="pt-BR" b="1" dirty="0" smtClean="0">
              <a:solidFill>
                <a:schemeClr val="accent1"/>
              </a:solidFill>
            </a:endParaRPr>
          </a:p>
          <a:p>
            <a:pPr marL="342900" indent="-342900" algn="just">
              <a:buFont typeface="+mj-lt"/>
              <a:buAutoNum type="arabicPeriod" startAt="3"/>
            </a:pPr>
            <a:r>
              <a:rPr lang="pt-BR" b="1" dirty="0" smtClean="0">
                <a:solidFill>
                  <a:schemeClr val="accent1"/>
                </a:solidFill>
              </a:rPr>
              <a:t>NOS CURSOS SUPERIORES DE GRADUAÇÃO O INGRESSO DAR-SE-Á POR MEIO DE PROCESSO SELETIVO, NECESSARIAMENTE.</a:t>
            </a:r>
          </a:p>
          <a:p>
            <a:pPr marL="742950" lvl="1" indent="-285750" algn="just">
              <a:buFontTx/>
              <a:buChar char="-"/>
            </a:pPr>
            <a:r>
              <a:rPr lang="pt-BR" b="1" dirty="0" smtClean="0">
                <a:solidFill>
                  <a:schemeClr val="accent1"/>
                </a:solidFill>
              </a:rPr>
              <a:t>Art. 142.</a:t>
            </a:r>
          </a:p>
          <a:p>
            <a:pPr algn="just"/>
            <a:endParaRPr lang="pt-BR" b="1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85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9334" y="215900"/>
            <a:ext cx="9088966" cy="393700"/>
          </a:xfrm>
        </p:spPr>
        <p:txBody>
          <a:bodyPr>
            <a:noAutofit/>
          </a:bodyPr>
          <a:lstStyle/>
          <a:p>
            <a:r>
              <a:rPr lang="pt-BR" sz="2400" b="1" dirty="0" smtClean="0"/>
              <a:t>POLÍTICA DE INGRESSO NOS CURSOS OFERTADOS NO IFPA</a:t>
            </a:r>
            <a:br>
              <a:rPr lang="pt-BR" sz="2400" b="1" dirty="0" smtClean="0"/>
            </a:br>
            <a:r>
              <a:rPr lang="pt-BR" sz="2400" b="1" dirty="0" smtClean="0"/>
              <a:t> </a:t>
            </a:r>
            <a:r>
              <a:rPr lang="pt-BR" sz="2400" dirty="0" smtClean="0"/>
              <a:t/>
            </a:r>
            <a:br>
              <a:rPr lang="pt-BR" sz="2400" dirty="0" smtClean="0"/>
            </a:br>
            <a:endParaRPr lang="pt-BR" sz="2400" b="1" dirty="0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518645340"/>
              </p:ext>
            </p:extLst>
          </p:nvPr>
        </p:nvGraphicFramePr>
        <p:xfrm>
          <a:off x="550334" y="1281430"/>
          <a:ext cx="9479280" cy="44314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ítulo 1"/>
          <p:cNvSpPr txBox="1">
            <a:spLocks/>
          </p:cNvSpPr>
          <p:nvPr/>
        </p:nvSpPr>
        <p:spPr>
          <a:xfrm>
            <a:off x="550334" y="887730"/>
            <a:ext cx="9088966" cy="3937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2400" b="1" dirty="0" smtClean="0"/>
              <a:t>NOS CURSOS DA EDUCAÇÃO BÁSICA E PROFISSIONAL </a:t>
            </a:r>
            <a:r>
              <a:rPr lang="pt-BR" sz="2400" dirty="0" smtClean="0"/>
              <a:t/>
            </a:r>
            <a:br>
              <a:rPr lang="pt-BR" sz="2400" dirty="0" smtClean="0"/>
            </a:b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80621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9334" y="215900"/>
            <a:ext cx="9088966" cy="393700"/>
          </a:xfrm>
        </p:spPr>
        <p:txBody>
          <a:bodyPr>
            <a:noAutofit/>
          </a:bodyPr>
          <a:lstStyle/>
          <a:p>
            <a:r>
              <a:rPr lang="pt-BR" sz="2400" b="1" dirty="0" smtClean="0"/>
              <a:t>POLÍTICA DE INGRESSO NOS CURSOS OFERTADOS NO IFPA</a:t>
            </a:r>
            <a:endParaRPr lang="pt-BR" sz="2400" b="1" dirty="0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431440679"/>
              </p:ext>
            </p:extLst>
          </p:nvPr>
        </p:nvGraphicFramePr>
        <p:xfrm>
          <a:off x="1435100" y="12911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ítulo 1"/>
          <p:cNvSpPr txBox="1">
            <a:spLocks/>
          </p:cNvSpPr>
          <p:nvPr/>
        </p:nvSpPr>
        <p:spPr>
          <a:xfrm>
            <a:off x="2636520" y="800100"/>
            <a:ext cx="6057900" cy="3937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2400" b="1" dirty="0" smtClean="0"/>
              <a:t>ADIMITE-SE EDITAL DE CHAMADA PÚBLICA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154696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9334" y="215900"/>
            <a:ext cx="9088966" cy="393700"/>
          </a:xfrm>
        </p:spPr>
        <p:txBody>
          <a:bodyPr>
            <a:noAutofit/>
          </a:bodyPr>
          <a:lstStyle/>
          <a:p>
            <a:r>
              <a:rPr lang="pt-BR" sz="2400" b="1" dirty="0" smtClean="0"/>
              <a:t>POLÍTICA DE INGRESSO NOS CURSOS OFERTADOS NO IFPA</a:t>
            </a:r>
            <a:endParaRPr lang="pt-BR" sz="2400" b="1" dirty="0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350773843"/>
              </p:ext>
            </p:extLst>
          </p:nvPr>
        </p:nvGraphicFramePr>
        <p:xfrm>
          <a:off x="1435100" y="1291167"/>
          <a:ext cx="8074660" cy="5185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ítulo 1"/>
          <p:cNvSpPr txBox="1">
            <a:spLocks/>
          </p:cNvSpPr>
          <p:nvPr/>
        </p:nvSpPr>
        <p:spPr>
          <a:xfrm>
            <a:off x="1478280" y="800100"/>
            <a:ext cx="7589520" cy="3937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2400" b="1" dirty="0" smtClean="0"/>
              <a:t>O EDITAL DE PROCESSO SELETIVO PODE SER: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118178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9334" y="215900"/>
            <a:ext cx="9088966" cy="393700"/>
          </a:xfrm>
        </p:spPr>
        <p:txBody>
          <a:bodyPr>
            <a:noAutofit/>
          </a:bodyPr>
          <a:lstStyle/>
          <a:p>
            <a:r>
              <a:rPr lang="pt-BR" sz="2400" b="1" dirty="0" smtClean="0"/>
              <a:t>POLÍTICA DE INGRESSO NOS CURSOS OFERTADOS NO IFPA</a:t>
            </a:r>
            <a:br>
              <a:rPr lang="pt-BR" sz="2400" b="1" dirty="0" smtClean="0"/>
            </a:br>
            <a:r>
              <a:rPr lang="pt-BR" sz="2400" b="1" dirty="0" smtClean="0"/>
              <a:t> </a:t>
            </a:r>
            <a:r>
              <a:rPr lang="pt-BR" sz="2400" dirty="0" smtClean="0"/>
              <a:t/>
            </a:r>
            <a:br>
              <a:rPr lang="pt-BR" sz="2400" dirty="0" smtClean="0"/>
            </a:br>
            <a:endParaRPr lang="pt-BR" sz="2400" b="1" dirty="0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4236491419"/>
              </p:ext>
            </p:extLst>
          </p:nvPr>
        </p:nvGraphicFramePr>
        <p:xfrm>
          <a:off x="550334" y="1281430"/>
          <a:ext cx="9479280" cy="44314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ítulo 1"/>
          <p:cNvSpPr txBox="1">
            <a:spLocks/>
          </p:cNvSpPr>
          <p:nvPr/>
        </p:nvSpPr>
        <p:spPr>
          <a:xfrm>
            <a:off x="550334" y="887730"/>
            <a:ext cx="9088966" cy="3937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2400" b="1" dirty="0" smtClean="0"/>
              <a:t>NOS CURSOS DA EDUCAÇÃO SUPERIOR DE GRADUAÇÃO </a:t>
            </a:r>
            <a:r>
              <a:rPr lang="pt-BR" sz="2400" dirty="0" smtClean="0"/>
              <a:t/>
            </a:r>
            <a:br>
              <a:rPr lang="pt-BR" sz="2400" dirty="0" smtClean="0"/>
            </a:b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389356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9334" y="215900"/>
            <a:ext cx="9088966" cy="393700"/>
          </a:xfrm>
        </p:spPr>
        <p:txBody>
          <a:bodyPr>
            <a:noAutofit/>
          </a:bodyPr>
          <a:lstStyle/>
          <a:p>
            <a:r>
              <a:rPr lang="pt-BR" sz="2400" b="1" dirty="0" smtClean="0"/>
              <a:t>POLÍTICA DE INGRESSO NOS CURSOS OFERTADOS NO IFPA</a:t>
            </a:r>
            <a:endParaRPr lang="pt-BR" sz="2400" b="1" dirty="0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040998245"/>
              </p:ext>
            </p:extLst>
          </p:nvPr>
        </p:nvGraphicFramePr>
        <p:xfrm>
          <a:off x="1435100" y="1291167"/>
          <a:ext cx="8074660" cy="5185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ítulo 1"/>
          <p:cNvSpPr txBox="1">
            <a:spLocks/>
          </p:cNvSpPr>
          <p:nvPr/>
        </p:nvSpPr>
        <p:spPr>
          <a:xfrm>
            <a:off x="2636520" y="800100"/>
            <a:ext cx="6057900" cy="3937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2400" b="1" dirty="0" smtClean="0"/>
              <a:t>EDITAL DE PROCESSO SELETIVO - POSEL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54805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2146</TotalTime>
  <Words>523</Words>
  <Application>Microsoft Office PowerPoint</Application>
  <PresentationFormat>Personalizar</PresentationFormat>
  <Paragraphs>104</Paragraphs>
  <Slides>13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4" baseType="lpstr">
      <vt:lpstr>Facetado</vt:lpstr>
      <vt:lpstr>ENCONTRO DOS DIRETORES DE ENSINO DO IFPA</vt:lpstr>
      <vt:lpstr>POLÍTICA DE INGRESSO NOS CURSOS OFERTADOS NO IFPA</vt:lpstr>
      <vt:lpstr>POLÍTICA DE INGRESSO NOS CURSOS OFERTADOS NO IFPA   </vt:lpstr>
      <vt:lpstr>POLÍTICA DE INGRESSO NOS CURSOS OFERTADOS NO IFPA   </vt:lpstr>
      <vt:lpstr>POLÍTICA DE INGRESSO NOS CURSOS OFERTADOS NO IFPA   </vt:lpstr>
      <vt:lpstr>POLÍTICA DE INGRESSO NOS CURSOS OFERTADOS NO IFPA</vt:lpstr>
      <vt:lpstr>POLÍTICA DE INGRESSO NOS CURSOS OFERTADOS NO IFPA</vt:lpstr>
      <vt:lpstr>POLÍTICA DE INGRESSO NOS CURSOS OFERTADOS NO IFPA   </vt:lpstr>
      <vt:lpstr>POLÍTICA DE INGRESSO NOS CURSOS OFERTADOS NO IFPA</vt:lpstr>
      <vt:lpstr>POLÍTICA DE INGRESSO NOS CURSOS OFERTADOS NO IFPA   </vt:lpstr>
      <vt:lpstr>POLÍTICA DE INGRESSO NOS CURSOS OFERTADOS NO IFPA</vt:lpstr>
      <vt:lpstr>POLÍTICA DE INGRESSO NOS CURSOS OFERTADOS NO IFPA   </vt:lpstr>
      <vt:lpstr>POLÍTICA DE INGRESSO NOS CURSOS OFERTADOS NO IFPA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Reunião Diretores de Ensino</dc:title>
  <dc:creator>Elinilze Teodoro</dc:creator>
  <cp:lastModifiedBy>Joelma e Cristina</cp:lastModifiedBy>
  <cp:revision>70</cp:revision>
  <dcterms:created xsi:type="dcterms:W3CDTF">2015-06-02T03:56:11Z</dcterms:created>
  <dcterms:modified xsi:type="dcterms:W3CDTF">2016-09-15T04:53:12Z</dcterms:modified>
</cp:coreProperties>
</file>