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68" r:id="rId4"/>
    <p:sldId id="265" r:id="rId5"/>
    <p:sldId id="266" r:id="rId6"/>
    <p:sldId id="267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0043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0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13/09/2016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94920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13/09/2016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497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13/09/2016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5868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13/09/2016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89612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13/09/2016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926817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13/09/2016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73988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13/09/2016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48827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13/09/2016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47418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13/09/2016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26895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13/09/2016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8036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13/09/2016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7469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13/09/2016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91799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13/09/2016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47479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13/09/2016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38178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13/09/2016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9378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13/09/2016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42540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83DB0-A1CE-46B3-8BF9-CE29831C75AB}" type="datetimeFigureOut">
              <a:rPr lang="pt-BR" smtClean="0"/>
              <a:pPr/>
              <a:t>13/09/2016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728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Reuni&#227;oDEs_Santarem_2016-09_set.pptx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Reunião Diretores de </a:t>
            </a:r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Ensino - STM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sz="4000" dirty="0" smtClean="0"/>
              <a:t>PROEN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xmlns="" val="1083400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Proposta para desenvolvimento de Projetos de Ensino no </a:t>
            </a:r>
            <a:r>
              <a:rPr lang="pt-BR" dirty="0" smtClean="0"/>
              <a:t>IFPA - Minuta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pt-BR" sz="3000" dirty="0" err="1" smtClean="0">
                <a:solidFill>
                  <a:srgbClr val="FF0000"/>
                </a:solidFill>
              </a:rPr>
              <a:t>Elinilze</a:t>
            </a:r>
            <a:r>
              <a:rPr lang="pt-BR" sz="3000" dirty="0" smtClean="0">
                <a:solidFill>
                  <a:srgbClr val="FF0000"/>
                </a:solidFill>
              </a:rPr>
              <a:t> Guedes Teodoro</a:t>
            </a:r>
            <a:endParaRPr lang="pt-BR" sz="3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5600" dirty="0" smtClean="0">
                <a:solidFill>
                  <a:schemeClr val="tx2">
                    <a:lumMod val="75000"/>
                  </a:schemeClr>
                </a:solidFill>
              </a:rPr>
              <a:t>Uso do SIGA-A</a:t>
            </a:r>
            <a:endParaRPr lang="pt-BR" sz="5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r>
              <a:rPr lang="pt-BR" sz="3200" dirty="0" err="1" smtClean="0">
                <a:solidFill>
                  <a:srgbClr val="FF0000"/>
                </a:solidFill>
              </a:rPr>
              <a:t>Jucinaldo</a:t>
            </a:r>
            <a:r>
              <a:rPr lang="pt-BR" sz="3200" dirty="0" smtClean="0">
                <a:solidFill>
                  <a:srgbClr val="FF0000"/>
                </a:solidFill>
              </a:rPr>
              <a:t> Ferreira</a:t>
            </a:r>
            <a:endParaRPr lang="pt-BR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Orientações EAD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>
                <a:hlinkClick r:id="rId2" action="ppaction://hlinkpres?slideindex=1&amp;slidetitle="/>
              </a:rPr>
              <a:t>ReuniãoDEs_Santarem_2016-09_</a:t>
            </a:r>
            <a:r>
              <a:rPr lang="pt-BR" dirty="0" err="1" smtClean="0">
                <a:hlinkClick r:id="rId2" action="ppaction://hlinkpres?slideindex=1&amp;slidetitle="/>
              </a:rPr>
              <a:t>set.pptx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pt-BR" sz="3200" dirty="0" err="1" smtClean="0">
                <a:solidFill>
                  <a:srgbClr val="FF0000"/>
                </a:solidFill>
              </a:rPr>
              <a:t>Elinilze</a:t>
            </a:r>
            <a:r>
              <a:rPr lang="pt-BR" sz="3200" dirty="0" smtClean="0">
                <a:solidFill>
                  <a:srgbClr val="FF0000"/>
                </a:solidFill>
              </a:rPr>
              <a:t> Teodoro</a:t>
            </a:r>
            <a:endParaRPr lang="pt-BR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5000" dirty="0" smtClean="0">
                <a:solidFill>
                  <a:schemeClr val="tx2">
                    <a:lumMod val="75000"/>
                  </a:schemeClr>
                </a:solidFill>
              </a:rPr>
              <a:t>Política para ampliação de ofertas EJA/EPT</a:t>
            </a:r>
            <a:endParaRPr lang="pt-BR" sz="5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pt-BR" sz="4000" dirty="0" err="1" smtClean="0">
                <a:solidFill>
                  <a:srgbClr val="FF0000"/>
                </a:solidFill>
              </a:rPr>
              <a:t>Gleice</a:t>
            </a:r>
            <a:r>
              <a:rPr lang="pt-BR" sz="4000" dirty="0" smtClean="0">
                <a:solidFill>
                  <a:srgbClr val="FF0000"/>
                </a:solidFill>
              </a:rPr>
              <a:t> Oliveira</a:t>
            </a:r>
            <a:endParaRPr lang="pt-BR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Proposta </a:t>
            </a:r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para revisão do Regulamento Didático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pt-BR" sz="3200" dirty="0" err="1" smtClean="0">
                <a:solidFill>
                  <a:srgbClr val="FF0000"/>
                </a:solidFill>
              </a:rPr>
              <a:t>Jucinaldo</a:t>
            </a:r>
            <a:r>
              <a:rPr lang="pt-BR" sz="3200" dirty="0" smtClean="0">
                <a:solidFill>
                  <a:srgbClr val="FF0000"/>
                </a:solidFill>
              </a:rPr>
              <a:t> Ferreira</a:t>
            </a:r>
            <a:r>
              <a:rPr lang="pt-BR" dirty="0" smtClean="0"/>
              <a:t> </a:t>
            </a:r>
            <a:endParaRPr lang="pt-B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200" dirty="0" smtClean="0"/>
              <a:t>INFORMES</a:t>
            </a:r>
            <a:endParaRPr lang="pt-BR" sz="4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593669"/>
            <a:ext cx="8596668" cy="4447693"/>
          </a:xfrm>
        </p:spPr>
        <p:txBody>
          <a:bodyPr/>
          <a:lstStyle/>
          <a:p>
            <a:r>
              <a:rPr lang="pt-BR" sz="3200" dirty="0" smtClean="0"/>
              <a:t>Proposta </a:t>
            </a:r>
            <a:r>
              <a:rPr lang="pt-BR" sz="3200" dirty="0" smtClean="0"/>
              <a:t>para revisão do Regulamento Didático; </a:t>
            </a:r>
            <a:endParaRPr lang="pt-BR" sz="3200" dirty="0" smtClean="0"/>
          </a:p>
          <a:p>
            <a:r>
              <a:rPr lang="pt-BR" sz="3200" dirty="0" smtClean="0"/>
              <a:t>Planilha RAP;</a:t>
            </a:r>
          </a:p>
          <a:p>
            <a:r>
              <a:rPr lang="pt-BR" sz="3200" dirty="0" smtClean="0"/>
              <a:t>Formação </a:t>
            </a:r>
            <a:r>
              <a:rPr lang="pt-BR" sz="3200" dirty="0" smtClean="0"/>
              <a:t>Docente; </a:t>
            </a:r>
            <a:endParaRPr lang="pt-BR" sz="3200" dirty="0" smtClean="0"/>
          </a:p>
          <a:p>
            <a:r>
              <a:rPr lang="pt-BR" sz="3200" dirty="0" smtClean="0"/>
              <a:t>Revisão </a:t>
            </a:r>
            <a:r>
              <a:rPr lang="pt-BR" sz="3200" dirty="0" smtClean="0"/>
              <a:t>da Resolução carga Horária Docente.</a:t>
            </a:r>
            <a:endParaRPr lang="pt-BR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6000" b="1" dirty="0" smtClean="0"/>
              <a:t>Política de Ingresso </a:t>
            </a:r>
            <a:endParaRPr lang="pt-BR" sz="6000" b="1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pt-BR" sz="3000" dirty="0" err="1" smtClean="0">
                <a:solidFill>
                  <a:srgbClr val="FF0000"/>
                </a:solidFill>
              </a:rPr>
              <a:t>Jucinaldo</a:t>
            </a:r>
            <a:r>
              <a:rPr lang="pt-BR" sz="3000" dirty="0" smtClean="0">
                <a:solidFill>
                  <a:srgbClr val="FF0000"/>
                </a:solidFill>
              </a:rPr>
              <a:t> Ferreira</a:t>
            </a:r>
            <a:endParaRPr lang="pt-BR" sz="3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0715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Acompanhamento PPP – Revisão PPI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373014" y="195939"/>
          <a:ext cx="8757922" cy="5551713"/>
        </p:xfrm>
        <a:graphic>
          <a:graphicData uri="http://schemas.openxmlformats.org/drawingml/2006/table">
            <a:tbl>
              <a:tblPr/>
              <a:tblGrid>
                <a:gridCol w="1999641"/>
                <a:gridCol w="1771834"/>
                <a:gridCol w="1771834"/>
                <a:gridCol w="1771834"/>
                <a:gridCol w="1442779"/>
              </a:tblGrid>
              <a:tr h="339633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PLANILHA DE ACOMPANHAMENTO DE ENTREGA E ANALISE DO PPP</a:t>
                      </a:r>
                    </a:p>
                  </a:txBody>
                  <a:tcPr marL="9045" marR="9045" marT="90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MEMBRO da Comissão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CAMPUS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Entrega Documento Final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Previsao da entrega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Análise Final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rowSpan="2"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Elinilze Teodoro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Bragança 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versao preliminar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 de ago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Breves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30 de ago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rowSpan="3"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Carla Lira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Castanhal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de jul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Cametá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entregou versao final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 de junho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Vigia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entregou 30 de ago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 de ago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rowSpan="2"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Claudia Silva 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Ananindeua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30 de ago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Altamira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 de junho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rowSpan="2"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Gleice Oliveira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Santarem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entregou versao preliminar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 de setembro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Óbidos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30 de ago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rowSpan="2"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Katarine Pereira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Tucurui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entregou versao final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 de junho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Parauapebas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apresentou versao final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 de junho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rowSpan="2"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Selma Silva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Itaituba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de Dez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Marabá Industrial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entregou versao preliminar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 de ago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rowSpan="3"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José Edivaldo 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Belem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entregou versao preliminar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 de junho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Conceição do Araguaia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 de setembro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Marabá Rural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entregou versao final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 de junho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rowSpan="2"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Marcio Wariss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Abaetetuba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30 de ago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Paragominas</a:t>
                      </a:r>
                    </a:p>
                  </a:txBody>
                  <a:tcPr marL="9045" marR="9045" marT="90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 de setembro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45" marR="9045" marT="9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43661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71517" y="547911"/>
          <a:ext cx="8098162" cy="5418667"/>
        </p:xfrm>
        <a:graphic>
          <a:graphicData uri="http://schemas.openxmlformats.org/drawingml/2006/table">
            <a:tbl>
              <a:tblPr/>
              <a:tblGrid>
                <a:gridCol w="1902984"/>
                <a:gridCol w="1844302"/>
                <a:gridCol w="1492208"/>
                <a:gridCol w="1567657"/>
                <a:gridCol w="1291011"/>
              </a:tblGrid>
              <a:tr h="275741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Mapa para Revisao do PPI</a:t>
                      </a:r>
                    </a:p>
                  </a:txBody>
                  <a:tcPr marL="7070" marR="7070" marT="70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7856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PPI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Tomar como base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Responsavel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versao preliminar - 15/09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Versao Final - 17/10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289882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rever capitulo 1, 2, 3, 4, 5 e 6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itens 1, 2, 3  dos PPP e Regulamento Didatico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Elinilze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693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rever capitulo 8 - politicas de ensino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Tomar como base itens 4.1, 4.2, 4.3, 4.4, 4.5 e 4.6 dos PPP / Consultar PROPPG Politicas para pos-graduação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Edivaldo e Gleice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099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Rever Capitulo 9 e 10 - politicas de Extensao e Pesquisa e inovação 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Tomar como base os itens 4.10 e e 4.11 dos PPP e consultar a PROEX e PROPPG quanto as politicas recem aprovadas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Katarine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5505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rever Capitulo 11 e 12 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Tomar como base item 4.9 e item 4.12 dos PPP. Acrescentar capitulo para Politica de Permanencia e Exito com base no PPE - pedir apoio da Marta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Selma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693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Incluir capitulo Politica de Certificação Profissional 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Tomar como base item 4.7 dos PPP. Incluir Certificação de saberes com base no Regulamento Didatico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Claudia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693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rever politicas de EAD  - capitulo 15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Tomar como base item 4.8 dos PPP e atualização das propostas para EAD - CTEAD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Marcio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693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rever Capitulo Politica de gestao de pessoas - cap 16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Tomar como base item 4.13 dos PPP - consultar a DGP sobre atualização de politicas e Planos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Carla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099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Rever politicas de avaliação institucional - capitulo 17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Tomar como base definições da Diretoria de Avaliação Institucional - incluir item de revisao de PDI prazos e indicações metodologicas.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Carla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38775" y="287306"/>
          <a:ext cx="8522790" cy="6048179"/>
        </p:xfrm>
        <a:graphic>
          <a:graphicData uri="http://schemas.openxmlformats.org/drawingml/2006/table">
            <a:tbl>
              <a:tblPr/>
              <a:tblGrid>
                <a:gridCol w="2000006"/>
                <a:gridCol w="1938333"/>
                <a:gridCol w="1574161"/>
                <a:gridCol w="1647583"/>
                <a:gridCol w="1362707"/>
              </a:tblGrid>
              <a:tr h="39201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Orientações;</a:t>
                      </a: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62705">
                <a:tc gridSpan="4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1. o trabalho de </a:t>
                      </a:r>
                      <a:r>
                        <a:rPr lang="pt-BR" sz="11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revisao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se dará sobre o texto do PPI - sua estrutura </a:t>
                      </a:r>
                      <a:r>
                        <a:rPr lang="pt-BR" sz="11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permanencerá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, acrescentaremos a ela informações, dados, </a:t>
                      </a:r>
                      <a:r>
                        <a:rPr lang="pt-BR" sz="11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coerencia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, mas não mudaremos os textos existentes e seus </a:t>
                      </a:r>
                      <a:r>
                        <a:rPr lang="pt-BR" sz="11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titulos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a não ser que haja </a:t>
                      </a:r>
                      <a:r>
                        <a:rPr lang="pt-BR" sz="11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incoerencia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.</a:t>
                      </a: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2012">
                <a:tc gridSpan="5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2. caso haja citação de autores, documentos legislações faça o registro das referencias ao final do seu capitulo</a:t>
                      </a: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92012">
                <a:tc gridSpan="5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3. cada membro da comissão permanece com a função de ler e dar parecer nos PPP atricuidos a cada um no inicio dos trabalhos</a:t>
                      </a: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765354">
                <a:tc gridSpan="4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4. Para revisao do PPI todos devem ler todos os itens recomendados no quadro acima dos PPP disponiveis em formato final ou versao preliminar</a:t>
                      </a: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2012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5. Cronograma para finalização da tarefa:</a:t>
                      </a: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201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a) 1a versao da revisão - 15/09</a:t>
                      </a: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201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b) 2a versao da revisao - 17/10</a:t>
                      </a: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201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c) Revisao textual - 24 a 28 /10</a:t>
                      </a: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2012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d) Disponibilizar o texto para ciencia e constribuições do IFPA - 1 a 15 de Nov</a:t>
                      </a: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2012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e) Finalização do Texto - 21 a 26 de Nov</a:t>
                      </a: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2012">
                <a:tc gridSpan="4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f) Envio ao presidente do Consup para apreciação e submissão ao CONSUP na reuniao de 14 e 15/12.</a:t>
                      </a: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408" marR="8408" marT="84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Assistência </a:t>
            </a:r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E</a:t>
            </a:r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studantil 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3200" dirty="0" smtClean="0"/>
              <a:t>                                      Entregar Normativas</a:t>
            </a:r>
            <a:endParaRPr lang="pt-BR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6000" dirty="0" smtClean="0">
                <a:solidFill>
                  <a:schemeClr val="accent2">
                    <a:lumMod val="50000"/>
                  </a:schemeClr>
                </a:solidFill>
              </a:rPr>
              <a:t>Plano de Permanência e Êxito</a:t>
            </a:r>
            <a:endParaRPr lang="pt-BR" sz="6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pt-BR" sz="3600" dirty="0" smtClean="0">
                <a:solidFill>
                  <a:srgbClr val="FF0000"/>
                </a:solidFill>
              </a:rPr>
              <a:t>Marta Caetano</a:t>
            </a:r>
            <a:endParaRPr lang="pt-BR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Mapa de Acompanhamento dos  Cursos Técnicos e Superiores</a:t>
            </a:r>
            <a:endParaRPr lang="pt-B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77334" y="4527448"/>
            <a:ext cx="8858551" cy="860400"/>
          </a:xfrm>
        </p:spPr>
        <p:txBody>
          <a:bodyPr/>
          <a:lstStyle/>
          <a:p>
            <a:pPr algn="r"/>
            <a:r>
              <a:rPr lang="pt-BR" sz="3200" dirty="0" smtClean="0">
                <a:solidFill>
                  <a:srgbClr val="FF0000"/>
                </a:solidFill>
              </a:rPr>
              <a:t>Edivaldo e </a:t>
            </a:r>
            <a:r>
              <a:rPr lang="pt-BR" sz="3200" dirty="0" err="1" smtClean="0">
                <a:solidFill>
                  <a:srgbClr val="FF0000"/>
                </a:solidFill>
              </a:rPr>
              <a:t>Gleice</a:t>
            </a:r>
            <a:endParaRPr lang="pt-BR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314</TotalTime>
  <Words>688</Words>
  <Application>Microsoft Office PowerPoint</Application>
  <PresentationFormat>Personalizar</PresentationFormat>
  <Paragraphs>170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Facetado</vt:lpstr>
      <vt:lpstr>Reunião Diretores de Ensino - STM</vt:lpstr>
      <vt:lpstr>Política de Ingresso </vt:lpstr>
      <vt:lpstr>Acompanhamento PPP – Revisão PPI</vt:lpstr>
      <vt:lpstr>Slide 4</vt:lpstr>
      <vt:lpstr>Slide 5</vt:lpstr>
      <vt:lpstr>Slide 6</vt:lpstr>
      <vt:lpstr>Assistência Estudantil </vt:lpstr>
      <vt:lpstr>Plano de Permanência e Êxito</vt:lpstr>
      <vt:lpstr>Mapa de Acompanhamento dos  Cursos Técnicos e Superiores</vt:lpstr>
      <vt:lpstr>Proposta para desenvolvimento de Projetos de Ensino no IFPA - Minuta</vt:lpstr>
      <vt:lpstr>Uso do SIGA-A</vt:lpstr>
      <vt:lpstr>Orientações EAD ReuniãoDEs_Santarem_2016-09_set.pptx</vt:lpstr>
      <vt:lpstr>Política para ampliação de ofertas EJA/EPT</vt:lpstr>
      <vt:lpstr>Proposta para revisão do Regulamento Didático</vt:lpstr>
      <vt:lpstr>INFORMES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Reunião Diretores de Ensino</dc:title>
  <dc:creator>Elinilze Teodoro</dc:creator>
  <cp:lastModifiedBy>proen</cp:lastModifiedBy>
  <cp:revision>15</cp:revision>
  <dcterms:created xsi:type="dcterms:W3CDTF">2015-06-02T03:56:11Z</dcterms:created>
  <dcterms:modified xsi:type="dcterms:W3CDTF">2016-09-13T14:07:55Z</dcterms:modified>
</cp:coreProperties>
</file>